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media/image12.jpg" ContentType="image/jpeg"/>
  <Override PartName="/ppt/notesSlides/notesSlide8.xml" ContentType="application/vnd.openxmlformats-officedocument.presentationml.notesSlide+xml"/>
  <Override PartName="/ppt/media/image13.jpg" ContentType="image/jpeg"/>
  <Override PartName="/ppt/notesSlides/notesSlide9.xml" ContentType="application/vnd.openxmlformats-officedocument.presentationml.notesSlide+xml"/>
  <Override PartName="/ppt/media/image14.jpg" ContentType="image/jpeg"/>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2"/>
    <p:sldMasterId id="2147483675" r:id="rId3"/>
  </p:sldMasterIdLst>
  <p:notesMasterIdLst>
    <p:notesMasterId r:id="rId26"/>
  </p:notesMasterIdLst>
  <p:handoutMasterIdLst>
    <p:handoutMasterId r:id="rId27"/>
  </p:handoutMasterIdLst>
  <p:sldIdLst>
    <p:sldId id="1110" r:id="rId4"/>
    <p:sldId id="1092" r:id="rId5"/>
    <p:sldId id="1094" r:id="rId6"/>
    <p:sldId id="1095" r:id="rId7"/>
    <p:sldId id="1134" r:id="rId8"/>
    <p:sldId id="1135" r:id="rId9"/>
    <p:sldId id="1096" r:id="rId10"/>
    <p:sldId id="1101" r:id="rId11"/>
    <p:sldId id="1112" r:id="rId12"/>
    <p:sldId id="1113" r:id="rId13"/>
    <p:sldId id="1114" r:id="rId14"/>
    <p:sldId id="1102" r:id="rId15"/>
    <p:sldId id="1136" r:id="rId16"/>
    <p:sldId id="1137" r:id="rId17"/>
    <p:sldId id="1115" r:id="rId18"/>
    <p:sldId id="1116" r:id="rId19"/>
    <p:sldId id="1117" r:id="rId20"/>
    <p:sldId id="1118" r:id="rId21"/>
    <p:sldId id="1131" r:id="rId22"/>
    <p:sldId id="1132" r:id="rId23"/>
    <p:sldId id="1133" r:id="rId24"/>
    <p:sldId id="1138" r:id="rId25"/>
  </p:sldIdLst>
  <p:sldSz cx="9144000" cy="5143500" type="screen16x9"/>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787">
          <p15:clr>
            <a:srgbClr val="A4A3A4"/>
          </p15:clr>
        </p15:guide>
      </p15:sldGuideLst>
    </p:ext>
    <p:ext uri="{2D200454-40CA-4A62-9FC3-DE9A4176ACB9}">
      <p15:notesGuideLst xmlns:p15="http://schemas.microsoft.com/office/powerpoint/2012/main" xmlns=""/>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xbany" initials="xb21cn" lastIdx="1" clrIdx="0"/>
  <p:cmAuthor id="1" name="ms" initials="m" lastIdx="2" clrIdx="0"/>
  <p:cmAuthor id="3" name="MSedu" initials="M" lastIdx="4"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0" d="100"/>
          <a:sy n="100" d="100"/>
        </p:scale>
        <p:origin x="-1632" y="-96"/>
      </p:cViewPr>
      <p:guideLst>
        <p:guide orient="horz" pos="1620"/>
        <p:guide pos="2787"/>
      </p:guideLst>
    </p:cSldViewPr>
  </p:slideViewPr>
  <p:notesTextViewPr>
    <p:cViewPr>
      <p:scale>
        <a:sx n="1" d="1"/>
        <a:sy n="1" d="1"/>
      </p:scale>
      <p:origin x="0" y="0"/>
    </p:cViewPr>
  </p:notesTextViewPr>
  <p:notesViewPr>
    <p:cSldViewPr>
      <p:cViewPr varScale="1">
        <p:scale>
          <a:sx n="55" d="100"/>
          <a:sy n="55" d="100"/>
        </p:scale>
        <p:origin x="2880" y="84"/>
      </p:cViewPr>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notesMaster" Target="notesMasters/notesMaster1.xml"/><Relationship Id="rId27" Type="http://schemas.openxmlformats.org/officeDocument/2006/relationships/handoutMaster" Target="handoutMasters/handoutMaster1.xml"/><Relationship Id="rId28" Type="http://schemas.openxmlformats.org/officeDocument/2006/relationships/printerSettings" Target="printerSettings/printerSettings1.bin"/><Relationship Id="rId29" Type="http://schemas.openxmlformats.org/officeDocument/2006/relationships/commentAuthors" Target="commentAuthor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30" Type="http://schemas.openxmlformats.org/officeDocument/2006/relationships/presProps" Target="presProps.xml"/><Relationship Id="rId31" Type="http://schemas.openxmlformats.org/officeDocument/2006/relationships/viewProps" Target="viewProps.xml"/><Relationship Id="rId32" Type="http://schemas.openxmlformats.org/officeDocument/2006/relationships/theme" Target="theme/theme1.xml"/><Relationship Id="rId9" Type="http://schemas.openxmlformats.org/officeDocument/2006/relationships/slide" Target="slides/slide6.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33" Type="http://schemas.openxmlformats.org/officeDocument/2006/relationships/tableStyles" Target="tableStyle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21/9/25</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265189304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2025EC3-FA8C-4620-B609-2CEE59445900}" type="datetimeFigureOut">
              <a:rPr lang="zh-CN" altLang="en-US" smtClean="0"/>
              <a:t>21/9/25</a:t>
            </a:fld>
            <a:endParaRPr lang="zh-CN" altLang="en-US"/>
          </a:p>
        </p:txBody>
      </p:sp>
      <p:sp>
        <p:nvSpPr>
          <p:cNvPr id="4" name="幻灯片图像占位符 3"/>
          <p:cNvSpPr>
            <a:spLocks noGrp="1" noRot="1" noChangeAspect="1"/>
          </p:cNvSpPr>
          <p:nvPr>
            <p:ph type="sldImg" idx="2"/>
          </p:nvPr>
        </p:nvSpPr>
        <p:spPr>
          <a:xfrm>
            <a:off x="381533" y="685800"/>
            <a:ext cx="6094934"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73D68E2-CFAD-4D02-9F91-A5968DA84704}" type="slidenum">
              <a:rPr lang="zh-CN" altLang="en-US" smtClean="0"/>
              <a:t>‹#›</a:t>
            </a:fld>
            <a:endParaRPr lang="zh-CN" altLang="en-US"/>
          </a:p>
        </p:txBody>
      </p:sp>
    </p:spTree>
    <p:extLst>
      <p:ext uri="{BB962C8B-B14F-4D97-AF65-F5344CB8AC3E}">
        <p14:creationId xmlns:p14="http://schemas.microsoft.com/office/powerpoint/2010/main" val="834315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1000" y="685800"/>
            <a:ext cx="6096000"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27935665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4846289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9784878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20857465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42765279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94295335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99752495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7096107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1645752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996832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6868179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07286410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23796479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9243265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14943836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762707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31924572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7907064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0399832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1644497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a:xfrm>
            <a:off x="381000" y="685800"/>
            <a:ext cx="6096000" cy="3429000"/>
          </a:xfrm>
        </p:spPr>
      </p:sp>
      <p:sp>
        <p:nvSpPr>
          <p:cNvPr id="3" name="文本占位符 2"/>
          <p:cNvSpPr>
            <a:spLocks noGrp="1"/>
          </p:cNvSpPr>
          <p:nvPr>
            <p:ph type="body" idx="3"/>
          </p:nvPr>
        </p:nvSpPr>
        <p:spPr/>
        <p:txBody>
          <a:bodyPr/>
          <a:lstStyle/>
          <a:p>
            <a:r>
              <a:rPr lang="zh-CN" altLang="en-US" sz="2000" dirty="0">
                <a:solidFill>
                  <a:sysClr val="windowText" lastClr="000000"/>
                </a:solidFill>
                <a:latin typeface="微软雅黑" panose="020B0503020204020204" pitchFamily="34" charset="-122"/>
                <a:ea typeface="微软雅黑" panose="020B0503020204020204" pitchFamily="34" charset="-122"/>
                <a:cs typeface="+mn-ea"/>
                <a:sym typeface="+mn-ea"/>
              </a:rPr>
              <a:t>特点一是装卸搬运是附属性、伴生性的活动。意思就是，在物流活动中，装卸和搬运是一定会出现的动作。比如我们从仓库出货，需要人或者机械去做一个装卸的动作，又或者是汽车运输，汽车无论是运输人员还是货物，人都要从车上下来，货物也会从车上卸下，那这些动作就表明装卸搬运往往跟交通工具相辅相成。特点二强调的是正确的装卸搬运是保护货物的重要过程，如果我们在这个装卸搬运过程中稍不注意，就很可能对货物产生无法挽回的破损，带来经济损失。这个好理解吧。第三个特点强调装卸搬运的衔接性。举个例子，有很多商品他不是只依靠一种交通工具来运输，比如我们运输进口商品，那这个进口商品先要坐飞机从国外来到中国，在分流到我们国家各个城市。那在一些偏远地区地方，比如内陆的山区，可能需要陆运，水运，最后通过人力，甚至现在可以用无人机来将货物送到偏远地区的人，所以每个环节环环相扣，每一个环节都需要合理的分工和配合，才能将货物送到终端。那以上就是装卸搬运的三个特点。接下来，我们解析装卸搬运的地位和作用。</a:t>
            </a:r>
            <a:endParaRPr lang="zh-CN" altLang="en-US"/>
          </a:p>
        </p:txBody>
      </p:sp>
    </p:spTree>
    <p:extLst>
      <p:ext uri="{BB962C8B-B14F-4D97-AF65-F5344CB8AC3E}">
        <p14:creationId xmlns:p14="http://schemas.microsoft.com/office/powerpoint/2010/main" val="21411807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9.xml"/><Relationship Id="rId4" Type="http://schemas.openxmlformats.org/officeDocument/2006/relationships/tags" Target="../tags/tag10.xml"/><Relationship Id="rId5" Type="http://schemas.openxmlformats.org/officeDocument/2006/relationships/tags" Target="../tags/tag11.xml"/><Relationship Id="rId6" Type="http://schemas.openxmlformats.org/officeDocument/2006/relationships/slideMaster" Target="../slideMasters/slideMaster2.xml"/><Relationship Id="rId1" Type="http://schemas.openxmlformats.org/officeDocument/2006/relationships/tags" Target="../tags/tag7.xml"/><Relationship Id="rId2" Type="http://schemas.openxmlformats.org/officeDocument/2006/relationships/tags" Target="../tags/tag8.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14.xml"/><Relationship Id="rId4" Type="http://schemas.openxmlformats.org/officeDocument/2006/relationships/tags" Target="../tags/tag15.xml"/><Relationship Id="rId5" Type="http://schemas.openxmlformats.org/officeDocument/2006/relationships/tags" Target="../tags/tag16.xml"/><Relationship Id="rId6" Type="http://schemas.openxmlformats.org/officeDocument/2006/relationships/slideMaster" Target="../slideMasters/slideMaster2.xml"/><Relationship Id="rId1" Type="http://schemas.openxmlformats.org/officeDocument/2006/relationships/tags" Target="../tags/tag12.xml"/><Relationship Id="rId2" Type="http://schemas.openxmlformats.org/officeDocument/2006/relationships/tags" Target="../tags/tag13.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19.xml"/><Relationship Id="rId4" Type="http://schemas.openxmlformats.org/officeDocument/2006/relationships/tags" Target="../tags/tag20.xml"/><Relationship Id="rId5" Type="http://schemas.openxmlformats.org/officeDocument/2006/relationships/tags" Target="../tags/tag21.xml"/><Relationship Id="rId6" Type="http://schemas.openxmlformats.org/officeDocument/2006/relationships/slideMaster" Target="../slideMasters/slideMaster2.xml"/><Relationship Id="rId1" Type="http://schemas.openxmlformats.org/officeDocument/2006/relationships/tags" Target="../tags/tag17.xml"/><Relationship Id="rId2" Type="http://schemas.openxmlformats.org/officeDocument/2006/relationships/tags" Target="../tags/tag18.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24.xml"/><Relationship Id="rId4" Type="http://schemas.openxmlformats.org/officeDocument/2006/relationships/tags" Target="../tags/tag25.xml"/><Relationship Id="rId5" Type="http://schemas.openxmlformats.org/officeDocument/2006/relationships/tags" Target="../tags/tag26.xml"/><Relationship Id="rId6" Type="http://schemas.openxmlformats.org/officeDocument/2006/relationships/tags" Target="../tags/tag27.xml"/><Relationship Id="rId7" Type="http://schemas.openxmlformats.org/officeDocument/2006/relationships/slideMaster" Target="../slideMasters/slideMaster2.xml"/><Relationship Id="rId1" Type="http://schemas.openxmlformats.org/officeDocument/2006/relationships/tags" Target="../tags/tag22.xml"/><Relationship Id="rId2" Type="http://schemas.openxmlformats.org/officeDocument/2006/relationships/tags" Target="../tags/tag23.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30.xml"/><Relationship Id="rId4" Type="http://schemas.openxmlformats.org/officeDocument/2006/relationships/tags" Target="../tags/tag31.xml"/><Relationship Id="rId5" Type="http://schemas.openxmlformats.org/officeDocument/2006/relationships/tags" Target="../tags/tag32.xml"/><Relationship Id="rId6" Type="http://schemas.openxmlformats.org/officeDocument/2006/relationships/tags" Target="../tags/tag33.xml"/><Relationship Id="rId7" Type="http://schemas.openxmlformats.org/officeDocument/2006/relationships/tags" Target="../tags/tag34.xml"/><Relationship Id="rId8" Type="http://schemas.openxmlformats.org/officeDocument/2006/relationships/tags" Target="../tags/tag35.xml"/><Relationship Id="rId9" Type="http://schemas.openxmlformats.org/officeDocument/2006/relationships/slideMaster" Target="../slideMasters/slideMaster2.xml"/><Relationship Id="rId1" Type="http://schemas.openxmlformats.org/officeDocument/2006/relationships/tags" Target="../tags/tag28.xml"/><Relationship Id="rId2" Type="http://schemas.openxmlformats.org/officeDocument/2006/relationships/tags" Target="../tags/tag29.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38.xml"/><Relationship Id="rId4" Type="http://schemas.openxmlformats.org/officeDocument/2006/relationships/tags" Target="../tags/tag39.xml"/><Relationship Id="rId5" Type="http://schemas.openxmlformats.org/officeDocument/2006/relationships/slideMaster" Target="../slideMasters/slideMaster2.xml"/><Relationship Id="rId1" Type="http://schemas.openxmlformats.org/officeDocument/2006/relationships/tags" Target="../tags/tag36.xml"/><Relationship Id="rId2" Type="http://schemas.openxmlformats.org/officeDocument/2006/relationships/tags" Target="../tags/tag37.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2.xml"/><Relationship Id="rId4" Type="http://schemas.openxmlformats.org/officeDocument/2006/relationships/slideMaster" Target="../slideMasters/slideMaster2.xml"/><Relationship Id="rId1" Type="http://schemas.openxmlformats.org/officeDocument/2006/relationships/tags" Target="../tags/tag40.xml"/><Relationship Id="rId2" Type="http://schemas.openxmlformats.org/officeDocument/2006/relationships/tags" Target="../tags/tag4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tags" Target="../tags/tag45.xml"/><Relationship Id="rId4" Type="http://schemas.openxmlformats.org/officeDocument/2006/relationships/tags" Target="../tags/tag46.xml"/><Relationship Id="rId5" Type="http://schemas.openxmlformats.org/officeDocument/2006/relationships/tags" Target="../tags/tag47.xml"/><Relationship Id="rId6" Type="http://schemas.openxmlformats.org/officeDocument/2006/relationships/tags" Target="../tags/tag48.xml"/><Relationship Id="rId7" Type="http://schemas.openxmlformats.org/officeDocument/2006/relationships/slideMaster" Target="../slideMasters/slideMaster2.xml"/><Relationship Id="rId1" Type="http://schemas.openxmlformats.org/officeDocument/2006/relationships/tags" Target="../tags/tag43.xml"/><Relationship Id="rId2" Type="http://schemas.openxmlformats.org/officeDocument/2006/relationships/tags" Target="../tags/tag44.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4" Type="http://schemas.openxmlformats.org/officeDocument/2006/relationships/tags" Target="../tags/tag52.xml"/><Relationship Id="rId5" Type="http://schemas.openxmlformats.org/officeDocument/2006/relationships/tags" Target="../tags/tag53.xml"/><Relationship Id="rId6" Type="http://schemas.openxmlformats.org/officeDocument/2006/relationships/slideMaster" Target="../slideMasters/slideMaster2.xml"/><Relationship Id="rId1" Type="http://schemas.openxmlformats.org/officeDocument/2006/relationships/tags" Target="../tags/tag49.xml"/><Relationship Id="rId2" Type="http://schemas.openxmlformats.org/officeDocument/2006/relationships/tags" Target="../tags/tag50.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56.xml"/><Relationship Id="rId4" Type="http://schemas.openxmlformats.org/officeDocument/2006/relationships/tags" Target="../tags/tag57.xml"/><Relationship Id="rId5" Type="http://schemas.openxmlformats.org/officeDocument/2006/relationships/slideMaster" Target="../slideMasters/slideMaster2.xml"/><Relationship Id="rId1" Type="http://schemas.openxmlformats.org/officeDocument/2006/relationships/tags" Target="../tags/tag54.xml"/><Relationship Id="rId2" Type="http://schemas.openxmlformats.org/officeDocument/2006/relationships/tags" Target="../tags/tag55.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60.xml"/><Relationship Id="rId4" Type="http://schemas.openxmlformats.org/officeDocument/2006/relationships/tags" Target="../tags/tag61.xml"/><Relationship Id="rId5" Type="http://schemas.openxmlformats.org/officeDocument/2006/relationships/tags" Target="../tags/tag62.xml"/><Relationship Id="rId6" Type="http://schemas.openxmlformats.org/officeDocument/2006/relationships/slideMaster" Target="../slideMasters/slideMaster2.xml"/><Relationship Id="rId1" Type="http://schemas.openxmlformats.org/officeDocument/2006/relationships/tags" Target="../tags/tag58.xml"/><Relationship Id="rId2" Type="http://schemas.openxmlformats.org/officeDocument/2006/relationships/tags" Target="../tags/tag59.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tags" Target="../tags/tag71.xml"/><Relationship Id="rId4" Type="http://schemas.openxmlformats.org/officeDocument/2006/relationships/tags" Target="../tags/tag72.xml"/><Relationship Id="rId5" Type="http://schemas.openxmlformats.org/officeDocument/2006/relationships/tags" Target="../tags/tag73.xml"/><Relationship Id="rId6" Type="http://schemas.openxmlformats.org/officeDocument/2006/relationships/slideMaster" Target="../slideMasters/slideMaster3.xml"/><Relationship Id="rId1" Type="http://schemas.openxmlformats.org/officeDocument/2006/relationships/tags" Target="../tags/tag69.xml"/><Relationship Id="rId2" Type="http://schemas.openxmlformats.org/officeDocument/2006/relationships/tags" Target="../tags/tag70.xml"/></Relationships>
</file>

<file path=ppt/slideLayouts/_rels/slideLayout26.xml.rels><?xml version="1.0" encoding="UTF-8" standalone="yes"?>
<Relationships xmlns="http://schemas.openxmlformats.org/package/2006/relationships"><Relationship Id="rId3" Type="http://schemas.openxmlformats.org/officeDocument/2006/relationships/tags" Target="../tags/tag76.xml"/><Relationship Id="rId4" Type="http://schemas.openxmlformats.org/officeDocument/2006/relationships/tags" Target="../tags/tag77.xml"/><Relationship Id="rId5" Type="http://schemas.openxmlformats.org/officeDocument/2006/relationships/tags" Target="../tags/tag78.xml"/><Relationship Id="rId6" Type="http://schemas.openxmlformats.org/officeDocument/2006/relationships/slideMaster" Target="../slideMasters/slideMaster3.xml"/><Relationship Id="rId1" Type="http://schemas.openxmlformats.org/officeDocument/2006/relationships/tags" Target="../tags/tag74.xml"/><Relationship Id="rId2" Type="http://schemas.openxmlformats.org/officeDocument/2006/relationships/tags" Target="../tags/tag75.xml"/></Relationships>
</file>

<file path=ppt/slideLayouts/_rels/slideLayout27.xml.rels><?xml version="1.0" encoding="UTF-8" standalone="yes"?>
<Relationships xmlns="http://schemas.openxmlformats.org/package/2006/relationships"><Relationship Id="rId3" Type="http://schemas.openxmlformats.org/officeDocument/2006/relationships/tags" Target="../tags/tag81.xml"/><Relationship Id="rId4" Type="http://schemas.openxmlformats.org/officeDocument/2006/relationships/tags" Target="../tags/tag82.xml"/><Relationship Id="rId5" Type="http://schemas.openxmlformats.org/officeDocument/2006/relationships/tags" Target="../tags/tag83.xml"/><Relationship Id="rId6" Type="http://schemas.openxmlformats.org/officeDocument/2006/relationships/slideMaster" Target="../slideMasters/slideMaster3.xml"/><Relationship Id="rId1" Type="http://schemas.openxmlformats.org/officeDocument/2006/relationships/tags" Target="../tags/tag79.xml"/><Relationship Id="rId2" Type="http://schemas.openxmlformats.org/officeDocument/2006/relationships/tags" Target="../tags/tag80.xml"/></Relationships>
</file>

<file path=ppt/slideLayouts/_rels/slideLayout28.xml.rels><?xml version="1.0" encoding="UTF-8" standalone="yes"?>
<Relationships xmlns="http://schemas.openxmlformats.org/package/2006/relationships"><Relationship Id="rId3" Type="http://schemas.openxmlformats.org/officeDocument/2006/relationships/tags" Target="../tags/tag86.xml"/><Relationship Id="rId4" Type="http://schemas.openxmlformats.org/officeDocument/2006/relationships/tags" Target="../tags/tag87.xml"/><Relationship Id="rId5" Type="http://schemas.openxmlformats.org/officeDocument/2006/relationships/tags" Target="../tags/tag88.xml"/><Relationship Id="rId6" Type="http://schemas.openxmlformats.org/officeDocument/2006/relationships/tags" Target="../tags/tag89.xml"/><Relationship Id="rId7" Type="http://schemas.openxmlformats.org/officeDocument/2006/relationships/slideMaster" Target="../slideMasters/slideMaster3.xml"/><Relationship Id="rId1" Type="http://schemas.openxmlformats.org/officeDocument/2006/relationships/tags" Target="../tags/tag84.xml"/><Relationship Id="rId2" Type="http://schemas.openxmlformats.org/officeDocument/2006/relationships/tags" Target="../tags/tag85.xml"/></Relationships>
</file>

<file path=ppt/slideLayouts/_rels/slideLayout29.xml.rels><?xml version="1.0" encoding="UTF-8" standalone="yes"?>
<Relationships xmlns="http://schemas.openxmlformats.org/package/2006/relationships"><Relationship Id="rId3" Type="http://schemas.openxmlformats.org/officeDocument/2006/relationships/tags" Target="../tags/tag92.xml"/><Relationship Id="rId4" Type="http://schemas.openxmlformats.org/officeDocument/2006/relationships/tags" Target="../tags/tag93.xml"/><Relationship Id="rId5" Type="http://schemas.openxmlformats.org/officeDocument/2006/relationships/tags" Target="../tags/tag94.xml"/><Relationship Id="rId6" Type="http://schemas.openxmlformats.org/officeDocument/2006/relationships/tags" Target="../tags/tag95.xml"/><Relationship Id="rId7" Type="http://schemas.openxmlformats.org/officeDocument/2006/relationships/tags" Target="../tags/tag96.xml"/><Relationship Id="rId8" Type="http://schemas.openxmlformats.org/officeDocument/2006/relationships/tags" Target="../tags/tag97.xml"/><Relationship Id="rId9" Type="http://schemas.openxmlformats.org/officeDocument/2006/relationships/slideMaster" Target="../slideMasters/slideMaster3.xml"/><Relationship Id="rId1" Type="http://schemas.openxmlformats.org/officeDocument/2006/relationships/tags" Target="../tags/tag90.xml"/><Relationship Id="rId2" Type="http://schemas.openxmlformats.org/officeDocument/2006/relationships/tags" Target="../tags/tag9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00.xml"/><Relationship Id="rId4" Type="http://schemas.openxmlformats.org/officeDocument/2006/relationships/tags" Target="../tags/tag101.xml"/><Relationship Id="rId5" Type="http://schemas.openxmlformats.org/officeDocument/2006/relationships/slideMaster" Target="../slideMasters/slideMaster3.xml"/><Relationship Id="rId1" Type="http://schemas.openxmlformats.org/officeDocument/2006/relationships/tags" Target="../tags/tag98.xml"/><Relationship Id="rId2" Type="http://schemas.openxmlformats.org/officeDocument/2006/relationships/tags" Target="../tags/tag99.xml"/></Relationships>
</file>

<file path=ppt/slideLayouts/_rels/slideLayout31.xml.rels><?xml version="1.0" encoding="UTF-8" standalone="yes"?>
<Relationships xmlns="http://schemas.openxmlformats.org/package/2006/relationships"><Relationship Id="rId3" Type="http://schemas.openxmlformats.org/officeDocument/2006/relationships/tags" Target="../tags/tag104.xml"/><Relationship Id="rId4" Type="http://schemas.openxmlformats.org/officeDocument/2006/relationships/slideMaster" Target="../slideMasters/slideMaster3.xml"/><Relationship Id="rId1" Type="http://schemas.openxmlformats.org/officeDocument/2006/relationships/tags" Target="../tags/tag102.xml"/><Relationship Id="rId2" Type="http://schemas.openxmlformats.org/officeDocument/2006/relationships/tags" Target="../tags/tag103.xml"/></Relationships>
</file>

<file path=ppt/slideLayouts/_rels/slideLayout32.xml.rels><?xml version="1.0" encoding="UTF-8" standalone="yes"?>
<Relationships xmlns="http://schemas.openxmlformats.org/package/2006/relationships"><Relationship Id="rId3" Type="http://schemas.openxmlformats.org/officeDocument/2006/relationships/tags" Target="../tags/tag107.xml"/><Relationship Id="rId4" Type="http://schemas.openxmlformats.org/officeDocument/2006/relationships/tags" Target="../tags/tag108.xml"/><Relationship Id="rId5" Type="http://schemas.openxmlformats.org/officeDocument/2006/relationships/tags" Target="../tags/tag109.xml"/><Relationship Id="rId6" Type="http://schemas.openxmlformats.org/officeDocument/2006/relationships/tags" Target="../tags/tag110.xml"/><Relationship Id="rId7" Type="http://schemas.openxmlformats.org/officeDocument/2006/relationships/slideMaster" Target="../slideMasters/slideMaster3.xml"/><Relationship Id="rId1" Type="http://schemas.openxmlformats.org/officeDocument/2006/relationships/tags" Target="../tags/tag105.xml"/><Relationship Id="rId2" Type="http://schemas.openxmlformats.org/officeDocument/2006/relationships/tags" Target="../tags/tag106.xml"/></Relationships>
</file>

<file path=ppt/slideLayouts/_rels/slideLayout33.xml.rels><?xml version="1.0" encoding="UTF-8" standalone="yes"?>
<Relationships xmlns="http://schemas.openxmlformats.org/package/2006/relationships"><Relationship Id="rId3" Type="http://schemas.openxmlformats.org/officeDocument/2006/relationships/tags" Target="../tags/tag113.xml"/><Relationship Id="rId4" Type="http://schemas.openxmlformats.org/officeDocument/2006/relationships/tags" Target="../tags/tag114.xml"/><Relationship Id="rId5" Type="http://schemas.openxmlformats.org/officeDocument/2006/relationships/tags" Target="../tags/tag115.xml"/><Relationship Id="rId6" Type="http://schemas.openxmlformats.org/officeDocument/2006/relationships/slideMaster" Target="../slideMasters/slideMaster3.xml"/><Relationship Id="rId1" Type="http://schemas.openxmlformats.org/officeDocument/2006/relationships/tags" Target="../tags/tag111.xml"/><Relationship Id="rId2" Type="http://schemas.openxmlformats.org/officeDocument/2006/relationships/tags" Target="../tags/tag112.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18.xml"/><Relationship Id="rId4" Type="http://schemas.openxmlformats.org/officeDocument/2006/relationships/tags" Target="../tags/tag119.xml"/><Relationship Id="rId5" Type="http://schemas.openxmlformats.org/officeDocument/2006/relationships/slideMaster" Target="../slideMasters/slideMaster3.xml"/><Relationship Id="rId1" Type="http://schemas.openxmlformats.org/officeDocument/2006/relationships/tags" Target="../tags/tag116.xml"/><Relationship Id="rId2" Type="http://schemas.openxmlformats.org/officeDocument/2006/relationships/tags" Target="../tags/tag117.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22.xml"/><Relationship Id="rId4" Type="http://schemas.openxmlformats.org/officeDocument/2006/relationships/tags" Target="../tags/tag123.xml"/><Relationship Id="rId5" Type="http://schemas.openxmlformats.org/officeDocument/2006/relationships/tags" Target="../tags/tag124.xml"/><Relationship Id="rId6" Type="http://schemas.openxmlformats.org/officeDocument/2006/relationships/slideMaster" Target="../slideMasters/slideMaster3.xml"/><Relationship Id="rId1" Type="http://schemas.openxmlformats.org/officeDocument/2006/relationships/tags" Target="../tags/tag120.xml"/><Relationship Id="rId2" Type="http://schemas.openxmlformats.org/officeDocument/2006/relationships/tags" Target="../tags/tag12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21/9/25</a:t>
            </a:fld>
            <a:endParaRPr lang="zh-CN" altLang="en-US"/>
          </a:p>
        </p:txBody>
      </p:sp>
      <p:sp>
        <p:nvSpPr>
          <p:cNvPr id="9" name="Rectangle 8"/>
          <p:cNvSpPr/>
          <p:nvPr userDrawn="1"/>
        </p:nvSpPr>
        <p:spPr>
          <a:xfrm>
            <a:off x="345440" y="2207338"/>
            <a:ext cx="7147931"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572652" y="2208862"/>
            <a:ext cx="1190348" cy="1845125"/>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Rectangle 12"/>
          <p:cNvSpPr/>
          <p:nvPr userDrawn="1"/>
        </p:nvSpPr>
        <p:spPr>
          <a:xfrm>
            <a:off x="7712714" y="2352905"/>
            <a:ext cx="910224" cy="155703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4" name="Rectangle 13"/>
          <p:cNvSpPr/>
          <p:nvPr userDrawn="1"/>
        </p:nvSpPr>
        <p:spPr>
          <a:xfrm>
            <a:off x="445483" y="2292117"/>
            <a:ext cx="6947845"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Slide Number Placeholder 5"/>
          <p:cNvSpPr>
            <a:spLocks noGrp="1"/>
          </p:cNvSpPr>
          <p:nvPr>
            <p:ph type="sldNum" sz="quarter" idx="12"/>
          </p:nvPr>
        </p:nvSpPr>
        <p:spPr>
          <a:xfrm>
            <a:off x="7786826" y="3469558"/>
            <a:ext cx="762000" cy="342960"/>
          </a:xfrm>
        </p:spPr>
        <p:txBody>
          <a:bodyPr/>
          <a:lstStyle>
            <a:lvl1pPr algn="ctr">
              <a:defRPr sz="2100">
                <a:solidFill>
                  <a:schemeClr val="accent1">
                    <a:lumMod val="50000"/>
                  </a:schemeClr>
                </a:solidFill>
              </a:defRPr>
            </a:lvl1pPr>
          </a:lstStyle>
          <a:p>
            <a:fld id="{226A5DA0-3F0B-4660-9645-CD05A3FC641F}" type="slidenum">
              <a:rPr lang="zh-CN" altLang="en-US" smtClean="0"/>
              <a:t>‹#›</a:t>
            </a:fld>
            <a:endParaRPr lang="zh-CN" altLang="en-US"/>
          </a:p>
        </p:txBody>
      </p:sp>
      <p:sp>
        <p:nvSpPr>
          <p:cNvPr id="11" name="Rectangle 10"/>
          <p:cNvSpPr/>
          <p:nvPr userDrawn="1"/>
        </p:nvSpPr>
        <p:spPr>
          <a:xfrm>
            <a:off x="541822" y="3420055"/>
            <a:ext cx="6755166"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538971" y="2354992"/>
            <a:ext cx="6760868"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Subtitle 2"/>
          <p:cNvSpPr>
            <a:spLocks noGrp="1"/>
          </p:cNvSpPr>
          <p:nvPr>
            <p:ph type="subTitle" idx="1"/>
          </p:nvPr>
        </p:nvSpPr>
        <p:spPr>
          <a:xfrm>
            <a:off x="642805" y="3486760"/>
            <a:ext cx="6553200" cy="342960"/>
          </a:xfrm>
        </p:spPr>
        <p:txBody>
          <a:bodyPr>
            <a:normAutofit/>
          </a:bodyPr>
          <a:lstStyle>
            <a:lvl1pPr marL="0" indent="0" algn="ctr">
              <a:buNone/>
              <a:defRPr sz="1350" cap="all" spc="300" baseline="0">
                <a:solidFill>
                  <a:srgbClr val="FFFFFF"/>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8035" indent="0" algn="ctr">
              <a:buNone/>
              <a:defRPr>
                <a:solidFill>
                  <a:schemeClr val="tx1">
                    <a:tint val="75000"/>
                  </a:schemeClr>
                </a:solidFill>
              </a:defRPr>
            </a:lvl7pPr>
            <a:lvl8pPr marL="2400935" indent="0" algn="ctr">
              <a:buNone/>
              <a:defRPr>
                <a:solidFill>
                  <a:schemeClr val="tx1">
                    <a:tint val="75000"/>
                  </a:schemeClr>
                </a:solidFill>
              </a:defRPr>
            </a:lvl8pPr>
            <a:lvl9pPr marL="2743835" indent="0" algn="ctr">
              <a:buNone/>
              <a:defRPr>
                <a:solidFill>
                  <a:schemeClr val="tx1">
                    <a:tint val="75000"/>
                  </a:schemeClr>
                </a:solidFill>
              </a:defRPr>
            </a:lvl9pPr>
          </a:lstStyle>
          <a:p>
            <a:r>
              <a:rPr lang="zh-CN" altLang="en-US"/>
              <a:t>单击此处编辑母版副标题样式</a:t>
            </a:r>
            <a:endParaRPr lang="en-US" dirty="0"/>
          </a:p>
        </p:txBody>
      </p:sp>
      <p:sp>
        <p:nvSpPr>
          <p:cNvPr id="2" name="Title 1"/>
          <p:cNvSpPr>
            <a:spLocks noGrp="1"/>
          </p:cNvSpPr>
          <p:nvPr>
            <p:ph type="ctrTitle"/>
          </p:nvPr>
        </p:nvSpPr>
        <p:spPr>
          <a:xfrm>
            <a:off x="604705" y="2420698"/>
            <a:ext cx="6629400" cy="914561"/>
          </a:xfrm>
        </p:spPr>
        <p:txBody>
          <a:bodyPr anchor="b" anchorCtr="0">
            <a:noAutofit/>
          </a:bodyPr>
          <a:lstStyle>
            <a:lvl1pPr>
              <a:defRPr sz="3000">
                <a:solidFill>
                  <a:schemeClr val="accent1">
                    <a:lumMod val="50000"/>
                  </a:schemeClr>
                </a:solidFill>
              </a:defRPr>
            </a:lvl1pPr>
          </a:lstStyle>
          <a:p>
            <a:r>
              <a:rPr lang="zh-CN" altLang="en-US"/>
              <a:t>单击此处编辑母版标题样式</a:t>
            </a:r>
            <a:endParaRPr lang="en-US" dirty="0"/>
          </a:p>
        </p:txBody>
      </p:sp>
      <p:sp>
        <p:nvSpPr>
          <p:cNvPr id="16" name="文本框 15"/>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4</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7" name="图片 1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p:txBody>
          <a:bodyPr/>
          <a:lstStyle/>
          <a:p>
            <a:fld id="{AD03F8B0-DC90-4F24-9965-B99CE2D39518}" type="datetimeFigureOut">
              <a:rPr lang="zh-CN" altLang="en-US" smtClean="0"/>
              <a:t>21/9/25</a:t>
            </a:fld>
            <a:endParaRPr lang="zh-CN" altLang="en-US"/>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7" name="Rectangle 6"/>
          <p:cNvSpPr/>
          <p:nvPr userDrawn="1"/>
        </p:nvSpPr>
        <p:spPr>
          <a:xfrm>
            <a:off x="6861702" y="171480"/>
            <a:ext cx="1859280" cy="4592779"/>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8" name="Rectangle 7"/>
          <p:cNvSpPr/>
          <p:nvPr userDrawn="1"/>
        </p:nvSpPr>
        <p:spPr>
          <a:xfrm>
            <a:off x="6955225" y="263603"/>
            <a:ext cx="1672235" cy="4408534"/>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Vertical Title 1"/>
          <p:cNvSpPr>
            <a:spLocks noGrp="1"/>
          </p:cNvSpPr>
          <p:nvPr>
            <p:ph type="title" orient="vert"/>
          </p:nvPr>
        </p:nvSpPr>
        <p:spPr>
          <a:xfrm>
            <a:off x="7048577" y="296622"/>
            <a:ext cx="1485531" cy="4342495"/>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457200" y="285799"/>
            <a:ext cx="6172200" cy="4344161"/>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AD03F8B0-DC90-4F24-9965-B99CE2D39518}" type="datetimeFigureOut">
              <a:rPr lang="zh-CN" altLang="en-US" smtClean="0"/>
              <a:t>21/9/25</a:t>
            </a:fld>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0" name="图片 9"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8168095" y="2509080"/>
            <a:ext cx="975905" cy="2302049"/>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6233519" y="107001"/>
            <a:ext cx="2910482" cy="3237055"/>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4356189" y="1"/>
            <a:ext cx="3122562" cy="1409479"/>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350">
                <a:solidFill>
                  <a:schemeClr val="lt1"/>
                </a:solidFill>
              </a:defRPr>
            </a:lvl1pPr>
          </a:lstStyle>
          <a:p>
            <a:pPr marL="0" lvl="0" algn="ctr"/>
            <a:endParaRPr lang="zh-CN" altLang="en-US"/>
          </a:p>
        </p:txBody>
      </p:sp>
    </p:spTree>
    <p:extLst>
      <p:ext uri="{BB962C8B-B14F-4D97-AF65-F5344CB8AC3E}">
        <p14:creationId xmlns:p14="http://schemas.microsoft.com/office/powerpoint/2010/main" val="40419590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21/9/25</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21/9/25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21/9/25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21/9/25</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21/9/25</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21/9/25</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21/9/25</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Date Placeholder 3"/>
          <p:cNvSpPr>
            <a:spLocks noGrp="1"/>
          </p:cNvSpPr>
          <p:nvPr>
            <p:ph type="dt" sz="half" idx="10"/>
          </p:nvPr>
        </p:nvSpPr>
        <p:spPr>
          <a:xfrm>
            <a:off x="1362710" y="4768096"/>
            <a:ext cx="2133600" cy="273892"/>
          </a:xfrm>
        </p:spPr>
        <p:txBody>
          <a:bodyPr/>
          <a:lstStyle/>
          <a:p>
            <a:fld id="{AD03F8B0-DC90-4F24-9965-B99CE2D39518}" type="datetimeFigureOut">
              <a:rPr lang="zh-CN" altLang="en-US" smtClean="0"/>
              <a:t>21/9/25</a:t>
            </a:fld>
            <a:endParaRPr lang="zh-CN" altLang="en-US"/>
          </a:p>
        </p:txBody>
      </p:sp>
      <p:sp>
        <p:nvSpPr>
          <p:cNvPr id="5" name="Footer Placeholder 4"/>
          <p:cNvSpPr>
            <a:spLocks noGrp="1"/>
          </p:cNvSpPr>
          <p:nvPr>
            <p:ph type="ftr" sz="quarter" idx="11"/>
          </p:nvPr>
        </p:nvSpPr>
        <p:spPr>
          <a:xfrm>
            <a:off x="1619672" y="3651870"/>
            <a:ext cx="8118475" cy="273685"/>
          </a:xfrm>
        </p:spPr>
        <p:txBody>
          <a:bodyPr/>
          <a:lstStyle/>
          <a:p>
            <a:endParaRPr lang="en-US" altLang="zh-CN" dirty="0"/>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21/9/25</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21/9/25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21/9/25</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21/9/25</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760FBDFE-C587-4B4C-A407-44438C67B59E}" type="datetimeFigureOut">
              <a:rPr lang="zh-CN" altLang="en-US" smtClean="0"/>
              <a:t>21/9/25</a:t>
            </a:fld>
            <a:endParaRPr lang="zh-CN" altLang="en-US"/>
          </a:p>
        </p:txBody>
      </p:sp>
      <p:sp>
        <p:nvSpPr>
          <p:cNvPr id="4" name="页脚占位符 3"/>
          <p:cNvSpPr>
            <a:spLocks noGrp="1"/>
          </p:cNvSpPr>
          <p:nvPr>
            <p:ph type="ftr" sz="quarter" idx="11"/>
          </p:nvPr>
        </p:nvSpPr>
        <p:spPr/>
        <p:txBody>
          <a:bodyPr/>
          <a:lstStyle/>
          <a:p>
            <a:endParaRPr lang="zh-CN" altLang="en-US" dirty="0"/>
          </a:p>
        </p:txBody>
      </p:sp>
      <p:sp>
        <p:nvSpPr>
          <p:cNvPr id="5" name="灯片编号占位符 4"/>
          <p:cNvSpPr>
            <a:spLocks noGrp="1"/>
          </p:cNvSpPr>
          <p:nvPr>
            <p:ph type="sldNum" sz="quarter" idx="12"/>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1"/>
            </p:custDataLst>
          </p:nvPr>
        </p:nvSpPr>
        <p:spPr>
          <a:xfrm>
            <a:off x="899100" y="685885"/>
            <a:ext cx="7349400" cy="1928038"/>
          </a:xfrm>
        </p:spPr>
        <p:txBody>
          <a:bodyPr lIns="90000" tIns="46800" rIns="90000" bIns="46800" anchor="b" anchorCtr="0">
            <a:normAutofit/>
          </a:bodyPr>
          <a:lstStyle>
            <a:lvl1pPr algn="ctr">
              <a:defRPr sz="4500" b="1" i="0" spc="300" baseline="0">
                <a:solidFill>
                  <a:schemeClr val="tx1">
                    <a:lumMod val="85000"/>
                    <a:lumOff val="15000"/>
                  </a:schemeClr>
                </a:solidFill>
                <a:effectLst/>
              </a:defRPr>
            </a:lvl1pPr>
          </a:lstStyle>
          <a:p>
            <a:r>
              <a:rPr lang="zh-CN" altLang="en-US" dirty="0"/>
              <a:t>单击此处编辑标题</a:t>
            </a:r>
          </a:p>
        </p:txBody>
      </p:sp>
      <p:sp>
        <p:nvSpPr>
          <p:cNvPr id="3" name="副标题 2"/>
          <p:cNvSpPr>
            <a:spLocks noGrp="1"/>
          </p:cNvSpPr>
          <p:nvPr>
            <p:ph type="subTitle" idx="1" hasCustomPrompt="1"/>
            <p:custDataLst>
              <p:tags r:id="rId2"/>
            </p:custDataLst>
          </p:nvPr>
        </p:nvSpPr>
        <p:spPr>
          <a:xfrm>
            <a:off x="899100" y="2670630"/>
            <a:ext cx="7349400" cy="1104436"/>
          </a:xfrm>
        </p:spPr>
        <p:txBody>
          <a:bodyPr lIns="90000" tIns="46800" rIns="90000" bIns="46800">
            <a:normAutofit/>
          </a:bodyPr>
          <a:lstStyle>
            <a:lvl1pPr marL="0" indent="0" algn="ctr" eaLnBrk="1" fontAlgn="auto" latinLnBrk="0" hangingPunct="1">
              <a:lnSpc>
                <a:spcPct val="110000"/>
              </a:lnSpc>
              <a:buNone/>
              <a:defRPr sz="1800" u="none" strike="noStrike" kern="1200" cap="none" spc="200" normalizeH="0" baseline="0">
                <a:solidFill>
                  <a:schemeClr val="tx1">
                    <a:lumMod val="65000"/>
                    <a:lumOff val="35000"/>
                  </a:schemeClr>
                </a:solidFill>
                <a:uFillTx/>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dirty="0"/>
              <a:t>单击此处编辑副标题</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21/9/25</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idx="1"/>
            <p:custDataLst>
              <p:tags r:id="rId2"/>
            </p:custDataLst>
          </p:nvPr>
        </p:nvSpPr>
        <p:spPr>
          <a:xfrm>
            <a:off x="456300" y="1117938"/>
            <a:ext cx="8226900" cy="3569841"/>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3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vl6pPr marL="1714500" indent="0">
              <a:buNone/>
              <a:defRPr/>
            </a:lvl6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21/9/25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493100" y="2886656"/>
            <a:ext cx="5826600" cy="575171"/>
          </a:xfrm>
        </p:spPr>
        <p:txBody>
          <a:bodyPr lIns="90000" tIns="46800" rIns="90000" bIns="46800" anchor="b" anchorCtr="0">
            <a:normAutofit/>
          </a:bodyPr>
          <a:lstStyle>
            <a:lvl1pPr>
              <a:defRPr sz="33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493100" y="3461827"/>
            <a:ext cx="5826600" cy="650780"/>
          </a:xfrm>
        </p:spPr>
        <p:txBody>
          <a:bodyPr lIns="90000" tIns="46800" rIns="90000" bIns="46800">
            <a:normAutofit/>
          </a:bodyPr>
          <a:lstStyle>
            <a:lvl1pPr marL="0" indent="0" eaLnBrk="1" fontAlgn="auto" latinLnBrk="0" hangingPunct="1">
              <a:lnSpc>
                <a:spcPct val="130000"/>
              </a:lnSpc>
              <a:buNone/>
              <a:defRPr kumimoji="0" lang="zh-CN" altLang="en-US" sz="135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21/9/25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内容占位符 2"/>
          <p:cNvSpPr>
            <a:spLocks noGrp="1"/>
          </p:cNvSpPr>
          <p:nvPr>
            <p:ph sz="half" idx="1"/>
            <p:custDataLst>
              <p:tags r:id="rId2"/>
            </p:custDataLst>
          </p:nvPr>
        </p:nvSpPr>
        <p:spPr>
          <a:xfrm>
            <a:off x="456300" y="1126039"/>
            <a:ext cx="3882600" cy="3561740"/>
          </a:xfrm>
        </p:spPr>
        <p:txBody>
          <a:bodyPr vert="horz" lIns="90000" tIns="46800" rIns="90000" bIns="4680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4" name="内容占位符 3"/>
          <p:cNvSpPr>
            <a:spLocks noGrp="1"/>
          </p:cNvSpPr>
          <p:nvPr>
            <p:ph sz="half" idx="2"/>
            <p:custDataLst>
              <p:tags r:id="rId3"/>
            </p:custDataLst>
          </p:nvPr>
        </p:nvSpPr>
        <p:spPr>
          <a:xfrm>
            <a:off x="4808700" y="1126039"/>
            <a:ext cx="3882600" cy="3561740"/>
          </a:xfrm>
        </p:spPr>
        <p:txBody>
          <a:bodyPr lIns="90000" tIns="46800" rIns="90000" bIns="46800">
            <a:normAutofit/>
          </a:bodyPr>
          <a:lstStyle>
            <a:lvl1pPr marL="171450" indent="-171450" eaLnBrk="1" fontAlgn="auto" latinLnBrk="0" hangingPunct="1">
              <a:lnSpc>
                <a:spcPct val="130000"/>
              </a:lnSpc>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857250" indent="-171450" eaLnBrk="1" fontAlgn="auto" latinLnBrk="0" hangingPunct="1">
              <a:lnSpc>
                <a:spcPct val="120000"/>
              </a:lnSpc>
              <a:buFont typeface="Arial" panose="020B0604020202020204" pitchFamily="34" charset="0"/>
              <a:buChar char="●"/>
              <a:defRPr sz="12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200150" indent="-171450" eaLnBrk="1" fontAlgn="auto" latinLnBrk="0" hangingPunct="1">
              <a:lnSpc>
                <a:spcPct val="120000"/>
              </a:lnSpc>
              <a:buFont typeface="Wingdings" panose="05000000000000000000" charset="0"/>
              <a:buChar char=""/>
              <a:defRPr sz="105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050" u="none" strike="noStrike" kern="1200" cap="none" spc="150" normalizeH="0">
                <a:solidFill>
                  <a:schemeClr val="tx1">
                    <a:lumMod val="65000"/>
                    <a:lumOff val="35000"/>
                  </a:schemeClr>
                </a:solidFill>
                <a:latin typeface="Arial" panose="020B0604020202020204" pitchFamily="34" charset="0"/>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21/9/25</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p>
        </p:txBody>
      </p:sp>
      <p:sp>
        <p:nvSpPr>
          <p:cNvPr id="3" name="文本占位符 2"/>
          <p:cNvSpPr>
            <a:spLocks noGrp="1"/>
          </p:cNvSpPr>
          <p:nvPr>
            <p:ph type="body" idx="1" hasCustomPrompt="1"/>
            <p:custDataLst>
              <p:tags r:id="rId2"/>
            </p:custDataLst>
          </p:nvPr>
        </p:nvSpPr>
        <p:spPr>
          <a:xfrm>
            <a:off x="456300" y="1072032"/>
            <a:ext cx="4006800" cy="286235"/>
          </a:xfrm>
        </p:spPr>
        <p:txBody>
          <a:bodyPr lIns="101600" tIns="38100" rIns="76200" bIns="38100" anchor="t" anchorCtr="0">
            <a:normAutofit/>
          </a:bodyPr>
          <a:lstStyle>
            <a:lvl1pPr marL="0" indent="0" eaLnBrk="1" fontAlgn="auto" latinLnBrk="0" hangingPunct="1">
              <a:lnSpc>
                <a:spcPct val="100000"/>
              </a:lnSpc>
              <a:spcAft>
                <a:spcPts val="0"/>
              </a:spcAft>
              <a:buNone/>
              <a:defRPr sz="15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456300"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5" name="文本占位符 4"/>
          <p:cNvSpPr>
            <a:spLocks noGrp="1"/>
          </p:cNvSpPr>
          <p:nvPr>
            <p:ph type="body" sz="quarter" idx="3" hasCustomPrompt="1"/>
            <p:custDataLst>
              <p:tags r:id="rId4"/>
            </p:custDataLst>
          </p:nvPr>
        </p:nvSpPr>
        <p:spPr>
          <a:xfrm>
            <a:off x="4676813" y="1066428"/>
            <a:ext cx="4006800" cy="286235"/>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15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a:sym typeface="+mn-ea"/>
              </a:rPr>
              <a:t>单击此处编辑文本</a:t>
            </a:r>
          </a:p>
        </p:txBody>
      </p:sp>
      <p:sp>
        <p:nvSpPr>
          <p:cNvPr id="6" name="内容占位符 5"/>
          <p:cNvSpPr>
            <a:spLocks noGrp="1"/>
          </p:cNvSpPr>
          <p:nvPr>
            <p:ph sz="quarter" idx="4"/>
            <p:custDataLst>
              <p:tags r:id="rId5"/>
            </p:custDataLst>
          </p:nvPr>
        </p:nvSpPr>
        <p:spPr>
          <a:xfrm>
            <a:off x="4676813" y="1390672"/>
            <a:ext cx="4006800" cy="3297107"/>
          </a:xfrm>
        </p:spPr>
        <p:txBody>
          <a:bodyPr vert="horz" lIns="101600" tIns="0" rIns="82550" bIns="0" rtlCol="0">
            <a:normAutofit/>
          </a:bodyPr>
          <a:lstStyle>
            <a:lvl1pPr marL="171450" marR="0" lvl="0" indent="-17145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857250" marR="0" lvl="2" indent="-17145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200150" marR="0" lvl="3" indent="-17145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1543050" marR="0" lvl="4" indent="-17145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05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p>
          <a:p>
            <a:pPr lvl="1"/>
            <a:r>
              <a:rPr dirty="0">
                <a:sym typeface="+mn-ea"/>
              </a:rPr>
              <a:t>第二级</a:t>
            </a:r>
          </a:p>
          <a:p>
            <a:pPr lvl="2"/>
            <a:r>
              <a:rPr dirty="0">
                <a:sym typeface="+mn-ea"/>
              </a:rPr>
              <a:t>第三级</a:t>
            </a:r>
          </a:p>
          <a:p>
            <a:pPr lvl="3"/>
            <a:r>
              <a:rPr dirty="0">
                <a:sym typeface="+mn-ea"/>
              </a:rPr>
              <a:t>第四级</a:t>
            </a:r>
          </a:p>
          <a:p>
            <a:pPr lvl="4"/>
            <a:r>
              <a:rPr dirty="0">
                <a:sym typeface="+mn-ea"/>
              </a:rPr>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21/9/25</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7" name="Rectangle 6"/>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8" name="Rounded Rectangle 7"/>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Date Placeholder 3"/>
          <p:cNvSpPr>
            <a:spLocks noGrp="1"/>
          </p:cNvSpPr>
          <p:nvPr>
            <p:ph type="dt" sz="half" idx="10"/>
          </p:nvPr>
        </p:nvSpPr>
        <p:spPr/>
        <p:txBody>
          <a:bodyPr/>
          <a:lstStyle/>
          <a:p>
            <a:fld id="{AD03F8B0-DC90-4F24-9965-B99CE2D39518}" type="datetimeFigureOut">
              <a:rPr lang="zh-CN" altLang="en-US" smtClean="0"/>
              <a:t>21/9/25</a:t>
            </a:fld>
            <a:endParaRPr lang="zh-CN" altLang="en-US"/>
          </a:p>
        </p:txBody>
      </p:sp>
      <p:sp>
        <p:nvSpPr>
          <p:cNvPr id="13" name="Rectangle 12"/>
          <p:cNvSpPr/>
          <p:nvPr userDrawn="1"/>
        </p:nvSpPr>
        <p:spPr>
          <a:xfrm>
            <a:off x="451976" y="2210187"/>
            <a:ext cx="8265160" cy="1848173"/>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6" name="Rectangle 15"/>
          <p:cNvSpPr/>
          <p:nvPr userDrawn="1"/>
        </p:nvSpPr>
        <p:spPr>
          <a:xfrm>
            <a:off x="567656" y="2286400"/>
            <a:ext cx="8033800" cy="168431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5" name="Footer Placeholder 4"/>
          <p:cNvSpPr>
            <a:spLocks noGrp="1"/>
          </p:cNvSpPr>
          <p:nvPr>
            <p:ph type="ftr" sz="quarter" idx="11"/>
          </p:nvPr>
        </p:nvSpPr>
        <p:spPr>
          <a:xfrm>
            <a:off x="1130935" y="4768096"/>
            <a:ext cx="7621905" cy="273892"/>
          </a:xfrm>
        </p:spPr>
        <p:txBody>
          <a:bodyPr/>
          <a:lstStyle/>
          <a:p>
            <a:endParaRPr lang="zh-CN" altLang="en-US"/>
          </a:p>
        </p:txBody>
      </p:sp>
      <p:sp>
        <p:nvSpPr>
          <p:cNvPr id="6" name="Slide Number Placeholder 5"/>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2" name="Title 1"/>
          <p:cNvSpPr>
            <a:spLocks noGrp="1"/>
          </p:cNvSpPr>
          <p:nvPr>
            <p:ph type="title"/>
          </p:nvPr>
        </p:nvSpPr>
        <p:spPr>
          <a:xfrm>
            <a:off x="736456" y="2400719"/>
            <a:ext cx="7696200" cy="971721"/>
          </a:xfrm>
        </p:spPr>
        <p:txBody>
          <a:bodyPr anchor="b" anchorCtr="0">
            <a:noAutofit/>
          </a:bodyPr>
          <a:lstStyle>
            <a:lvl1pPr algn="ctr" defTabSz="914400" rtl="0" eaLnBrk="1" latinLnBrk="0" hangingPunct="1">
              <a:spcBef>
                <a:spcPct val="0"/>
              </a:spcBef>
              <a:buNone/>
              <a:defRPr lang="en-US" sz="3000" kern="1200" cap="all" baseline="0" dirty="0">
                <a:solidFill>
                  <a:schemeClr val="accent1">
                    <a:lumMod val="50000"/>
                  </a:schemeClr>
                </a:solidFill>
                <a:latin typeface="+mj-lt"/>
                <a:ea typeface="+mj-ea"/>
                <a:cs typeface="+mj-cs"/>
              </a:defRPr>
            </a:lvl1pPr>
          </a:lstStyle>
          <a:p>
            <a:r>
              <a:rPr lang="zh-CN" altLang="en-US"/>
              <a:t>单击此处编辑母版标题样式</a:t>
            </a:r>
            <a:endParaRPr lang="en-US" dirty="0"/>
          </a:p>
        </p:txBody>
      </p:sp>
      <p:sp>
        <p:nvSpPr>
          <p:cNvPr id="15" name="Rectangle 14"/>
          <p:cNvSpPr/>
          <p:nvPr userDrawn="1"/>
        </p:nvSpPr>
        <p:spPr>
          <a:xfrm>
            <a:off x="675496" y="3406736"/>
            <a:ext cx="7818120" cy="498362"/>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736456" y="3456237"/>
            <a:ext cx="7696200" cy="392906"/>
          </a:xfrm>
        </p:spPr>
        <p:txBody>
          <a:bodyPr anchor="ctr">
            <a:normAutofit/>
          </a:bodyPr>
          <a:lstStyle>
            <a:lvl1pPr marL="0" indent="0" algn="ctr">
              <a:buNone/>
              <a:defRPr sz="1500" cap="all" spc="250" baseline="0">
                <a:solidFill>
                  <a:srgbClr val="FFFFFF"/>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8035" indent="0">
              <a:buNone/>
              <a:defRPr sz="1050">
                <a:solidFill>
                  <a:schemeClr val="tx1">
                    <a:tint val="75000"/>
                  </a:schemeClr>
                </a:solidFill>
              </a:defRPr>
            </a:lvl7pPr>
            <a:lvl8pPr marL="2400935" indent="0">
              <a:buNone/>
              <a:defRPr sz="1050">
                <a:solidFill>
                  <a:schemeClr val="tx1">
                    <a:tint val="75000"/>
                  </a:schemeClr>
                </a:solidFill>
              </a:defRPr>
            </a:lvl8pPr>
            <a:lvl9pPr marL="2743835" indent="0">
              <a:buNone/>
              <a:defRPr sz="1050">
                <a:solidFill>
                  <a:schemeClr val="tx1">
                    <a:tint val="75000"/>
                  </a:schemeClr>
                </a:solidFill>
              </a:defRPr>
            </a:lvl9pPr>
          </a:lstStyle>
          <a:p>
            <a:pPr lvl="0"/>
            <a:r>
              <a:rPr lang="zh-CN" altLang="en-US"/>
              <a:t>单击此处编辑母版文本样式</a:t>
            </a:r>
          </a:p>
        </p:txBody>
      </p:sp>
      <p:sp>
        <p:nvSpPr>
          <p:cNvPr id="14" name="Rectangle 13"/>
          <p:cNvSpPr/>
          <p:nvPr userDrawn="1"/>
        </p:nvSpPr>
        <p:spPr>
          <a:xfrm>
            <a:off x="675757" y="2343560"/>
            <a:ext cx="7817599" cy="1558563"/>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本次课程为《学</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前教育史</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1" name="图片 10"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456300" y="456356"/>
            <a:ext cx="8226900" cy="529265"/>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27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21/9/25</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21/9/25</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图片与标题">
    <p:bg>
      <p:bgPr>
        <a:solidFill>
          <a:srgbClr val="FFFFFF"/>
        </a:solidFill>
        <a:effectLst/>
      </p:bgPr>
    </p:bg>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456300" y="1166544"/>
            <a:ext cx="3924808"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2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514350" marR="0" lvl="1" indent="-17145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200" b="0" i="0" u="none" strike="noStrike" kern="1200" cap="none" spc="150" normalizeH="0" baseline="0" noProof="1" dirty="0">
                <a:solidFill>
                  <a:schemeClr val="tx1"/>
                </a:solidFill>
                <a:uFillTx/>
                <a:latin typeface="+mn-lt"/>
                <a:ea typeface="+mn-ea"/>
                <a:cs typeface="+mn-cs"/>
                <a:sym typeface="+mn-ea"/>
              </a:defRPr>
            </a:lvl2pPr>
            <a:lvl3pPr marL="857250" marR="0" lvl="2"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3pPr>
            <a:lvl4pPr marL="1200150" marR="0" lvl="3"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4pPr>
            <a:lvl5pPr marL="1543050" marR="0" lvl="4" indent="-17145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2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2"/>
            </p:custDataLst>
          </p:nvPr>
        </p:nvSpPr>
        <p:spPr>
          <a:xfrm>
            <a:off x="4762800" y="1166544"/>
            <a:ext cx="3920400" cy="3456427"/>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2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342900" indent="0" defTabSz="914400" eaLnBrk="1" fontAlgn="auto" latinLnBrk="0" hangingPunct="1">
              <a:buFont typeface="Arial" panose="020B0604020202020204" pitchFamily="34" charset="0"/>
              <a:buNone/>
              <a:tabLst>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buFont typeface="Arial" panose="020B0604020202020204" pitchFamily="34" charset="0"/>
              <a:buChar char="●"/>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21/9/25</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lvl1pPr>
              <a:defRPr baseline="0"/>
            </a:lvl1pPr>
          </a:lstStyle>
          <a:p>
            <a:r>
              <a:rPr lang="zh-CN" altLang="en-US"/>
              <a:t>单击此处编辑母版标题样式</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排标题与文本">
    <p:bg>
      <p:bgPr>
        <a:solidFill>
          <a:srgbClr val="FFFFFF"/>
        </a:solidFill>
        <a:effectLst/>
      </p:bgPr>
    </p:bg>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7676100" y="685885"/>
            <a:ext cx="783000" cy="3772366"/>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1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p>
        </p:txBody>
      </p:sp>
      <p:sp>
        <p:nvSpPr>
          <p:cNvPr id="3" name="竖排文字占位符 2"/>
          <p:cNvSpPr>
            <a:spLocks noGrp="1"/>
          </p:cNvSpPr>
          <p:nvPr>
            <p:ph type="body" orient="vert" idx="1"/>
            <p:custDataLst>
              <p:tags r:id="rId2"/>
            </p:custDataLst>
          </p:nvPr>
        </p:nvSpPr>
        <p:spPr>
          <a:xfrm>
            <a:off x="685800" y="685885"/>
            <a:ext cx="6876900" cy="3772366"/>
          </a:xfrm>
        </p:spPr>
        <p:txBody>
          <a:bodyPr vert="eaVert" lIns="46800" tIns="46800" rIns="46800" bIns="46800"/>
          <a:lstStyle>
            <a:lvl1pPr marL="171450" indent="-17145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21/9/25</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内容">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21/9/25</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456300" y="580572"/>
            <a:ext cx="8229600" cy="4112608"/>
          </a:xfrm>
        </p:spPr>
        <p:txBody>
          <a:bodyPr/>
          <a:lstStyle>
            <a:lvl1pPr marL="171450" indent="-17145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514350" indent="-17145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8572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200150" indent="-17145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1543050" indent="-17145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21/9/25</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899100" y="1863230"/>
            <a:ext cx="7349400" cy="764194"/>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45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p>
        </p:txBody>
      </p:sp>
      <p:sp>
        <p:nvSpPr>
          <p:cNvPr id="7" name="文本占位符 6"/>
          <p:cNvSpPr>
            <a:spLocks noGrp="1"/>
          </p:cNvSpPr>
          <p:nvPr>
            <p:ph type="body" sz="quarter" idx="13"/>
            <p:custDataLst>
              <p:tags r:id="rId5"/>
            </p:custDataLst>
          </p:nvPr>
        </p:nvSpPr>
        <p:spPr>
          <a:xfrm>
            <a:off x="899100" y="2670630"/>
            <a:ext cx="7349400" cy="353744"/>
          </a:xfrm>
        </p:spPr>
        <p:txBody>
          <a:bodyPr lIns="90000" tIns="46800" rIns="90000" bIns="46800">
            <a:normAutofit/>
          </a:bodyPr>
          <a:lstStyle>
            <a:lvl1pPr marL="0" indent="0" algn="ctr">
              <a:lnSpc>
                <a:spcPct val="110000"/>
              </a:lnSpc>
              <a:buNone/>
              <a:defRPr sz="1800" spc="200" baseline="0">
                <a:solidFill>
                  <a:schemeClr val="tx1">
                    <a:lumMod val="65000"/>
                    <a:lumOff val="35000"/>
                  </a:schemeClr>
                </a:solidFill>
              </a:defRPr>
            </a:lvl1pPr>
          </a:lstStyle>
          <a:p>
            <a:pPr lvl="0"/>
            <a:r>
              <a:rPr lang="zh-CN" altLang="en-US" dirty="0"/>
              <a:t>单击此处编辑母版文本样式</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p>
            <a:r>
              <a:rPr lang="zh-CN" altLang="en-US"/>
              <a:t>单击此处编辑母版标题样式</a:t>
            </a:r>
            <a:endParaRPr lang="en-US"/>
          </a:p>
        </p:txBody>
      </p:sp>
      <p:sp>
        <p:nvSpPr>
          <p:cNvPr id="3" name="Content Placeholder 2"/>
          <p:cNvSpPr>
            <a:spLocks noGrp="1"/>
          </p:cNvSpPr>
          <p:nvPr>
            <p:ph sz="half" idx="1"/>
          </p:nvPr>
        </p:nvSpPr>
        <p:spPr>
          <a:xfrm>
            <a:off x="426128"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48200" y="1289529"/>
            <a:ext cx="4038600" cy="3306134"/>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21/9/25</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dirty="0"/>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426128" y="306333"/>
            <a:ext cx="8260672" cy="779707"/>
          </a:xfrm>
        </p:spPr>
        <p:txBody>
          <a:bodyPr/>
          <a:lstStyle>
            <a:lvl1pPr>
              <a:defRPr/>
            </a:lvl1pPr>
          </a:lstStyle>
          <a:p>
            <a:r>
              <a:rPr lang="zh-CN" altLang="en-US"/>
              <a:t>单击此处编辑母版标题样式</a:t>
            </a:r>
            <a:endParaRPr lang="en-US"/>
          </a:p>
        </p:txBody>
      </p:sp>
      <p:sp>
        <p:nvSpPr>
          <p:cNvPr id="3" name="Text Placeholder 2"/>
          <p:cNvSpPr>
            <a:spLocks noGrp="1"/>
          </p:cNvSpPr>
          <p:nvPr>
            <p:ph type="body" idx="1"/>
          </p:nvPr>
        </p:nvSpPr>
        <p:spPr>
          <a:xfrm>
            <a:off x="426128" y="1292054"/>
            <a:ext cx="4040188"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4" name="Content Placeholder 3"/>
          <p:cNvSpPr>
            <a:spLocks noGrp="1"/>
          </p:cNvSpPr>
          <p:nvPr>
            <p:ph sz="half" idx="2"/>
          </p:nvPr>
        </p:nvSpPr>
        <p:spPr>
          <a:xfrm>
            <a:off x="426128" y="1829120"/>
            <a:ext cx="4040188"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45025" y="1292054"/>
            <a:ext cx="4041775" cy="479905"/>
          </a:xfrm>
        </p:spPr>
        <p:txBody>
          <a:bodyPr anchor="b">
            <a:noAutofit/>
          </a:bodyPr>
          <a:lstStyle>
            <a:lvl1pPr marL="0" indent="0" algn="ctr">
              <a:buNone/>
              <a:defRPr sz="165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8035" indent="0">
              <a:buNone/>
              <a:defRPr sz="1200" b="1"/>
            </a:lvl7pPr>
            <a:lvl8pPr marL="2400935" indent="0">
              <a:buNone/>
              <a:defRPr sz="1200" b="1"/>
            </a:lvl8pPr>
            <a:lvl9pPr marL="2743835" indent="0">
              <a:buNone/>
              <a:defRPr sz="1200" b="1"/>
            </a:lvl9pPr>
          </a:lstStyle>
          <a:p>
            <a:pPr lvl="0"/>
            <a:r>
              <a:rPr lang="zh-CN" altLang="en-US"/>
              <a:t>单击此处编辑母版文本样式</a:t>
            </a:r>
          </a:p>
        </p:txBody>
      </p:sp>
      <p:sp>
        <p:nvSpPr>
          <p:cNvPr id="6" name="Content Placeholder 5"/>
          <p:cNvSpPr>
            <a:spLocks noGrp="1"/>
          </p:cNvSpPr>
          <p:nvPr>
            <p:ph sz="quarter" idx="4"/>
          </p:nvPr>
        </p:nvSpPr>
        <p:spPr>
          <a:xfrm>
            <a:off x="4645025" y="1829120"/>
            <a:ext cx="4041775" cy="2766305"/>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AD03F8B0-DC90-4F24-9965-B99CE2D39518}" type="datetimeFigureOut">
              <a:rPr lang="zh-CN" altLang="en-US" smtClean="0"/>
              <a:t>21/9/25</a:t>
            </a:fld>
            <a:endParaRPr lang="zh-CN" altLang="en-US"/>
          </a:p>
        </p:txBody>
      </p:sp>
      <p:sp>
        <p:nvSpPr>
          <p:cNvPr id="8" name="Footer Placeholder 7"/>
          <p:cNvSpPr>
            <a:spLocks noGrp="1"/>
          </p:cNvSpPr>
          <p:nvPr>
            <p:ph type="ftr" sz="quarter" idx="11"/>
          </p:nvPr>
        </p:nvSpPr>
        <p:spPr>
          <a:xfrm>
            <a:off x="1130935" y="4768096"/>
            <a:ext cx="7621905" cy="273892"/>
          </a:xfrm>
        </p:spPr>
        <p:txBody>
          <a:bodyPr/>
          <a:lstStyle/>
          <a:p>
            <a:endParaRPr lang="zh-CN" altLang="en-US" dirty="0"/>
          </a:p>
        </p:txBody>
      </p:sp>
      <p:sp>
        <p:nvSpPr>
          <p:cNvPr id="9" name="Slide Number Placeholder 8"/>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a:p>
        </p:txBody>
      </p:sp>
      <p:sp>
        <p:nvSpPr>
          <p:cNvPr id="3" name="Date Placeholder 2"/>
          <p:cNvSpPr>
            <a:spLocks noGrp="1"/>
          </p:cNvSpPr>
          <p:nvPr>
            <p:ph type="dt" sz="half" idx="10"/>
          </p:nvPr>
        </p:nvSpPr>
        <p:spPr/>
        <p:txBody>
          <a:bodyPr/>
          <a:lstStyle/>
          <a:p>
            <a:fld id="{AD03F8B0-DC90-4F24-9965-B99CE2D39518}" type="datetimeFigureOut">
              <a:rPr lang="zh-CN" altLang="en-US" smtClean="0"/>
              <a:t>21/9/25</a:t>
            </a:fld>
            <a:endParaRPr lang="zh-CN" altLang="en-US"/>
          </a:p>
        </p:txBody>
      </p:sp>
      <p:sp>
        <p:nvSpPr>
          <p:cNvPr id="4" name="Footer Placeholder 3"/>
          <p:cNvSpPr>
            <a:spLocks noGrp="1"/>
          </p:cNvSpPr>
          <p:nvPr>
            <p:ph type="ftr" sz="quarter" idx="11"/>
          </p:nvPr>
        </p:nvSpPr>
        <p:spPr>
          <a:xfrm>
            <a:off x="1130935" y="4768096"/>
            <a:ext cx="7621905" cy="273892"/>
          </a:xfrm>
        </p:spPr>
        <p:txBody>
          <a:bodyPr/>
          <a:lstStyle/>
          <a:p>
            <a:endParaRPr lang="zh-CN" altLang="en-US" dirty="0"/>
          </a:p>
        </p:txBody>
      </p:sp>
      <p:sp>
        <p:nvSpPr>
          <p:cNvPr id="5" name="Slide Number Placeholder 4"/>
          <p:cNvSpPr>
            <a:spLocks noGrp="1"/>
          </p:cNvSpPr>
          <p:nvPr>
            <p:ph type="sldNum" sz="quarter" idx="12"/>
          </p:nvPr>
        </p:nvSpPr>
        <p:spPr/>
        <p:txBody>
          <a:bodyPr/>
          <a:lstStyle/>
          <a:p>
            <a:fld id="{226A5DA0-3F0B-4660-9645-CD05A3FC641F}"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Rectangle 4"/>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1" name="Rounded Rectangle 10"/>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Date Placeholder 1"/>
          <p:cNvSpPr>
            <a:spLocks noGrp="1"/>
          </p:cNvSpPr>
          <p:nvPr>
            <p:ph type="dt" sz="half" idx="10"/>
          </p:nvPr>
        </p:nvSpPr>
        <p:spPr/>
        <p:txBody>
          <a:bodyPr/>
          <a:lstStyle/>
          <a:p>
            <a:fld id="{AD03F8B0-DC90-4F24-9965-B99CE2D39518}" type="datetimeFigureOut">
              <a:rPr lang="zh-CN" altLang="en-US" smtClean="0"/>
              <a:t>21/9/25</a:t>
            </a:fld>
            <a:endParaRPr lang="zh-CN" altLang="en-US"/>
          </a:p>
        </p:txBody>
      </p:sp>
      <p:sp>
        <p:nvSpPr>
          <p:cNvPr id="3" name="Footer Placeholder 2"/>
          <p:cNvSpPr>
            <a:spLocks noGrp="1"/>
          </p:cNvSpPr>
          <p:nvPr>
            <p:ph type="ftr" sz="quarter" idx="11"/>
          </p:nvPr>
        </p:nvSpPr>
        <p:spPr>
          <a:xfrm>
            <a:off x="1130935" y="4768096"/>
            <a:ext cx="7621905" cy="273892"/>
          </a:xfrm>
        </p:spPr>
        <p:txBody>
          <a:bodyPr/>
          <a:lstStyle/>
          <a:p>
            <a:endParaRPr lang="zh-CN" altLang="en-US"/>
          </a:p>
        </p:txBody>
      </p:sp>
      <p:sp>
        <p:nvSpPr>
          <p:cNvPr id="4" name="Slide Number Placeholder 3"/>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1</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7" name="图片 6"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11" name="Rectangle 10"/>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12" name="Rounded Rectangle 11"/>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Content Placeholder 2"/>
          <p:cNvSpPr>
            <a:spLocks noGrp="1"/>
          </p:cNvSpPr>
          <p:nvPr>
            <p:ph idx="1"/>
          </p:nvPr>
        </p:nvSpPr>
        <p:spPr>
          <a:xfrm>
            <a:off x="3886200" y="514440"/>
            <a:ext cx="4572000" cy="394404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21/9/25</a:t>
            </a:fld>
            <a:endParaRPr lang="zh-CN" altLang="en-US"/>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8" name="Rectangle 7"/>
          <p:cNvSpPr/>
          <p:nvPr userDrawn="1"/>
        </p:nvSpPr>
        <p:spPr>
          <a:xfrm>
            <a:off x="560034" y="1129482"/>
            <a:ext cx="2716566" cy="264307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0" name="Rectangle 9"/>
          <p:cNvSpPr/>
          <p:nvPr userDrawn="1"/>
        </p:nvSpPr>
        <p:spPr>
          <a:xfrm>
            <a:off x="676690" y="1232069"/>
            <a:ext cx="2483254" cy="2426170"/>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769000" y="2229240"/>
            <a:ext cx="2298634" cy="1314680"/>
          </a:xfrm>
        </p:spPr>
        <p:txBody>
          <a:bodyPr/>
          <a:lstStyle>
            <a:lvl1pPr marL="0" indent="0">
              <a:spcBef>
                <a:spcPts val="300"/>
              </a:spcBef>
              <a:buNone/>
              <a:defRPr sz="1050">
                <a:solidFill>
                  <a:schemeClr val="accent1">
                    <a:lumMod val="50000"/>
                  </a:schemeClr>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769000" y="1300962"/>
            <a:ext cx="2298634" cy="893871"/>
          </a:xfrm>
        </p:spPr>
        <p:txBody>
          <a:bodyPr anchor="b">
            <a:normAutofit/>
          </a:bodyPr>
          <a:lstStyle>
            <a:lvl1pPr algn="l">
              <a:defRPr sz="1500" b="0">
                <a:solidFill>
                  <a:schemeClr val="accent1">
                    <a:lumMod val="75000"/>
                  </a:schemeClr>
                </a:solidFill>
              </a:defRPr>
            </a:lvl1pPr>
          </a:lstStyle>
          <a:p>
            <a:r>
              <a:rPr lang="zh-CN" altLang="en-US"/>
              <a:t>单击此处编辑母版标题样式</a:t>
            </a:r>
            <a:endParaRPr lang="en-US" dirty="0"/>
          </a:p>
        </p:txBody>
      </p:sp>
      <p:sp>
        <p:nvSpPr>
          <p:cNvPr id="13" name="文本框 12"/>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4" name="图片 13"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9" name="Rounded Rectangle 8"/>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Picture Placeholder 2"/>
          <p:cNvSpPr>
            <a:spLocks noGrp="1"/>
          </p:cNvSpPr>
          <p:nvPr>
            <p:ph type="pic" idx="1"/>
          </p:nvPr>
        </p:nvSpPr>
        <p:spPr>
          <a:xfrm>
            <a:off x="685800" y="466159"/>
            <a:ext cx="7772400" cy="3249241"/>
          </a:xfrm>
          <a:solidFill>
            <a:schemeClr val="bg2"/>
          </a:solidFill>
          <a:ln>
            <a:noFill/>
          </a:ln>
          <a:effectLst>
            <a:softEdge rad="12700"/>
          </a:effectLst>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8035" indent="0">
              <a:buNone/>
              <a:defRPr sz="1500"/>
            </a:lvl7pPr>
            <a:lvl8pPr marL="2400935" indent="0">
              <a:buNone/>
              <a:defRPr sz="1500"/>
            </a:lvl8pPr>
            <a:lvl9pPr marL="2743835" indent="0">
              <a:buNone/>
              <a:defRPr sz="1500"/>
            </a:lvl9pPr>
          </a:lstStyle>
          <a:p>
            <a:r>
              <a:rPr lang="zh-CN" altLang="en-US"/>
              <a:t>单击图标添加图片</a:t>
            </a:r>
            <a:endParaRPr lang="en-US" dirty="0"/>
          </a:p>
        </p:txBody>
      </p:sp>
      <p:sp>
        <p:nvSpPr>
          <p:cNvPr id="5" name="Date Placeholder 4"/>
          <p:cNvSpPr>
            <a:spLocks noGrp="1"/>
          </p:cNvSpPr>
          <p:nvPr>
            <p:ph type="dt" sz="half" idx="10"/>
          </p:nvPr>
        </p:nvSpPr>
        <p:spPr/>
        <p:txBody>
          <a:bodyPr/>
          <a:lstStyle/>
          <a:p>
            <a:fld id="{AD03F8B0-DC90-4F24-9965-B99CE2D39518}" type="datetimeFigureOut">
              <a:rPr lang="zh-CN" altLang="en-US" smtClean="0"/>
              <a:t>21/9/25</a:t>
            </a:fld>
            <a:endParaRPr lang="zh-CN" altLang="en-US"/>
          </a:p>
        </p:txBody>
      </p:sp>
      <p:sp>
        <p:nvSpPr>
          <p:cNvPr id="7" name="Slide Number Placeholder 6"/>
          <p:cNvSpPr>
            <a:spLocks noGrp="1"/>
          </p:cNvSpPr>
          <p:nvPr>
            <p:ph type="sldNum" sz="quarter" idx="12"/>
          </p:nvPr>
        </p:nvSpPr>
        <p:spPr/>
        <p:txBody>
          <a:bodyPr/>
          <a:lstStyle/>
          <a:p>
            <a:fld id="{226A5DA0-3F0B-4660-9645-CD05A3FC641F}" type="slidenum">
              <a:rPr lang="zh-CN" altLang="en-US" smtClean="0"/>
              <a:t>‹#›</a:t>
            </a:fld>
            <a:endParaRPr lang="zh-CN" altLang="en-US"/>
          </a:p>
        </p:txBody>
      </p:sp>
      <p:sp>
        <p:nvSpPr>
          <p:cNvPr id="10" name="Rectangle 9"/>
          <p:cNvSpPr/>
          <p:nvPr userDrawn="1"/>
        </p:nvSpPr>
        <p:spPr>
          <a:xfrm>
            <a:off x="685800" y="3715400"/>
            <a:ext cx="7772400" cy="1028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2" name="Rectangle 11"/>
          <p:cNvSpPr/>
          <p:nvPr userDrawn="1"/>
        </p:nvSpPr>
        <p:spPr>
          <a:xfrm>
            <a:off x="761999" y="3772560"/>
            <a:ext cx="7600765" cy="902351"/>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6" name="Footer Placeholder 5"/>
          <p:cNvSpPr>
            <a:spLocks noGrp="1"/>
          </p:cNvSpPr>
          <p:nvPr>
            <p:ph type="ftr" sz="quarter" idx="11"/>
          </p:nvPr>
        </p:nvSpPr>
        <p:spPr>
          <a:xfrm>
            <a:off x="1130935" y="4768096"/>
            <a:ext cx="7621905" cy="273892"/>
          </a:xfrm>
        </p:spPr>
        <p:txBody>
          <a:bodyPr/>
          <a:lstStyle/>
          <a:p>
            <a:endParaRPr lang="zh-CN" altLang="en-US"/>
          </a:p>
        </p:txBody>
      </p:sp>
      <p:sp>
        <p:nvSpPr>
          <p:cNvPr id="13" name="Rectangle 12"/>
          <p:cNvSpPr/>
          <p:nvPr userDrawn="1"/>
        </p:nvSpPr>
        <p:spPr>
          <a:xfrm>
            <a:off x="914400" y="4229840"/>
            <a:ext cx="7328514" cy="338831"/>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Rectangle 10"/>
          <p:cNvSpPr/>
          <p:nvPr userDrawn="1"/>
        </p:nvSpPr>
        <p:spPr>
          <a:xfrm>
            <a:off x="605589" y="3806856"/>
            <a:ext cx="7946136" cy="823104"/>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4" name="Text Placeholder 3"/>
          <p:cNvSpPr>
            <a:spLocks noGrp="1"/>
          </p:cNvSpPr>
          <p:nvPr>
            <p:ph type="body" sz="half" idx="2"/>
          </p:nvPr>
        </p:nvSpPr>
        <p:spPr>
          <a:xfrm>
            <a:off x="956289" y="4243159"/>
            <a:ext cx="7244736" cy="301339"/>
          </a:xfrm>
        </p:spPr>
        <p:txBody>
          <a:bodyPr anchor="ctr">
            <a:normAutofit/>
          </a:bodyPr>
          <a:lstStyle>
            <a:lvl1pPr marL="0" indent="0" algn="ctr">
              <a:buNone/>
              <a:defRPr sz="1125" cap="all" spc="250" baseline="0">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8035" indent="0">
              <a:buNone/>
              <a:defRPr sz="675"/>
            </a:lvl7pPr>
            <a:lvl8pPr marL="2400935" indent="0">
              <a:buNone/>
              <a:defRPr sz="675"/>
            </a:lvl8pPr>
            <a:lvl9pPr marL="2743835" indent="0">
              <a:buNone/>
              <a:defRPr sz="675"/>
            </a:lvl9pPr>
          </a:lstStyle>
          <a:p>
            <a:pPr lvl="0"/>
            <a:r>
              <a:rPr lang="zh-CN" altLang="en-US"/>
              <a:t>单击此处编辑母版文本样式</a:t>
            </a:r>
          </a:p>
        </p:txBody>
      </p:sp>
      <p:sp>
        <p:nvSpPr>
          <p:cNvPr id="2" name="Title 1"/>
          <p:cNvSpPr>
            <a:spLocks noGrp="1"/>
          </p:cNvSpPr>
          <p:nvPr>
            <p:ph type="title"/>
          </p:nvPr>
        </p:nvSpPr>
        <p:spPr>
          <a:xfrm>
            <a:off x="914400" y="3829720"/>
            <a:ext cx="7328514" cy="392351"/>
          </a:xfrm>
        </p:spPr>
        <p:txBody>
          <a:bodyPr anchor="ctr" anchorCtr="0"/>
          <a:lstStyle>
            <a:lvl1pPr algn="ctr">
              <a:defRPr sz="1500" b="0">
                <a:solidFill>
                  <a:schemeClr val="accent1">
                    <a:lumMod val="75000"/>
                  </a:schemeClr>
                </a:solidFill>
              </a:defRPr>
            </a:lvl1pPr>
          </a:lstStyle>
          <a:p>
            <a:r>
              <a:rPr lang="zh-CN" altLang="en-US"/>
              <a:t>单击此处编辑母版标题样式</a:t>
            </a:r>
            <a:endParaRPr lang="en-US" dirty="0"/>
          </a:p>
        </p:txBody>
      </p:sp>
      <p:sp>
        <p:nvSpPr>
          <p:cNvPr id="15" name="文本框 14"/>
          <p:cNvSpPr txBox="1"/>
          <p:nvPr userDrawn="1"/>
        </p:nvSpPr>
        <p:spPr>
          <a:xfrm>
            <a:off x="259715" y="4811395"/>
            <a:ext cx="5773420" cy="245110"/>
          </a:xfrm>
          <a:prstGeom prst="rect">
            <a:avLst/>
          </a:prstGeom>
          <a:noFill/>
          <a:ln w="9525">
            <a:noFill/>
          </a:ln>
        </p:spPr>
        <p:txBody>
          <a:bodyPr wrap="square">
            <a:spAutoFit/>
          </a:bodyPr>
          <a:lstStyle/>
          <a:p>
            <a:pPr indent="0"/>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本次课程为《现代物流学》精讲课</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2</a:t>
            </a:r>
            <a:r>
              <a:rPr lang="zh-CN" sz="1000" b="1">
                <a:latin typeface="微软雅黑" panose="020B0503020204020204" pitchFamily="34" charset="-122"/>
                <a:ea typeface="微软雅黑" panose="020B0503020204020204" pitchFamily="34" charset="-122"/>
                <a:cs typeface="微软雅黑" panose="020B0503020204020204" pitchFamily="34" charset="-122"/>
                <a:sym typeface="+mn-ea"/>
              </a:rPr>
              <a:t>，如对内容有疑问，请登录</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POKO</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学院</a:t>
            </a:r>
            <a:r>
              <a:rPr lang="en-US" altLang="zh-CN" sz="1000" b="1">
                <a:latin typeface="微软雅黑" panose="020B0503020204020204" pitchFamily="34" charset="-122"/>
                <a:ea typeface="微软雅黑" panose="020B0503020204020204" pitchFamily="34" charset="-122"/>
                <a:cs typeface="微软雅黑" panose="020B0503020204020204" pitchFamily="34" charset="-122"/>
                <a:sym typeface="+mn-ea"/>
              </a:rPr>
              <a:t>APP</a:t>
            </a:r>
            <a:r>
              <a:rPr lang="zh-CN" altLang="en-US" sz="1000" b="1">
                <a:latin typeface="微软雅黑" panose="020B0503020204020204" pitchFamily="34" charset="-122"/>
                <a:ea typeface="微软雅黑" panose="020B0503020204020204" pitchFamily="34" charset="-122"/>
                <a:cs typeface="微软雅黑" panose="020B0503020204020204" pitchFamily="34" charset="-122"/>
                <a:sym typeface="+mn-ea"/>
              </a:rPr>
              <a:t>提交问题求助</a:t>
            </a:r>
            <a:endParaRPr lang="zh-CN" altLang="en-US" sz="1000" b="1">
              <a:latin typeface="微软雅黑" panose="020B0503020204020204" pitchFamily="34" charset="-122"/>
              <a:ea typeface="微软雅黑" panose="020B0503020204020204" pitchFamily="34" charset="-122"/>
              <a:cs typeface="微软雅黑" panose="020B0503020204020204" pitchFamily="34" charset="-122"/>
            </a:endParaRPr>
          </a:p>
        </p:txBody>
      </p:sp>
      <p:pic>
        <p:nvPicPr>
          <p:cNvPr id="16" name="图片 15" descr="POKO学院标"/>
          <p:cNvPicPr>
            <a:picLocks noChangeAspect="1"/>
          </p:cNvPicPr>
          <p:nvPr userDrawn="1"/>
        </p:nvPicPr>
        <p:blipFill>
          <a:blip r:embed="rId2"/>
          <a:stretch>
            <a:fillRect/>
          </a:stretch>
        </p:blipFill>
        <p:spPr>
          <a:xfrm>
            <a:off x="8088154" y="188161"/>
            <a:ext cx="773906" cy="774082"/>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3.xml"/><Relationship Id="rId12" Type="http://schemas.openxmlformats.org/officeDocument/2006/relationships/slideLayout" Target="../slideLayouts/slideLayout24.xml"/><Relationship Id="rId13" Type="http://schemas.openxmlformats.org/officeDocument/2006/relationships/theme" Target="../theme/theme2.xml"/><Relationship Id="rId14" Type="http://schemas.openxmlformats.org/officeDocument/2006/relationships/tags" Target="../tags/tag1.xml"/><Relationship Id="rId15" Type="http://schemas.openxmlformats.org/officeDocument/2006/relationships/tags" Target="../tags/tag2.xml"/><Relationship Id="rId16" Type="http://schemas.openxmlformats.org/officeDocument/2006/relationships/tags" Target="../tags/tag3.xml"/><Relationship Id="rId17" Type="http://schemas.openxmlformats.org/officeDocument/2006/relationships/tags" Target="../tags/tag4.xml"/><Relationship Id="rId18" Type="http://schemas.openxmlformats.org/officeDocument/2006/relationships/tags" Target="../tags/tag5.xml"/><Relationship Id="rId19" Type="http://schemas.openxmlformats.org/officeDocument/2006/relationships/tags" Target="../tags/tag6.xml"/><Relationship Id="rId1" Type="http://schemas.openxmlformats.org/officeDocument/2006/relationships/slideLayout" Target="../slideLayouts/slideLayout13.xml"/><Relationship Id="rId2" Type="http://schemas.openxmlformats.org/officeDocument/2006/relationships/slideLayout" Target="../slideLayouts/slideLayout14.xml"/><Relationship Id="rId3" Type="http://schemas.openxmlformats.org/officeDocument/2006/relationships/slideLayout" Target="../slideLayouts/slideLayout15.xml"/><Relationship Id="rId4" Type="http://schemas.openxmlformats.org/officeDocument/2006/relationships/slideLayout" Target="../slideLayouts/slideLayout16.xml"/><Relationship Id="rId5" Type="http://schemas.openxmlformats.org/officeDocument/2006/relationships/slideLayout" Target="../slideLayouts/slideLayout17.xml"/><Relationship Id="rId6" Type="http://schemas.openxmlformats.org/officeDocument/2006/relationships/slideLayout" Target="../slideLayouts/slideLayout18.xml"/><Relationship Id="rId7" Type="http://schemas.openxmlformats.org/officeDocument/2006/relationships/slideLayout" Target="../slideLayouts/slideLayout19.xml"/><Relationship Id="rId8" Type="http://schemas.openxmlformats.org/officeDocument/2006/relationships/slideLayout" Target="../slideLayouts/slideLayout20.xml"/><Relationship Id="rId9" Type="http://schemas.openxmlformats.org/officeDocument/2006/relationships/slideLayout" Target="../slideLayouts/slideLayout21.xml"/><Relationship Id="rId10" Type="http://schemas.openxmlformats.org/officeDocument/2006/relationships/slideLayout" Target="../slideLayouts/slideLayout22.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5.xml"/><Relationship Id="rId12" Type="http://schemas.openxmlformats.org/officeDocument/2006/relationships/theme" Target="../theme/theme3.xml"/><Relationship Id="rId13" Type="http://schemas.openxmlformats.org/officeDocument/2006/relationships/tags" Target="../tags/tag63.xml"/><Relationship Id="rId14" Type="http://schemas.openxmlformats.org/officeDocument/2006/relationships/tags" Target="../tags/tag64.xml"/><Relationship Id="rId15" Type="http://schemas.openxmlformats.org/officeDocument/2006/relationships/tags" Target="../tags/tag65.xml"/><Relationship Id="rId16" Type="http://schemas.openxmlformats.org/officeDocument/2006/relationships/tags" Target="../tags/tag66.xml"/><Relationship Id="rId17" Type="http://schemas.openxmlformats.org/officeDocument/2006/relationships/tags" Target="../tags/tag67.xml"/><Relationship Id="rId18" Type="http://schemas.openxmlformats.org/officeDocument/2006/relationships/tags" Target="../tags/tag68.xml"/><Relationship Id="rId1" Type="http://schemas.openxmlformats.org/officeDocument/2006/relationships/slideLayout" Target="../slideLayouts/slideLayout25.xml"/><Relationship Id="rId2" Type="http://schemas.openxmlformats.org/officeDocument/2006/relationships/slideLayout" Target="../slideLayouts/slideLayout26.xml"/><Relationship Id="rId3" Type="http://schemas.openxmlformats.org/officeDocument/2006/relationships/slideLayout" Target="../slideLayouts/slideLayout27.xml"/><Relationship Id="rId4" Type="http://schemas.openxmlformats.org/officeDocument/2006/relationships/slideLayout" Target="../slideLayouts/slideLayout28.xml"/><Relationship Id="rId5" Type="http://schemas.openxmlformats.org/officeDocument/2006/relationships/slideLayout" Target="../slideLayouts/slideLayout29.xml"/><Relationship Id="rId6" Type="http://schemas.openxmlformats.org/officeDocument/2006/relationships/slideLayout" Target="../slideLayouts/slideLayout30.xml"/><Relationship Id="rId7" Type="http://schemas.openxmlformats.org/officeDocument/2006/relationships/slideLayout" Target="../slideLayouts/slideLayout31.xml"/><Relationship Id="rId8" Type="http://schemas.openxmlformats.org/officeDocument/2006/relationships/slideLayout" Target="../slideLayouts/slideLayout32.xml"/><Relationship Id="rId9" Type="http://schemas.openxmlformats.org/officeDocument/2006/relationships/slideLayout" Target="../slideLayouts/slideLayout33.xml"/><Relationship Id="rId10"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9144000" cy="5144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useBgFill="1">
        <p:nvSpPr>
          <p:cNvPr id="7" name="Rounded Rectangle 6"/>
          <p:cNvSpPr/>
          <p:nvPr userDrawn="1"/>
        </p:nvSpPr>
        <p:spPr>
          <a:xfrm>
            <a:off x="91440" y="76213"/>
            <a:ext cx="8961120" cy="4999594"/>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3" name="Text Placeholder 2"/>
          <p:cNvSpPr>
            <a:spLocks noGrp="1"/>
          </p:cNvSpPr>
          <p:nvPr>
            <p:ph type="body" idx="1"/>
          </p:nvPr>
        </p:nvSpPr>
        <p:spPr>
          <a:xfrm>
            <a:off x="457200" y="1314680"/>
            <a:ext cx="8229600" cy="3280746"/>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457200" y="4768096"/>
            <a:ext cx="2133600" cy="273892"/>
          </a:xfrm>
          <a:prstGeom prst="rect">
            <a:avLst/>
          </a:prstGeom>
        </p:spPr>
        <p:txBody>
          <a:bodyPr vert="horz" lIns="91440" tIns="45720" rIns="91440" bIns="45720" rtlCol="0" anchor="ctr"/>
          <a:lstStyle>
            <a:lvl1pPr algn="l">
              <a:defRPr sz="900">
                <a:solidFill>
                  <a:schemeClr val="tx2"/>
                </a:solidFill>
              </a:defRPr>
            </a:lvl1pPr>
          </a:lstStyle>
          <a:p>
            <a:fld id="{AD03F8B0-DC90-4F24-9965-B99CE2D39518}" type="datetimeFigureOut">
              <a:rPr lang="zh-CN" altLang="en-US" smtClean="0"/>
              <a:t>21/9/25</a:t>
            </a:fld>
            <a:endParaRPr lang="zh-CN" altLang="en-US"/>
          </a:p>
        </p:txBody>
      </p:sp>
      <p:sp>
        <p:nvSpPr>
          <p:cNvPr id="6" name="Slide Number Placeholder 5"/>
          <p:cNvSpPr>
            <a:spLocks noGrp="1"/>
          </p:cNvSpPr>
          <p:nvPr>
            <p:ph type="sldNum" sz="quarter" idx="4"/>
          </p:nvPr>
        </p:nvSpPr>
        <p:spPr>
          <a:xfrm>
            <a:off x="6553200" y="4768096"/>
            <a:ext cx="2133600" cy="273892"/>
          </a:xfrm>
          <a:prstGeom prst="rect">
            <a:avLst/>
          </a:prstGeom>
        </p:spPr>
        <p:txBody>
          <a:bodyPr vert="horz" lIns="91440" tIns="45720" rIns="91440" bIns="45720" rtlCol="0" anchor="ctr"/>
          <a:lstStyle>
            <a:lvl1pPr algn="r">
              <a:defRPr sz="900">
                <a:solidFill>
                  <a:schemeClr val="tx2"/>
                </a:solidFill>
              </a:defRPr>
            </a:lvl1pPr>
          </a:lstStyle>
          <a:p>
            <a:fld id="{226A5DA0-3F0B-4660-9645-CD05A3FC641F}" type="slidenum">
              <a:rPr lang="zh-CN" altLang="en-US" smtClean="0"/>
              <a:t>‹#›</a:t>
            </a:fld>
            <a:endParaRPr lang="zh-CN" altLang="en-US"/>
          </a:p>
        </p:txBody>
      </p:sp>
      <p:sp>
        <p:nvSpPr>
          <p:cNvPr id="9" name="Rectangle 8"/>
          <p:cNvSpPr/>
          <p:nvPr userDrawn="1"/>
        </p:nvSpPr>
        <p:spPr>
          <a:xfrm>
            <a:off x="274320" y="208661"/>
            <a:ext cx="8595360" cy="994584"/>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350" kern="1200">
              <a:solidFill>
                <a:schemeClr val="lt1"/>
              </a:solidFill>
              <a:latin typeface="+mn-lt"/>
              <a:ea typeface="+mn-ea"/>
              <a:cs typeface="+mn-cs"/>
            </a:endParaRPr>
          </a:p>
        </p:txBody>
      </p:sp>
      <p:sp>
        <p:nvSpPr>
          <p:cNvPr id="10" name="Rectangle 9"/>
          <p:cNvSpPr/>
          <p:nvPr userDrawn="1"/>
        </p:nvSpPr>
        <p:spPr>
          <a:xfrm>
            <a:off x="372863" y="279695"/>
            <a:ext cx="8380520" cy="8390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Placeholder 1"/>
          <p:cNvSpPr>
            <a:spLocks noGrp="1"/>
          </p:cNvSpPr>
          <p:nvPr>
            <p:ph type="title"/>
          </p:nvPr>
        </p:nvSpPr>
        <p:spPr>
          <a:xfrm>
            <a:off x="426128" y="306333"/>
            <a:ext cx="8260672" cy="779707"/>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12" name="文本框 11"/>
          <p:cNvSpPr txBox="1"/>
          <p:nvPr userDrawn="1"/>
        </p:nvSpPr>
        <p:spPr>
          <a:xfrm>
            <a:off x="259715" y="4811395"/>
            <a:ext cx="5773420" cy="245110"/>
          </a:xfrm>
          <a:prstGeom prst="rect">
            <a:avLst/>
          </a:prstGeom>
          <a:noFill/>
          <a:ln w="9525">
            <a:noFill/>
          </a:ln>
        </p:spPr>
        <p:txBody>
          <a:bodyPr wrap="square">
            <a:spAutoFit/>
          </a:bodyPr>
          <a:lstStyle/>
          <a:p>
            <a:pPr indent="0"/>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本次课程为《</a:t>
            </a:r>
            <a:r>
              <a:rPr lang="zh-CN" altLang="en-US" sz="1000" b="1" dirty="0">
                <a:latin typeface="微软雅黑" panose="020B0503020204020204" pitchFamily="34" charset="-122"/>
                <a:ea typeface="微软雅黑" panose="020B0503020204020204" pitchFamily="34" charset="-122"/>
                <a:cs typeface="微软雅黑" panose="020B0503020204020204" pitchFamily="34" charset="-122"/>
                <a:sym typeface="+mn-ea"/>
              </a:rPr>
              <a:t>工商管理专业知识与实务</a:t>
            </a:r>
            <a:r>
              <a:rPr 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a:t>
            </a:r>
            <a:r>
              <a:rPr lang="en-US" altLang="zh-CN" sz="1000" b="1" dirty="0">
                <a:latin typeface="微软雅黑" panose="020B0503020204020204" pitchFamily="34" charset="-122"/>
                <a:ea typeface="微软雅黑" panose="020B0503020204020204" pitchFamily="34" charset="-122"/>
                <a:cs typeface="微软雅黑" panose="020B0503020204020204" pitchFamily="34" charset="-122"/>
                <a:sym typeface="+mn-ea"/>
              </a:rPr>
              <a:t>9</a:t>
            </a:r>
            <a:endParaRPr lang="zh-CN" altLang="en-US" sz="1000" b="1" dirty="0">
              <a:latin typeface="微软雅黑" panose="020B0503020204020204" pitchFamily="34" charset="-122"/>
              <a:ea typeface="微软雅黑" panose="020B0503020204020204" pitchFamily="34" charset="-122"/>
              <a:cs typeface="微软雅黑" panose="020B0503020204020204" pitchFamily="34" charset="-122"/>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87" r:id="rId12"/>
  </p:sldLayoutIdLst>
  <p:txStyles>
    <p:titleStyle>
      <a:lvl1pPr algn="ctr" defTabSz="685800" rtl="0" eaLnBrk="1" latinLnBrk="0" hangingPunct="1">
        <a:spcBef>
          <a:spcPct val="0"/>
        </a:spcBef>
        <a:buNone/>
        <a:defRPr sz="2625" kern="1200" cap="all" baseline="0">
          <a:solidFill>
            <a:schemeClr val="accent1">
              <a:lumMod val="75000"/>
            </a:schemeClr>
          </a:solidFill>
          <a:latin typeface="+mj-lt"/>
          <a:ea typeface="+mj-ea"/>
          <a:cs typeface="+mj-cs"/>
        </a:defRPr>
      </a:lvl1pPr>
    </p:titleStyle>
    <p:bodyStyle>
      <a:lvl1pPr marL="257175" indent="-171450" algn="l" defTabSz="685800" rtl="0" eaLnBrk="1" latinLnBrk="0" hangingPunct="1">
        <a:spcBef>
          <a:spcPct val="15000"/>
        </a:spcBef>
        <a:buClr>
          <a:schemeClr val="accent1"/>
        </a:buClr>
        <a:buFont typeface="Arial" panose="020B0604020202020204" pitchFamily="34" charset="0"/>
        <a:buChar char="•"/>
        <a:defRPr sz="1800" kern="1200">
          <a:solidFill>
            <a:schemeClr val="tx2"/>
          </a:solidFill>
          <a:latin typeface="+mn-lt"/>
          <a:ea typeface="+mn-ea"/>
          <a:cs typeface="+mn-cs"/>
        </a:defRPr>
      </a:lvl1pPr>
      <a:lvl2pPr marL="480060" indent="-171450" algn="l" defTabSz="685800" rtl="0" eaLnBrk="1" latinLnBrk="0" hangingPunct="1">
        <a:spcBef>
          <a:spcPct val="15000"/>
        </a:spcBef>
        <a:buClr>
          <a:schemeClr val="accent2"/>
        </a:buClr>
        <a:buFont typeface="Arial" panose="020B0604020202020204" pitchFamily="34" charset="0"/>
        <a:buChar char="•"/>
        <a:defRPr sz="1500" kern="1200">
          <a:solidFill>
            <a:schemeClr val="tx2"/>
          </a:solidFill>
          <a:latin typeface="+mn-lt"/>
          <a:ea typeface="+mn-ea"/>
          <a:cs typeface="+mn-cs"/>
        </a:defRPr>
      </a:lvl2pPr>
      <a:lvl3pPr marL="685800" indent="-171450" algn="l" defTabSz="685800" rtl="0" eaLnBrk="1" latinLnBrk="0" hangingPunct="1">
        <a:spcBef>
          <a:spcPct val="15000"/>
        </a:spcBef>
        <a:buClr>
          <a:schemeClr val="accent3"/>
        </a:buClr>
        <a:buFont typeface="Arial" panose="020B0604020202020204" pitchFamily="34" charset="0"/>
        <a:buChar char="•"/>
        <a:defRPr sz="1350" kern="1200">
          <a:solidFill>
            <a:schemeClr val="tx2"/>
          </a:solidFill>
          <a:latin typeface="+mn-lt"/>
          <a:ea typeface="+mn-ea"/>
          <a:cs typeface="+mn-cs"/>
        </a:defRPr>
      </a:lvl3pPr>
      <a:lvl4pPr marL="960120" indent="-171450" algn="l" defTabSz="685800" rtl="0" eaLnBrk="1" latinLnBrk="0" hangingPunct="1">
        <a:spcBef>
          <a:spcPct val="15000"/>
        </a:spcBef>
        <a:buClr>
          <a:schemeClr val="accent4"/>
        </a:buClr>
        <a:buFont typeface="Arial" panose="020B0604020202020204" pitchFamily="34" charset="0"/>
        <a:buChar char="•"/>
        <a:defRPr sz="1200" kern="1200">
          <a:solidFill>
            <a:schemeClr val="tx2"/>
          </a:solidFill>
          <a:latin typeface="+mn-lt"/>
          <a:ea typeface="+mn-ea"/>
          <a:cs typeface="+mn-cs"/>
        </a:defRPr>
      </a:lvl4pPr>
      <a:lvl5pPr marL="1165860" indent="-171450" algn="l" defTabSz="685800" rtl="0" eaLnBrk="1" latinLnBrk="0" hangingPunct="1">
        <a:spcBef>
          <a:spcPct val="15000"/>
        </a:spcBef>
        <a:buClr>
          <a:schemeClr val="accent5"/>
        </a:buClr>
        <a:buFont typeface="Arial" panose="020B0604020202020204" pitchFamily="34" charset="0"/>
        <a:buChar char="•"/>
        <a:defRPr sz="1200" kern="1200" baseline="0">
          <a:solidFill>
            <a:schemeClr val="tx2"/>
          </a:solidFill>
          <a:latin typeface="+mn-lt"/>
          <a:ea typeface="+mn-ea"/>
          <a:cs typeface="+mn-cs"/>
        </a:defRPr>
      </a:lvl5pPr>
      <a:lvl6pPr marL="1303020" indent="-137160" algn="l" defTabSz="685800" rtl="0" eaLnBrk="1" latinLnBrk="0" hangingPunct="1">
        <a:spcBef>
          <a:spcPct val="15000"/>
        </a:spcBef>
        <a:buClr>
          <a:schemeClr val="accent1"/>
        </a:buClr>
        <a:buFont typeface="Arial" panose="020B0604020202020204" pitchFamily="34" charset="0"/>
        <a:buChar char="•"/>
        <a:defRPr sz="1050" kern="1200">
          <a:solidFill>
            <a:schemeClr val="tx2"/>
          </a:solidFill>
          <a:latin typeface="+mn-lt"/>
          <a:ea typeface="+mn-ea"/>
          <a:cs typeface="+mn-cs"/>
        </a:defRPr>
      </a:lvl6pPr>
      <a:lvl7pPr marL="1508760" indent="-137160" algn="l" defTabSz="685800" rtl="0" eaLnBrk="1" latinLnBrk="0" hangingPunct="1">
        <a:spcBef>
          <a:spcPct val="15000"/>
        </a:spcBef>
        <a:buClr>
          <a:schemeClr val="accent2"/>
        </a:buClr>
        <a:buFont typeface="Arial" panose="020B0604020202020204" pitchFamily="34" charset="0"/>
        <a:buChar char="•"/>
        <a:defRPr sz="1050" kern="1200">
          <a:solidFill>
            <a:schemeClr val="tx2"/>
          </a:solidFill>
          <a:latin typeface="+mn-lt"/>
          <a:ea typeface="+mn-ea"/>
          <a:cs typeface="+mn-cs"/>
        </a:defRPr>
      </a:lvl7pPr>
      <a:lvl8pPr marL="1645920" indent="-137160" algn="l" defTabSz="685800" rtl="0" eaLnBrk="1" latinLnBrk="0" hangingPunct="1">
        <a:spcBef>
          <a:spcPct val="15000"/>
        </a:spcBef>
        <a:buClr>
          <a:schemeClr val="accent3"/>
        </a:buClr>
        <a:buFont typeface="Arial" panose="020B0604020202020204" pitchFamily="34" charset="0"/>
        <a:buChar char="•"/>
        <a:defRPr sz="1050" kern="1200">
          <a:solidFill>
            <a:schemeClr val="tx2"/>
          </a:solidFill>
          <a:latin typeface="+mn-lt"/>
          <a:ea typeface="+mn-ea"/>
          <a:cs typeface="+mn-cs"/>
        </a:defRPr>
      </a:lvl8pPr>
      <a:lvl9pPr marL="1783080" indent="-137160" algn="l" defTabSz="685800" rtl="0" eaLnBrk="1" latinLnBrk="0" hangingPunct="1">
        <a:spcBef>
          <a:spcPct val="15000"/>
        </a:spcBef>
        <a:buClr>
          <a:schemeClr val="accent4"/>
        </a:buClr>
        <a:buFont typeface="Arial" panose="020B0604020202020204" pitchFamily="34" charset="0"/>
        <a:buChar char="•"/>
        <a:defRPr sz="105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8035" algn="l" defTabSz="685800" rtl="0" eaLnBrk="1" latinLnBrk="0" hangingPunct="1">
        <a:defRPr sz="1350" kern="1200">
          <a:solidFill>
            <a:schemeClr val="tx1"/>
          </a:solidFill>
          <a:latin typeface="+mn-lt"/>
          <a:ea typeface="+mn-ea"/>
          <a:cs typeface="+mn-cs"/>
        </a:defRPr>
      </a:lvl7pPr>
      <a:lvl8pPr marL="2400935" algn="l" defTabSz="685800" rtl="0" eaLnBrk="1" latinLnBrk="0" hangingPunct="1">
        <a:defRPr sz="1350" kern="1200">
          <a:solidFill>
            <a:schemeClr val="tx1"/>
          </a:solidFill>
          <a:latin typeface="+mn-lt"/>
          <a:ea typeface="+mn-ea"/>
          <a:cs typeface="+mn-cs"/>
        </a:defRPr>
      </a:lvl8pPr>
      <a:lvl9pPr marL="2743835"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5"/>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6"/>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7"/>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21/9/25</a:t>
            </a:fld>
            <a:endParaRPr lang="zh-CN" altLang="en-US"/>
          </a:p>
        </p:txBody>
      </p:sp>
      <p:sp>
        <p:nvSpPr>
          <p:cNvPr id="5" name="页脚占位符 4"/>
          <p:cNvSpPr>
            <a:spLocks noGrp="1"/>
          </p:cNvSpPr>
          <p:nvPr>
            <p:ph type="ftr" sz="quarter" idx="3"/>
            <p:custDataLst>
              <p:tags r:id="rId18"/>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9"/>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4"/>
    </p:custData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456300" y="456356"/>
            <a:ext cx="8226900" cy="529265"/>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456300" y="1117938"/>
            <a:ext cx="8226900" cy="3569841"/>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459000" y="4736385"/>
            <a:ext cx="2025000" cy="237629"/>
          </a:xfrm>
          <a:prstGeom prst="rect">
            <a:avLst/>
          </a:prstGeom>
        </p:spPr>
        <p:txBody>
          <a:bodyPr vert="horz" lIns="91440" tIns="45720" rIns="91440" bIns="45720" rtlCol="0" anchor="ctr">
            <a:normAutofit/>
          </a:bodyPr>
          <a:lstStyle>
            <a:lvl1pPr algn="l">
              <a:defRPr sz="750" baseline="0">
                <a:solidFill>
                  <a:schemeClr val="tx1">
                    <a:tint val="75000"/>
                  </a:schemeClr>
                </a:solidFill>
                <a:latin typeface="Arial" panose="020B0604020202020204" pitchFamily="34" charset="0"/>
                <a:ea typeface="微软雅黑" panose="020B0503020204020204" pitchFamily="34" charset="-122"/>
              </a:defRPr>
            </a:lvl1pPr>
          </a:lstStyle>
          <a:p>
            <a:r>
              <a:rPr lang="zh-CN" altLang="en-US"/>
              <a:t>本课程</a:t>
            </a:r>
          </a:p>
        </p:txBody>
      </p:sp>
      <p:sp>
        <p:nvSpPr>
          <p:cNvPr id="5" name="页脚占位符 4"/>
          <p:cNvSpPr>
            <a:spLocks noGrp="1"/>
          </p:cNvSpPr>
          <p:nvPr>
            <p:ph type="ftr" sz="quarter" idx="3"/>
            <p:custDataLst>
              <p:tags r:id="rId17"/>
            </p:custDataLst>
          </p:nvPr>
        </p:nvSpPr>
        <p:spPr>
          <a:xfrm>
            <a:off x="3087000" y="4736385"/>
            <a:ext cx="2970000" cy="237629"/>
          </a:xfrm>
          <a:prstGeom prst="rect">
            <a:avLst/>
          </a:prstGeom>
        </p:spPr>
        <p:txBody>
          <a:bodyPr vert="horz" lIns="91440" tIns="45720" rIns="91440" bIns="45720" rtlCol="0" anchor="ctr">
            <a:normAutofit/>
          </a:bodyPr>
          <a:lstStyle>
            <a:lvl1pPr algn="ctr">
              <a:defRPr sz="75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6658200" y="4736385"/>
            <a:ext cx="2025000" cy="237629"/>
          </a:xfrm>
          <a:prstGeom prst="rect">
            <a:avLst/>
          </a:prstGeom>
        </p:spPr>
        <p:txBody>
          <a:bodyPr vert="horz" lIns="91440" tIns="45720" rIns="91440" bIns="45720" rtlCol="0" anchor="ctr">
            <a:normAutofit/>
          </a:bodyPr>
          <a:lstStyle>
            <a:lvl1pPr algn="r">
              <a:defRPr sz="75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685800" rtl="0" eaLnBrk="1" fontAlgn="auto" latinLnBrk="0" hangingPunct="1">
        <a:lnSpc>
          <a:spcPct val="100000"/>
        </a:lnSpc>
        <a:spcBef>
          <a:spcPct val="0"/>
        </a:spcBef>
        <a:buNone/>
        <a:defRPr sz="27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171450" indent="-171450" algn="l" defTabSz="685800" rtl="0" eaLnBrk="1" fontAlgn="auto" latinLnBrk="0" hangingPunct="1">
        <a:lnSpc>
          <a:spcPct val="130000"/>
        </a:lnSpc>
        <a:spcBef>
          <a:spcPts val="0"/>
        </a:spcBef>
        <a:spcAft>
          <a:spcPts val="1000"/>
        </a:spcAft>
        <a:buFont typeface="Arial" panose="020B0604020202020204" pitchFamily="34" charset="0"/>
        <a:buChar char="●"/>
        <a:defRPr sz="13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514350" indent="-171450" algn="l" defTabSz="685800" rtl="0" eaLnBrk="1" fontAlgn="auto" latinLnBrk="0" hangingPunct="1">
        <a:lnSpc>
          <a:spcPct val="120000"/>
        </a:lnSpc>
        <a:spcBef>
          <a:spcPts val="0"/>
        </a:spcBef>
        <a:spcAft>
          <a:spcPts val="600"/>
        </a:spcAft>
        <a:buFont typeface="Arial" panose="020B0604020202020204" pitchFamily="34" charset="0"/>
        <a:buChar char="●"/>
        <a:tabLst>
          <a:tab pos="1207135" algn="l"/>
          <a:tab pos="1207135" algn="l"/>
          <a:tab pos="1207135" algn="l"/>
          <a:tab pos="1207135" algn="l"/>
        </a:tabLst>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857250" indent="-171450" algn="l" defTabSz="685800" rtl="0" eaLnBrk="1" fontAlgn="auto" latinLnBrk="0" hangingPunct="1">
        <a:lnSpc>
          <a:spcPct val="120000"/>
        </a:lnSpc>
        <a:spcBef>
          <a:spcPts val="0"/>
        </a:spcBef>
        <a:spcAft>
          <a:spcPts val="600"/>
        </a:spcAft>
        <a:buFont typeface="Arial" panose="020B0604020202020204" pitchFamily="34" charset="0"/>
        <a:buChar char="●"/>
        <a:defRPr sz="12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200150" indent="-171450" algn="l" defTabSz="685800" rtl="0" eaLnBrk="1" fontAlgn="auto" latinLnBrk="0" hangingPunct="1">
        <a:lnSpc>
          <a:spcPct val="120000"/>
        </a:lnSpc>
        <a:spcBef>
          <a:spcPts val="0"/>
        </a:spcBef>
        <a:spcAft>
          <a:spcPts val="300"/>
        </a:spcAft>
        <a:buFont typeface="Wingdings" panose="05000000000000000000"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1543050" indent="-171450" algn="l" defTabSz="685800" rtl="0" eaLnBrk="1" fontAlgn="auto" latinLnBrk="0" hangingPunct="1">
        <a:lnSpc>
          <a:spcPct val="120000"/>
        </a:lnSpc>
        <a:spcBef>
          <a:spcPts val="0"/>
        </a:spcBef>
        <a:spcAft>
          <a:spcPts val="300"/>
        </a:spcAft>
        <a:buFont typeface="Arial" panose="020B0604020202020204" pitchFamily="34" charset="0"/>
        <a:buChar char="•"/>
        <a:defRPr sz="105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4" Type="http://schemas.openxmlformats.org/officeDocument/2006/relationships/image" Target="../media/image4.jpeg"/><Relationship Id="rId5" Type="http://schemas.openxmlformats.org/officeDocument/2006/relationships/image" Target="../media/image5.jpeg"/><Relationship Id="rId6" Type="http://schemas.openxmlformats.org/officeDocument/2006/relationships/image" Target="../media/image6.png"/><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hyperlink" Target="https://baike.so.com/doc/3672351-3859799.html" TargetMode="External"/><Relationship Id="rId4" Type="http://schemas.openxmlformats.org/officeDocument/2006/relationships/hyperlink" Target="https://baike.so.com/doc/5568454-5783620.html" TargetMode="External"/><Relationship Id="rId5" Type="http://schemas.openxmlformats.org/officeDocument/2006/relationships/hyperlink" Target="https://baike.so.com/doc/6298453-6511976.html" TargetMode="External"/><Relationship Id="rId6" Type="http://schemas.openxmlformats.org/officeDocument/2006/relationships/hyperlink" Target="https://baike.so.com/doc/3671064-3858438.html" TargetMode="External"/><Relationship Id="rId7" Type="http://schemas.openxmlformats.org/officeDocument/2006/relationships/hyperlink" Target="https://baike.so.com/doc/5200838-5432605.html" TargetMode="External"/><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15.jpe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7.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8.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9.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0.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1.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1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3.jpg"/></Relationships>
</file>

<file path=ppt/slides/_rels/slide9.xml.rels><?xml version="1.0" encoding="UTF-8" standalone="yes"?>
<Relationships xmlns="http://schemas.openxmlformats.org/package/2006/relationships"><Relationship Id="rId3" Type="http://schemas.openxmlformats.org/officeDocument/2006/relationships/hyperlink" Target="http://www.so.com/s?q=%E7%BB%8F%E8%90%A5%E6%B4%BB%E5%8A%A8&amp;ie=utf-8&amp;src=internal_wenda_recommend_textn" TargetMode="External"/><Relationship Id="rId4" Type="http://schemas.openxmlformats.org/officeDocument/2006/relationships/hyperlink" Target="http://www.so.com/s?q=%E8%90%A5%E4%B8%9A%E6%94%B6%E5%85%A5&amp;ie=utf-8&amp;src=internal_wenda_recommend_textn" TargetMode="External"/><Relationship Id="rId5" Type="http://schemas.openxmlformats.org/officeDocument/2006/relationships/hyperlink" Target="http://www.so.com/s?q=%E6%81%AF%E7%A8%8E%E5%89%8D%E5%88%A9%E6%B6%A6&amp;ie=utf-8&amp;src=internal_wenda_recommend_textn" TargetMode="External"/><Relationship Id="rId6" Type="http://schemas.openxmlformats.org/officeDocument/2006/relationships/hyperlink" Target="http://www.so.com/s?q=%E7%A8%8B%E5%BA%A6&amp;ie=utf-8&amp;src=internal_wenda_recommend_textn" TargetMode="External"/><Relationship Id="rId7" Type="http://schemas.openxmlformats.org/officeDocument/2006/relationships/image" Target="../media/image14.jpg"/><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3696919" y="2606898"/>
            <a:ext cx="5073200" cy="5073200"/>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pic>
        <p:nvPicPr>
          <p:cNvPr id="28" name="图片占位符 27"/>
          <p:cNvPicPr>
            <a:picLocks noGrp="1" noChangeAspect="1"/>
          </p:cNvPicPr>
          <p:nvPr>
            <p:ph type="pic" sz="quarter" idx="12"/>
          </p:nvPr>
        </p:nvPicPr>
        <p:blipFill>
          <a:blip r:embed="rId3" cstate="screen"/>
          <a:srcRect/>
          <a:stretch>
            <a:fillRect/>
          </a:stretch>
        </p:blipFill>
        <p:spPr>
          <a:xfrm>
            <a:off x="8168095" y="2509080"/>
            <a:ext cx="975905" cy="2302049"/>
          </a:xfrm>
        </p:spPr>
      </p:pic>
      <p:pic>
        <p:nvPicPr>
          <p:cNvPr id="26" name="图片占位符 25"/>
          <p:cNvPicPr>
            <a:picLocks noGrp="1" noChangeAspect="1"/>
          </p:cNvPicPr>
          <p:nvPr>
            <p:ph type="pic" sz="quarter" idx="11"/>
          </p:nvPr>
        </p:nvPicPr>
        <p:blipFill>
          <a:blip r:embed="rId4" cstate="screen"/>
          <a:srcRect/>
          <a:stretch>
            <a:fillRect/>
          </a:stretch>
        </p:blipFill>
        <p:spPr/>
      </p:pic>
      <p:pic>
        <p:nvPicPr>
          <p:cNvPr id="21" name="图片占位符 20"/>
          <p:cNvPicPr>
            <a:picLocks noGrp="1" noChangeAspect="1"/>
          </p:cNvPicPr>
          <p:nvPr>
            <p:ph type="pic" sz="quarter" idx="10"/>
          </p:nvPr>
        </p:nvPicPr>
        <p:blipFill>
          <a:blip r:embed="rId5" cstate="screen"/>
          <a:srcRect/>
          <a:stretch>
            <a:fillRect/>
          </a:stretch>
        </p:blipFill>
        <p:spPr/>
      </p:pic>
      <p:sp>
        <p:nvSpPr>
          <p:cNvPr id="29" name="文本框 28"/>
          <p:cNvSpPr txBox="1"/>
          <p:nvPr/>
        </p:nvSpPr>
        <p:spPr>
          <a:xfrm>
            <a:off x="510064" y="1292543"/>
            <a:ext cx="5075873" cy="4616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2400" dirty="0">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137518" y="1730046"/>
            <a:ext cx="5313045" cy="2398589"/>
            <a:chOff x="631504" y="3193779"/>
            <a:chExt cx="1584325" cy="420772"/>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50"/>
            </a:p>
          </p:txBody>
        </p:sp>
        <p:sp>
          <p:nvSpPr>
            <p:cNvPr id="7" name="文本框 6"/>
            <p:cNvSpPr txBox="1"/>
            <p:nvPr/>
          </p:nvSpPr>
          <p:spPr>
            <a:xfrm>
              <a:off x="631504" y="3274404"/>
              <a:ext cx="1584325" cy="340147"/>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r>
                <a:rPr lang="zh-CN" altLang="en-US" sz="4000" dirty="0">
                  <a:solidFill>
                    <a:srgbClr val="152751"/>
                  </a:solidFill>
                  <a:latin typeface="微软雅黑" panose="020B0503020204020204" pitchFamily="34" charset="-122"/>
                  <a:ea typeface="微软雅黑" panose="020B0503020204020204" pitchFamily="34" charset="-122"/>
                  <a:sym typeface="+mn-ea"/>
                </a:rPr>
                <a:t>中级经济师</a:t>
              </a:r>
              <a:endParaRPr lang="en-US" altLang="zh-CN" sz="4000" dirty="0">
                <a:solidFill>
                  <a:srgbClr val="152751"/>
                </a:solidFill>
                <a:latin typeface="微软雅黑" panose="020B0503020204020204" pitchFamily="34" charset="-122"/>
                <a:ea typeface="微软雅黑" panose="020B0503020204020204" pitchFamily="34" charset="-122"/>
                <a:sym typeface="+mn-ea"/>
              </a:endParaRPr>
            </a:p>
            <a:p>
              <a:r>
                <a:rPr lang="zh-CN" altLang="en-US" sz="4000" dirty="0">
                  <a:solidFill>
                    <a:srgbClr val="152751"/>
                  </a:solidFill>
                  <a:latin typeface="微软雅黑" panose="020B0503020204020204" pitchFamily="34" charset="-122"/>
                  <a:ea typeface="微软雅黑" panose="020B0503020204020204" pitchFamily="34" charset="-122"/>
                  <a:sym typeface="+mn-ea"/>
                </a:rPr>
                <a:t>工商管理专业知识与</a:t>
              </a:r>
              <a:r>
                <a:rPr lang="en-US" altLang="zh-CN" sz="4000" dirty="0">
                  <a:solidFill>
                    <a:srgbClr val="152751"/>
                  </a:solidFill>
                  <a:latin typeface="微软雅黑" panose="020B0503020204020204" pitchFamily="34" charset="-122"/>
                  <a:ea typeface="微软雅黑" panose="020B0503020204020204" pitchFamily="34" charset="-122"/>
                  <a:sym typeface="+mn-ea"/>
                </a:rPr>
                <a:t>       </a:t>
              </a:r>
              <a:r>
                <a:rPr lang="zh-CN" altLang="en-US" sz="4000" dirty="0">
                  <a:solidFill>
                    <a:srgbClr val="152751"/>
                  </a:solidFill>
                  <a:latin typeface="微软雅黑" panose="020B0503020204020204" pitchFamily="34" charset="-122"/>
                  <a:ea typeface="微软雅黑" panose="020B0503020204020204" pitchFamily="34" charset="-122"/>
                  <a:sym typeface="+mn-ea"/>
                </a:rPr>
                <a:t>实务</a:t>
              </a:r>
              <a:endParaRPr lang="zh-CN" altLang="en-US" sz="4000" dirty="0">
                <a:solidFill>
                  <a:srgbClr val="152751"/>
                </a:solidFill>
                <a:latin typeface="微软雅黑" panose="020B0503020204020204" pitchFamily="34" charset="-122"/>
                <a:ea typeface="微软雅黑" panose="020B0503020204020204" pitchFamily="34" charset="-122"/>
                <a:cs typeface="+mn-ea"/>
                <a:sym typeface="+mn-ea"/>
              </a:endParaRPr>
            </a:p>
          </p:txBody>
        </p:sp>
      </p:grpSp>
      <p:pic>
        <p:nvPicPr>
          <p:cNvPr id="8" name="图片 7" descr="123456"/>
          <p:cNvPicPr>
            <a:picLocks noChangeAspect="1"/>
          </p:cNvPicPr>
          <p:nvPr/>
        </p:nvPicPr>
        <p:blipFill>
          <a:blip r:embed="rId6"/>
          <a:stretch>
            <a:fillRect/>
          </a:stretch>
        </p:blipFill>
        <p:spPr>
          <a:xfrm>
            <a:off x="345281" y="405765"/>
            <a:ext cx="730568" cy="730568"/>
          </a:xfrm>
          <a:prstGeom prst="rect">
            <a:avLst/>
          </a:prstGeom>
        </p:spPr>
      </p:pic>
      <p:sp>
        <p:nvSpPr>
          <p:cNvPr id="14" name="文本框 13"/>
          <p:cNvSpPr txBox="1"/>
          <p:nvPr/>
        </p:nvSpPr>
        <p:spPr>
          <a:xfrm>
            <a:off x="4027647" y="4366737"/>
            <a:ext cx="3451384" cy="507831"/>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27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、财务杠杆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财务杠杆系数</a:t>
            </a:r>
            <a:r>
              <a:rPr lang="en-US" altLang="zh-CN" sz="2000" dirty="0">
                <a:solidFill>
                  <a:schemeClr val="tx1"/>
                </a:solidFill>
                <a:latin typeface="微软雅黑" panose="020B0503020204020204" pitchFamily="34" charset="-122"/>
                <a:ea typeface="微软雅黑" panose="020B0503020204020204" pitchFamily="34" charset="-122"/>
              </a:rPr>
              <a:t>(DFL)=</a:t>
            </a:r>
            <a:r>
              <a:rPr lang="zh-CN" altLang="en-US" sz="2000" dirty="0">
                <a:solidFill>
                  <a:schemeClr val="tx1"/>
                </a:solidFill>
                <a:latin typeface="微软雅黑" panose="020B0503020204020204" pitchFamily="34" charset="-122"/>
                <a:ea typeface="微软雅黑" panose="020B0503020204020204" pitchFamily="34" charset="-122"/>
              </a:rPr>
              <a:t>普通股每股收益变动率</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息税前利润变动率。无论企业营业利润多少，债务利息和</a:t>
            </a:r>
            <a:r>
              <a:rPr lang="zh-CN" altLang="en-US" sz="2000" dirty="0">
                <a:solidFill>
                  <a:schemeClr val="tx1"/>
                </a:solidFill>
                <a:latin typeface="微软雅黑" panose="020B0503020204020204" pitchFamily="34" charset="-122"/>
                <a:ea typeface="微软雅黑" panose="020B0503020204020204" pitchFamily="34" charset="-122"/>
                <a:hlinkClick r:id="rId3">
                  <a:extLst>
                    <a:ext uri="{A12FA001-AC4F-418D-AE19-62706E023703}">
                      <ahyp:hlinkClr xmlns:ahyp="http://schemas.microsoft.com/office/drawing/2018/hyperlinkcolor" xmlns="" val="tx"/>
                    </a:ext>
                  </a:extLst>
                </a:hlinkClick>
              </a:rPr>
              <a:t>优先股</a:t>
            </a:r>
            <a:r>
              <a:rPr lang="zh-CN" altLang="en-US" sz="2000" dirty="0">
                <a:solidFill>
                  <a:schemeClr val="tx1"/>
                </a:solidFill>
                <a:latin typeface="微软雅黑" panose="020B0503020204020204" pitchFamily="34" charset="-122"/>
                <a:ea typeface="微软雅黑" panose="020B0503020204020204" pitchFamily="34" charset="-122"/>
              </a:rPr>
              <a:t>的</a:t>
            </a:r>
            <a:r>
              <a:rPr lang="zh-CN" altLang="en-US" sz="2000" dirty="0">
                <a:solidFill>
                  <a:schemeClr val="tx1"/>
                </a:solidFill>
                <a:latin typeface="微软雅黑" panose="020B0503020204020204" pitchFamily="34" charset="-122"/>
                <a:ea typeface="微软雅黑" panose="020B0503020204020204" pitchFamily="34" charset="-122"/>
                <a:hlinkClick r:id="rId4">
                  <a:extLst>
                    <a:ext uri="{A12FA001-AC4F-418D-AE19-62706E023703}">
                      <ahyp:hlinkClr xmlns:ahyp="http://schemas.microsoft.com/office/drawing/2018/hyperlinkcolor" xmlns="" val="tx"/>
                    </a:ext>
                  </a:extLst>
                </a:hlinkClick>
              </a:rPr>
              <a:t>股利</a:t>
            </a:r>
            <a:r>
              <a:rPr lang="zh-CN" altLang="en-US" sz="2000" dirty="0">
                <a:solidFill>
                  <a:schemeClr val="tx1"/>
                </a:solidFill>
                <a:latin typeface="微软雅黑" panose="020B0503020204020204" pitchFamily="34" charset="-122"/>
                <a:ea typeface="微软雅黑" panose="020B0503020204020204" pitchFamily="34" charset="-122"/>
              </a:rPr>
              <a:t>都是固定不变的。当息</a:t>
            </a:r>
            <a:r>
              <a:rPr lang="zh-CN" altLang="en-US" sz="2000" dirty="0">
                <a:solidFill>
                  <a:schemeClr val="tx1"/>
                </a:solidFill>
                <a:latin typeface="微软雅黑" panose="020B0503020204020204" pitchFamily="34" charset="-122"/>
                <a:ea typeface="微软雅黑" panose="020B0503020204020204" pitchFamily="34" charset="-122"/>
                <a:hlinkClick r:id="rId5">
                  <a:extLst>
                    <a:ext uri="{A12FA001-AC4F-418D-AE19-62706E023703}">
                      <ahyp:hlinkClr xmlns:ahyp="http://schemas.microsoft.com/office/drawing/2018/hyperlinkcolor" xmlns="" val="tx"/>
                    </a:ext>
                  </a:extLst>
                </a:hlinkClick>
              </a:rPr>
              <a:t>税前利润</a:t>
            </a:r>
            <a:r>
              <a:rPr lang="zh-CN" altLang="en-US" sz="2000" dirty="0">
                <a:solidFill>
                  <a:schemeClr val="tx1"/>
                </a:solidFill>
                <a:latin typeface="微软雅黑" panose="020B0503020204020204" pitchFamily="34" charset="-122"/>
                <a:ea typeface="微软雅黑" panose="020B0503020204020204" pitchFamily="34" charset="-122"/>
              </a:rPr>
              <a:t>增大时，每一元盈余所负担的固定财务费用就会相对减少，这能给</a:t>
            </a:r>
            <a:r>
              <a:rPr lang="zh-CN" altLang="en-US" sz="2000" dirty="0">
                <a:solidFill>
                  <a:schemeClr val="tx1"/>
                </a:solidFill>
                <a:latin typeface="微软雅黑" panose="020B0503020204020204" pitchFamily="34" charset="-122"/>
                <a:ea typeface="微软雅黑" panose="020B0503020204020204" pitchFamily="34" charset="-122"/>
                <a:hlinkClick r:id="rId6">
                  <a:extLst>
                    <a:ext uri="{A12FA001-AC4F-418D-AE19-62706E023703}">
                      <ahyp:hlinkClr xmlns:ahyp="http://schemas.microsoft.com/office/drawing/2018/hyperlinkcolor" xmlns="" val="tx"/>
                    </a:ext>
                  </a:extLst>
                </a:hlinkClick>
              </a:rPr>
              <a:t>普通股</a:t>
            </a:r>
            <a:r>
              <a:rPr lang="zh-CN" altLang="en-US" sz="2000" dirty="0">
                <a:solidFill>
                  <a:schemeClr val="tx1"/>
                </a:solidFill>
                <a:latin typeface="微软雅黑" panose="020B0503020204020204" pitchFamily="34" charset="-122"/>
                <a:ea typeface="微软雅黑" panose="020B0503020204020204" pitchFamily="34" charset="-122"/>
                <a:hlinkClick r:id="rId7">
                  <a:extLst>
                    <a:ext uri="{A12FA001-AC4F-418D-AE19-62706E023703}">
                      <ahyp:hlinkClr xmlns:ahyp="http://schemas.microsoft.com/office/drawing/2018/hyperlinkcolor" xmlns="" val="tx"/>
                    </a:ext>
                  </a:extLst>
                </a:hlinkClick>
              </a:rPr>
              <a:t>股东</a:t>
            </a:r>
            <a:r>
              <a:rPr lang="zh-CN" altLang="en-US" sz="2000" dirty="0">
                <a:solidFill>
                  <a:schemeClr val="tx1"/>
                </a:solidFill>
                <a:latin typeface="微软雅黑" panose="020B0503020204020204" pitchFamily="34" charset="-122"/>
                <a:ea typeface="微软雅黑" panose="020B0503020204020204" pitchFamily="34" charset="-122"/>
              </a:rPr>
              <a:t>带来更多的盈余。这种债务对投资者收益的影响，称为财务杠杆，</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财务杠杆系数越大，财务风险也越大。</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、总杠杆</a:t>
            </a:r>
            <a:endParaRPr lang="en-US" altLang="zh-CN" sz="2000" dirty="0">
              <a:solidFill>
                <a:schemeClr val="tx1"/>
              </a:solidFill>
              <a:latin typeface="微软雅黑" panose="020B0503020204020204" pitchFamily="34" charset="-122"/>
              <a:ea typeface="微软雅黑" panose="020B0503020204020204" pitchFamily="34" charset="-122"/>
            </a:endParaRPr>
          </a:p>
          <a:p>
            <a:r>
              <a:rPr lang="zh-CN" altLang="en-US" sz="2000" dirty="0">
                <a:solidFill>
                  <a:schemeClr val="tx1"/>
                </a:solidFill>
                <a:latin typeface="微软雅黑" panose="020B0503020204020204" pitchFamily="34" charset="-122"/>
                <a:ea typeface="微软雅黑" panose="020B0503020204020204" pitchFamily="34" charset="-122"/>
              </a:rPr>
              <a:t>总杠杆系数</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营业杠杆系数</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财务杠杆系数</a:t>
            </a:r>
            <a:endParaRPr lang="zh-CN" altLang="en-US" sz="2000" b="1" dirty="0"/>
          </a:p>
        </p:txBody>
      </p:sp>
    </p:spTree>
    <p:extLst>
      <p:ext uri="{BB962C8B-B14F-4D97-AF65-F5344CB8AC3E}">
        <p14:creationId xmlns:p14="http://schemas.microsoft.com/office/powerpoint/2010/main" val="15933332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三、资本结构理论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、早期资本结构理论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）净收益观点    （</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）净营业收益观点     （</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）传统观点</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MM</a:t>
            </a:r>
            <a:r>
              <a:rPr lang="zh-CN" altLang="en-US" sz="2000" dirty="0">
                <a:solidFill>
                  <a:schemeClr val="tx1"/>
                </a:solidFill>
                <a:latin typeface="微软雅黑" panose="020B0503020204020204" pitchFamily="34" charset="-122"/>
                <a:ea typeface="微软雅黑" panose="020B0503020204020204" pitchFamily="34" charset="-122"/>
              </a:rPr>
              <a:t>资本结构理论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、现代资本结构理论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）代理成本理论  （</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）啄序理论  </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）动态权衡理论  （</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）市场择时理论</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spTree>
    <p:extLst>
      <p:ext uri="{BB962C8B-B14F-4D97-AF65-F5344CB8AC3E}">
        <p14:creationId xmlns:p14="http://schemas.microsoft.com/office/powerpoint/2010/main" val="34373418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三、资本结构决策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、资本结构的影响因素</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、资本结构的决策方法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）资本成本比较法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）每股利润分析法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2959518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真题：单选</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营业杠杆是由于企业成本费用中存在</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而产生的风险收益放大效应。</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直接人工成本</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固定成本</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付现成本</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固定财务费用</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2214253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真题</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单选</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财务杠杆是由于</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的存在而产生的效应。</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折旧</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固定经营费用</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付现成本</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固定财务费用</a:t>
            </a:r>
          </a:p>
          <a:p>
            <a:pPr marL="85725" indent="0">
              <a:lnSpc>
                <a:spcPct val="150000"/>
              </a:lnSpc>
              <a:buNone/>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43170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第三节  投资决策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一、固定资产投资决策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、现金流量估算</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投资中的现金流量是指一定时间内由投资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引起各项现金流入量、现金流出量及现金净流量的统称。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）初始现金流量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）营业现金流量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）终结现金流量</a:t>
            </a:r>
          </a:p>
        </p:txBody>
      </p:sp>
      <p:pic>
        <p:nvPicPr>
          <p:cNvPr id="5" name="图片 4">
            <a:extLst>
              <a:ext uri="{FF2B5EF4-FFF2-40B4-BE49-F238E27FC236}">
                <a16:creationId xmlns:a16="http://schemas.microsoft.com/office/drawing/2014/main" xmlns="" id="{6E7B4A92-91AA-448C-95F2-6B8155F13EC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20072" y="3094261"/>
            <a:ext cx="3114114" cy="1777876"/>
          </a:xfrm>
          <a:prstGeom prst="rect">
            <a:avLst/>
          </a:prstGeom>
        </p:spPr>
      </p:pic>
    </p:spTree>
    <p:extLst>
      <p:ext uri="{BB962C8B-B14F-4D97-AF65-F5344CB8AC3E}">
        <p14:creationId xmlns:p14="http://schemas.microsoft.com/office/powerpoint/2010/main" val="21823000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、财务可行性评价指标</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）非贴现现金流量指标</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①投资回收期（静态）</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②平均报酬率</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）贴现现金流量指标</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①净现值</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②内部报酬率</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③获利指数</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39112765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、项目风险的衡量与处理方法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）调整现金流量法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）调整折现率法</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二、长期股权投资决策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、长期股权投资的特征：</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长期股权投资是以股东名义将资产投资于被投资单位，并取得相应的股份，按所持股份比例享有被投资单位的权益以及承担相应的风险。</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126409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长期股权投资是一种交换行为，是企业将资产让渡给被投资单位所获得的另一项资产，企业所取得的是伴随表决权甚至控制权的资产</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股权</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，所获得的经济利益不同于其他资产为企业带来的经济利益，主要是通过分配来增加财富、分散风险或谋求其他利益。</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长期股权投资的风险大。</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、长期股权投资的</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风险及</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控制：</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长期股权投资的</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个风险。</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长期股权投资的</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个内部控制制度体系。</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4229576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习题：案例分析题</a:t>
            </a:r>
            <a:r>
              <a:rPr lang="en-US" altLang="zh-CN" sz="2000" dirty="0">
                <a:solidFill>
                  <a:schemeClr val="tx1"/>
                </a:solidFill>
                <a:latin typeface="微软雅黑" panose="020B0503020204020204" pitchFamily="34" charset="-122"/>
                <a:ea typeface="微软雅黑" panose="020B0503020204020204" pitchFamily="34" charset="-122"/>
              </a:rPr>
              <a:t>】</a:t>
            </a: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G</a:t>
            </a:r>
            <a:r>
              <a:rPr lang="zh-CN" altLang="en-US" sz="2000" dirty="0">
                <a:solidFill>
                  <a:schemeClr val="tx1"/>
                </a:solidFill>
                <a:latin typeface="微软雅黑" panose="020B0503020204020204" pitchFamily="34" charset="-122"/>
                <a:ea typeface="微软雅黑" panose="020B0503020204020204" pitchFamily="34" charset="-122"/>
              </a:rPr>
              <a:t>公司拟新建一条生产线，经调研和测算，该生产线的经济寿命为</a:t>
            </a:r>
            <a:r>
              <a:rPr lang="en-US" altLang="zh-CN" sz="2000" dirty="0">
                <a:solidFill>
                  <a:schemeClr val="tx1"/>
                </a:solidFill>
                <a:latin typeface="微软雅黑" panose="020B0503020204020204" pitchFamily="34" charset="-122"/>
                <a:ea typeface="微软雅黑" panose="020B0503020204020204" pitchFamily="34" charset="-122"/>
              </a:rPr>
              <a:t>10</a:t>
            </a:r>
            <a:r>
              <a:rPr lang="zh-CN" altLang="en-US" sz="2000" dirty="0">
                <a:solidFill>
                  <a:schemeClr val="tx1"/>
                </a:solidFill>
                <a:latin typeface="微软雅黑" panose="020B0503020204020204" pitchFamily="34" charset="-122"/>
                <a:ea typeface="微软雅黑" panose="020B0503020204020204" pitchFamily="34" charset="-122"/>
              </a:rPr>
              <a:t>年，新建厂房投资额为</a:t>
            </a:r>
            <a:r>
              <a:rPr lang="en-US" altLang="zh-CN" sz="2000" dirty="0">
                <a:solidFill>
                  <a:schemeClr val="tx1"/>
                </a:solidFill>
                <a:latin typeface="微软雅黑" panose="020B0503020204020204" pitchFamily="34" charset="-122"/>
                <a:ea typeface="微软雅黑" panose="020B0503020204020204" pitchFamily="34" charset="-122"/>
              </a:rPr>
              <a:t>200</a:t>
            </a:r>
            <a:r>
              <a:rPr lang="zh-CN" altLang="en-US" sz="2000" dirty="0">
                <a:solidFill>
                  <a:schemeClr val="tx1"/>
                </a:solidFill>
                <a:latin typeface="微软雅黑" panose="020B0503020204020204" pitchFamily="34" charset="-122"/>
                <a:ea typeface="微软雅黑" panose="020B0503020204020204" pitchFamily="34" charset="-122"/>
              </a:rPr>
              <a:t>万元，设备投资额为</a:t>
            </a:r>
            <a:r>
              <a:rPr lang="en-US" altLang="zh-CN" sz="2000" dirty="0">
                <a:solidFill>
                  <a:schemeClr val="tx1"/>
                </a:solidFill>
                <a:latin typeface="微软雅黑" panose="020B0503020204020204" pitchFamily="34" charset="-122"/>
                <a:ea typeface="微软雅黑" panose="020B0503020204020204" pitchFamily="34" charset="-122"/>
              </a:rPr>
              <a:t>600</a:t>
            </a:r>
            <a:r>
              <a:rPr lang="zh-CN" altLang="en-US" sz="2000" dirty="0">
                <a:solidFill>
                  <a:schemeClr val="tx1"/>
                </a:solidFill>
                <a:latin typeface="微软雅黑" panose="020B0503020204020204" pitchFamily="34" charset="-122"/>
                <a:ea typeface="微软雅黑" panose="020B0503020204020204" pitchFamily="34" charset="-122"/>
              </a:rPr>
              <a:t>万元，流动资产投资额为</a:t>
            </a:r>
            <a:r>
              <a:rPr lang="en-US" altLang="zh-CN" sz="2000" dirty="0">
                <a:solidFill>
                  <a:schemeClr val="tx1"/>
                </a:solidFill>
                <a:latin typeface="微软雅黑" panose="020B0503020204020204" pitchFamily="34" charset="-122"/>
                <a:ea typeface="微软雅黑" panose="020B0503020204020204" pitchFamily="34" charset="-122"/>
              </a:rPr>
              <a:t>120</a:t>
            </a:r>
            <a:r>
              <a:rPr lang="zh-CN" altLang="en-US" sz="2000" dirty="0">
                <a:solidFill>
                  <a:schemeClr val="tx1"/>
                </a:solidFill>
                <a:latin typeface="微软雅黑" panose="020B0503020204020204" pitchFamily="34" charset="-122"/>
                <a:ea typeface="微软雅黑" panose="020B0503020204020204" pitchFamily="34" charset="-122"/>
              </a:rPr>
              <a:t>万元，公司决定，该投资形成的固定资产采用直线法计提折旧，无残值。该生产线建成投产后的第</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年至第</a:t>
            </a:r>
            <a:r>
              <a:rPr lang="en-US" altLang="zh-CN" sz="2000" dirty="0">
                <a:solidFill>
                  <a:schemeClr val="tx1"/>
                </a:solidFill>
                <a:latin typeface="微软雅黑" panose="020B0503020204020204" pitchFamily="34" charset="-122"/>
                <a:ea typeface="微软雅黑" panose="020B0503020204020204" pitchFamily="34" charset="-122"/>
              </a:rPr>
              <a:t>10</a:t>
            </a:r>
            <a:r>
              <a:rPr lang="zh-CN" altLang="en-US" sz="2000" dirty="0">
                <a:solidFill>
                  <a:schemeClr val="tx1"/>
                </a:solidFill>
                <a:latin typeface="微软雅黑" panose="020B0503020204020204" pitchFamily="34" charset="-122"/>
                <a:ea typeface="微软雅黑" panose="020B0503020204020204" pitchFamily="34" charset="-122"/>
              </a:rPr>
              <a:t>年，每年可实现</a:t>
            </a:r>
            <a:r>
              <a:rPr lang="en-US" altLang="zh-CN" sz="2000" dirty="0">
                <a:solidFill>
                  <a:schemeClr val="tx1"/>
                </a:solidFill>
                <a:latin typeface="微软雅黑" panose="020B0503020204020204" pitchFamily="34" charset="-122"/>
                <a:ea typeface="微软雅黑" panose="020B0503020204020204" pitchFamily="34" charset="-122"/>
              </a:rPr>
              <a:t>200</a:t>
            </a:r>
            <a:r>
              <a:rPr lang="zh-CN" altLang="en-US" sz="2000" dirty="0">
                <a:solidFill>
                  <a:schemeClr val="tx1"/>
                </a:solidFill>
                <a:latin typeface="微软雅黑" panose="020B0503020204020204" pitchFamily="34" charset="-122"/>
                <a:ea typeface="微软雅黑" panose="020B0503020204020204" pitchFamily="34" charset="-122"/>
              </a:rPr>
              <a:t>万元净利润。公司总经理要求在进行项目可行性分析时，要根据风险评估来调整现金流量，以体现谨慎原则。</a:t>
            </a:r>
          </a:p>
        </p:txBody>
      </p:sp>
    </p:spTree>
    <p:extLst>
      <p:ext uri="{BB962C8B-B14F-4D97-AF65-F5344CB8AC3E}">
        <p14:creationId xmlns:p14="http://schemas.microsoft.com/office/powerpoint/2010/main" val="33728587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第九章    企业投融资决策及重组</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4" name="图片 3">
            <a:extLst>
              <a:ext uri="{FF2B5EF4-FFF2-40B4-BE49-F238E27FC236}">
                <a16:creationId xmlns:a16="http://schemas.microsoft.com/office/drawing/2014/main" xmlns="" id="{C5587479-8CF4-4028-A71E-3BB710C4D196}"/>
              </a:ext>
            </a:extLst>
          </p:cNvPr>
          <p:cNvPicPr>
            <a:picLocks noChangeAspect="1"/>
          </p:cNvPicPr>
          <p:nvPr/>
        </p:nvPicPr>
        <p:blipFill>
          <a:blip r:embed="rId3"/>
          <a:stretch>
            <a:fillRect/>
          </a:stretch>
        </p:blipFill>
        <p:spPr>
          <a:xfrm>
            <a:off x="1403648" y="1203598"/>
            <a:ext cx="6161905" cy="2057143"/>
          </a:xfrm>
          <a:prstGeom prst="rect">
            <a:avLst/>
          </a:prstGeom>
        </p:spPr>
      </p:pic>
    </p:spTree>
    <p:extLst>
      <p:ext uri="{BB962C8B-B14F-4D97-AF65-F5344CB8AC3E}">
        <p14:creationId xmlns:p14="http://schemas.microsoft.com/office/powerpoint/2010/main" val="20239372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、该生产线的每年经营业现金流量为</a:t>
            </a:r>
            <a:r>
              <a:rPr lang="en-US" altLang="zh-CN" sz="2000" dirty="0">
                <a:solidFill>
                  <a:schemeClr val="tx1"/>
                </a:solidFill>
                <a:latin typeface="微软雅黑" panose="020B0503020204020204" pitchFamily="34" charset="-122"/>
                <a:ea typeface="微软雅黑" panose="020B0503020204020204" pitchFamily="34" charset="-122"/>
              </a:rPr>
              <a:t>(   )</a:t>
            </a:r>
            <a:r>
              <a:rPr lang="zh-CN" altLang="en-US" sz="2000" dirty="0">
                <a:solidFill>
                  <a:schemeClr val="tx1"/>
                </a:solidFill>
                <a:latin typeface="微软雅黑" panose="020B0503020204020204" pitchFamily="34" charset="-122"/>
                <a:ea typeface="微软雅黑" panose="020B0503020204020204" pitchFamily="34" charset="-122"/>
              </a:rPr>
              <a:t>万元</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A.100</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B.150</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C.240</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D.280</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答案</a:t>
            </a:r>
            <a:r>
              <a:rPr lang="en-US" altLang="zh-CN" sz="2000" dirty="0">
                <a:solidFill>
                  <a:schemeClr val="tx1"/>
                </a:solidFill>
                <a:latin typeface="微软雅黑" panose="020B0503020204020204" pitchFamily="34" charset="-122"/>
                <a:ea typeface="微软雅黑" panose="020B0503020204020204" pitchFamily="34" charset="-122"/>
              </a:rPr>
              <a:t>】D</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解析</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根据营业净现金流量公式</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净利</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折旧</a:t>
            </a:r>
            <a:r>
              <a:rPr lang="en-US" altLang="zh-CN" sz="2000" dirty="0">
                <a:solidFill>
                  <a:schemeClr val="tx1"/>
                </a:solidFill>
                <a:latin typeface="微软雅黑" panose="020B0503020204020204" pitchFamily="34" charset="-122"/>
                <a:ea typeface="微软雅黑" panose="020B0503020204020204" pitchFamily="34" charset="-122"/>
              </a:rPr>
              <a:t>=200+(200+600)/10=280</a:t>
            </a:r>
            <a:r>
              <a:rPr lang="zh-CN" altLang="en-US" sz="2000" dirty="0">
                <a:solidFill>
                  <a:schemeClr val="tx1"/>
                </a:solidFill>
                <a:latin typeface="微软雅黑" panose="020B0503020204020204" pitchFamily="34" charset="-122"/>
                <a:ea typeface="微软雅黑" panose="020B0503020204020204" pitchFamily="34" charset="-122"/>
              </a:rPr>
              <a:t>万元。</a:t>
            </a: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3494393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、评估该生产线项目财务可行性时，该公司可采用的贴现现金流量指标是</a:t>
            </a:r>
            <a:r>
              <a:rPr lang="en-US" altLang="zh-CN" sz="2000" dirty="0">
                <a:solidFill>
                  <a:schemeClr val="tx1"/>
                </a:solidFill>
                <a:latin typeface="微软雅黑" panose="020B0503020204020204" pitchFamily="34" charset="-122"/>
                <a:ea typeface="微软雅黑" panose="020B0503020204020204" pitchFamily="34" charset="-122"/>
              </a:rPr>
              <a:t>(    )</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净现值</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内部报酬率</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标准离差率</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年金现值系数</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答案</a:t>
            </a:r>
            <a:r>
              <a:rPr lang="en-US" altLang="zh-CN" sz="2000" dirty="0">
                <a:solidFill>
                  <a:schemeClr val="tx1"/>
                </a:solidFill>
                <a:latin typeface="微软雅黑" panose="020B0503020204020204" pitchFamily="34" charset="-122"/>
                <a:ea typeface="微软雅黑" panose="020B0503020204020204" pitchFamily="34" charset="-122"/>
              </a:rPr>
              <a:t>】AB</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解析</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贴现现金流量指标包括净现值、内部报酬率、获利指数。</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dirty="0"/>
          </a:p>
        </p:txBody>
      </p:sp>
    </p:spTree>
    <p:extLst>
      <p:ext uri="{BB962C8B-B14F-4D97-AF65-F5344CB8AC3E}">
        <p14:creationId xmlns:p14="http://schemas.microsoft.com/office/powerpoint/2010/main" val="30336700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、估算该生产线与投资现金流量时，该生产线的流动资产投资额应计入</a:t>
            </a:r>
            <a:r>
              <a:rPr lang="en-US" altLang="zh-CN" sz="2000" dirty="0">
                <a:solidFill>
                  <a:schemeClr val="tx1"/>
                </a:solidFill>
                <a:latin typeface="微软雅黑" panose="020B0503020204020204" pitchFamily="34" charset="-122"/>
                <a:ea typeface="微软雅黑" panose="020B0503020204020204" pitchFamily="34" charset="-122"/>
              </a:rPr>
              <a:t>()</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a:t>
            </a:r>
            <a:r>
              <a:rPr lang="zh-CN" altLang="en-US" sz="2000" dirty="0">
                <a:solidFill>
                  <a:schemeClr val="tx1"/>
                </a:solidFill>
                <a:latin typeface="微软雅黑" panose="020B0503020204020204" pitchFamily="34" charset="-122"/>
                <a:ea typeface="微软雅黑" panose="020B0503020204020204" pitchFamily="34" charset="-122"/>
              </a:rPr>
              <a:t>初始现金流量</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B.</a:t>
            </a:r>
            <a:r>
              <a:rPr lang="zh-CN" altLang="en-US" sz="2000" dirty="0">
                <a:solidFill>
                  <a:schemeClr val="tx1"/>
                </a:solidFill>
                <a:latin typeface="微软雅黑" panose="020B0503020204020204" pitchFamily="34" charset="-122"/>
                <a:ea typeface="微软雅黑" panose="020B0503020204020204" pitchFamily="34" charset="-122"/>
              </a:rPr>
              <a:t>营业现金流量</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C.</a:t>
            </a:r>
            <a:r>
              <a:rPr lang="zh-CN" altLang="en-US" sz="2000" dirty="0">
                <a:solidFill>
                  <a:schemeClr val="tx1"/>
                </a:solidFill>
                <a:latin typeface="微软雅黑" panose="020B0503020204020204" pitchFamily="34" charset="-122"/>
                <a:ea typeface="微软雅黑" panose="020B0503020204020204" pitchFamily="34" charset="-122"/>
              </a:rPr>
              <a:t>终结现金流量</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D.</a:t>
            </a:r>
            <a:r>
              <a:rPr lang="zh-CN" altLang="en-US" sz="2000" dirty="0">
                <a:solidFill>
                  <a:schemeClr val="tx1"/>
                </a:solidFill>
                <a:latin typeface="微软雅黑" panose="020B0503020204020204" pitchFamily="34" charset="-122"/>
                <a:ea typeface="微软雅黑" panose="020B0503020204020204" pitchFamily="34" charset="-122"/>
              </a:rPr>
              <a:t>自由现金流量</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答案</a:t>
            </a:r>
            <a:r>
              <a:rPr lang="en-US" altLang="zh-CN" sz="2000" dirty="0">
                <a:solidFill>
                  <a:schemeClr val="tx1"/>
                </a:solidFill>
                <a:latin typeface="微软雅黑" panose="020B0503020204020204" pitchFamily="34" charset="-122"/>
                <a:ea typeface="微软雅黑" panose="020B0503020204020204" pitchFamily="34" charset="-122"/>
              </a:rPr>
              <a:t>】AC</a:t>
            </a: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解析</a:t>
            </a:r>
            <a:r>
              <a:rPr lang="en-US" altLang="zh-CN" sz="2000" dirty="0">
                <a:solidFill>
                  <a:schemeClr val="tx1"/>
                </a:solidFill>
                <a:latin typeface="微软雅黑" panose="020B0503020204020204" pitchFamily="34" charset="-122"/>
                <a:ea typeface="微软雅黑" panose="020B0503020204020204" pitchFamily="34" charset="-122"/>
              </a:rPr>
              <a:t>】</a:t>
            </a:r>
            <a:r>
              <a:rPr lang="zh-CN" altLang="en-US" sz="2000" dirty="0">
                <a:solidFill>
                  <a:schemeClr val="tx1"/>
                </a:solidFill>
                <a:latin typeface="微软雅黑" panose="020B0503020204020204" pitchFamily="34" charset="-122"/>
                <a:ea typeface="微软雅黑" panose="020B0503020204020204" pitchFamily="34" charset="-122"/>
              </a:rPr>
              <a:t>流动资产投资额应该计入初始现金流量和终结现金流量中。</a:t>
            </a: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dirty="0"/>
          </a:p>
        </p:txBody>
      </p:sp>
    </p:spTree>
    <p:extLst>
      <p:ext uri="{BB962C8B-B14F-4D97-AF65-F5344CB8AC3E}">
        <p14:creationId xmlns:p14="http://schemas.microsoft.com/office/powerpoint/2010/main" val="659726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第一节 财务管理的基本价值观念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一、货币的时间价值观念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、货币的时间价值概念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货币的时间价值，也称资金的时间价值，</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是指货币随着时间的推移而发生的增值。</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、货币的时间价值计算</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）一次性收付款项的复利终值和与现值</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①一次性收付款项的复利终值</a:t>
            </a:r>
          </a:p>
          <a:p>
            <a:endParaRPr lang="zh-CN" altLang="en-US" sz="2000" b="1" dirty="0"/>
          </a:p>
        </p:txBody>
      </p:sp>
      <p:pic>
        <p:nvPicPr>
          <p:cNvPr id="5" name="图片 4">
            <a:extLst>
              <a:ext uri="{FF2B5EF4-FFF2-40B4-BE49-F238E27FC236}">
                <a16:creationId xmlns:a16="http://schemas.microsoft.com/office/drawing/2014/main" xmlns="" id="{3F4840DB-F762-42EF-B941-16CF17DE052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45266" y="1086040"/>
            <a:ext cx="2466801" cy="2283718"/>
          </a:xfrm>
          <a:prstGeom prst="rect">
            <a:avLst/>
          </a:prstGeom>
        </p:spPr>
      </p:pic>
    </p:spTree>
    <p:extLst>
      <p:ext uri="{BB962C8B-B14F-4D97-AF65-F5344CB8AC3E}">
        <p14:creationId xmlns:p14="http://schemas.microsoft.com/office/powerpoint/2010/main" val="1421465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6" name="图片 5">
            <a:extLst>
              <a:ext uri="{FF2B5EF4-FFF2-40B4-BE49-F238E27FC236}">
                <a16:creationId xmlns:a16="http://schemas.microsoft.com/office/drawing/2014/main" xmlns="" id="{FB97DF77-31C1-4B0A-A372-1DB7A4FCBBE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19672" y="730641"/>
            <a:ext cx="3816424" cy="2193764"/>
          </a:xfrm>
          <a:prstGeom prst="rect">
            <a:avLst/>
          </a:prstGeom>
        </p:spPr>
      </p:pic>
    </p:spTree>
    <p:extLst>
      <p:ext uri="{BB962C8B-B14F-4D97-AF65-F5344CB8AC3E}">
        <p14:creationId xmlns:p14="http://schemas.microsoft.com/office/powerpoint/2010/main" val="22459203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②一次性收付款项的复利现值</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5" name="图片 4">
            <a:extLst>
              <a:ext uri="{FF2B5EF4-FFF2-40B4-BE49-F238E27FC236}">
                <a16:creationId xmlns:a16="http://schemas.microsoft.com/office/drawing/2014/main" xmlns="" id="{EAED0916-6797-4472-A666-BA955596592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15616" y="1311346"/>
            <a:ext cx="5600700" cy="2438400"/>
          </a:xfrm>
          <a:prstGeom prst="rect">
            <a:avLst/>
          </a:prstGeom>
        </p:spPr>
      </p:pic>
    </p:spTree>
    <p:extLst>
      <p:ext uri="{BB962C8B-B14F-4D97-AF65-F5344CB8AC3E}">
        <p14:creationId xmlns:p14="http://schemas.microsoft.com/office/powerpoint/2010/main" val="3787801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）年金终值与现值</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年金是指每隔一定相等时间，收到或支付的相同数量的系列款项，是一种资金收付方式。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①后付年金的终值与现值</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②先付年金的终值与现值</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③递延年金与永续年金的现值</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5" name="图片 4">
            <a:extLst>
              <a:ext uri="{FF2B5EF4-FFF2-40B4-BE49-F238E27FC236}">
                <a16:creationId xmlns:a16="http://schemas.microsoft.com/office/drawing/2014/main" xmlns="" id="{3CF2BD75-C888-45CC-AB3D-14854A3CF1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355976" y="1659269"/>
            <a:ext cx="4110341" cy="2232248"/>
          </a:xfrm>
          <a:prstGeom prst="rect">
            <a:avLst/>
          </a:prstGeom>
        </p:spPr>
      </p:pic>
    </p:spTree>
    <p:extLst>
      <p:ext uri="{BB962C8B-B14F-4D97-AF65-F5344CB8AC3E}">
        <p14:creationId xmlns:p14="http://schemas.microsoft.com/office/powerpoint/2010/main" val="33302126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二、风险价值观念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、风险价值的相关概念</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风险价值又称风险收益、风险报酬，是指投资者由于冒着风险进行投资而获得的超过资金时间价值的额外收益。</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、单项资产的风险衡量</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）确定概率分布      （</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）计算期望报酬率    </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  （</a:t>
            </a: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）计算标准离差      （</a:t>
            </a:r>
            <a:r>
              <a:rPr lang="en-US" altLang="zh-CN" sz="2000" dirty="0">
                <a:solidFill>
                  <a:schemeClr val="tx1"/>
                </a:solidFill>
                <a:latin typeface="微软雅黑" panose="020B0503020204020204" pitchFamily="34" charset="-122"/>
                <a:ea typeface="微软雅黑" panose="020B0503020204020204" pitchFamily="34" charset="-122"/>
              </a:rPr>
              <a:t>4</a:t>
            </a:r>
            <a:r>
              <a:rPr lang="zh-CN" altLang="en-US" sz="2000" dirty="0">
                <a:solidFill>
                  <a:schemeClr val="tx1"/>
                </a:solidFill>
                <a:latin typeface="微软雅黑" panose="020B0503020204020204" pitchFamily="34" charset="-122"/>
                <a:ea typeface="微软雅黑" panose="020B0503020204020204" pitchFamily="34" charset="-122"/>
              </a:rPr>
              <a:t>）计算标准离差率</a:t>
            </a: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en-US" altLang="zh-CN" sz="2000" dirty="0">
                <a:solidFill>
                  <a:schemeClr val="tx1"/>
                </a:solidFill>
                <a:latin typeface="微软雅黑" panose="020B0503020204020204" pitchFamily="34" charset="-122"/>
                <a:ea typeface="微软雅黑" panose="020B0503020204020204" pitchFamily="34" charset="-122"/>
              </a:rPr>
              <a:t>3</a:t>
            </a:r>
            <a:r>
              <a:rPr lang="zh-CN" altLang="en-US" sz="2000" dirty="0">
                <a:solidFill>
                  <a:schemeClr val="tx1"/>
                </a:solidFill>
                <a:latin typeface="微软雅黑" panose="020B0503020204020204" pitchFamily="34" charset="-122"/>
                <a:ea typeface="微软雅黑" panose="020B0503020204020204" pitchFamily="34" charset="-122"/>
              </a:rPr>
              <a:t>、风险报酬估计</a:t>
            </a:r>
            <a:endParaRPr lang="en-US" altLang="zh-CN" sz="2000" dirty="0">
              <a:solidFill>
                <a:schemeClr val="tx1"/>
              </a:solidFill>
              <a:latin typeface="微软雅黑" panose="020B0503020204020204" pitchFamily="34" charset="-122"/>
              <a:ea typeface="微软雅黑" panose="020B0503020204020204" pitchFamily="34" charset="-122"/>
            </a:endParaRPr>
          </a:p>
          <a:p>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5" name="图片 4">
            <a:extLst>
              <a:ext uri="{FF2B5EF4-FFF2-40B4-BE49-F238E27FC236}">
                <a16:creationId xmlns:a16="http://schemas.microsoft.com/office/drawing/2014/main" xmlns="" id="{C45A0B3C-5C62-4CAB-AB23-69738AB2D47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53917" y="2355726"/>
            <a:ext cx="2855979" cy="2141984"/>
          </a:xfrm>
          <a:prstGeom prst="rect">
            <a:avLst/>
          </a:prstGeom>
        </p:spPr>
      </p:pic>
    </p:spTree>
    <p:extLst>
      <p:ext uri="{BB962C8B-B14F-4D97-AF65-F5344CB8AC3E}">
        <p14:creationId xmlns:p14="http://schemas.microsoft.com/office/powerpoint/2010/main" val="19849760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gn="ct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第二节  筹资决策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一、资本成本</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、个别资本成本率</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）长期债务资本成本率的测算</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a:t>
            </a: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）股权资本成本率的测算</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2</a:t>
            </a:r>
            <a:r>
              <a:rPr lang="zh-CN" altLang="en-US" sz="2000" dirty="0">
                <a:solidFill>
                  <a:schemeClr val="tx1"/>
                </a:solidFill>
                <a:latin typeface="微软雅黑" panose="020B0503020204020204" pitchFamily="34" charset="-122"/>
                <a:ea typeface="微软雅黑" panose="020B0503020204020204" pitchFamily="34" charset="-122"/>
              </a:rPr>
              <a:t>、综合资产成本率</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综合资本成本率是指一个企业全部长期资本的成本率，通常是以各种长期资本的比例为权重，对个别资本成本率进行加权平均测算的。</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endParaRPr lang="zh-CN" altLang="en-US" sz="2000" dirty="0">
              <a:solidFill>
                <a:schemeClr val="tx1"/>
              </a:solidFill>
              <a:latin typeface="微软雅黑" panose="020B0503020204020204" pitchFamily="34" charset="-122"/>
              <a:ea typeface="微软雅黑" panose="020B0503020204020204" pitchFamily="34" charset="-122"/>
            </a:endParaRPr>
          </a:p>
          <a:p>
            <a:endParaRPr lang="zh-CN" altLang="en-US" sz="2000" b="1" dirty="0"/>
          </a:p>
        </p:txBody>
      </p:sp>
      <p:pic>
        <p:nvPicPr>
          <p:cNvPr id="6" name="图片 5">
            <a:extLst>
              <a:ext uri="{FF2B5EF4-FFF2-40B4-BE49-F238E27FC236}">
                <a16:creationId xmlns:a16="http://schemas.microsoft.com/office/drawing/2014/main" xmlns="" id="{305FE948-89DF-4469-A3D2-D40971381A2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386375" y="1086040"/>
            <a:ext cx="2636168" cy="2636168"/>
          </a:xfrm>
          <a:prstGeom prst="rect">
            <a:avLst/>
          </a:prstGeom>
        </p:spPr>
      </p:pic>
    </p:spTree>
    <p:extLst>
      <p:ext uri="{BB962C8B-B14F-4D97-AF65-F5344CB8AC3E}">
        <p14:creationId xmlns:p14="http://schemas.microsoft.com/office/powerpoint/2010/main" val="24832487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en-US" altLang="zh-CN" b="1" dirty="0"/>
              <a:t/>
            </a:r>
            <a:br>
              <a:rPr lang="en-US" altLang="zh-CN" b="1" dirty="0"/>
            </a:br>
            <a:endParaRPr lang="zh-CN" altLang="en-US" sz="3100" dirty="0">
              <a:solidFill>
                <a:schemeClr val="tx1"/>
              </a:solidFill>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
          </p:nvPr>
        </p:nvSpPr>
        <p:spPr>
          <a:xfrm>
            <a:off x="337820" y="555625"/>
            <a:ext cx="8806180" cy="4032250"/>
          </a:xfrm>
        </p:spPr>
        <p:txBody>
          <a:bodyPr>
            <a:noAutofit/>
          </a:bodyPr>
          <a:lstStyle/>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二、杠杆理论</a:t>
            </a: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由于特定费用（如固定成本或</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固定财务费用）的存在而导致</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当某一财务变量以较小的幅度</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变动时，另一相关财务变量以较大幅度变动，这种现象被称为杠杆现象。</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en-US" altLang="zh-CN" sz="2000" dirty="0">
                <a:solidFill>
                  <a:schemeClr val="tx1"/>
                </a:solidFill>
                <a:latin typeface="微软雅黑" panose="020B0503020204020204" pitchFamily="34" charset="-122"/>
                <a:ea typeface="微软雅黑" panose="020B0503020204020204" pitchFamily="34" charset="-122"/>
              </a:rPr>
              <a:t>1</a:t>
            </a:r>
            <a:r>
              <a:rPr lang="zh-CN" altLang="en-US" sz="2000" dirty="0">
                <a:solidFill>
                  <a:schemeClr val="tx1"/>
                </a:solidFill>
                <a:latin typeface="微软雅黑" panose="020B0503020204020204" pitchFamily="34" charset="-122"/>
                <a:ea typeface="微软雅黑" panose="020B0503020204020204" pitchFamily="34" charset="-122"/>
              </a:rPr>
              <a:t>、营业杠杆</a:t>
            </a:r>
            <a:endParaRPr lang="en-US" altLang="zh-CN" sz="2000" dirty="0">
              <a:solidFill>
                <a:schemeClr val="tx1"/>
              </a:solidFill>
              <a:latin typeface="微软雅黑" panose="020B0503020204020204" pitchFamily="34" charset="-122"/>
              <a:ea typeface="微软雅黑" panose="020B0503020204020204" pitchFamily="34" charset="-122"/>
            </a:endParaRPr>
          </a:p>
          <a:p>
            <a:pPr>
              <a:lnSpc>
                <a:spcPct val="150000"/>
              </a:lnSpc>
            </a:pPr>
            <a:r>
              <a:rPr lang="zh-CN" altLang="en-US" sz="2000" dirty="0">
                <a:solidFill>
                  <a:schemeClr val="tx1"/>
                </a:solidFill>
                <a:latin typeface="微软雅黑" panose="020B0503020204020204" pitchFamily="34" charset="-122"/>
                <a:ea typeface="微软雅黑" panose="020B0503020204020204" pitchFamily="34" charset="-122"/>
              </a:rPr>
              <a:t>是指企业在</a:t>
            </a:r>
            <a:r>
              <a:rPr lang="zh-CN" altLang="en-US" sz="2000" dirty="0">
                <a:solidFill>
                  <a:schemeClr val="tx1"/>
                </a:solidFill>
                <a:latin typeface="微软雅黑" panose="020B0503020204020204" pitchFamily="34" charset="-122"/>
                <a:ea typeface="微软雅黑" panose="020B0503020204020204" pitchFamily="34" charset="-122"/>
                <a:hlinkClick r:id="rId3">
                  <a:extLst>
                    <a:ext uri="{A12FA001-AC4F-418D-AE19-62706E023703}">
                      <ahyp:hlinkClr xmlns:ahyp="http://schemas.microsoft.com/office/drawing/2018/hyperlinkcolor" xmlns="" val="tx"/>
                    </a:ext>
                  </a:extLst>
                </a:hlinkClick>
              </a:rPr>
              <a:t>经营活动</a:t>
            </a:r>
            <a:r>
              <a:rPr lang="zh-CN" altLang="en-US" sz="2000" dirty="0">
                <a:solidFill>
                  <a:schemeClr val="tx1"/>
                </a:solidFill>
                <a:latin typeface="微软雅黑" panose="020B0503020204020204" pitchFamily="34" charset="-122"/>
                <a:ea typeface="微软雅黑" panose="020B0503020204020204" pitchFamily="34" charset="-122"/>
              </a:rPr>
              <a:t>中对</a:t>
            </a:r>
            <a:r>
              <a:rPr lang="zh-CN" altLang="en-US" sz="2000" dirty="0">
                <a:solidFill>
                  <a:schemeClr val="tx1"/>
                </a:solidFill>
                <a:latin typeface="微软雅黑" panose="020B0503020204020204" pitchFamily="34" charset="-122"/>
                <a:ea typeface="微软雅黑" panose="020B0503020204020204" pitchFamily="34" charset="-122"/>
                <a:hlinkClick r:id="rId4">
                  <a:extLst>
                    <a:ext uri="{A12FA001-AC4F-418D-AE19-62706E023703}">
                      <ahyp:hlinkClr xmlns:ahyp="http://schemas.microsoft.com/office/drawing/2018/hyperlinkcolor" xmlns="" val="tx"/>
                    </a:ext>
                  </a:extLst>
                </a:hlinkClick>
              </a:rPr>
              <a:t>营业收入</a:t>
            </a:r>
            <a:r>
              <a:rPr lang="zh-CN" altLang="en-US" sz="2000" dirty="0">
                <a:solidFill>
                  <a:schemeClr val="tx1"/>
                </a:solidFill>
                <a:latin typeface="微软雅黑" panose="020B0503020204020204" pitchFamily="34" charset="-122"/>
                <a:ea typeface="微软雅黑" panose="020B0503020204020204" pitchFamily="34" charset="-122"/>
              </a:rPr>
              <a:t>的变动所引起的</a:t>
            </a:r>
            <a:r>
              <a:rPr lang="zh-CN" altLang="en-US" sz="2000" dirty="0">
                <a:solidFill>
                  <a:schemeClr val="tx1"/>
                </a:solidFill>
                <a:latin typeface="微软雅黑" panose="020B0503020204020204" pitchFamily="34" charset="-122"/>
                <a:ea typeface="微软雅黑" panose="020B0503020204020204" pitchFamily="34" charset="-122"/>
                <a:hlinkClick r:id="rId5">
                  <a:extLst>
                    <a:ext uri="{A12FA001-AC4F-418D-AE19-62706E023703}">
                      <ahyp:hlinkClr xmlns:ahyp="http://schemas.microsoft.com/office/drawing/2018/hyperlinkcolor" xmlns="" val="tx"/>
                    </a:ext>
                  </a:extLst>
                </a:hlinkClick>
              </a:rPr>
              <a:t>息税前利润</a:t>
            </a:r>
            <a:r>
              <a:rPr lang="zh-CN" altLang="en-US" sz="2000" dirty="0">
                <a:solidFill>
                  <a:schemeClr val="tx1"/>
                </a:solidFill>
                <a:latin typeface="微软雅黑" panose="020B0503020204020204" pitchFamily="34" charset="-122"/>
                <a:ea typeface="微软雅黑" panose="020B0503020204020204" pitchFamily="34" charset="-122"/>
              </a:rPr>
              <a:t>变动</a:t>
            </a:r>
            <a:r>
              <a:rPr lang="zh-CN" altLang="en-US" sz="2000" dirty="0">
                <a:solidFill>
                  <a:schemeClr val="tx1"/>
                </a:solidFill>
                <a:latin typeface="微软雅黑" panose="020B0503020204020204" pitchFamily="34" charset="-122"/>
                <a:ea typeface="微软雅黑" panose="020B0503020204020204" pitchFamily="34" charset="-122"/>
                <a:hlinkClick r:id="rId6">
                  <a:extLst>
                    <a:ext uri="{A12FA001-AC4F-418D-AE19-62706E023703}">
                      <ahyp:hlinkClr xmlns:ahyp="http://schemas.microsoft.com/office/drawing/2018/hyperlinkcolor" xmlns="" val="tx"/>
                    </a:ext>
                  </a:extLst>
                </a:hlinkClick>
              </a:rPr>
              <a:t>程度</a:t>
            </a:r>
            <a:r>
              <a:rPr lang="zh-CN" altLang="en-US" sz="2000" dirty="0">
                <a:solidFill>
                  <a:schemeClr val="tx1"/>
                </a:solidFill>
                <a:latin typeface="微软雅黑" panose="020B0503020204020204" pitchFamily="34" charset="-122"/>
                <a:ea typeface="微软雅黑" panose="020B0503020204020204" pitchFamily="34" charset="-122"/>
              </a:rPr>
              <a:t>的测定。营业杠杆系数（</a:t>
            </a:r>
            <a:r>
              <a:rPr lang="en-US" altLang="zh-CN" sz="2000" dirty="0">
                <a:solidFill>
                  <a:schemeClr val="tx1"/>
                </a:solidFill>
                <a:latin typeface="微软雅黑" panose="020B0503020204020204" pitchFamily="34" charset="-122"/>
                <a:ea typeface="微软雅黑" panose="020B0503020204020204" pitchFamily="34" charset="-122"/>
              </a:rPr>
              <a:t>DOL</a:t>
            </a:r>
            <a:r>
              <a:rPr lang="zh-CN" altLang="en-US" sz="2000" dirty="0">
                <a:solidFill>
                  <a:schemeClr val="tx1"/>
                </a:solidFill>
                <a:latin typeface="微软雅黑" panose="020B0503020204020204" pitchFamily="34" charset="-122"/>
                <a:ea typeface="微软雅黑" panose="020B0503020204020204" pitchFamily="34" charset="-122"/>
              </a:rPr>
              <a:t>）越大，经验风险越大</a:t>
            </a:r>
            <a:br>
              <a:rPr lang="zh-CN" altLang="en-US" sz="2000" dirty="0">
                <a:solidFill>
                  <a:schemeClr val="tx1"/>
                </a:solidFill>
                <a:latin typeface="微软雅黑" panose="020B0503020204020204" pitchFamily="34" charset="-122"/>
                <a:ea typeface="微软雅黑" panose="020B0503020204020204" pitchFamily="34" charset="-122"/>
              </a:rPr>
            </a:br>
            <a:endParaRPr lang="en-US" altLang="zh-CN" sz="2000" dirty="0">
              <a:solidFill>
                <a:schemeClr val="tx1"/>
              </a:solidFill>
              <a:latin typeface="微软雅黑" panose="020B0503020204020204" pitchFamily="34" charset="-122"/>
              <a:ea typeface="微软雅黑" panose="020B0503020204020204" pitchFamily="34" charset="-122"/>
            </a:endParaRPr>
          </a:p>
          <a:p>
            <a:pPr marL="85725" indent="0">
              <a:lnSpc>
                <a:spcPct val="150000"/>
              </a:lnSpc>
              <a:buNone/>
            </a:pPr>
            <a:r>
              <a:rPr lang="zh-CN" altLang="en-US" sz="2000" dirty="0">
                <a:solidFill>
                  <a:schemeClr val="tx1"/>
                </a:solidFill>
                <a:latin typeface="微软雅黑" panose="020B0503020204020204" pitchFamily="34" charset="-122"/>
                <a:ea typeface="微软雅黑" panose="020B0503020204020204" pitchFamily="34" charset="-122"/>
              </a:rPr>
              <a:t>  </a:t>
            </a:r>
            <a:endParaRPr lang="zh-CN" altLang="en-US" sz="2000" b="1" dirty="0"/>
          </a:p>
        </p:txBody>
      </p:sp>
      <p:pic>
        <p:nvPicPr>
          <p:cNvPr id="5" name="图片 4">
            <a:extLst>
              <a:ext uri="{FF2B5EF4-FFF2-40B4-BE49-F238E27FC236}">
                <a16:creationId xmlns:a16="http://schemas.microsoft.com/office/drawing/2014/main" xmlns="" id="{784D41FB-E81B-439E-BBFC-2CE85B485BF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305300" y="696186"/>
            <a:ext cx="3073400" cy="1905000"/>
          </a:xfrm>
          <a:prstGeom prst="rect">
            <a:avLst/>
          </a:prstGeom>
        </p:spPr>
      </p:pic>
    </p:spTree>
    <p:extLst>
      <p:ext uri="{BB962C8B-B14F-4D97-AF65-F5344CB8AC3E}">
        <p14:creationId xmlns:p14="http://schemas.microsoft.com/office/powerpoint/2010/main" val="2683920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10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0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1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6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6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8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9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药剂师">
  <a:themeElements>
    <a:clrScheme name="药剂师">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药剂师">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药剂师">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1_自定义设计方案">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Apothecary</Template>
  <TotalTime>1674</TotalTime>
  <Words>3351</Words>
  <Application>Microsoft Macintosh PowerPoint</Application>
  <PresentationFormat>全屏显示(16:9)</PresentationFormat>
  <Paragraphs>178</Paragraphs>
  <Slides>22</Slides>
  <Notes>22</Notes>
  <HiddenSlides>0</HiddenSlides>
  <MMClips>0</MMClips>
  <ScaleCrop>false</ScaleCrop>
  <HeadingPairs>
    <vt:vector size="4" baseType="variant">
      <vt:variant>
        <vt:lpstr>主题</vt:lpstr>
      </vt:variant>
      <vt:variant>
        <vt:i4>3</vt:i4>
      </vt:variant>
      <vt:variant>
        <vt:lpstr>幻灯片标题</vt:lpstr>
      </vt:variant>
      <vt:variant>
        <vt:i4>22</vt:i4>
      </vt:variant>
    </vt:vector>
  </HeadingPairs>
  <TitlesOfParts>
    <vt:vector size="25" baseType="lpstr">
      <vt:lpstr>药剂师</vt:lpstr>
      <vt:lpstr>自定义设计方案</vt:lpstr>
      <vt:lpstr>1_自定义设计方案</vt:lpstr>
      <vt:lpstr>PowerPoint 演示文稿</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China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现代物流学</dc:title>
  <dc:creator>User</dc:creator>
  <cp:lastModifiedBy>Microsoft Office 用户</cp:lastModifiedBy>
  <cp:revision>325</cp:revision>
  <dcterms:created xsi:type="dcterms:W3CDTF">2020-06-29T06:29:00Z</dcterms:created>
  <dcterms:modified xsi:type="dcterms:W3CDTF">2021-09-25T08:48:40Z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