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351" r:id="rId3"/>
    <p:sldId id="266" r:id="rId4"/>
    <p:sldId id="312" r:id="rId5"/>
    <p:sldId id="374" r:id="rId6"/>
    <p:sldId id="271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DBFEE96B-23C1-0C4B-A582-D30C45C8A4B3}">
          <p14:sldIdLst>
            <p14:sldId id="263"/>
            <p14:sldId id="351"/>
            <p14:sldId id="266"/>
            <p14:sldId id="312"/>
            <p14:sldId id="374"/>
            <p14:sldId id="271"/>
            <p14:sldId id="355"/>
            <p14:sldId id="356"/>
            <p14:sldId id="357"/>
            <p14:sldId id="358"/>
            <p14:sldId id="359"/>
            <p14:sldId id="360"/>
            <p14:sldId id="361"/>
            <p14:sldId id="3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pos="166">
          <p15:clr>
            <a:srgbClr val="A4A3A4"/>
          </p15:clr>
        </p15:guide>
        <p15:guide id="5" pos="7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9494"/>
    <a:srgbClr val="F95647"/>
    <a:srgbClr val="88CCC1"/>
    <a:srgbClr val="7CB554"/>
    <a:srgbClr val="FF9999"/>
    <a:srgbClr val="00B0F0"/>
    <a:srgbClr val="FF9409"/>
    <a:srgbClr val="FAC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0" autoAdjust="0"/>
    <p:restoredTop sz="91446"/>
  </p:normalViewPr>
  <p:slideViewPr>
    <p:cSldViewPr snapToGrid="0">
      <p:cViewPr varScale="1">
        <p:scale>
          <a:sx n="66" d="100"/>
          <a:sy n="66" d="100"/>
        </p:scale>
        <p:origin x="900" y="72"/>
      </p:cViewPr>
      <p:guideLst>
        <p:guide orient="horz" pos="2183"/>
        <p:guide pos="3840"/>
        <p:guide orient="horz" pos="2024"/>
        <p:guide pos="166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28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99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11082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2130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39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4184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948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8727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523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1998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9894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435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4736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4364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63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75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586755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不得将觅知网的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模板、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endParaRPr lang="zh-CN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4806-4196-4FBB-8289-AA32A40B7815}" type="datetimeFigureOut">
              <a:rPr lang="zh-CN" altLang="en-US" smtClean="0"/>
              <a:t>2021/4/22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96B7-C375-4C39-ACFC-8B938E682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CE16-F6FA-4043-9648-D3D03539C4A6}" type="datetimeFigureOut">
              <a:rPr lang="zh-CN" altLang="en-US" smtClean="0"/>
              <a:t>2021/4/22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C04E-B5F8-4BE3-BC9B-F52F4EC5F7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795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 53"/>
          <p:cNvSpPr/>
          <p:nvPr/>
        </p:nvSpPr>
        <p:spPr bwMode="auto">
          <a:xfrm>
            <a:off x="780260" y="5019661"/>
            <a:ext cx="61825" cy="179493"/>
          </a:xfrm>
          <a:custGeom>
            <a:avLst/>
            <a:gdLst>
              <a:gd name="T0" fmla="*/ 2 w 26"/>
              <a:gd name="T1" fmla="*/ 75 h 76"/>
              <a:gd name="T2" fmla="*/ 7 w 26"/>
              <a:gd name="T3" fmla="*/ 62 h 76"/>
              <a:gd name="T4" fmla="*/ 14 w 26"/>
              <a:gd name="T5" fmla="*/ 42 h 76"/>
              <a:gd name="T6" fmla="*/ 26 w 26"/>
              <a:gd name="T7" fmla="*/ 2 h 76"/>
              <a:gd name="T8" fmla="*/ 24 w 26"/>
              <a:gd name="T9" fmla="*/ 2 h 76"/>
              <a:gd name="T10" fmla="*/ 12 w 26"/>
              <a:gd name="T11" fmla="*/ 40 h 76"/>
              <a:gd name="T12" fmla="*/ 6 w 26"/>
              <a:gd name="T13" fmla="*/ 57 h 76"/>
              <a:gd name="T14" fmla="*/ 0 w 26"/>
              <a:gd name="T15" fmla="*/ 74 h 76"/>
              <a:gd name="T16" fmla="*/ 2 w 26"/>
              <a:gd name="T17" fmla="*/ 75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" h="76">
                <a:moveTo>
                  <a:pt x="2" y="75"/>
                </a:moveTo>
                <a:cubicBezTo>
                  <a:pt x="5" y="71"/>
                  <a:pt x="6" y="67"/>
                  <a:pt x="7" y="62"/>
                </a:cubicBezTo>
                <a:cubicBezTo>
                  <a:pt x="9" y="55"/>
                  <a:pt x="12" y="49"/>
                  <a:pt x="14" y="42"/>
                </a:cubicBezTo>
                <a:cubicBezTo>
                  <a:pt x="18" y="29"/>
                  <a:pt x="25" y="16"/>
                  <a:pt x="26" y="2"/>
                </a:cubicBezTo>
                <a:cubicBezTo>
                  <a:pt x="26" y="0"/>
                  <a:pt x="24" y="1"/>
                  <a:pt x="24" y="2"/>
                </a:cubicBezTo>
                <a:cubicBezTo>
                  <a:pt x="22" y="15"/>
                  <a:pt x="16" y="27"/>
                  <a:pt x="12" y="40"/>
                </a:cubicBezTo>
                <a:cubicBezTo>
                  <a:pt x="10" y="45"/>
                  <a:pt x="8" y="51"/>
                  <a:pt x="6" y="57"/>
                </a:cubicBezTo>
                <a:cubicBezTo>
                  <a:pt x="4" y="62"/>
                  <a:pt x="3" y="68"/>
                  <a:pt x="0" y="74"/>
                </a:cubicBezTo>
                <a:cubicBezTo>
                  <a:pt x="0" y="74"/>
                  <a:pt x="1" y="76"/>
                  <a:pt x="2" y="75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54" name="Freeform 54"/>
          <p:cNvSpPr/>
          <p:nvPr/>
        </p:nvSpPr>
        <p:spPr bwMode="auto">
          <a:xfrm>
            <a:off x="893939" y="5057554"/>
            <a:ext cx="15955" cy="68806"/>
          </a:xfrm>
          <a:custGeom>
            <a:avLst/>
            <a:gdLst>
              <a:gd name="T0" fmla="*/ 1 w 7"/>
              <a:gd name="T1" fmla="*/ 3 h 29"/>
              <a:gd name="T2" fmla="*/ 5 w 7"/>
              <a:gd name="T3" fmla="*/ 16 h 29"/>
              <a:gd name="T4" fmla="*/ 4 w 7"/>
              <a:gd name="T5" fmla="*/ 28 h 29"/>
              <a:gd name="T6" fmla="*/ 6 w 7"/>
              <a:gd name="T7" fmla="*/ 28 h 29"/>
              <a:gd name="T8" fmla="*/ 7 w 7"/>
              <a:gd name="T9" fmla="*/ 11 h 29"/>
              <a:gd name="T10" fmla="*/ 3 w 7"/>
              <a:gd name="T11" fmla="*/ 0 h 29"/>
              <a:gd name="T12" fmla="*/ 2 w 7"/>
              <a:gd name="T13" fmla="*/ 0 h 29"/>
              <a:gd name="T14" fmla="*/ 1 w 7"/>
              <a:gd name="T15" fmla="*/ 2 h 29"/>
              <a:gd name="T16" fmla="*/ 1 w 7"/>
              <a:gd name="T17" fmla="*/ 3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29">
                <a:moveTo>
                  <a:pt x="1" y="3"/>
                </a:moveTo>
                <a:cubicBezTo>
                  <a:pt x="5" y="0"/>
                  <a:pt x="5" y="15"/>
                  <a:pt x="5" y="16"/>
                </a:cubicBezTo>
                <a:cubicBezTo>
                  <a:pt x="4" y="20"/>
                  <a:pt x="3" y="24"/>
                  <a:pt x="4" y="28"/>
                </a:cubicBezTo>
                <a:cubicBezTo>
                  <a:pt x="4" y="29"/>
                  <a:pt x="6" y="29"/>
                  <a:pt x="6" y="28"/>
                </a:cubicBezTo>
                <a:cubicBezTo>
                  <a:pt x="7" y="23"/>
                  <a:pt x="7" y="16"/>
                  <a:pt x="7" y="11"/>
                </a:cubicBezTo>
                <a:cubicBezTo>
                  <a:pt x="7" y="7"/>
                  <a:pt x="7" y="2"/>
                  <a:pt x="3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1" y="1"/>
                  <a:pt x="1" y="2"/>
                </a:cubicBezTo>
                <a:cubicBezTo>
                  <a:pt x="0" y="2"/>
                  <a:pt x="1" y="3"/>
                  <a:pt x="1" y="3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56" name="Freeform 56"/>
          <p:cNvSpPr/>
          <p:nvPr/>
        </p:nvSpPr>
        <p:spPr bwMode="auto">
          <a:xfrm>
            <a:off x="3376927" y="4706545"/>
            <a:ext cx="126643" cy="292175"/>
          </a:xfrm>
          <a:custGeom>
            <a:avLst/>
            <a:gdLst>
              <a:gd name="T0" fmla="*/ 51 w 54"/>
              <a:gd name="T1" fmla="*/ 19 h 124"/>
              <a:gd name="T2" fmla="*/ 48 w 54"/>
              <a:gd name="T3" fmla="*/ 1 h 124"/>
              <a:gd name="T4" fmla="*/ 48 w 54"/>
              <a:gd name="T5" fmla="*/ 1 h 124"/>
              <a:gd name="T6" fmla="*/ 45 w 54"/>
              <a:gd name="T7" fmla="*/ 31 h 124"/>
              <a:gd name="T8" fmla="*/ 31 w 54"/>
              <a:gd name="T9" fmla="*/ 66 h 124"/>
              <a:gd name="T10" fmla="*/ 3 w 54"/>
              <a:gd name="T11" fmla="*/ 118 h 124"/>
              <a:gd name="T12" fmla="*/ 1 w 54"/>
              <a:gd name="T13" fmla="*/ 119 h 124"/>
              <a:gd name="T14" fmla="*/ 0 w 54"/>
              <a:gd name="T15" fmla="*/ 122 h 124"/>
              <a:gd name="T16" fmla="*/ 3 w 54"/>
              <a:gd name="T17" fmla="*/ 123 h 124"/>
              <a:gd name="T18" fmla="*/ 11 w 54"/>
              <a:gd name="T19" fmla="*/ 112 h 124"/>
              <a:gd name="T20" fmla="*/ 21 w 54"/>
              <a:gd name="T21" fmla="*/ 94 h 124"/>
              <a:gd name="T22" fmla="*/ 38 w 54"/>
              <a:gd name="T23" fmla="*/ 56 h 124"/>
              <a:gd name="T24" fmla="*/ 51 w 54"/>
              <a:gd name="T25" fmla="*/ 19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4" h="124">
                <a:moveTo>
                  <a:pt x="51" y="19"/>
                </a:moveTo>
                <a:cubicBezTo>
                  <a:pt x="52" y="13"/>
                  <a:pt x="53" y="5"/>
                  <a:pt x="48" y="1"/>
                </a:cubicBezTo>
                <a:cubicBezTo>
                  <a:pt x="48" y="0"/>
                  <a:pt x="47" y="1"/>
                  <a:pt x="48" y="1"/>
                </a:cubicBezTo>
                <a:cubicBezTo>
                  <a:pt x="54" y="8"/>
                  <a:pt x="47" y="24"/>
                  <a:pt x="45" y="31"/>
                </a:cubicBezTo>
                <a:cubicBezTo>
                  <a:pt x="41" y="43"/>
                  <a:pt x="36" y="55"/>
                  <a:pt x="31" y="66"/>
                </a:cubicBezTo>
                <a:cubicBezTo>
                  <a:pt x="23" y="84"/>
                  <a:pt x="13" y="102"/>
                  <a:pt x="3" y="118"/>
                </a:cubicBezTo>
                <a:cubicBezTo>
                  <a:pt x="2" y="118"/>
                  <a:pt x="1" y="118"/>
                  <a:pt x="1" y="119"/>
                </a:cubicBezTo>
                <a:cubicBezTo>
                  <a:pt x="1" y="120"/>
                  <a:pt x="1" y="121"/>
                  <a:pt x="0" y="122"/>
                </a:cubicBezTo>
                <a:cubicBezTo>
                  <a:pt x="0" y="123"/>
                  <a:pt x="2" y="124"/>
                  <a:pt x="3" y="123"/>
                </a:cubicBezTo>
                <a:cubicBezTo>
                  <a:pt x="7" y="120"/>
                  <a:pt x="9" y="116"/>
                  <a:pt x="11" y="112"/>
                </a:cubicBezTo>
                <a:cubicBezTo>
                  <a:pt x="14" y="106"/>
                  <a:pt x="18" y="100"/>
                  <a:pt x="21" y="94"/>
                </a:cubicBezTo>
                <a:cubicBezTo>
                  <a:pt x="28" y="82"/>
                  <a:pt x="33" y="69"/>
                  <a:pt x="38" y="56"/>
                </a:cubicBezTo>
                <a:cubicBezTo>
                  <a:pt x="43" y="44"/>
                  <a:pt x="48" y="31"/>
                  <a:pt x="51" y="19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98" name="Freeform 98"/>
          <p:cNvSpPr/>
          <p:nvPr/>
        </p:nvSpPr>
        <p:spPr bwMode="auto">
          <a:xfrm>
            <a:off x="1346661" y="4951853"/>
            <a:ext cx="65814" cy="41882"/>
          </a:xfrm>
          <a:custGeom>
            <a:avLst/>
            <a:gdLst>
              <a:gd name="T0" fmla="*/ 3 w 28"/>
              <a:gd name="T1" fmla="*/ 17 h 18"/>
              <a:gd name="T2" fmla="*/ 19 w 28"/>
              <a:gd name="T3" fmla="*/ 13 h 18"/>
              <a:gd name="T4" fmla="*/ 28 w 28"/>
              <a:gd name="T5" fmla="*/ 1 h 18"/>
              <a:gd name="T6" fmla="*/ 26 w 28"/>
              <a:gd name="T7" fmla="*/ 1 h 18"/>
              <a:gd name="T8" fmla="*/ 17 w 28"/>
              <a:gd name="T9" fmla="*/ 10 h 18"/>
              <a:gd name="T10" fmla="*/ 3 w 28"/>
              <a:gd name="T11" fmla="*/ 13 h 18"/>
              <a:gd name="T12" fmla="*/ 3 w 28"/>
              <a:gd name="T13" fmla="*/ 17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8" h="18">
                <a:moveTo>
                  <a:pt x="3" y="17"/>
                </a:moveTo>
                <a:cubicBezTo>
                  <a:pt x="9" y="18"/>
                  <a:pt x="14" y="16"/>
                  <a:pt x="19" y="13"/>
                </a:cubicBezTo>
                <a:cubicBezTo>
                  <a:pt x="23" y="10"/>
                  <a:pt x="28" y="6"/>
                  <a:pt x="28" y="1"/>
                </a:cubicBezTo>
                <a:cubicBezTo>
                  <a:pt x="28" y="0"/>
                  <a:pt x="27" y="0"/>
                  <a:pt x="26" y="1"/>
                </a:cubicBezTo>
                <a:cubicBezTo>
                  <a:pt x="25" y="5"/>
                  <a:pt x="20" y="8"/>
                  <a:pt x="17" y="10"/>
                </a:cubicBezTo>
                <a:cubicBezTo>
                  <a:pt x="13" y="13"/>
                  <a:pt x="9" y="15"/>
                  <a:pt x="3" y="13"/>
                </a:cubicBezTo>
                <a:cubicBezTo>
                  <a:pt x="1" y="13"/>
                  <a:pt x="0" y="16"/>
                  <a:pt x="3" y="17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99" name="Freeform 99"/>
          <p:cNvSpPr/>
          <p:nvPr/>
        </p:nvSpPr>
        <p:spPr bwMode="auto">
          <a:xfrm>
            <a:off x="1388542" y="4840168"/>
            <a:ext cx="49859" cy="18947"/>
          </a:xfrm>
          <a:custGeom>
            <a:avLst/>
            <a:gdLst>
              <a:gd name="T0" fmla="*/ 1 w 21"/>
              <a:gd name="T1" fmla="*/ 6 h 8"/>
              <a:gd name="T2" fmla="*/ 18 w 21"/>
              <a:gd name="T3" fmla="*/ 7 h 8"/>
              <a:gd name="T4" fmla="*/ 20 w 21"/>
              <a:gd name="T5" fmla="*/ 5 h 8"/>
              <a:gd name="T6" fmla="*/ 1 w 21"/>
              <a:gd name="T7" fmla="*/ 6 h 8"/>
              <a:gd name="T8" fmla="*/ 1 w 21"/>
              <a:gd name="T9" fmla="*/ 6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8">
                <a:moveTo>
                  <a:pt x="1" y="6"/>
                </a:moveTo>
                <a:cubicBezTo>
                  <a:pt x="6" y="7"/>
                  <a:pt x="13" y="3"/>
                  <a:pt x="18" y="7"/>
                </a:cubicBezTo>
                <a:cubicBezTo>
                  <a:pt x="19" y="8"/>
                  <a:pt x="21" y="6"/>
                  <a:pt x="20" y="5"/>
                </a:cubicBezTo>
                <a:cubicBezTo>
                  <a:pt x="15" y="0"/>
                  <a:pt x="7" y="5"/>
                  <a:pt x="1" y="6"/>
                </a:cubicBezTo>
                <a:cubicBezTo>
                  <a:pt x="0" y="6"/>
                  <a:pt x="0" y="6"/>
                  <a:pt x="1" y="6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1" name="Freeform 101"/>
          <p:cNvSpPr/>
          <p:nvPr/>
        </p:nvSpPr>
        <p:spPr bwMode="auto">
          <a:xfrm>
            <a:off x="3287181" y="4748427"/>
            <a:ext cx="20941" cy="11966"/>
          </a:xfrm>
          <a:custGeom>
            <a:avLst/>
            <a:gdLst>
              <a:gd name="T0" fmla="*/ 8 w 9"/>
              <a:gd name="T1" fmla="*/ 0 h 5"/>
              <a:gd name="T2" fmla="*/ 2 w 9"/>
              <a:gd name="T3" fmla="*/ 1 h 5"/>
              <a:gd name="T4" fmla="*/ 2 w 9"/>
              <a:gd name="T5" fmla="*/ 4 h 5"/>
              <a:gd name="T6" fmla="*/ 9 w 9"/>
              <a:gd name="T7" fmla="*/ 1 h 5"/>
              <a:gd name="T8" fmla="*/ 8 w 9"/>
              <a:gd name="T9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" h="5">
                <a:moveTo>
                  <a:pt x="8" y="0"/>
                </a:moveTo>
                <a:cubicBezTo>
                  <a:pt x="6" y="1"/>
                  <a:pt x="4" y="2"/>
                  <a:pt x="2" y="1"/>
                </a:cubicBezTo>
                <a:cubicBezTo>
                  <a:pt x="0" y="1"/>
                  <a:pt x="0" y="4"/>
                  <a:pt x="2" y="4"/>
                </a:cubicBezTo>
                <a:cubicBezTo>
                  <a:pt x="5" y="5"/>
                  <a:pt x="7" y="4"/>
                  <a:pt x="9" y="1"/>
                </a:cubicBezTo>
                <a:cubicBezTo>
                  <a:pt x="9" y="1"/>
                  <a:pt x="8" y="0"/>
                  <a:pt x="8" y="0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3" name="Freeform 103"/>
          <p:cNvSpPr/>
          <p:nvPr/>
        </p:nvSpPr>
        <p:spPr bwMode="auto">
          <a:xfrm>
            <a:off x="1657782" y="5465403"/>
            <a:ext cx="23932" cy="23932"/>
          </a:xfrm>
          <a:custGeom>
            <a:avLst/>
            <a:gdLst>
              <a:gd name="T0" fmla="*/ 3 w 10"/>
              <a:gd name="T1" fmla="*/ 3 h 10"/>
              <a:gd name="T2" fmla="*/ 0 w 10"/>
              <a:gd name="T3" fmla="*/ 9 h 10"/>
              <a:gd name="T4" fmla="*/ 2 w 10"/>
              <a:gd name="T5" fmla="*/ 10 h 10"/>
              <a:gd name="T6" fmla="*/ 6 w 10"/>
              <a:gd name="T7" fmla="*/ 7 h 10"/>
              <a:gd name="T8" fmla="*/ 5 w 10"/>
              <a:gd name="T9" fmla="*/ 6 h 10"/>
              <a:gd name="T10" fmla="*/ 6 w 10"/>
              <a:gd name="T11" fmla="*/ 5 h 10"/>
              <a:gd name="T12" fmla="*/ 9 w 10"/>
              <a:gd name="T13" fmla="*/ 1 h 10"/>
              <a:gd name="T14" fmla="*/ 9 w 10"/>
              <a:gd name="T15" fmla="*/ 0 h 10"/>
              <a:gd name="T16" fmla="*/ 3 w 10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0">
                <a:moveTo>
                  <a:pt x="3" y="3"/>
                </a:moveTo>
                <a:cubicBezTo>
                  <a:pt x="2" y="5"/>
                  <a:pt x="0" y="7"/>
                  <a:pt x="0" y="9"/>
                </a:cubicBezTo>
                <a:cubicBezTo>
                  <a:pt x="0" y="10"/>
                  <a:pt x="1" y="10"/>
                  <a:pt x="2" y="10"/>
                </a:cubicBezTo>
                <a:cubicBezTo>
                  <a:pt x="4" y="10"/>
                  <a:pt x="5" y="9"/>
                  <a:pt x="6" y="7"/>
                </a:cubicBezTo>
                <a:cubicBezTo>
                  <a:pt x="6" y="7"/>
                  <a:pt x="5" y="6"/>
                  <a:pt x="5" y="6"/>
                </a:cubicBezTo>
                <a:cubicBezTo>
                  <a:pt x="5" y="6"/>
                  <a:pt x="5" y="5"/>
                  <a:pt x="6" y="5"/>
                </a:cubicBezTo>
                <a:cubicBezTo>
                  <a:pt x="7" y="4"/>
                  <a:pt x="8" y="3"/>
                  <a:pt x="9" y="1"/>
                </a:cubicBezTo>
                <a:cubicBezTo>
                  <a:pt x="10" y="1"/>
                  <a:pt x="9" y="1"/>
                  <a:pt x="9" y="0"/>
                </a:cubicBezTo>
                <a:cubicBezTo>
                  <a:pt x="7" y="0"/>
                  <a:pt x="5" y="2"/>
                  <a:pt x="3" y="3"/>
                </a:cubicBezTo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47" name="文本框 146"/>
          <p:cNvSpPr txBox="1"/>
          <p:nvPr/>
        </p:nvSpPr>
        <p:spPr>
          <a:xfrm>
            <a:off x="-1037669" y="1838339"/>
            <a:ext cx="9082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6000" b="1" dirty="0">
                <a:solidFill>
                  <a:srgbClr val="005790"/>
                </a:solidFill>
                <a:cs typeface="+mn-ea"/>
                <a:sym typeface="+mn-lt"/>
              </a:rPr>
              <a:t>经济学基础</a:t>
            </a:r>
            <a:endParaRPr lang="zh-CN" altLang="en-US" sz="6000" b="1" dirty="0">
              <a:solidFill>
                <a:srgbClr val="C00000"/>
              </a:solidFill>
              <a:cs typeface="+mn-ea"/>
              <a:sym typeface="+mn-lt"/>
            </a:endParaRPr>
          </a:p>
        </p:txBody>
      </p:sp>
      <p:sp>
        <p:nvSpPr>
          <p:cNvPr id="149" name="Freeform 21"/>
          <p:cNvSpPr/>
          <p:nvPr/>
        </p:nvSpPr>
        <p:spPr bwMode="auto">
          <a:xfrm>
            <a:off x="5408977" y="2828197"/>
            <a:ext cx="6021079" cy="128902"/>
          </a:xfrm>
          <a:custGeom>
            <a:avLst/>
            <a:gdLst>
              <a:gd name="T0" fmla="*/ 3 w 764"/>
              <a:gd name="T1" fmla="*/ 1 h 70"/>
              <a:gd name="T2" fmla="*/ 0 w 764"/>
              <a:gd name="T3" fmla="*/ 4 h 70"/>
              <a:gd name="T4" fmla="*/ 3 w 764"/>
              <a:gd name="T5" fmla="*/ 8 h 70"/>
              <a:gd name="T6" fmla="*/ 183 w 764"/>
              <a:gd name="T7" fmla="*/ 7 h 70"/>
              <a:gd name="T8" fmla="*/ 625 w 764"/>
              <a:gd name="T9" fmla="*/ 9 h 70"/>
              <a:gd name="T10" fmla="*/ 638 w 764"/>
              <a:gd name="T11" fmla="*/ 9 h 70"/>
              <a:gd name="T12" fmla="*/ 517 w 764"/>
              <a:gd name="T13" fmla="*/ 13 h 70"/>
              <a:gd name="T14" fmla="*/ 241 w 764"/>
              <a:gd name="T15" fmla="*/ 22 h 70"/>
              <a:gd name="T16" fmla="*/ 47 w 764"/>
              <a:gd name="T17" fmla="*/ 33 h 70"/>
              <a:gd name="T18" fmla="*/ 47 w 764"/>
              <a:gd name="T19" fmla="*/ 39 h 70"/>
              <a:gd name="T20" fmla="*/ 215 w 764"/>
              <a:gd name="T21" fmla="*/ 33 h 70"/>
              <a:gd name="T22" fmla="*/ 539 w 764"/>
              <a:gd name="T23" fmla="*/ 40 h 70"/>
              <a:gd name="T24" fmla="*/ 530 w 764"/>
              <a:gd name="T25" fmla="*/ 40 h 70"/>
              <a:gd name="T26" fmla="*/ 236 w 764"/>
              <a:gd name="T27" fmla="*/ 60 h 70"/>
              <a:gd name="T28" fmla="*/ 217 w 764"/>
              <a:gd name="T29" fmla="*/ 63 h 70"/>
              <a:gd name="T30" fmla="*/ 215 w 764"/>
              <a:gd name="T31" fmla="*/ 67 h 70"/>
              <a:gd name="T32" fmla="*/ 218 w 764"/>
              <a:gd name="T33" fmla="*/ 70 h 70"/>
              <a:gd name="T34" fmla="*/ 237 w 764"/>
              <a:gd name="T35" fmla="*/ 67 h 70"/>
              <a:gd name="T36" fmla="*/ 530 w 764"/>
              <a:gd name="T37" fmla="*/ 47 h 70"/>
              <a:gd name="T38" fmla="*/ 575 w 764"/>
              <a:gd name="T39" fmla="*/ 47 h 70"/>
              <a:gd name="T40" fmla="*/ 575 w 764"/>
              <a:gd name="T41" fmla="*/ 41 h 70"/>
              <a:gd name="T42" fmla="*/ 573 w 764"/>
              <a:gd name="T43" fmla="*/ 40 h 70"/>
              <a:gd name="T44" fmla="*/ 560 w 764"/>
              <a:gd name="T45" fmla="*/ 37 h 70"/>
              <a:gd name="T46" fmla="*/ 321 w 764"/>
              <a:gd name="T47" fmla="*/ 22 h 70"/>
              <a:gd name="T48" fmla="*/ 517 w 764"/>
              <a:gd name="T49" fmla="*/ 19 h 70"/>
              <a:gd name="T50" fmla="*/ 668 w 764"/>
              <a:gd name="T51" fmla="*/ 14 h 70"/>
              <a:gd name="T52" fmla="*/ 761 w 764"/>
              <a:gd name="T53" fmla="*/ 8 h 70"/>
              <a:gd name="T54" fmla="*/ 763 w 764"/>
              <a:gd name="T55" fmla="*/ 7 h 70"/>
              <a:gd name="T56" fmla="*/ 763 w 764"/>
              <a:gd name="T57" fmla="*/ 2 h 70"/>
              <a:gd name="T58" fmla="*/ 763 w 764"/>
              <a:gd name="T59" fmla="*/ 2 h 70"/>
              <a:gd name="T60" fmla="*/ 759 w 764"/>
              <a:gd name="T61" fmla="*/ 2 h 70"/>
              <a:gd name="T62" fmla="*/ 759 w 764"/>
              <a:gd name="T63" fmla="*/ 2 h 70"/>
              <a:gd name="T64" fmla="*/ 759 w 764"/>
              <a:gd name="T65" fmla="*/ 2 h 70"/>
              <a:gd name="T66" fmla="*/ 682 w 764"/>
              <a:gd name="T67" fmla="*/ 2 h 70"/>
              <a:gd name="T68" fmla="*/ 625 w 764"/>
              <a:gd name="T69" fmla="*/ 2 h 70"/>
              <a:gd name="T70" fmla="*/ 183 w 764"/>
              <a:gd name="T71" fmla="*/ 1 h 70"/>
              <a:gd name="T72" fmla="*/ 3 w 764"/>
              <a:gd name="T73" fmla="*/ 1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764" h="70">
                <a:moveTo>
                  <a:pt x="3" y="1"/>
                </a:moveTo>
                <a:cubicBezTo>
                  <a:pt x="1" y="1"/>
                  <a:pt x="0" y="3"/>
                  <a:pt x="0" y="4"/>
                </a:cubicBezTo>
                <a:cubicBezTo>
                  <a:pt x="0" y="6"/>
                  <a:pt x="1" y="8"/>
                  <a:pt x="3" y="8"/>
                </a:cubicBezTo>
                <a:cubicBezTo>
                  <a:pt x="59" y="8"/>
                  <a:pt x="121" y="8"/>
                  <a:pt x="183" y="7"/>
                </a:cubicBezTo>
                <a:cubicBezTo>
                  <a:pt x="330" y="7"/>
                  <a:pt x="473" y="7"/>
                  <a:pt x="625" y="9"/>
                </a:cubicBezTo>
                <a:cubicBezTo>
                  <a:pt x="627" y="9"/>
                  <a:pt x="632" y="9"/>
                  <a:pt x="638" y="9"/>
                </a:cubicBezTo>
                <a:cubicBezTo>
                  <a:pt x="581" y="11"/>
                  <a:pt x="523" y="13"/>
                  <a:pt x="517" y="13"/>
                </a:cubicBezTo>
                <a:cubicBezTo>
                  <a:pt x="414" y="7"/>
                  <a:pt x="327" y="15"/>
                  <a:pt x="241" y="22"/>
                </a:cubicBezTo>
                <a:cubicBezTo>
                  <a:pt x="178" y="28"/>
                  <a:pt x="115" y="33"/>
                  <a:pt x="47" y="33"/>
                </a:cubicBezTo>
                <a:cubicBezTo>
                  <a:pt x="47" y="39"/>
                  <a:pt x="47" y="39"/>
                  <a:pt x="47" y="39"/>
                </a:cubicBezTo>
                <a:cubicBezTo>
                  <a:pt x="108" y="39"/>
                  <a:pt x="162" y="36"/>
                  <a:pt x="215" y="33"/>
                </a:cubicBezTo>
                <a:cubicBezTo>
                  <a:pt x="316" y="28"/>
                  <a:pt x="411" y="22"/>
                  <a:pt x="539" y="40"/>
                </a:cubicBezTo>
                <a:cubicBezTo>
                  <a:pt x="530" y="40"/>
                  <a:pt x="530" y="40"/>
                  <a:pt x="530" y="40"/>
                </a:cubicBezTo>
                <a:cubicBezTo>
                  <a:pt x="427" y="40"/>
                  <a:pt x="355" y="40"/>
                  <a:pt x="236" y="60"/>
                </a:cubicBezTo>
                <a:cubicBezTo>
                  <a:pt x="217" y="63"/>
                  <a:pt x="217" y="63"/>
                  <a:pt x="217" y="63"/>
                </a:cubicBezTo>
                <a:cubicBezTo>
                  <a:pt x="216" y="64"/>
                  <a:pt x="214" y="65"/>
                  <a:pt x="215" y="67"/>
                </a:cubicBezTo>
                <a:cubicBezTo>
                  <a:pt x="215" y="69"/>
                  <a:pt x="217" y="70"/>
                  <a:pt x="218" y="70"/>
                </a:cubicBezTo>
                <a:cubicBezTo>
                  <a:pt x="237" y="67"/>
                  <a:pt x="237" y="67"/>
                  <a:pt x="237" y="67"/>
                </a:cubicBezTo>
                <a:cubicBezTo>
                  <a:pt x="356" y="46"/>
                  <a:pt x="427" y="47"/>
                  <a:pt x="530" y="47"/>
                </a:cubicBezTo>
                <a:cubicBezTo>
                  <a:pt x="546" y="47"/>
                  <a:pt x="563" y="47"/>
                  <a:pt x="575" y="47"/>
                </a:cubicBezTo>
                <a:cubicBezTo>
                  <a:pt x="575" y="41"/>
                  <a:pt x="575" y="41"/>
                  <a:pt x="575" y="41"/>
                </a:cubicBezTo>
                <a:cubicBezTo>
                  <a:pt x="574" y="41"/>
                  <a:pt x="574" y="40"/>
                  <a:pt x="573" y="40"/>
                </a:cubicBezTo>
                <a:cubicBezTo>
                  <a:pt x="569" y="39"/>
                  <a:pt x="561" y="37"/>
                  <a:pt x="560" y="37"/>
                </a:cubicBezTo>
                <a:cubicBezTo>
                  <a:pt x="467" y="23"/>
                  <a:pt x="392" y="20"/>
                  <a:pt x="321" y="22"/>
                </a:cubicBezTo>
                <a:cubicBezTo>
                  <a:pt x="382" y="18"/>
                  <a:pt x="446" y="15"/>
                  <a:pt x="517" y="19"/>
                </a:cubicBezTo>
                <a:cubicBezTo>
                  <a:pt x="524" y="20"/>
                  <a:pt x="602" y="17"/>
                  <a:pt x="668" y="14"/>
                </a:cubicBezTo>
                <a:cubicBezTo>
                  <a:pt x="713" y="12"/>
                  <a:pt x="753" y="10"/>
                  <a:pt x="761" y="8"/>
                </a:cubicBezTo>
                <a:cubicBezTo>
                  <a:pt x="762" y="8"/>
                  <a:pt x="763" y="8"/>
                  <a:pt x="763" y="7"/>
                </a:cubicBezTo>
                <a:cubicBezTo>
                  <a:pt x="764" y="6"/>
                  <a:pt x="764" y="4"/>
                  <a:pt x="763" y="2"/>
                </a:cubicBezTo>
                <a:cubicBezTo>
                  <a:pt x="763" y="2"/>
                  <a:pt x="763" y="2"/>
                  <a:pt x="763" y="2"/>
                </a:cubicBezTo>
                <a:cubicBezTo>
                  <a:pt x="763" y="2"/>
                  <a:pt x="761" y="2"/>
                  <a:pt x="759" y="2"/>
                </a:cubicBezTo>
                <a:cubicBezTo>
                  <a:pt x="759" y="2"/>
                  <a:pt x="759" y="2"/>
                  <a:pt x="759" y="2"/>
                </a:cubicBezTo>
                <a:cubicBezTo>
                  <a:pt x="759" y="2"/>
                  <a:pt x="759" y="2"/>
                  <a:pt x="759" y="2"/>
                </a:cubicBezTo>
                <a:cubicBezTo>
                  <a:pt x="748" y="2"/>
                  <a:pt x="713" y="2"/>
                  <a:pt x="682" y="2"/>
                </a:cubicBezTo>
                <a:cubicBezTo>
                  <a:pt x="655" y="2"/>
                  <a:pt x="631" y="2"/>
                  <a:pt x="625" y="2"/>
                </a:cubicBezTo>
                <a:cubicBezTo>
                  <a:pt x="474" y="0"/>
                  <a:pt x="330" y="1"/>
                  <a:pt x="183" y="1"/>
                </a:cubicBezTo>
                <a:cubicBezTo>
                  <a:pt x="126" y="1"/>
                  <a:pt x="68" y="1"/>
                  <a:pt x="3" y="1"/>
                </a:cubicBezTo>
                <a:close/>
              </a:path>
            </a:pathLst>
          </a:custGeom>
          <a:solidFill>
            <a:srgbClr val="00579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2400"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383285" y="3226842"/>
            <a:ext cx="33057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cs typeface="+mn-ea"/>
                <a:sym typeface="+mn-lt"/>
              </a:rPr>
              <a:t>2021</a:t>
            </a:r>
            <a:r>
              <a:rPr lang="zh-CN" altLang="en-US" sz="3200" b="1" dirty="0">
                <a:cs typeface="+mn-ea"/>
                <a:sym typeface="+mn-lt"/>
              </a:rPr>
              <a:t>年     陈老师</a:t>
            </a:r>
          </a:p>
        </p:txBody>
      </p:sp>
    </p:spTree>
  </p:cSld>
  <p:clrMapOvr>
    <a:masterClrMapping/>
  </p:clrMapOvr>
  <p:transition spd="med" advClick="0" advTm="5000">
    <p:pull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4" presetID="2" presetClass="entr" presetSubtype="2" accel="28000" fill="hold" grpId="0" nodeType="afterEffect" p14:presetBounceEnd="24000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20000"/>
                                      </p:iterate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4000">
                                          <p:cBhvr additive="base">
                                            <p:cTn id="36" dur="5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4000">
                                          <p:cBhvr additive="base">
                                            <p:cTn id="37" dur="5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1400"/>
                                </p:stCondLst>
                                <p:childTnLst>
                                  <p:par>
                                    <p:cTn id="39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1" dur="500"/>
                                            <p:tgtEl>
                                              <p:spTgt spid="1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900"/>
                                </p:stCondLst>
                                <p:childTnLst>
                                  <p:par>
                                    <p:cTn id="43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54" grpId="0" animBg="1"/>
          <p:bldP spid="56" grpId="0" animBg="1"/>
          <p:bldP spid="98" grpId="0" animBg="1"/>
          <p:bldP spid="99" grpId="0" animBg="1"/>
          <p:bldP spid="101" grpId="0" animBg="1"/>
          <p:bldP spid="103" grpId="0" animBg="1"/>
          <p:bldP spid="147" grpId="0"/>
          <p:bldP spid="149" grpId="0" animBg="1"/>
          <p:bldP spid="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4" dur="5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4" presetID="2" presetClass="entr" presetSubtype="2" accel="2800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20000"/>
                                      </p:iterate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8" fill="hold">
                                <p:stCondLst>
                                  <p:cond delay="1400"/>
                                </p:stCondLst>
                                <p:childTnLst>
                                  <p:par>
                                    <p:cTn id="39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1" dur="500"/>
                                            <p:tgtEl>
                                              <p:spTgt spid="1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900"/>
                                </p:stCondLst>
                                <p:childTnLst>
                                  <p:par>
                                    <p:cTn id="43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54" grpId="0" animBg="1"/>
          <p:bldP spid="56" grpId="0" animBg="1"/>
          <p:bldP spid="98" grpId="0" animBg="1"/>
          <p:bldP spid="99" grpId="0" animBg="1"/>
          <p:bldP spid="101" grpId="0" animBg="1"/>
          <p:bldP spid="103" grpId="0" animBg="1"/>
          <p:bldP spid="147" grpId="0"/>
          <p:bldP spid="149" grpId="0" animBg="1"/>
          <p:bldP spid="2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TextBox 38">
            <a:extLst>
              <a:ext uri="{FF2B5EF4-FFF2-40B4-BE49-F238E27FC236}">
                <a16:creationId xmlns:a16="http://schemas.microsoft.com/office/drawing/2014/main" id="{8E1107E6-DB55-5144-AF5D-91314846A3B4}"/>
              </a:ext>
            </a:extLst>
          </p:cNvPr>
          <p:cNvSpPr txBox="1"/>
          <p:nvPr/>
        </p:nvSpPr>
        <p:spPr>
          <a:xfrm>
            <a:off x="181650" y="1446142"/>
            <a:ext cx="11469401" cy="2077492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2400" b="1" dirty="0"/>
          </a:p>
          <a:p>
            <a:r>
              <a:rPr lang="zh-CN" altLang="zh-CN" sz="2400" b="1" dirty="0"/>
              <a:t>总产量、平均产量和边际产量曲线及其位置关系（三点三线）</a:t>
            </a:r>
            <a:endParaRPr lang="en-US" altLang="zh-CN" sz="2400" b="1" dirty="0"/>
          </a:p>
          <a:p>
            <a:endParaRPr lang="en-US" altLang="zh-CN" sz="2400" b="1" dirty="0"/>
          </a:p>
          <a:p>
            <a:r>
              <a:rPr kumimoji="1" lang="zh-CN" altLang="en-US" sz="2400" dirty="0">
                <a:solidFill>
                  <a:sysClr val="windowText" lastClr="000000"/>
                </a:solidFill>
              </a:rPr>
              <a:t>边际产量线：</a:t>
            </a:r>
          </a:p>
          <a:p>
            <a:endParaRPr lang="en-US" altLang="zh-CN" sz="2400" b="1" dirty="0"/>
          </a:p>
        </p:txBody>
      </p:sp>
      <p:sp>
        <p:nvSpPr>
          <p:cNvPr id="13" name="TextBox 38">
            <a:extLst>
              <a:ext uri="{FF2B5EF4-FFF2-40B4-BE49-F238E27FC236}">
                <a16:creationId xmlns:a16="http://schemas.microsoft.com/office/drawing/2014/main" id="{6C3EEB26-0F23-6340-9800-EEE7E7F3F16C}"/>
              </a:ext>
            </a:extLst>
          </p:cNvPr>
          <p:cNvSpPr txBox="1"/>
          <p:nvPr/>
        </p:nvSpPr>
        <p:spPr>
          <a:xfrm>
            <a:off x="349193" y="3309435"/>
            <a:ext cx="6759769" cy="2750240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边际产量递减规律</a:t>
            </a:r>
            <a:r>
              <a:rPr lang="zh-CN" altLang="en-US" sz="2400" dirty="0"/>
              <a:t>也称为边际报酬递减规律，是指在技术水平和其他投入保持不变条件下，连续追加一种生产要素的投入量，总存在一个</a:t>
            </a:r>
            <a:r>
              <a:rPr lang="zh-CN" altLang="en-US" sz="2400" b="1" dirty="0">
                <a:solidFill>
                  <a:srgbClr val="FF0000"/>
                </a:solidFill>
              </a:rPr>
              <a:t>临界点</a:t>
            </a:r>
            <a:r>
              <a:rPr lang="en-US" altLang="zh-CN" sz="2400" b="1" dirty="0">
                <a:solidFill>
                  <a:srgbClr val="FF0000"/>
                </a:solidFill>
              </a:rPr>
              <a:t>L</a:t>
            </a:r>
            <a:r>
              <a:rPr lang="en-US" altLang="zh-CN" sz="2400" b="1" baseline="-25000" dirty="0">
                <a:solidFill>
                  <a:srgbClr val="FF0000"/>
                </a:solidFill>
              </a:rPr>
              <a:t>1 </a:t>
            </a:r>
            <a:r>
              <a:rPr lang="zh-CN" altLang="en-US" sz="2400" dirty="0"/>
              <a:t>，在这一点之前，边际产量递增，超过这一点，边际产量将出现递减的趋势，直至出现负值。</a:t>
            </a:r>
            <a:endParaRPr lang="zh-CN" altLang="zh-CN" sz="2400" dirty="0"/>
          </a:p>
        </p:txBody>
      </p:sp>
      <p:cxnSp>
        <p:nvCxnSpPr>
          <p:cNvPr id="4" name="直线箭头连接符 3">
            <a:extLst>
              <a:ext uri="{FF2B5EF4-FFF2-40B4-BE49-F238E27FC236}">
                <a16:creationId xmlns:a16="http://schemas.microsoft.com/office/drawing/2014/main" id="{6CEA6C67-3F4C-DB46-88D6-4F58D20123D5}"/>
              </a:ext>
            </a:extLst>
          </p:cNvPr>
          <p:cNvCxnSpPr/>
          <p:nvPr/>
        </p:nvCxnSpPr>
        <p:spPr>
          <a:xfrm>
            <a:off x="7653753" y="6132696"/>
            <a:ext cx="3290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线箭头连接符 13">
            <a:extLst>
              <a:ext uri="{FF2B5EF4-FFF2-40B4-BE49-F238E27FC236}">
                <a16:creationId xmlns:a16="http://schemas.microsoft.com/office/drawing/2014/main" id="{121F135F-A866-3149-9C74-0B50FADD53EE}"/>
              </a:ext>
            </a:extLst>
          </p:cNvPr>
          <p:cNvCxnSpPr>
            <a:cxnSpLocks/>
          </p:cNvCxnSpPr>
          <p:nvPr/>
        </p:nvCxnSpPr>
        <p:spPr>
          <a:xfrm flipV="1">
            <a:off x="7653753" y="3436308"/>
            <a:ext cx="0" cy="26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C4C9D707-353E-AD45-930F-53B4520083FA}"/>
              </a:ext>
            </a:extLst>
          </p:cNvPr>
          <p:cNvSpPr txBox="1"/>
          <p:nvPr/>
        </p:nvSpPr>
        <p:spPr>
          <a:xfrm>
            <a:off x="7201944" y="3286886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869B8E4-CB11-A348-BE8E-61229599E3C6}"/>
              </a:ext>
            </a:extLst>
          </p:cNvPr>
          <p:cNvSpPr txBox="1"/>
          <p:nvPr/>
        </p:nvSpPr>
        <p:spPr>
          <a:xfrm>
            <a:off x="7217578" y="5948030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F1812A3-E7BD-B54F-8D55-AE2F510F3F79}"/>
              </a:ext>
            </a:extLst>
          </p:cNvPr>
          <p:cNvSpPr txBox="1"/>
          <p:nvPr/>
        </p:nvSpPr>
        <p:spPr>
          <a:xfrm>
            <a:off x="10888299" y="5955960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L</a:t>
            </a:r>
            <a:endParaRPr kumimoji="1"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F321A9A-AD60-F841-B97C-A07D0C3B6C15}"/>
              </a:ext>
            </a:extLst>
          </p:cNvPr>
          <p:cNvSpPr txBox="1"/>
          <p:nvPr/>
        </p:nvSpPr>
        <p:spPr>
          <a:xfrm>
            <a:off x="8067200" y="6131649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59142E18-3AB6-CD42-B6F8-AD9A3C9797E6}"/>
              </a:ext>
            </a:extLst>
          </p:cNvPr>
          <p:cNvSpPr txBox="1"/>
          <p:nvPr/>
        </p:nvSpPr>
        <p:spPr>
          <a:xfrm>
            <a:off x="9586868" y="6163135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3</a:t>
            </a:r>
            <a:endParaRPr kumimoji="1" lang="zh-CN" altLang="en-US" dirty="0"/>
          </a:p>
        </p:txBody>
      </p:sp>
      <p:sp>
        <p:nvSpPr>
          <p:cNvPr id="24" name="任意形状 23">
            <a:extLst>
              <a:ext uri="{FF2B5EF4-FFF2-40B4-BE49-F238E27FC236}">
                <a16:creationId xmlns:a16="http://schemas.microsoft.com/office/drawing/2014/main" id="{523C4629-B945-CA4A-BDD6-E479396859A8}"/>
              </a:ext>
            </a:extLst>
          </p:cNvPr>
          <p:cNvSpPr/>
          <p:nvPr/>
        </p:nvSpPr>
        <p:spPr>
          <a:xfrm>
            <a:off x="8018214" y="4191691"/>
            <a:ext cx="1949570" cy="2158023"/>
          </a:xfrm>
          <a:custGeom>
            <a:avLst/>
            <a:gdLst>
              <a:gd name="connsiteX0" fmla="*/ 0 w 1949570"/>
              <a:gd name="connsiteY0" fmla="*/ 484498 h 2158023"/>
              <a:gd name="connsiteX1" fmla="*/ 414068 w 1949570"/>
              <a:gd name="connsiteY1" fmla="*/ 104936 h 2158023"/>
              <a:gd name="connsiteX2" fmla="*/ 1949570 w 1949570"/>
              <a:gd name="connsiteY2" fmla="*/ 2158023 h 2158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9570" h="2158023">
                <a:moveTo>
                  <a:pt x="0" y="484498"/>
                </a:moveTo>
                <a:cubicBezTo>
                  <a:pt x="44570" y="155256"/>
                  <a:pt x="89140" y="-173985"/>
                  <a:pt x="414068" y="104936"/>
                </a:cubicBezTo>
                <a:cubicBezTo>
                  <a:pt x="738996" y="383857"/>
                  <a:pt x="1344283" y="1270940"/>
                  <a:pt x="1949570" y="2158023"/>
                </a:cubicBezTo>
              </a:path>
            </a:pathLst>
          </a:cu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26" name="直线连接符 25">
            <a:extLst>
              <a:ext uri="{FF2B5EF4-FFF2-40B4-BE49-F238E27FC236}">
                <a16:creationId xmlns:a16="http://schemas.microsoft.com/office/drawing/2014/main" id="{9C173631-017A-DE47-93A3-695E6BF09128}"/>
              </a:ext>
            </a:extLst>
          </p:cNvPr>
          <p:cNvCxnSpPr>
            <a:cxnSpLocks/>
          </p:cNvCxnSpPr>
          <p:nvPr/>
        </p:nvCxnSpPr>
        <p:spPr>
          <a:xfrm>
            <a:off x="8197357" y="4223897"/>
            <a:ext cx="0" cy="193923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>
            <a:extLst>
              <a:ext uri="{FF2B5EF4-FFF2-40B4-BE49-F238E27FC236}">
                <a16:creationId xmlns:a16="http://schemas.microsoft.com/office/drawing/2014/main" id="{BDFE4EEF-A508-0F46-9585-38B7352374C7}"/>
              </a:ext>
            </a:extLst>
          </p:cNvPr>
          <p:cNvSpPr txBox="1"/>
          <p:nvPr/>
        </p:nvSpPr>
        <p:spPr>
          <a:xfrm>
            <a:off x="8198545" y="3821171"/>
            <a:ext cx="226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1</a:t>
            </a:r>
            <a:r>
              <a:rPr lang="zh-CN" altLang="en-US" dirty="0"/>
              <a:t>时边际产量最大</a:t>
            </a:r>
            <a:endParaRPr kumimoji="1" lang="zh-CN" altLang="en-US" dirty="0"/>
          </a:p>
        </p:txBody>
      </p:sp>
      <p:sp>
        <p:nvSpPr>
          <p:cNvPr id="28" name="云形标注 27">
            <a:extLst>
              <a:ext uri="{FF2B5EF4-FFF2-40B4-BE49-F238E27FC236}">
                <a16:creationId xmlns:a16="http://schemas.microsoft.com/office/drawing/2014/main" id="{75EC32C7-79AC-7346-BD31-E6AE1A4D7460}"/>
              </a:ext>
            </a:extLst>
          </p:cNvPr>
          <p:cNvSpPr/>
          <p:nvPr/>
        </p:nvSpPr>
        <p:spPr>
          <a:xfrm>
            <a:off x="9715753" y="4040424"/>
            <a:ext cx="2267417" cy="896397"/>
          </a:xfrm>
          <a:prstGeom prst="cloudCallout">
            <a:avLst>
              <a:gd name="adj1" fmla="val -60344"/>
              <a:gd name="adj2" fmla="val 10676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ysClr val="windowText" lastClr="000000"/>
                </a:solidFill>
              </a:rPr>
              <a:t>边际产量线</a:t>
            </a:r>
          </a:p>
        </p:txBody>
      </p:sp>
    </p:spTree>
    <p:extLst>
      <p:ext uri="{BB962C8B-B14F-4D97-AF65-F5344CB8AC3E}">
        <p14:creationId xmlns:p14="http://schemas.microsoft.com/office/powerpoint/2010/main" val="151202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11" name="直线箭头连接符 10">
            <a:extLst>
              <a:ext uri="{FF2B5EF4-FFF2-40B4-BE49-F238E27FC236}">
                <a16:creationId xmlns:a16="http://schemas.microsoft.com/office/drawing/2014/main" id="{0D2A1185-7137-784E-BC82-599423873BBA}"/>
              </a:ext>
            </a:extLst>
          </p:cNvPr>
          <p:cNvCxnSpPr/>
          <p:nvPr/>
        </p:nvCxnSpPr>
        <p:spPr>
          <a:xfrm>
            <a:off x="1196811" y="6429437"/>
            <a:ext cx="3290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线箭头连接符 13">
            <a:extLst>
              <a:ext uri="{FF2B5EF4-FFF2-40B4-BE49-F238E27FC236}">
                <a16:creationId xmlns:a16="http://schemas.microsoft.com/office/drawing/2014/main" id="{F43B3398-5A77-BE48-B6D3-B74B6054C334}"/>
              </a:ext>
            </a:extLst>
          </p:cNvPr>
          <p:cNvCxnSpPr>
            <a:cxnSpLocks/>
          </p:cNvCxnSpPr>
          <p:nvPr/>
        </p:nvCxnSpPr>
        <p:spPr>
          <a:xfrm flipV="1">
            <a:off x="1196811" y="3733049"/>
            <a:ext cx="0" cy="26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C98980E3-56B1-B249-88DC-03AB6CD43B0D}"/>
              </a:ext>
            </a:extLst>
          </p:cNvPr>
          <p:cNvSpPr txBox="1"/>
          <p:nvPr/>
        </p:nvSpPr>
        <p:spPr>
          <a:xfrm>
            <a:off x="745002" y="3583627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6CF7192-6434-CA47-B0A9-776A6ED34772}"/>
              </a:ext>
            </a:extLst>
          </p:cNvPr>
          <p:cNvSpPr txBox="1"/>
          <p:nvPr/>
        </p:nvSpPr>
        <p:spPr>
          <a:xfrm>
            <a:off x="760636" y="6244771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571268D-4EC7-BD47-AEEE-6647EB083D85}"/>
              </a:ext>
            </a:extLst>
          </p:cNvPr>
          <p:cNvSpPr txBox="1"/>
          <p:nvPr/>
        </p:nvSpPr>
        <p:spPr>
          <a:xfrm>
            <a:off x="4431357" y="6252701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L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95C1A13-9C79-1749-B41F-37616FB92ABF}"/>
              </a:ext>
            </a:extLst>
          </p:cNvPr>
          <p:cNvSpPr txBox="1"/>
          <p:nvPr/>
        </p:nvSpPr>
        <p:spPr>
          <a:xfrm>
            <a:off x="1610258" y="6428390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56D421B-F99E-1D43-B276-3A47FBB03E3B}"/>
              </a:ext>
            </a:extLst>
          </p:cNvPr>
          <p:cNvSpPr txBox="1"/>
          <p:nvPr/>
        </p:nvSpPr>
        <p:spPr>
          <a:xfrm>
            <a:off x="3458370" y="6437367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3</a:t>
            </a:r>
            <a:endParaRPr kumimoji="1" lang="zh-CN" altLang="en-US" dirty="0"/>
          </a:p>
        </p:txBody>
      </p:sp>
      <p:cxnSp>
        <p:nvCxnSpPr>
          <p:cNvPr id="21" name="直线连接符 20">
            <a:extLst>
              <a:ext uri="{FF2B5EF4-FFF2-40B4-BE49-F238E27FC236}">
                <a16:creationId xmlns:a16="http://schemas.microsoft.com/office/drawing/2014/main" id="{D96B2876-35AE-A84E-81F2-80C6BE9A2BE4}"/>
              </a:ext>
            </a:extLst>
          </p:cNvPr>
          <p:cNvCxnSpPr>
            <a:cxnSpLocks/>
          </p:cNvCxnSpPr>
          <p:nvPr/>
        </p:nvCxnSpPr>
        <p:spPr>
          <a:xfrm flipH="1">
            <a:off x="1661885" y="5763233"/>
            <a:ext cx="15632" cy="665157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E20527F7-6C75-3545-B62E-32CC39C97A3C}"/>
              </a:ext>
            </a:extLst>
          </p:cNvPr>
          <p:cNvSpPr txBox="1"/>
          <p:nvPr/>
        </p:nvSpPr>
        <p:spPr>
          <a:xfrm>
            <a:off x="2106346" y="3682192"/>
            <a:ext cx="305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="1" baseline="-25000" dirty="0"/>
              <a:t>3</a:t>
            </a:r>
            <a:r>
              <a:rPr lang="zh-CN" altLang="en-US" dirty="0"/>
              <a:t>边际产量</a:t>
            </a:r>
            <a:r>
              <a:rPr lang="en-US" altLang="zh-CN" dirty="0"/>
              <a:t>=0</a:t>
            </a:r>
            <a:r>
              <a:rPr lang="zh-CN" altLang="en-US" dirty="0"/>
              <a:t>  总产量最大</a:t>
            </a:r>
            <a:endParaRPr kumimoji="1" lang="zh-CN" altLang="en-US" dirty="0"/>
          </a:p>
        </p:txBody>
      </p:sp>
      <p:sp>
        <p:nvSpPr>
          <p:cNvPr id="23" name="云形标注 22">
            <a:extLst>
              <a:ext uri="{FF2B5EF4-FFF2-40B4-BE49-F238E27FC236}">
                <a16:creationId xmlns:a16="http://schemas.microsoft.com/office/drawing/2014/main" id="{2A3B9655-04B6-AB42-9C59-4CF5A6C40365}"/>
              </a:ext>
            </a:extLst>
          </p:cNvPr>
          <p:cNvSpPr/>
          <p:nvPr/>
        </p:nvSpPr>
        <p:spPr>
          <a:xfrm flipH="1">
            <a:off x="287276" y="4025996"/>
            <a:ext cx="1689529" cy="896397"/>
          </a:xfrm>
          <a:prstGeom prst="cloudCallout">
            <a:avLst>
              <a:gd name="adj1" fmla="val -54887"/>
              <a:gd name="adj2" fmla="val 1048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ysClr val="windowText" lastClr="000000"/>
                </a:solidFill>
              </a:rPr>
              <a:t>总产量线</a:t>
            </a:r>
          </a:p>
        </p:txBody>
      </p:sp>
      <p:sp>
        <p:nvSpPr>
          <p:cNvPr id="24" name="弧 23">
            <a:extLst>
              <a:ext uri="{FF2B5EF4-FFF2-40B4-BE49-F238E27FC236}">
                <a16:creationId xmlns:a16="http://schemas.microsoft.com/office/drawing/2014/main" id="{8DF149A0-390E-734E-B8E0-5B4D74CC96DC}"/>
              </a:ext>
            </a:extLst>
          </p:cNvPr>
          <p:cNvSpPr/>
          <p:nvPr/>
        </p:nvSpPr>
        <p:spPr>
          <a:xfrm rot="6634780">
            <a:off x="710998" y="5427486"/>
            <a:ext cx="1084585" cy="911470"/>
          </a:xfrm>
          <a:prstGeom prst="arc">
            <a:avLst>
              <a:gd name="adj1" fmla="val 16168025"/>
              <a:gd name="adj2" fmla="val 20460804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7" name="任意形状 26">
            <a:extLst>
              <a:ext uri="{FF2B5EF4-FFF2-40B4-BE49-F238E27FC236}">
                <a16:creationId xmlns:a16="http://schemas.microsoft.com/office/drawing/2014/main" id="{2ACB1BC3-0317-0642-B609-4E9DCC3DA5E9}"/>
              </a:ext>
            </a:extLst>
          </p:cNvPr>
          <p:cNvSpPr/>
          <p:nvPr/>
        </p:nvSpPr>
        <p:spPr>
          <a:xfrm>
            <a:off x="1661884" y="4328523"/>
            <a:ext cx="2753158" cy="1735819"/>
          </a:xfrm>
          <a:custGeom>
            <a:avLst/>
            <a:gdLst>
              <a:gd name="connsiteX0" fmla="*/ 0 w 4485736"/>
              <a:gd name="connsiteY0" fmla="*/ 1735819 h 1735819"/>
              <a:gd name="connsiteX1" fmla="*/ 2984740 w 4485736"/>
              <a:gd name="connsiteY1" fmla="*/ 27788 h 1735819"/>
              <a:gd name="connsiteX2" fmla="*/ 4485736 w 4485736"/>
              <a:gd name="connsiteY2" fmla="*/ 838671 h 173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5736" h="1735819">
                <a:moveTo>
                  <a:pt x="0" y="1735819"/>
                </a:moveTo>
                <a:cubicBezTo>
                  <a:pt x="1118558" y="956566"/>
                  <a:pt x="2237117" y="177313"/>
                  <a:pt x="2984740" y="27788"/>
                </a:cubicBezTo>
                <a:cubicBezTo>
                  <a:pt x="3732363" y="-121737"/>
                  <a:pt x="4109049" y="358467"/>
                  <a:pt x="4485736" y="838671"/>
                </a:cubicBez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2" name="直线连接符 31">
            <a:extLst>
              <a:ext uri="{FF2B5EF4-FFF2-40B4-BE49-F238E27FC236}">
                <a16:creationId xmlns:a16="http://schemas.microsoft.com/office/drawing/2014/main" id="{3C3457A1-E581-A54D-BE0B-DEADBFEE0075}"/>
              </a:ext>
            </a:extLst>
          </p:cNvPr>
          <p:cNvCxnSpPr>
            <a:cxnSpLocks/>
          </p:cNvCxnSpPr>
          <p:nvPr/>
        </p:nvCxnSpPr>
        <p:spPr>
          <a:xfrm>
            <a:off x="3625151" y="4328523"/>
            <a:ext cx="0" cy="2108844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8">
            <a:extLst>
              <a:ext uri="{FF2B5EF4-FFF2-40B4-BE49-F238E27FC236}">
                <a16:creationId xmlns:a16="http://schemas.microsoft.com/office/drawing/2014/main" id="{A5DA9B2E-3795-A54B-84AC-83A0C7035879}"/>
              </a:ext>
            </a:extLst>
          </p:cNvPr>
          <p:cNvSpPr txBox="1"/>
          <p:nvPr/>
        </p:nvSpPr>
        <p:spPr>
          <a:xfrm>
            <a:off x="5065498" y="2752832"/>
            <a:ext cx="6759769" cy="3684535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劳动投入</a:t>
            </a:r>
            <a:r>
              <a:rPr lang="zh-CN" altLang="en-US" sz="2000" b="1" dirty="0">
                <a:solidFill>
                  <a:srgbClr val="FF0000"/>
                </a:solidFill>
              </a:rPr>
              <a:t>达到</a:t>
            </a:r>
            <a:r>
              <a:rPr lang="en-US" altLang="zh-CN" sz="2000" b="1" dirty="0">
                <a:solidFill>
                  <a:srgbClr val="FF0000"/>
                </a:solidFill>
              </a:rPr>
              <a:t>L</a:t>
            </a:r>
            <a:r>
              <a:rPr lang="en-US" altLang="zh-CN" sz="2000" b="1" baseline="-25000" dirty="0">
                <a:solidFill>
                  <a:srgbClr val="FF0000"/>
                </a:solidFill>
              </a:rPr>
              <a:t>1</a:t>
            </a:r>
            <a:r>
              <a:rPr lang="zh-CN" altLang="en-US" sz="2000" b="1" dirty="0">
                <a:solidFill>
                  <a:srgbClr val="FF0000"/>
                </a:solidFill>
              </a:rPr>
              <a:t>前</a:t>
            </a:r>
            <a:r>
              <a:rPr lang="zh-CN" altLang="en-US" sz="2000" dirty="0"/>
              <a:t>，劳动的边际产量递增并为正数，所以总产量以递增的速度增加，</a:t>
            </a:r>
            <a:r>
              <a:rPr lang="zh-CN" altLang="en-US" sz="2000" b="1" dirty="0">
                <a:solidFill>
                  <a:srgbClr val="FF0000"/>
                </a:solidFill>
              </a:rPr>
              <a:t>总产量曲线向上倾斜，并且斜率递增，凸向</a:t>
            </a:r>
            <a:r>
              <a:rPr lang="en-US" altLang="zh-CN" sz="2000" b="1" dirty="0">
                <a:solidFill>
                  <a:srgbClr val="FF0000"/>
                </a:solidFill>
              </a:rPr>
              <a:t>L</a:t>
            </a:r>
            <a:r>
              <a:rPr lang="zh-CN" altLang="en-US" sz="2000" b="1" dirty="0">
                <a:solidFill>
                  <a:srgbClr val="FF0000"/>
                </a:solidFill>
              </a:rPr>
              <a:t>轴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劳动投入在</a:t>
            </a:r>
            <a:r>
              <a:rPr lang="en-US" altLang="zh-CN" sz="2000" b="1" dirty="0">
                <a:solidFill>
                  <a:srgbClr val="FF0000"/>
                </a:solidFill>
              </a:rPr>
              <a:t>L</a:t>
            </a:r>
            <a:r>
              <a:rPr lang="en-US" altLang="zh-CN" sz="2000" b="1" baseline="-25000" dirty="0">
                <a:solidFill>
                  <a:srgbClr val="FF0000"/>
                </a:solidFill>
              </a:rPr>
              <a:t>1</a:t>
            </a:r>
            <a:r>
              <a:rPr lang="en-US" altLang="zh-CN" sz="2000" b="1" dirty="0">
                <a:solidFill>
                  <a:srgbClr val="FF0000"/>
                </a:solidFill>
              </a:rPr>
              <a:t>-L</a:t>
            </a:r>
            <a:r>
              <a:rPr lang="en-US" altLang="zh-CN" sz="2000" b="1" baseline="-25000" dirty="0">
                <a:solidFill>
                  <a:srgbClr val="FF0000"/>
                </a:solidFill>
              </a:rPr>
              <a:t>3</a:t>
            </a:r>
            <a:r>
              <a:rPr lang="zh-CN" altLang="en-US" sz="2000" b="1" dirty="0">
                <a:solidFill>
                  <a:srgbClr val="FF0000"/>
                </a:solidFill>
              </a:rPr>
              <a:t>之间</a:t>
            </a:r>
            <a:r>
              <a:rPr lang="zh-CN" altLang="en-US" sz="2000" dirty="0"/>
              <a:t>时，劳动的边际产量递减，但为正数，所以总产量是以递减的速度增加。</a:t>
            </a:r>
            <a:r>
              <a:rPr lang="zh-CN" altLang="en-US" sz="2000" b="1" dirty="0">
                <a:solidFill>
                  <a:srgbClr val="FF0000"/>
                </a:solidFill>
              </a:rPr>
              <a:t>总产量曲线向上倾斜，斜率递减，凹向</a:t>
            </a:r>
            <a:r>
              <a:rPr lang="en-US" altLang="zh-CN" sz="2000" b="1" dirty="0">
                <a:solidFill>
                  <a:srgbClr val="FF0000"/>
                </a:solidFill>
              </a:rPr>
              <a:t>L</a:t>
            </a:r>
            <a:r>
              <a:rPr lang="zh-CN" altLang="en-US" sz="2000" b="1" dirty="0">
                <a:solidFill>
                  <a:srgbClr val="FF0000"/>
                </a:solidFill>
              </a:rPr>
              <a:t>轴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当劳动投入量</a:t>
            </a:r>
            <a:r>
              <a:rPr lang="zh-CN" altLang="en-US" sz="2000" b="1" dirty="0">
                <a:solidFill>
                  <a:srgbClr val="FF0000"/>
                </a:solidFill>
              </a:rPr>
              <a:t>为</a:t>
            </a:r>
            <a:r>
              <a:rPr lang="en-US" altLang="zh-CN" sz="2000" b="1" dirty="0">
                <a:solidFill>
                  <a:srgbClr val="FF0000"/>
                </a:solidFill>
              </a:rPr>
              <a:t>L</a:t>
            </a:r>
            <a:r>
              <a:rPr lang="en-US" altLang="zh-CN" sz="2000" b="1" baseline="-25000" dirty="0">
                <a:solidFill>
                  <a:srgbClr val="FF0000"/>
                </a:solidFill>
              </a:rPr>
              <a:t>3</a:t>
            </a:r>
            <a:r>
              <a:rPr lang="zh-CN" altLang="en-US" sz="2000" baseline="-25000" dirty="0"/>
              <a:t>，</a:t>
            </a:r>
            <a:r>
              <a:rPr lang="zh-CN" altLang="en-US" sz="2000" b="1" dirty="0">
                <a:solidFill>
                  <a:srgbClr val="FF0000"/>
                </a:solidFill>
              </a:rPr>
              <a:t>劳动的边际产量</a:t>
            </a:r>
            <a:r>
              <a:rPr lang="en-US" altLang="zh-CN" sz="2000" b="1" dirty="0">
                <a:solidFill>
                  <a:srgbClr val="FF0000"/>
                </a:solidFill>
              </a:rPr>
              <a:t>=0</a:t>
            </a:r>
            <a:r>
              <a:rPr lang="zh-CN" altLang="en-US" sz="2000" b="1" dirty="0">
                <a:solidFill>
                  <a:srgbClr val="FF0000"/>
                </a:solidFill>
              </a:rPr>
              <a:t>，总产量达到最大值</a:t>
            </a:r>
            <a:r>
              <a:rPr lang="zh-CN" altLang="en-US" sz="2000" dirty="0"/>
              <a:t>。继续增加劳动投入，劳动的边际产量为负值，总产量递减</a:t>
            </a:r>
            <a:endParaRPr lang="zh-CN" altLang="zh-CN" sz="20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34AE4FC-0289-45CB-B97F-EEFC5B5163C0}"/>
              </a:ext>
            </a:extLst>
          </p:cNvPr>
          <p:cNvSpPr/>
          <p:nvPr/>
        </p:nvSpPr>
        <p:spPr>
          <a:xfrm>
            <a:off x="760636" y="2257012"/>
            <a:ext cx="1580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zh-CN" altLang="en-US" sz="2400" dirty="0">
                <a:solidFill>
                  <a:sysClr val="windowText" lastClr="000000"/>
                </a:solidFill>
              </a:rPr>
              <a:t>总产量线</a:t>
            </a:r>
          </a:p>
        </p:txBody>
      </p:sp>
    </p:spTree>
    <p:extLst>
      <p:ext uri="{BB962C8B-B14F-4D97-AF65-F5344CB8AC3E}">
        <p14:creationId xmlns:p14="http://schemas.microsoft.com/office/powerpoint/2010/main" val="158976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-1700575" y="2450879"/>
            <a:ext cx="5994748" cy="415498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 algn="ctr"/>
            <a:r>
              <a:rPr kumimoji="1" lang="zh-CN" altLang="en-US" sz="2400" dirty="0">
                <a:solidFill>
                  <a:sysClr val="windowText" lastClr="000000"/>
                </a:solidFill>
              </a:rPr>
              <a:t>平均产量线：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38">
                <a:extLst>
                  <a:ext uri="{FF2B5EF4-FFF2-40B4-BE49-F238E27FC236}">
                    <a16:creationId xmlns:a16="http://schemas.microsoft.com/office/drawing/2014/main" id="{16F12D12-9D5E-9849-972B-E91326E0FD4E}"/>
                  </a:ext>
                </a:extLst>
              </p:cNvPr>
              <p:cNvSpPr txBox="1"/>
              <p:nvPr/>
            </p:nvSpPr>
            <p:spPr>
              <a:xfrm>
                <a:off x="177471" y="3142817"/>
                <a:ext cx="7350466" cy="3222870"/>
              </a:xfrm>
              <a:prstGeom prst="rect">
                <a:avLst/>
              </a:prstGeom>
              <a:noFill/>
            </p:spPr>
            <p:txBody>
              <a:bodyPr wrap="square" l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/>
                  <a:t>劳动投入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达到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L</a:t>
                </a:r>
                <a:r>
                  <a:rPr lang="en-US" altLang="zh-CN" sz="2000" b="1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前</a:t>
                </a:r>
                <a:r>
                  <a:rPr lang="zh-CN" altLang="en-US" sz="2000" dirty="0"/>
                  <a:t>，边际产量曲线在平均产量曲线的上方。</a:t>
                </a:r>
                <a:r>
                  <a:rPr lang="zh-CN" altLang="en-US" sz="2000" b="1" dirty="0"/>
                  <a:t>平均产量递增</a:t>
                </a:r>
                <a:endParaRPr lang="en-US" altLang="zh-CN" sz="2000" dirty="0"/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/>
                  <a:t>在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L</a:t>
                </a:r>
                <a:r>
                  <a:rPr lang="en-US" altLang="zh-CN" sz="2000" b="1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后</a:t>
                </a:r>
                <a:r>
                  <a:rPr lang="zh-CN" altLang="en-US" sz="2000" dirty="0"/>
                  <a:t>，边际产量开始递减，但边际产量</a:t>
                </a:r>
                <a14:m>
                  <m:oMath xmlns:m="http://schemas.openxmlformats.org/officeDocument/2006/math">
                    <m:r>
                      <a:rPr lang="en-US" altLang="zh-CN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zh-CN" altLang="en-US" sz="2000" dirty="0"/>
                  <a:t>平均产量，平均产量仍是递增的。</a:t>
                </a:r>
                <a:endParaRPr lang="en-US" altLang="zh-CN" sz="2000" dirty="0"/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/>
                  <a:t>在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L</a:t>
                </a:r>
                <a:r>
                  <a:rPr lang="en-US" altLang="zh-CN" sz="2000" b="1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zh-CN" altLang="en-US" sz="2000" dirty="0"/>
                  <a:t>，边际产量线与平均产量线相交，此时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边际产量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=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平均产量。</a:t>
                </a:r>
                <a:endParaRPr lang="en-US" altLang="zh-CN" sz="20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dirty="0"/>
                  <a:t>在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L</a:t>
                </a:r>
                <a:r>
                  <a:rPr lang="en-US" altLang="zh-CN" sz="2000" b="1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zh-CN" altLang="en-US" sz="2000" dirty="0"/>
                  <a:t>后，平均产量递减，</a:t>
                </a:r>
                <a:r>
                  <a:rPr lang="en-US" altLang="zh-CN" sz="2000" b="1" dirty="0"/>
                  <a:t> 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L</a:t>
                </a:r>
                <a:r>
                  <a:rPr lang="en-US" altLang="zh-CN" sz="2000" b="1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zh-CN" altLang="en-US" sz="2000" b="1" dirty="0">
                    <a:solidFill>
                      <a:srgbClr val="FF0000"/>
                    </a:solidFill>
                  </a:rPr>
                  <a:t>是平均产量最大值</a:t>
                </a:r>
                <a:r>
                  <a:rPr lang="zh-CN" altLang="en-US" sz="2000" dirty="0"/>
                  <a:t>。</a:t>
                </a:r>
                <a:endParaRPr lang="en-US" altLang="zh-CN" sz="2000" dirty="0"/>
              </a:p>
              <a:p>
                <a:pPr>
                  <a:lnSpc>
                    <a:spcPct val="150000"/>
                  </a:lnSpc>
                </a:pPr>
                <a:r>
                  <a:rPr lang="en-US" altLang="zh-CN" sz="2000" b="1" dirty="0"/>
                  <a:t>【</a:t>
                </a:r>
                <a:r>
                  <a:rPr lang="zh-CN" altLang="en-US" sz="2000" b="1" dirty="0"/>
                  <a:t>注</a:t>
                </a:r>
                <a:r>
                  <a:rPr lang="en-US" altLang="zh-CN" sz="2000" b="1" dirty="0"/>
                  <a:t>】</a:t>
                </a:r>
                <a:r>
                  <a:rPr lang="zh-CN" altLang="en-US" sz="2000" b="1" dirty="0"/>
                  <a:t>只要边际产量</a:t>
                </a:r>
                <a14:m>
                  <m:oMath xmlns:m="http://schemas.openxmlformats.org/officeDocument/2006/math">
                    <m:r>
                      <a:rPr lang="en-US" altLang="zh-CN" sz="2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zh-CN" altLang="en-US" sz="2000" b="1" dirty="0"/>
                  <a:t>平均产量，平均产量就是递增的</a:t>
                </a:r>
                <a:endParaRPr lang="zh-CN" altLang="zh-CN" sz="2000" b="1" dirty="0"/>
              </a:p>
            </p:txBody>
          </p:sp>
        </mc:Choice>
        <mc:Fallback xmlns="">
          <p:sp>
            <p:nvSpPr>
              <p:cNvPr id="12" name="TextBox 38">
                <a:extLst>
                  <a:ext uri="{FF2B5EF4-FFF2-40B4-BE49-F238E27FC236}">
                    <a16:creationId xmlns:a16="http://schemas.microsoft.com/office/drawing/2014/main" id="{16F12D12-9D5E-9849-972B-E91326E0FD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71" y="3142817"/>
                <a:ext cx="7350466" cy="3222870"/>
              </a:xfrm>
              <a:prstGeom prst="rect">
                <a:avLst/>
              </a:prstGeom>
              <a:blipFill>
                <a:blip r:embed="rId4"/>
                <a:stretch>
                  <a:fillRect l="-2069" r="-1207" b="-39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C0E46D11-7F14-4142-95BF-FB709A675EE2}"/>
              </a:ext>
            </a:extLst>
          </p:cNvPr>
          <p:cNvCxnSpPr/>
          <p:nvPr/>
        </p:nvCxnSpPr>
        <p:spPr>
          <a:xfrm>
            <a:off x="8035004" y="6131656"/>
            <a:ext cx="3290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线箭头连接符 14">
            <a:extLst>
              <a:ext uri="{FF2B5EF4-FFF2-40B4-BE49-F238E27FC236}">
                <a16:creationId xmlns:a16="http://schemas.microsoft.com/office/drawing/2014/main" id="{0DD1A7B3-840B-AA47-8758-14C61F81442C}"/>
              </a:ext>
            </a:extLst>
          </p:cNvPr>
          <p:cNvCxnSpPr>
            <a:cxnSpLocks/>
          </p:cNvCxnSpPr>
          <p:nvPr/>
        </p:nvCxnSpPr>
        <p:spPr>
          <a:xfrm flipV="1">
            <a:off x="8035004" y="3435268"/>
            <a:ext cx="0" cy="26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256580A9-96D8-6840-9567-C0B9A1A16C00}"/>
              </a:ext>
            </a:extLst>
          </p:cNvPr>
          <p:cNvSpPr txBox="1"/>
          <p:nvPr/>
        </p:nvSpPr>
        <p:spPr>
          <a:xfrm>
            <a:off x="7583195" y="3285846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C6CFDF6-5C33-3849-8498-70E69C1789C6}"/>
              </a:ext>
            </a:extLst>
          </p:cNvPr>
          <p:cNvSpPr txBox="1"/>
          <p:nvPr/>
        </p:nvSpPr>
        <p:spPr>
          <a:xfrm>
            <a:off x="7598829" y="5946990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5DC7985-10CE-1C4D-9817-AE7AA2F68E83}"/>
              </a:ext>
            </a:extLst>
          </p:cNvPr>
          <p:cNvSpPr txBox="1"/>
          <p:nvPr/>
        </p:nvSpPr>
        <p:spPr>
          <a:xfrm>
            <a:off x="11269550" y="5954920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L</a:t>
            </a:r>
            <a:endParaRPr kumimoji="1"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770265B-D36D-4240-98C9-AEC276700CF3}"/>
              </a:ext>
            </a:extLst>
          </p:cNvPr>
          <p:cNvSpPr txBox="1"/>
          <p:nvPr/>
        </p:nvSpPr>
        <p:spPr>
          <a:xfrm>
            <a:off x="8448451" y="6130609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F62DAB0-992C-1749-A16E-C9D8F061C18A}"/>
              </a:ext>
            </a:extLst>
          </p:cNvPr>
          <p:cNvSpPr txBox="1"/>
          <p:nvPr/>
        </p:nvSpPr>
        <p:spPr>
          <a:xfrm>
            <a:off x="9968119" y="6162095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3</a:t>
            </a:r>
            <a:endParaRPr kumimoji="1" lang="zh-CN" altLang="en-US" dirty="0"/>
          </a:p>
        </p:txBody>
      </p:sp>
      <p:sp>
        <p:nvSpPr>
          <p:cNvPr id="21" name="任意形状 20">
            <a:extLst>
              <a:ext uri="{FF2B5EF4-FFF2-40B4-BE49-F238E27FC236}">
                <a16:creationId xmlns:a16="http://schemas.microsoft.com/office/drawing/2014/main" id="{AE765B86-D01A-884C-9CC0-18E9CF860B0A}"/>
              </a:ext>
            </a:extLst>
          </p:cNvPr>
          <p:cNvSpPr/>
          <p:nvPr/>
        </p:nvSpPr>
        <p:spPr>
          <a:xfrm>
            <a:off x="8399465" y="4190651"/>
            <a:ext cx="1949570" cy="2158023"/>
          </a:xfrm>
          <a:custGeom>
            <a:avLst/>
            <a:gdLst>
              <a:gd name="connsiteX0" fmla="*/ 0 w 1949570"/>
              <a:gd name="connsiteY0" fmla="*/ 484498 h 2158023"/>
              <a:gd name="connsiteX1" fmla="*/ 414068 w 1949570"/>
              <a:gd name="connsiteY1" fmla="*/ 104936 h 2158023"/>
              <a:gd name="connsiteX2" fmla="*/ 1949570 w 1949570"/>
              <a:gd name="connsiteY2" fmla="*/ 2158023 h 2158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9570" h="2158023">
                <a:moveTo>
                  <a:pt x="0" y="484498"/>
                </a:moveTo>
                <a:cubicBezTo>
                  <a:pt x="44570" y="155256"/>
                  <a:pt x="89140" y="-173985"/>
                  <a:pt x="414068" y="104936"/>
                </a:cubicBezTo>
                <a:cubicBezTo>
                  <a:pt x="738996" y="383857"/>
                  <a:pt x="1344283" y="1270940"/>
                  <a:pt x="1949570" y="2158023"/>
                </a:cubicBezTo>
              </a:path>
            </a:pathLst>
          </a:cu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D8FEEFC1-4610-9D40-9CEC-8AD31CB907B4}"/>
              </a:ext>
            </a:extLst>
          </p:cNvPr>
          <p:cNvCxnSpPr>
            <a:cxnSpLocks/>
          </p:cNvCxnSpPr>
          <p:nvPr/>
        </p:nvCxnSpPr>
        <p:spPr>
          <a:xfrm>
            <a:off x="8578608" y="4222857"/>
            <a:ext cx="0" cy="193923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B1F251D2-BF73-7E4B-85E8-A197814CFFEB}"/>
              </a:ext>
            </a:extLst>
          </p:cNvPr>
          <p:cNvSpPr txBox="1"/>
          <p:nvPr/>
        </p:nvSpPr>
        <p:spPr>
          <a:xfrm>
            <a:off x="9374250" y="3511969"/>
            <a:ext cx="2267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2</a:t>
            </a:r>
            <a:r>
              <a:rPr lang="zh-CN" altLang="en-US" dirty="0"/>
              <a:t>时平均产量最大</a:t>
            </a:r>
            <a:endParaRPr kumimoji="1" lang="zh-CN" altLang="en-US" dirty="0"/>
          </a:p>
        </p:txBody>
      </p:sp>
      <p:sp>
        <p:nvSpPr>
          <p:cNvPr id="24" name="云形标注 23">
            <a:extLst>
              <a:ext uri="{FF2B5EF4-FFF2-40B4-BE49-F238E27FC236}">
                <a16:creationId xmlns:a16="http://schemas.microsoft.com/office/drawing/2014/main" id="{0CD1E542-3B1B-F747-BC10-E1F0673B2B53}"/>
              </a:ext>
            </a:extLst>
          </p:cNvPr>
          <p:cNvSpPr/>
          <p:nvPr/>
        </p:nvSpPr>
        <p:spPr>
          <a:xfrm>
            <a:off x="9815727" y="4212576"/>
            <a:ext cx="2206862" cy="640027"/>
          </a:xfrm>
          <a:prstGeom prst="cloudCallout">
            <a:avLst>
              <a:gd name="adj1" fmla="val -51213"/>
              <a:gd name="adj2" fmla="val 7982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ysClr val="windowText" lastClr="000000"/>
                </a:solidFill>
              </a:rPr>
              <a:t>平均产量线</a:t>
            </a:r>
          </a:p>
        </p:txBody>
      </p:sp>
      <p:sp>
        <p:nvSpPr>
          <p:cNvPr id="3" name="任意形状 2">
            <a:extLst>
              <a:ext uri="{FF2B5EF4-FFF2-40B4-BE49-F238E27FC236}">
                <a16:creationId xmlns:a16="http://schemas.microsoft.com/office/drawing/2014/main" id="{90AD1126-3C76-4D49-BC07-CC7B338E05DA}"/>
              </a:ext>
            </a:extLst>
          </p:cNvPr>
          <p:cNvSpPr/>
          <p:nvPr/>
        </p:nvSpPr>
        <p:spPr>
          <a:xfrm>
            <a:off x="8099794" y="5007281"/>
            <a:ext cx="2760452" cy="759141"/>
          </a:xfrm>
          <a:custGeom>
            <a:avLst/>
            <a:gdLst>
              <a:gd name="connsiteX0" fmla="*/ 0 w 2760452"/>
              <a:gd name="connsiteY0" fmla="*/ 741888 h 759141"/>
              <a:gd name="connsiteX1" fmla="*/ 1224951 w 2760452"/>
              <a:gd name="connsiteY1" fmla="*/ 16 h 759141"/>
              <a:gd name="connsiteX2" fmla="*/ 2760452 w 2760452"/>
              <a:gd name="connsiteY2" fmla="*/ 759141 h 75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60452" h="759141">
                <a:moveTo>
                  <a:pt x="0" y="741888"/>
                </a:moveTo>
                <a:cubicBezTo>
                  <a:pt x="382438" y="369514"/>
                  <a:pt x="764876" y="-2860"/>
                  <a:pt x="1224951" y="16"/>
                </a:cubicBezTo>
                <a:cubicBezTo>
                  <a:pt x="1685026" y="2891"/>
                  <a:pt x="2222739" y="381016"/>
                  <a:pt x="2760452" y="759141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6" name="直线箭头连接符 5">
            <a:extLst>
              <a:ext uri="{FF2B5EF4-FFF2-40B4-BE49-F238E27FC236}">
                <a16:creationId xmlns:a16="http://schemas.microsoft.com/office/drawing/2014/main" id="{9E58FF47-4990-D54E-ABCB-2563C0E86122}"/>
              </a:ext>
            </a:extLst>
          </p:cNvPr>
          <p:cNvCxnSpPr>
            <a:cxnSpLocks/>
          </p:cNvCxnSpPr>
          <p:nvPr/>
        </p:nvCxnSpPr>
        <p:spPr>
          <a:xfrm flipV="1">
            <a:off x="9444694" y="3913652"/>
            <a:ext cx="371033" cy="10468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连接符 25">
            <a:extLst>
              <a:ext uri="{FF2B5EF4-FFF2-40B4-BE49-F238E27FC236}">
                <a16:creationId xmlns:a16="http://schemas.microsoft.com/office/drawing/2014/main" id="{A5AD3F3A-B1D6-D344-950D-B3C5DA5504F9}"/>
              </a:ext>
            </a:extLst>
          </p:cNvPr>
          <p:cNvCxnSpPr>
            <a:cxnSpLocks/>
          </p:cNvCxnSpPr>
          <p:nvPr/>
        </p:nvCxnSpPr>
        <p:spPr>
          <a:xfrm>
            <a:off x="9392905" y="4990456"/>
            <a:ext cx="35326" cy="114913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A346FB9B-5883-F64A-88B9-CD3EC21F6948}"/>
              </a:ext>
            </a:extLst>
          </p:cNvPr>
          <p:cNvSpPr txBox="1"/>
          <p:nvPr/>
        </p:nvSpPr>
        <p:spPr>
          <a:xfrm>
            <a:off x="9323866" y="6107202"/>
            <a:ext cx="451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L</a:t>
            </a:r>
            <a:r>
              <a:rPr lang="en-US" altLang="zh-CN" baseline="-25000" dirty="0"/>
              <a:t>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460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5B24720-C9A9-4859-B3C3-FDB3173354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504" y="1013662"/>
            <a:ext cx="3438979" cy="551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0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06747" y="3771019"/>
            <a:ext cx="7680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5790"/>
                </a:solidFill>
                <a:cs typeface="+mn-ea"/>
                <a:sym typeface="+mn-lt"/>
              </a:rPr>
              <a:t>本次课程内容结束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762307" y="2510972"/>
            <a:ext cx="4540704" cy="1074057"/>
            <a:chOff x="3659868" y="841828"/>
            <a:chExt cx="4540704" cy="1074057"/>
          </a:xfrm>
          <a:solidFill>
            <a:srgbClr val="FF9999"/>
          </a:solidFill>
        </p:grpSpPr>
        <p:grpSp>
          <p:nvGrpSpPr>
            <p:cNvPr id="12" name="组合 11"/>
            <p:cNvGrpSpPr/>
            <p:nvPr/>
          </p:nvGrpSpPr>
          <p:grpSpPr>
            <a:xfrm>
              <a:off x="3659868" y="841828"/>
              <a:ext cx="4540704" cy="1074057"/>
              <a:chOff x="4429125" y="2685143"/>
              <a:chExt cx="4118758" cy="1182009"/>
            </a:xfrm>
            <a:grpFill/>
          </p:grpSpPr>
          <p:sp>
            <p:nvSpPr>
              <p:cNvPr id="14" name="Freeform 92"/>
              <p:cNvSpPr>
                <a:spLocks noEditPoints="1"/>
              </p:cNvSpPr>
              <p:nvPr/>
            </p:nvSpPr>
            <p:spPr bwMode="auto">
              <a:xfrm>
                <a:off x="4429125" y="2685143"/>
                <a:ext cx="4118758" cy="1182009"/>
              </a:xfrm>
              <a:custGeom>
                <a:avLst/>
                <a:gdLst>
                  <a:gd name="T0" fmla="*/ 1235 w 1305"/>
                  <a:gd name="T1" fmla="*/ 116 h 339"/>
                  <a:gd name="T2" fmla="*/ 1299 w 1305"/>
                  <a:gd name="T3" fmla="*/ 11 h 339"/>
                  <a:gd name="T4" fmla="*/ 868 w 1305"/>
                  <a:gd name="T5" fmla="*/ 14 h 339"/>
                  <a:gd name="T6" fmla="*/ 862 w 1305"/>
                  <a:gd name="T7" fmla="*/ 70 h 339"/>
                  <a:gd name="T8" fmla="*/ 408 w 1305"/>
                  <a:gd name="T9" fmla="*/ 31 h 339"/>
                  <a:gd name="T10" fmla="*/ 1 w 1305"/>
                  <a:gd name="T11" fmla="*/ 36 h 339"/>
                  <a:gd name="T12" fmla="*/ 20 w 1305"/>
                  <a:gd name="T13" fmla="*/ 231 h 339"/>
                  <a:gd name="T14" fmla="*/ 174 w 1305"/>
                  <a:gd name="T15" fmla="*/ 250 h 339"/>
                  <a:gd name="T16" fmla="*/ 61 w 1305"/>
                  <a:gd name="T17" fmla="*/ 177 h 339"/>
                  <a:gd name="T18" fmla="*/ 45 w 1305"/>
                  <a:gd name="T19" fmla="*/ 90 h 339"/>
                  <a:gd name="T20" fmla="*/ 44 w 1305"/>
                  <a:gd name="T21" fmla="*/ 40 h 339"/>
                  <a:gd name="T22" fmla="*/ 14 w 1305"/>
                  <a:gd name="T23" fmla="*/ 37 h 339"/>
                  <a:gd name="T24" fmla="*/ 189 w 1305"/>
                  <a:gd name="T25" fmla="*/ 89 h 339"/>
                  <a:gd name="T26" fmla="*/ 199 w 1305"/>
                  <a:gd name="T27" fmla="*/ 335 h 339"/>
                  <a:gd name="T28" fmla="*/ 778 w 1305"/>
                  <a:gd name="T29" fmla="*/ 327 h 339"/>
                  <a:gd name="T30" fmla="*/ 1061 w 1305"/>
                  <a:gd name="T31" fmla="*/ 273 h 339"/>
                  <a:gd name="T32" fmla="*/ 1076 w 1305"/>
                  <a:gd name="T33" fmla="*/ 231 h 339"/>
                  <a:gd name="T34" fmla="*/ 1299 w 1305"/>
                  <a:gd name="T35" fmla="*/ 209 h 339"/>
                  <a:gd name="T36" fmla="*/ 909 w 1305"/>
                  <a:gd name="T37" fmla="*/ 71 h 339"/>
                  <a:gd name="T38" fmla="*/ 925 w 1305"/>
                  <a:gd name="T39" fmla="*/ 71 h 339"/>
                  <a:gd name="T40" fmla="*/ 886 w 1305"/>
                  <a:gd name="T41" fmla="*/ 30 h 339"/>
                  <a:gd name="T42" fmla="*/ 870 w 1305"/>
                  <a:gd name="T43" fmla="*/ 25 h 339"/>
                  <a:gd name="T44" fmla="*/ 869 w 1305"/>
                  <a:gd name="T45" fmla="*/ 70 h 339"/>
                  <a:gd name="T46" fmla="*/ 399 w 1305"/>
                  <a:gd name="T47" fmla="*/ 56 h 339"/>
                  <a:gd name="T48" fmla="*/ 382 w 1305"/>
                  <a:gd name="T49" fmla="*/ 47 h 339"/>
                  <a:gd name="T50" fmla="*/ 382 w 1305"/>
                  <a:gd name="T51" fmla="*/ 47 h 339"/>
                  <a:gd name="T52" fmla="*/ 349 w 1305"/>
                  <a:gd name="T53" fmla="*/ 70 h 339"/>
                  <a:gd name="T54" fmla="*/ 325 w 1305"/>
                  <a:gd name="T55" fmla="*/ 63 h 339"/>
                  <a:gd name="T56" fmla="*/ 325 w 1305"/>
                  <a:gd name="T57" fmla="*/ 76 h 339"/>
                  <a:gd name="T58" fmla="*/ 318 w 1305"/>
                  <a:gd name="T59" fmla="*/ 76 h 339"/>
                  <a:gd name="T60" fmla="*/ 298 w 1305"/>
                  <a:gd name="T61" fmla="*/ 70 h 339"/>
                  <a:gd name="T62" fmla="*/ 1049 w 1305"/>
                  <a:gd name="T63" fmla="*/ 289 h 339"/>
                  <a:gd name="T64" fmla="*/ 1042 w 1305"/>
                  <a:gd name="T65" fmla="*/ 297 h 339"/>
                  <a:gd name="T66" fmla="*/ 762 w 1305"/>
                  <a:gd name="T67" fmla="*/ 315 h 339"/>
                  <a:gd name="T68" fmla="*/ 192 w 1305"/>
                  <a:gd name="T69" fmla="*/ 310 h 339"/>
                  <a:gd name="T70" fmla="*/ 213 w 1305"/>
                  <a:gd name="T71" fmla="*/ 302 h 339"/>
                  <a:gd name="T72" fmla="*/ 192 w 1305"/>
                  <a:gd name="T73" fmla="*/ 236 h 339"/>
                  <a:gd name="T74" fmla="*/ 223 w 1305"/>
                  <a:gd name="T75" fmla="*/ 111 h 339"/>
                  <a:gd name="T76" fmla="*/ 196 w 1305"/>
                  <a:gd name="T77" fmla="*/ 104 h 339"/>
                  <a:gd name="T78" fmla="*/ 1036 w 1305"/>
                  <a:gd name="T79" fmla="*/ 88 h 339"/>
                  <a:gd name="T80" fmla="*/ 1043 w 1305"/>
                  <a:gd name="T81" fmla="*/ 99 h 339"/>
                  <a:gd name="T82" fmla="*/ 1049 w 1305"/>
                  <a:gd name="T83" fmla="*/ 289 h 339"/>
                  <a:gd name="T84" fmla="*/ 947 w 1305"/>
                  <a:gd name="T85" fmla="*/ 72 h 339"/>
                  <a:gd name="T86" fmla="*/ 952 w 1305"/>
                  <a:gd name="T87" fmla="*/ 62 h 339"/>
                  <a:gd name="T88" fmla="*/ 968 w 1305"/>
                  <a:gd name="T89" fmla="*/ 72 h 339"/>
                  <a:gd name="T90" fmla="*/ 1004 w 1305"/>
                  <a:gd name="T91" fmla="*/ 73 h 339"/>
                  <a:gd name="T92" fmla="*/ 1176 w 1305"/>
                  <a:gd name="T93" fmla="*/ 209 h 339"/>
                  <a:gd name="T94" fmla="*/ 1059 w 1305"/>
                  <a:gd name="T95" fmla="*/ 210 h 339"/>
                  <a:gd name="T96" fmla="*/ 1071 w 1305"/>
                  <a:gd name="T97" fmla="*/ 206 h 339"/>
                  <a:gd name="T98" fmla="*/ 1044 w 1305"/>
                  <a:gd name="T99" fmla="*/ 78 h 339"/>
                  <a:gd name="T100" fmla="*/ 972 w 1305"/>
                  <a:gd name="T101" fmla="*/ 44 h 339"/>
                  <a:gd name="T102" fmla="*/ 949 w 1305"/>
                  <a:gd name="T103" fmla="*/ 41 h 339"/>
                  <a:gd name="T104" fmla="*/ 1232 w 1305"/>
                  <a:gd name="T105" fmla="*/ 99 h 339"/>
                  <a:gd name="T106" fmla="*/ 1269 w 1305"/>
                  <a:gd name="T107" fmla="*/ 185 h 339"/>
                  <a:gd name="T108" fmla="*/ 1280 w 1305"/>
                  <a:gd name="T109" fmla="*/ 18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05" h="339">
                    <a:moveTo>
                      <a:pt x="1303" y="200"/>
                    </a:moveTo>
                    <a:cubicBezTo>
                      <a:pt x="1293" y="186"/>
                      <a:pt x="1281" y="173"/>
                      <a:pt x="1269" y="160"/>
                    </a:cubicBezTo>
                    <a:cubicBezTo>
                      <a:pt x="1263" y="152"/>
                      <a:pt x="1256" y="145"/>
                      <a:pt x="1250" y="138"/>
                    </a:cubicBezTo>
                    <a:cubicBezTo>
                      <a:pt x="1244" y="132"/>
                      <a:pt x="1233" y="124"/>
                      <a:pt x="1235" y="116"/>
                    </a:cubicBezTo>
                    <a:cubicBezTo>
                      <a:pt x="1236" y="109"/>
                      <a:pt x="1245" y="99"/>
                      <a:pt x="1249" y="93"/>
                    </a:cubicBezTo>
                    <a:cubicBezTo>
                      <a:pt x="1254" y="85"/>
                      <a:pt x="1260" y="77"/>
                      <a:pt x="1265" y="68"/>
                    </a:cubicBezTo>
                    <a:cubicBezTo>
                      <a:pt x="1276" y="50"/>
                      <a:pt x="1287" y="32"/>
                      <a:pt x="1298" y="14"/>
                    </a:cubicBezTo>
                    <a:cubicBezTo>
                      <a:pt x="1299" y="13"/>
                      <a:pt x="1299" y="12"/>
                      <a:pt x="1299" y="11"/>
                    </a:cubicBezTo>
                    <a:cubicBezTo>
                      <a:pt x="1303" y="8"/>
                      <a:pt x="1300" y="0"/>
                      <a:pt x="1294" y="1"/>
                    </a:cubicBezTo>
                    <a:cubicBezTo>
                      <a:pt x="1154" y="22"/>
                      <a:pt x="1012" y="26"/>
                      <a:pt x="872" y="13"/>
                    </a:cubicBezTo>
                    <a:cubicBezTo>
                      <a:pt x="870" y="13"/>
                      <a:pt x="869" y="14"/>
                      <a:pt x="868" y="15"/>
                    </a:cubicBezTo>
                    <a:cubicBezTo>
                      <a:pt x="868" y="15"/>
                      <a:pt x="868" y="14"/>
                      <a:pt x="868" y="14"/>
                    </a:cubicBezTo>
                    <a:cubicBezTo>
                      <a:pt x="867" y="11"/>
                      <a:pt x="862" y="12"/>
                      <a:pt x="862" y="15"/>
                    </a:cubicBezTo>
                    <a:cubicBezTo>
                      <a:pt x="861" y="24"/>
                      <a:pt x="862" y="34"/>
                      <a:pt x="862" y="44"/>
                    </a:cubicBezTo>
                    <a:cubicBezTo>
                      <a:pt x="862" y="52"/>
                      <a:pt x="860" y="61"/>
                      <a:pt x="862" y="69"/>
                    </a:cubicBezTo>
                    <a:cubicBezTo>
                      <a:pt x="862" y="70"/>
                      <a:pt x="862" y="70"/>
                      <a:pt x="862" y="70"/>
                    </a:cubicBezTo>
                    <a:cubicBezTo>
                      <a:pt x="710" y="68"/>
                      <a:pt x="559" y="69"/>
                      <a:pt x="407" y="73"/>
                    </a:cubicBezTo>
                    <a:cubicBezTo>
                      <a:pt x="408" y="68"/>
                      <a:pt x="408" y="62"/>
                      <a:pt x="409" y="57"/>
                    </a:cubicBezTo>
                    <a:cubicBezTo>
                      <a:pt x="409" y="49"/>
                      <a:pt x="410" y="41"/>
                      <a:pt x="409" y="33"/>
                    </a:cubicBezTo>
                    <a:cubicBezTo>
                      <a:pt x="409" y="32"/>
                      <a:pt x="409" y="31"/>
                      <a:pt x="408" y="31"/>
                    </a:cubicBezTo>
                    <a:cubicBezTo>
                      <a:pt x="407" y="30"/>
                      <a:pt x="406" y="29"/>
                      <a:pt x="404" y="29"/>
                    </a:cubicBezTo>
                    <a:cubicBezTo>
                      <a:pt x="338" y="26"/>
                      <a:pt x="272" y="26"/>
                      <a:pt x="206" y="26"/>
                    </a:cubicBezTo>
                    <a:cubicBezTo>
                      <a:pt x="141" y="26"/>
                      <a:pt x="74" y="24"/>
                      <a:pt x="9" y="30"/>
                    </a:cubicBezTo>
                    <a:cubicBezTo>
                      <a:pt x="6" y="27"/>
                      <a:pt x="0" y="31"/>
                      <a:pt x="1" y="36"/>
                    </a:cubicBezTo>
                    <a:cubicBezTo>
                      <a:pt x="10" y="71"/>
                      <a:pt x="38" y="103"/>
                      <a:pt x="63" y="128"/>
                    </a:cubicBezTo>
                    <a:cubicBezTo>
                      <a:pt x="73" y="138"/>
                      <a:pt x="73" y="139"/>
                      <a:pt x="65" y="151"/>
                    </a:cubicBezTo>
                    <a:cubicBezTo>
                      <a:pt x="59" y="159"/>
                      <a:pt x="53" y="167"/>
                      <a:pt x="48" y="176"/>
                    </a:cubicBezTo>
                    <a:cubicBezTo>
                      <a:pt x="37" y="193"/>
                      <a:pt x="26" y="211"/>
                      <a:pt x="20" y="231"/>
                    </a:cubicBezTo>
                    <a:cubicBezTo>
                      <a:pt x="19" y="234"/>
                      <a:pt x="22" y="236"/>
                      <a:pt x="24" y="235"/>
                    </a:cubicBezTo>
                    <a:cubicBezTo>
                      <a:pt x="24" y="237"/>
                      <a:pt x="24" y="239"/>
                      <a:pt x="27" y="239"/>
                    </a:cubicBezTo>
                    <a:cubicBezTo>
                      <a:pt x="50" y="243"/>
                      <a:pt x="74" y="244"/>
                      <a:pt x="98" y="246"/>
                    </a:cubicBezTo>
                    <a:cubicBezTo>
                      <a:pt x="123" y="248"/>
                      <a:pt x="149" y="252"/>
                      <a:pt x="174" y="250"/>
                    </a:cubicBezTo>
                    <a:cubicBezTo>
                      <a:pt x="179" y="249"/>
                      <a:pt x="181" y="242"/>
                      <a:pt x="176" y="241"/>
                    </a:cubicBezTo>
                    <a:cubicBezTo>
                      <a:pt x="152" y="236"/>
                      <a:pt x="128" y="236"/>
                      <a:pt x="104" y="235"/>
                    </a:cubicBezTo>
                    <a:cubicBezTo>
                      <a:pt x="79" y="233"/>
                      <a:pt x="53" y="231"/>
                      <a:pt x="28" y="232"/>
                    </a:cubicBezTo>
                    <a:cubicBezTo>
                      <a:pt x="40" y="214"/>
                      <a:pt x="50" y="195"/>
                      <a:pt x="61" y="177"/>
                    </a:cubicBezTo>
                    <a:cubicBezTo>
                      <a:pt x="68" y="167"/>
                      <a:pt x="77" y="157"/>
                      <a:pt x="83" y="147"/>
                    </a:cubicBezTo>
                    <a:cubicBezTo>
                      <a:pt x="86" y="142"/>
                      <a:pt x="87" y="139"/>
                      <a:pt x="84" y="133"/>
                    </a:cubicBezTo>
                    <a:cubicBezTo>
                      <a:pt x="81" y="126"/>
                      <a:pt x="73" y="121"/>
                      <a:pt x="67" y="115"/>
                    </a:cubicBezTo>
                    <a:cubicBezTo>
                      <a:pt x="60" y="107"/>
                      <a:pt x="52" y="99"/>
                      <a:pt x="45" y="90"/>
                    </a:cubicBezTo>
                    <a:cubicBezTo>
                      <a:pt x="35" y="77"/>
                      <a:pt x="27" y="62"/>
                      <a:pt x="19" y="48"/>
                    </a:cubicBezTo>
                    <a:cubicBezTo>
                      <a:pt x="23" y="48"/>
                      <a:pt x="27" y="48"/>
                      <a:pt x="31" y="48"/>
                    </a:cubicBezTo>
                    <a:cubicBezTo>
                      <a:pt x="35" y="48"/>
                      <a:pt x="40" y="49"/>
                      <a:pt x="44" y="47"/>
                    </a:cubicBezTo>
                    <a:cubicBezTo>
                      <a:pt x="48" y="46"/>
                      <a:pt x="48" y="42"/>
                      <a:pt x="44" y="40"/>
                    </a:cubicBezTo>
                    <a:cubicBezTo>
                      <a:pt x="40" y="39"/>
                      <a:pt x="35" y="39"/>
                      <a:pt x="31" y="40"/>
                    </a:cubicBezTo>
                    <a:cubicBezTo>
                      <a:pt x="26" y="40"/>
                      <a:pt x="21" y="40"/>
                      <a:pt x="17" y="40"/>
                    </a:cubicBezTo>
                    <a:cubicBezTo>
                      <a:pt x="16" y="40"/>
                      <a:pt x="16" y="40"/>
                      <a:pt x="15" y="40"/>
                    </a:cubicBezTo>
                    <a:cubicBezTo>
                      <a:pt x="15" y="39"/>
                      <a:pt x="14" y="38"/>
                      <a:pt x="14" y="37"/>
                    </a:cubicBezTo>
                    <a:cubicBezTo>
                      <a:pt x="78" y="39"/>
                      <a:pt x="142" y="36"/>
                      <a:pt x="206" y="36"/>
                    </a:cubicBezTo>
                    <a:cubicBezTo>
                      <a:pt x="263" y="36"/>
                      <a:pt x="320" y="37"/>
                      <a:pt x="377" y="38"/>
                    </a:cubicBezTo>
                    <a:cubicBezTo>
                      <a:pt x="317" y="58"/>
                      <a:pt x="254" y="69"/>
                      <a:pt x="191" y="81"/>
                    </a:cubicBezTo>
                    <a:cubicBezTo>
                      <a:pt x="187" y="81"/>
                      <a:pt x="187" y="86"/>
                      <a:pt x="189" y="89"/>
                    </a:cubicBezTo>
                    <a:cubicBezTo>
                      <a:pt x="188" y="90"/>
                      <a:pt x="187" y="91"/>
                      <a:pt x="187" y="93"/>
                    </a:cubicBezTo>
                    <a:cubicBezTo>
                      <a:pt x="183" y="143"/>
                      <a:pt x="182" y="192"/>
                      <a:pt x="180" y="242"/>
                    </a:cubicBezTo>
                    <a:cubicBezTo>
                      <a:pt x="179" y="263"/>
                      <a:pt x="177" y="284"/>
                      <a:pt x="178" y="304"/>
                    </a:cubicBezTo>
                    <a:cubicBezTo>
                      <a:pt x="179" y="318"/>
                      <a:pt x="185" y="330"/>
                      <a:pt x="199" y="335"/>
                    </a:cubicBezTo>
                    <a:cubicBezTo>
                      <a:pt x="217" y="339"/>
                      <a:pt x="238" y="336"/>
                      <a:pt x="255" y="336"/>
                    </a:cubicBezTo>
                    <a:cubicBezTo>
                      <a:pt x="282" y="335"/>
                      <a:pt x="309" y="335"/>
                      <a:pt x="335" y="335"/>
                    </a:cubicBezTo>
                    <a:cubicBezTo>
                      <a:pt x="384" y="334"/>
                      <a:pt x="433" y="333"/>
                      <a:pt x="482" y="333"/>
                    </a:cubicBezTo>
                    <a:cubicBezTo>
                      <a:pt x="581" y="331"/>
                      <a:pt x="679" y="329"/>
                      <a:pt x="778" y="327"/>
                    </a:cubicBezTo>
                    <a:cubicBezTo>
                      <a:pt x="828" y="326"/>
                      <a:pt x="878" y="324"/>
                      <a:pt x="928" y="323"/>
                    </a:cubicBezTo>
                    <a:cubicBezTo>
                      <a:pt x="950" y="322"/>
                      <a:pt x="972" y="322"/>
                      <a:pt x="995" y="321"/>
                    </a:cubicBezTo>
                    <a:cubicBezTo>
                      <a:pt x="1011" y="321"/>
                      <a:pt x="1036" y="325"/>
                      <a:pt x="1051" y="315"/>
                    </a:cubicBezTo>
                    <a:cubicBezTo>
                      <a:pt x="1064" y="305"/>
                      <a:pt x="1061" y="287"/>
                      <a:pt x="1061" y="273"/>
                    </a:cubicBezTo>
                    <a:cubicBezTo>
                      <a:pt x="1060" y="259"/>
                      <a:pt x="1060" y="245"/>
                      <a:pt x="1059" y="232"/>
                    </a:cubicBezTo>
                    <a:cubicBezTo>
                      <a:pt x="1061" y="232"/>
                      <a:pt x="1063" y="232"/>
                      <a:pt x="1065" y="232"/>
                    </a:cubicBezTo>
                    <a:cubicBezTo>
                      <a:pt x="1068" y="233"/>
                      <a:pt x="1072" y="234"/>
                      <a:pt x="1074" y="233"/>
                    </a:cubicBezTo>
                    <a:cubicBezTo>
                      <a:pt x="1075" y="232"/>
                      <a:pt x="1076" y="232"/>
                      <a:pt x="1076" y="231"/>
                    </a:cubicBezTo>
                    <a:cubicBezTo>
                      <a:pt x="1090" y="231"/>
                      <a:pt x="1104" y="229"/>
                      <a:pt x="1118" y="227"/>
                    </a:cubicBezTo>
                    <a:cubicBezTo>
                      <a:pt x="1138" y="225"/>
                      <a:pt x="1159" y="223"/>
                      <a:pt x="1180" y="221"/>
                    </a:cubicBezTo>
                    <a:cubicBezTo>
                      <a:pt x="1199" y="219"/>
                      <a:pt x="1219" y="217"/>
                      <a:pt x="1239" y="215"/>
                    </a:cubicBezTo>
                    <a:cubicBezTo>
                      <a:pt x="1258" y="213"/>
                      <a:pt x="1280" y="214"/>
                      <a:pt x="1299" y="209"/>
                    </a:cubicBezTo>
                    <a:cubicBezTo>
                      <a:pt x="1301" y="208"/>
                      <a:pt x="1302" y="206"/>
                      <a:pt x="1302" y="204"/>
                    </a:cubicBezTo>
                    <a:cubicBezTo>
                      <a:pt x="1304" y="204"/>
                      <a:pt x="1305" y="202"/>
                      <a:pt x="1303" y="200"/>
                    </a:cubicBezTo>
                    <a:close/>
                    <a:moveTo>
                      <a:pt x="925" y="71"/>
                    </a:moveTo>
                    <a:cubicBezTo>
                      <a:pt x="919" y="71"/>
                      <a:pt x="914" y="71"/>
                      <a:pt x="909" y="71"/>
                    </a:cubicBezTo>
                    <a:cubicBezTo>
                      <a:pt x="908" y="66"/>
                      <a:pt x="907" y="60"/>
                      <a:pt x="906" y="55"/>
                    </a:cubicBezTo>
                    <a:cubicBezTo>
                      <a:pt x="905" y="49"/>
                      <a:pt x="905" y="43"/>
                      <a:pt x="904" y="37"/>
                    </a:cubicBezTo>
                    <a:cubicBezTo>
                      <a:pt x="910" y="39"/>
                      <a:pt x="916" y="41"/>
                      <a:pt x="922" y="43"/>
                    </a:cubicBezTo>
                    <a:cubicBezTo>
                      <a:pt x="920" y="52"/>
                      <a:pt x="920" y="63"/>
                      <a:pt x="925" y="71"/>
                    </a:cubicBezTo>
                    <a:close/>
                    <a:moveTo>
                      <a:pt x="900" y="35"/>
                    </a:moveTo>
                    <a:cubicBezTo>
                      <a:pt x="899" y="46"/>
                      <a:pt x="898" y="60"/>
                      <a:pt x="901" y="71"/>
                    </a:cubicBezTo>
                    <a:cubicBezTo>
                      <a:pt x="897" y="71"/>
                      <a:pt x="894" y="71"/>
                      <a:pt x="890" y="71"/>
                    </a:cubicBezTo>
                    <a:cubicBezTo>
                      <a:pt x="889" y="57"/>
                      <a:pt x="886" y="44"/>
                      <a:pt x="886" y="30"/>
                    </a:cubicBezTo>
                    <a:cubicBezTo>
                      <a:pt x="890" y="32"/>
                      <a:pt x="895" y="34"/>
                      <a:pt x="900" y="35"/>
                    </a:cubicBezTo>
                    <a:close/>
                    <a:moveTo>
                      <a:pt x="869" y="69"/>
                    </a:moveTo>
                    <a:cubicBezTo>
                      <a:pt x="873" y="61"/>
                      <a:pt x="872" y="51"/>
                      <a:pt x="872" y="42"/>
                    </a:cubicBezTo>
                    <a:cubicBezTo>
                      <a:pt x="872" y="36"/>
                      <a:pt x="871" y="30"/>
                      <a:pt x="870" y="25"/>
                    </a:cubicBezTo>
                    <a:cubicBezTo>
                      <a:pt x="870" y="25"/>
                      <a:pt x="870" y="25"/>
                      <a:pt x="870" y="25"/>
                    </a:cubicBezTo>
                    <a:cubicBezTo>
                      <a:pt x="874" y="26"/>
                      <a:pt x="877" y="27"/>
                      <a:pt x="880" y="28"/>
                    </a:cubicBezTo>
                    <a:cubicBezTo>
                      <a:pt x="879" y="42"/>
                      <a:pt x="878" y="57"/>
                      <a:pt x="882" y="71"/>
                    </a:cubicBezTo>
                    <a:cubicBezTo>
                      <a:pt x="878" y="71"/>
                      <a:pt x="873" y="70"/>
                      <a:pt x="869" y="70"/>
                    </a:cubicBezTo>
                    <a:cubicBezTo>
                      <a:pt x="869" y="70"/>
                      <a:pt x="869" y="70"/>
                      <a:pt x="869" y="69"/>
                    </a:cubicBezTo>
                    <a:close/>
                    <a:moveTo>
                      <a:pt x="388" y="45"/>
                    </a:moveTo>
                    <a:cubicBezTo>
                      <a:pt x="392" y="43"/>
                      <a:pt x="397" y="42"/>
                      <a:pt x="402" y="40"/>
                    </a:cubicBezTo>
                    <a:cubicBezTo>
                      <a:pt x="401" y="45"/>
                      <a:pt x="400" y="51"/>
                      <a:pt x="399" y="56"/>
                    </a:cubicBezTo>
                    <a:cubicBezTo>
                      <a:pt x="398" y="62"/>
                      <a:pt x="397" y="68"/>
                      <a:pt x="397" y="73"/>
                    </a:cubicBezTo>
                    <a:cubicBezTo>
                      <a:pt x="395" y="73"/>
                      <a:pt x="392" y="74"/>
                      <a:pt x="389" y="74"/>
                    </a:cubicBezTo>
                    <a:cubicBezTo>
                      <a:pt x="387" y="64"/>
                      <a:pt x="386" y="55"/>
                      <a:pt x="388" y="45"/>
                    </a:cubicBezTo>
                    <a:close/>
                    <a:moveTo>
                      <a:pt x="382" y="47"/>
                    </a:moveTo>
                    <a:cubicBezTo>
                      <a:pt x="380" y="56"/>
                      <a:pt x="379" y="65"/>
                      <a:pt x="381" y="74"/>
                    </a:cubicBezTo>
                    <a:cubicBezTo>
                      <a:pt x="377" y="74"/>
                      <a:pt x="373" y="74"/>
                      <a:pt x="368" y="74"/>
                    </a:cubicBezTo>
                    <a:cubicBezTo>
                      <a:pt x="369" y="66"/>
                      <a:pt x="369" y="59"/>
                      <a:pt x="368" y="51"/>
                    </a:cubicBezTo>
                    <a:cubicBezTo>
                      <a:pt x="373" y="49"/>
                      <a:pt x="377" y="48"/>
                      <a:pt x="382" y="47"/>
                    </a:cubicBezTo>
                    <a:close/>
                    <a:moveTo>
                      <a:pt x="363" y="52"/>
                    </a:moveTo>
                    <a:cubicBezTo>
                      <a:pt x="363" y="60"/>
                      <a:pt x="362" y="67"/>
                      <a:pt x="361" y="74"/>
                    </a:cubicBezTo>
                    <a:cubicBezTo>
                      <a:pt x="357" y="75"/>
                      <a:pt x="353" y="75"/>
                      <a:pt x="349" y="75"/>
                    </a:cubicBezTo>
                    <a:cubicBezTo>
                      <a:pt x="350" y="73"/>
                      <a:pt x="349" y="72"/>
                      <a:pt x="349" y="70"/>
                    </a:cubicBezTo>
                    <a:cubicBezTo>
                      <a:pt x="349" y="66"/>
                      <a:pt x="349" y="61"/>
                      <a:pt x="348" y="57"/>
                    </a:cubicBezTo>
                    <a:cubicBezTo>
                      <a:pt x="353" y="55"/>
                      <a:pt x="358" y="54"/>
                      <a:pt x="363" y="52"/>
                    </a:cubicBezTo>
                    <a:close/>
                    <a:moveTo>
                      <a:pt x="325" y="71"/>
                    </a:moveTo>
                    <a:cubicBezTo>
                      <a:pt x="325" y="68"/>
                      <a:pt x="325" y="66"/>
                      <a:pt x="325" y="63"/>
                    </a:cubicBezTo>
                    <a:cubicBezTo>
                      <a:pt x="331" y="61"/>
                      <a:pt x="337" y="60"/>
                      <a:pt x="343" y="58"/>
                    </a:cubicBezTo>
                    <a:cubicBezTo>
                      <a:pt x="343" y="62"/>
                      <a:pt x="343" y="66"/>
                      <a:pt x="342" y="70"/>
                    </a:cubicBezTo>
                    <a:cubicBezTo>
                      <a:pt x="342" y="72"/>
                      <a:pt x="342" y="73"/>
                      <a:pt x="342" y="75"/>
                    </a:cubicBezTo>
                    <a:cubicBezTo>
                      <a:pt x="336" y="75"/>
                      <a:pt x="330" y="75"/>
                      <a:pt x="325" y="76"/>
                    </a:cubicBezTo>
                    <a:cubicBezTo>
                      <a:pt x="325" y="74"/>
                      <a:pt x="325" y="72"/>
                      <a:pt x="325" y="71"/>
                    </a:cubicBezTo>
                    <a:close/>
                    <a:moveTo>
                      <a:pt x="320" y="64"/>
                    </a:moveTo>
                    <a:cubicBezTo>
                      <a:pt x="320" y="66"/>
                      <a:pt x="319" y="68"/>
                      <a:pt x="319" y="70"/>
                    </a:cubicBezTo>
                    <a:cubicBezTo>
                      <a:pt x="319" y="72"/>
                      <a:pt x="318" y="74"/>
                      <a:pt x="318" y="76"/>
                    </a:cubicBezTo>
                    <a:cubicBezTo>
                      <a:pt x="313" y="76"/>
                      <a:pt x="309" y="76"/>
                      <a:pt x="304" y="76"/>
                    </a:cubicBezTo>
                    <a:cubicBezTo>
                      <a:pt x="303" y="74"/>
                      <a:pt x="302" y="71"/>
                      <a:pt x="302" y="69"/>
                    </a:cubicBezTo>
                    <a:cubicBezTo>
                      <a:pt x="308" y="67"/>
                      <a:pt x="314" y="66"/>
                      <a:pt x="320" y="64"/>
                    </a:cubicBezTo>
                    <a:close/>
                    <a:moveTo>
                      <a:pt x="298" y="70"/>
                    </a:moveTo>
                    <a:cubicBezTo>
                      <a:pt x="298" y="72"/>
                      <a:pt x="298" y="74"/>
                      <a:pt x="299" y="76"/>
                    </a:cubicBezTo>
                    <a:cubicBezTo>
                      <a:pt x="286" y="77"/>
                      <a:pt x="274" y="77"/>
                      <a:pt x="261" y="78"/>
                    </a:cubicBezTo>
                    <a:cubicBezTo>
                      <a:pt x="273" y="75"/>
                      <a:pt x="286" y="72"/>
                      <a:pt x="298" y="70"/>
                    </a:cubicBezTo>
                    <a:close/>
                    <a:moveTo>
                      <a:pt x="1049" y="289"/>
                    </a:moveTo>
                    <a:cubicBezTo>
                      <a:pt x="1047" y="288"/>
                      <a:pt x="1045" y="289"/>
                      <a:pt x="1042" y="289"/>
                    </a:cubicBezTo>
                    <a:cubicBezTo>
                      <a:pt x="1039" y="289"/>
                      <a:pt x="1037" y="289"/>
                      <a:pt x="1034" y="289"/>
                    </a:cubicBezTo>
                    <a:cubicBezTo>
                      <a:pt x="1031" y="290"/>
                      <a:pt x="1031" y="296"/>
                      <a:pt x="1034" y="297"/>
                    </a:cubicBezTo>
                    <a:cubicBezTo>
                      <a:pt x="1037" y="297"/>
                      <a:pt x="1039" y="297"/>
                      <a:pt x="1042" y="297"/>
                    </a:cubicBezTo>
                    <a:cubicBezTo>
                      <a:pt x="1044" y="297"/>
                      <a:pt x="1046" y="297"/>
                      <a:pt x="1048" y="297"/>
                    </a:cubicBezTo>
                    <a:cubicBezTo>
                      <a:pt x="1048" y="297"/>
                      <a:pt x="1048" y="297"/>
                      <a:pt x="1048" y="297"/>
                    </a:cubicBezTo>
                    <a:cubicBezTo>
                      <a:pt x="1044" y="311"/>
                      <a:pt x="1025" y="308"/>
                      <a:pt x="1015" y="308"/>
                    </a:cubicBezTo>
                    <a:cubicBezTo>
                      <a:pt x="930" y="311"/>
                      <a:pt x="846" y="313"/>
                      <a:pt x="762" y="315"/>
                    </a:cubicBezTo>
                    <a:cubicBezTo>
                      <a:pt x="593" y="319"/>
                      <a:pt x="424" y="321"/>
                      <a:pt x="255" y="323"/>
                    </a:cubicBezTo>
                    <a:cubicBezTo>
                      <a:pt x="244" y="323"/>
                      <a:pt x="233" y="323"/>
                      <a:pt x="222" y="323"/>
                    </a:cubicBezTo>
                    <a:cubicBezTo>
                      <a:pt x="217" y="323"/>
                      <a:pt x="212" y="324"/>
                      <a:pt x="207" y="323"/>
                    </a:cubicBezTo>
                    <a:cubicBezTo>
                      <a:pt x="198" y="321"/>
                      <a:pt x="194" y="316"/>
                      <a:pt x="192" y="310"/>
                    </a:cubicBezTo>
                    <a:cubicBezTo>
                      <a:pt x="192" y="310"/>
                      <a:pt x="193" y="310"/>
                      <a:pt x="193" y="310"/>
                    </a:cubicBezTo>
                    <a:cubicBezTo>
                      <a:pt x="195" y="310"/>
                      <a:pt x="198" y="310"/>
                      <a:pt x="200" y="310"/>
                    </a:cubicBezTo>
                    <a:cubicBezTo>
                      <a:pt x="204" y="311"/>
                      <a:pt x="209" y="311"/>
                      <a:pt x="213" y="310"/>
                    </a:cubicBezTo>
                    <a:cubicBezTo>
                      <a:pt x="217" y="309"/>
                      <a:pt x="217" y="303"/>
                      <a:pt x="213" y="302"/>
                    </a:cubicBezTo>
                    <a:cubicBezTo>
                      <a:pt x="209" y="301"/>
                      <a:pt x="204" y="302"/>
                      <a:pt x="200" y="302"/>
                    </a:cubicBezTo>
                    <a:cubicBezTo>
                      <a:pt x="197" y="302"/>
                      <a:pt x="193" y="302"/>
                      <a:pt x="191" y="304"/>
                    </a:cubicBezTo>
                    <a:cubicBezTo>
                      <a:pt x="190" y="303"/>
                      <a:pt x="190" y="301"/>
                      <a:pt x="190" y="299"/>
                    </a:cubicBezTo>
                    <a:cubicBezTo>
                      <a:pt x="189" y="278"/>
                      <a:pt x="192" y="257"/>
                      <a:pt x="192" y="236"/>
                    </a:cubicBezTo>
                    <a:cubicBezTo>
                      <a:pt x="194" y="195"/>
                      <a:pt x="195" y="154"/>
                      <a:pt x="196" y="112"/>
                    </a:cubicBezTo>
                    <a:cubicBezTo>
                      <a:pt x="196" y="113"/>
                      <a:pt x="197" y="113"/>
                      <a:pt x="198" y="113"/>
                    </a:cubicBezTo>
                    <a:cubicBezTo>
                      <a:pt x="202" y="113"/>
                      <a:pt x="207" y="113"/>
                      <a:pt x="211" y="113"/>
                    </a:cubicBezTo>
                    <a:cubicBezTo>
                      <a:pt x="215" y="113"/>
                      <a:pt x="219" y="113"/>
                      <a:pt x="223" y="111"/>
                    </a:cubicBezTo>
                    <a:cubicBezTo>
                      <a:pt x="225" y="110"/>
                      <a:pt x="225" y="107"/>
                      <a:pt x="223" y="106"/>
                    </a:cubicBezTo>
                    <a:cubicBezTo>
                      <a:pt x="219" y="103"/>
                      <a:pt x="215" y="104"/>
                      <a:pt x="211" y="104"/>
                    </a:cubicBezTo>
                    <a:cubicBezTo>
                      <a:pt x="207" y="104"/>
                      <a:pt x="202" y="104"/>
                      <a:pt x="197" y="104"/>
                    </a:cubicBezTo>
                    <a:cubicBezTo>
                      <a:pt x="197" y="104"/>
                      <a:pt x="196" y="104"/>
                      <a:pt x="196" y="104"/>
                    </a:cubicBezTo>
                    <a:cubicBezTo>
                      <a:pt x="196" y="100"/>
                      <a:pt x="196" y="97"/>
                      <a:pt x="196" y="93"/>
                    </a:cubicBezTo>
                    <a:cubicBezTo>
                      <a:pt x="196" y="92"/>
                      <a:pt x="196" y="91"/>
                      <a:pt x="196" y="91"/>
                    </a:cubicBezTo>
                    <a:cubicBezTo>
                      <a:pt x="475" y="80"/>
                      <a:pt x="754" y="78"/>
                      <a:pt x="1033" y="85"/>
                    </a:cubicBezTo>
                    <a:cubicBezTo>
                      <a:pt x="1034" y="86"/>
                      <a:pt x="1035" y="87"/>
                      <a:pt x="1036" y="88"/>
                    </a:cubicBezTo>
                    <a:cubicBezTo>
                      <a:pt x="1038" y="88"/>
                      <a:pt x="1039" y="90"/>
                      <a:pt x="1040" y="92"/>
                    </a:cubicBezTo>
                    <a:cubicBezTo>
                      <a:pt x="1039" y="92"/>
                      <a:pt x="1037" y="91"/>
                      <a:pt x="1035" y="90"/>
                    </a:cubicBezTo>
                    <a:cubicBezTo>
                      <a:pt x="1031" y="89"/>
                      <a:pt x="1028" y="93"/>
                      <a:pt x="1032" y="96"/>
                    </a:cubicBezTo>
                    <a:cubicBezTo>
                      <a:pt x="1035" y="98"/>
                      <a:pt x="1039" y="99"/>
                      <a:pt x="1043" y="99"/>
                    </a:cubicBezTo>
                    <a:cubicBezTo>
                      <a:pt x="1046" y="113"/>
                      <a:pt x="1044" y="135"/>
                      <a:pt x="1044" y="142"/>
                    </a:cubicBezTo>
                    <a:cubicBezTo>
                      <a:pt x="1045" y="164"/>
                      <a:pt x="1045" y="185"/>
                      <a:pt x="1046" y="207"/>
                    </a:cubicBezTo>
                    <a:cubicBezTo>
                      <a:pt x="1047" y="227"/>
                      <a:pt x="1047" y="247"/>
                      <a:pt x="1048" y="266"/>
                    </a:cubicBezTo>
                    <a:cubicBezTo>
                      <a:pt x="1048" y="272"/>
                      <a:pt x="1050" y="281"/>
                      <a:pt x="1049" y="289"/>
                    </a:cubicBezTo>
                    <a:close/>
                    <a:moveTo>
                      <a:pt x="928" y="45"/>
                    </a:moveTo>
                    <a:cubicBezTo>
                      <a:pt x="934" y="48"/>
                      <a:pt x="940" y="50"/>
                      <a:pt x="946" y="52"/>
                    </a:cubicBezTo>
                    <a:cubicBezTo>
                      <a:pt x="946" y="56"/>
                      <a:pt x="946" y="59"/>
                      <a:pt x="946" y="62"/>
                    </a:cubicBezTo>
                    <a:cubicBezTo>
                      <a:pt x="947" y="66"/>
                      <a:pt x="946" y="69"/>
                      <a:pt x="947" y="72"/>
                    </a:cubicBezTo>
                    <a:cubicBezTo>
                      <a:pt x="942" y="72"/>
                      <a:pt x="937" y="72"/>
                      <a:pt x="932" y="71"/>
                    </a:cubicBezTo>
                    <a:cubicBezTo>
                      <a:pt x="931" y="66"/>
                      <a:pt x="929" y="62"/>
                      <a:pt x="928" y="57"/>
                    </a:cubicBezTo>
                    <a:cubicBezTo>
                      <a:pt x="927" y="53"/>
                      <a:pt x="927" y="49"/>
                      <a:pt x="928" y="45"/>
                    </a:cubicBezTo>
                    <a:close/>
                    <a:moveTo>
                      <a:pt x="952" y="62"/>
                    </a:moveTo>
                    <a:cubicBezTo>
                      <a:pt x="952" y="59"/>
                      <a:pt x="952" y="57"/>
                      <a:pt x="951" y="54"/>
                    </a:cubicBezTo>
                    <a:cubicBezTo>
                      <a:pt x="957" y="56"/>
                      <a:pt x="962" y="58"/>
                      <a:pt x="967" y="60"/>
                    </a:cubicBezTo>
                    <a:cubicBezTo>
                      <a:pt x="968" y="62"/>
                      <a:pt x="968" y="64"/>
                      <a:pt x="968" y="67"/>
                    </a:cubicBezTo>
                    <a:cubicBezTo>
                      <a:pt x="968" y="68"/>
                      <a:pt x="968" y="70"/>
                      <a:pt x="968" y="72"/>
                    </a:cubicBezTo>
                    <a:cubicBezTo>
                      <a:pt x="963" y="72"/>
                      <a:pt x="958" y="72"/>
                      <a:pt x="953" y="72"/>
                    </a:cubicBezTo>
                    <a:cubicBezTo>
                      <a:pt x="954" y="68"/>
                      <a:pt x="953" y="65"/>
                      <a:pt x="952" y="62"/>
                    </a:cubicBezTo>
                    <a:close/>
                    <a:moveTo>
                      <a:pt x="974" y="62"/>
                    </a:moveTo>
                    <a:cubicBezTo>
                      <a:pt x="984" y="66"/>
                      <a:pt x="994" y="69"/>
                      <a:pt x="1004" y="73"/>
                    </a:cubicBezTo>
                    <a:cubicBezTo>
                      <a:pt x="994" y="73"/>
                      <a:pt x="984" y="72"/>
                      <a:pt x="975" y="72"/>
                    </a:cubicBezTo>
                    <a:cubicBezTo>
                      <a:pt x="975" y="69"/>
                      <a:pt x="975" y="66"/>
                      <a:pt x="974" y="62"/>
                    </a:cubicBezTo>
                    <a:close/>
                    <a:moveTo>
                      <a:pt x="1239" y="203"/>
                    </a:moveTo>
                    <a:cubicBezTo>
                      <a:pt x="1218" y="205"/>
                      <a:pt x="1197" y="207"/>
                      <a:pt x="1176" y="209"/>
                    </a:cubicBezTo>
                    <a:cubicBezTo>
                      <a:pt x="1156" y="211"/>
                      <a:pt x="1135" y="213"/>
                      <a:pt x="1114" y="216"/>
                    </a:cubicBezTo>
                    <a:cubicBezTo>
                      <a:pt x="1098" y="218"/>
                      <a:pt x="1080" y="219"/>
                      <a:pt x="1064" y="225"/>
                    </a:cubicBezTo>
                    <a:cubicBezTo>
                      <a:pt x="1062" y="225"/>
                      <a:pt x="1061" y="225"/>
                      <a:pt x="1059" y="225"/>
                    </a:cubicBezTo>
                    <a:cubicBezTo>
                      <a:pt x="1059" y="220"/>
                      <a:pt x="1059" y="215"/>
                      <a:pt x="1059" y="210"/>
                    </a:cubicBezTo>
                    <a:cubicBezTo>
                      <a:pt x="1062" y="212"/>
                      <a:pt x="1065" y="213"/>
                      <a:pt x="1069" y="214"/>
                    </a:cubicBezTo>
                    <a:cubicBezTo>
                      <a:pt x="1073" y="214"/>
                      <a:pt x="1078" y="215"/>
                      <a:pt x="1081" y="212"/>
                    </a:cubicBezTo>
                    <a:cubicBezTo>
                      <a:pt x="1082" y="211"/>
                      <a:pt x="1082" y="210"/>
                      <a:pt x="1081" y="209"/>
                    </a:cubicBezTo>
                    <a:cubicBezTo>
                      <a:pt x="1078" y="206"/>
                      <a:pt x="1075" y="207"/>
                      <a:pt x="1071" y="206"/>
                    </a:cubicBezTo>
                    <a:cubicBezTo>
                      <a:pt x="1067" y="206"/>
                      <a:pt x="1062" y="205"/>
                      <a:pt x="1058" y="204"/>
                    </a:cubicBezTo>
                    <a:cubicBezTo>
                      <a:pt x="1058" y="199"/>
                      <a:pt x="1058" y="193"/>
                      <a:pt x="1058" y="188"/>
                    </a:cubicBezTo>
                    <a:cubicBezTo>
                      <a:pt x="1057" y="161"/>
                      <a:pt x="1056" y="135"/>
                      <a:pt x="1055" y="109"/>
                    </a:cubicBezTo>
                    <a:cubicBezTo>
                      <a:pt x="1055" y="97"/>
                      <a:pt x="1054" y="84"/>
                      <a:pt x="1044" y="78"/>
                    </a:cubicBezTo>
                    <a:cubicBezTo>
                      <a:pt x="1043" y="76"/>
                      <a:pt x="1042" y="75"/>
                      <a:pt x="1040" y="74"/>
                    </a:cubicBezTo>
                    <a:cubicBezTo>
                      <a:pt x="1012" y="64"/>
                      <a:pt x="983" y="53"/>
                      <a:pt x="955" y="43"/>
                    </a:cubicBezTo>
                    <a:cubicBezTo>
                      <a:pt x="957" y="43"/>
                      <a:pt x="959" y="43"/>
                      <a:pt x="962" y="44"/>
                    </a:cubicBezTo>
                    <a:cubicBezTo>
                      <a:pt x="965" y="44"/>
                      <a:pt x="969" y="46"/>
                      <a:pt x="972" y="44"/>
                    </a:cubicBezTo>
                    <a:cubicBezTo>
                      <a:pt x="974" y="44"/>
                      <a:pt x="974" y="42"/>
                      <a:pt x="973" y="40"/>
                    </a:cubicBezTo>
                    <a:cubicBezTo>
                      <a:pt x="972" y="36"/>
                      <a:pt x="966" y="36"/>
                      <a:pt x="962" y="35"/>
                    </a:cubicBezTo>
                    <a:cubicBezTo>
                      <a:pt x="957" y="35"/>
                      <a:pt x="953" y="36"/>
                      <a:pt x="949" y="39"/>
                    </a:cubicBezTo>
                    <a:cubicBezTo>
                      <a:pt x="949" y="40"/>
                      <a:pt x="949" y="40"/>
                      <a:pt x="949" y="41"/>
                    </a:cubicBezTo>
                    <a:cubicBezTo>
                      <a:pt x="937" y="37"/>
                      <a:pt x="926" y="32"/>
                      <a:pt x="914" y="28"/>
                    </a:cubicBezTo>
                    <a:cubicBezTo>
                      <a:pt x="1038" y="37"/>
                      <a:pt x="1162" y="32"/>
                      <a:pt x="1285" y="14"/>
                    </a:cubicBezTo>
                    <a:cubicBezTo>
                      <a:pt x="1273" y="33"/>
                      <a:pt x="1261" y="52"/>
                      <a:pt x="1249" y="71"/>
                    </a:cubicBezTo>
                    <a:cubicBezTo>
                      <a:pt x="1244" y="80"/>
                      <a:pt x="1238" y="89"/>
                      <a:pt x="1232" y="99"/>
                    </a:cubicBezTo>
                    <a:cubicBezTo>
                      <a:pt x="1228" y="105"/>
                      <a:pt x="1222" y="111"/>
                      <a:pt x="1222" y="119"/>
                    </a:cubicBezTo>
                    <a:cubicBezTo>
                      <a:pt x="1221" y="132"/>
                      <a:pt x="1240" y="145"/>
                      <a:pt x="1248" y="153"/>
                    </a:cubicBezTo>
                    <a:cubicBezTo>
                      <a:pt x="1257" y="164"/>
                      <a:pt x="1267" y="174"/>
                      <a:pt x="1276" y="184"/>
                    </a:cubicBezTo>
                    <a:cubicBezTo>
                      <a:pt x="1274" y="184"/>
                      <a:pt x="1272" y="185"/>
                      <a:pt x="1269" y="185"/>
                    </a:cubicBezTo>
                    <a:cubicBezTo>
                      <a:pt x="1266" y="186"/>
                      <a:pt x="1262" y="186"/>
                      <a:pt x="1258" y="186"/>
                    </a:cubicBezTo>
                    <a:cubicBezTo>
                      <a:pt x="1255" y="186"/>
                      <a:pt x="1255" y="190"/>
                      <a:pt x="1257" y="191"/>
                    </a:cubicBezTo>
                    <a:cubicBezTo>
                      <a:pt x="1261" y="192"/>
                      <a:pt x="1265" y="192"/>
                      <a:pt x="1270" y="192"/>
                    </a:cubicBezTo>
                    <a:cubicBezTo>
                      <a:pt x="1273" y="192"/>
                      <a:pt x="1278" y="192"/>
                      <a:pt x="1280" y="189"/>
                    </a:cubicBezTo>
                    <a:cubicBezTo>
                      <a:pt x="1281" y="189"/>
                      <a:pt x="1281" y="189"/>
                      <a:pt x="1281" y="189"/>
                    </a:cubicBezTo>
                    <a:cubicBezTo>
                      <a:pt x="1284" y="192"/>
                      <a:pt x="1288" y="196"/>
                      <a:pt x="1292" y="199"/>
                    </a:cubicBezTo>
                    <a:cubicBezTo>
                      <a:pt x="1274" y="198"/>
                      <a:pt x="1256" y="201"/>
                      <a:pt x="1239" y="2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5" name="Freeform 93"/>
              <p:cNvSpPr/>
              <p:nvPr/>
            </p:nvSpPr>
            <p:spPr bwMode="auto">
              <a:xfrm>
                <a:off x="4583754" y="3442044"/>
                <a:ext cx="84343" cy="38883"/>
              </a:xfrm>
              <a:custGeom>
                <a:avLst/>
                <a:gdLst>
                  <a:gd name="T0" fmla="*/ 21 w 27"/>
                  <a:gd name="T1" fmla="*/ 1 h 11"/>
                  <a:gd name="T2" fmla="*/ 3 w 27"/>
                  <a:gd name="T3" fmla="*/ 0 h 11"/>
                  <a:gd name="T4" fmla="*/ 2 w 27"/>
                  <a:gd name="T5" fmla="*/ 5 h 11"/>
                  <a:gd name="T6" fmla="*/ 20 w 27"/>
                  <a:gd name="T7" fmla="*/ 9 h 11"/>
                  <a:gd name="T8" fmla="*/ 21 w 27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1">
                    <a:moveTo>
                      <a:pt x="21" y="1"/>
                    </a:moveTo>
                    <a:cubicBezTo>
                      <a:pt x="15" y="0"/>
                      <a:pt x="9" y="0"/>
                      <a:pt x="3" y="0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8" y="6"/>
                      <a:pt x="14" y="8"/>
                      <a:pt x="20" y="9"/>
                    </a:cubicBezTo>
                    <a:cubicBezTo>
                      <a:pt x="26" y="11"/>
                      <a:pt x="27" y="1"/>
                      <a:pt x="2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6" name="Freeform 94"/>
              <p:cNvSpPr/>
              <p:nvPr/>
            </p:nvSpPr>
            <p:spPr bwMode="auto">
              <a:xfrm>
                <a:off x="4712611" y="3439451"/>
                <a:ext cx="117143" cy="33698"/>
              </a:xfrm>
              <a:custGeom>
                <a:avLst/>
                <a:gdLst>
                  <a:gd name="T0" fmla="*/ 32 w 37"/>
                  <a:gd name="T1" fmla="*/ 2 h 10"/>
                  <a:gd name="T2" fmla="*/ 4 w 37"/>
                  <a:gd name="T3" fmla="*/ 0 h 10"/>
                  <a:gd name="T4" fmla="*/ 4 w 37"/>
                  <a:gd name="T5" fmla="*/ 6 h 10"/>
                  <a:gd name="T6" fmla="*/ 31 w 37"/>
                  <a:gd name="T7" fmla="*/ 10 h 10"/>
                  <a:gd name="T8" fmla="*/ 32 w 37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2" y="2"/>
                    </a:moveTo>
                    <a:cubicBezTo>
                      <a:pt x="23" y="0"/>
                      <a:pt x="14" y="0"/>
                      <a:pt x="4" y="0"/>
                    </a:cubicBezTo>
                    <a:cubicBezTo>
                      <a:pt x="1" y="0"/>
                      <a:pt x="0" y="5"/>
                      <a:pt x="4" y="6"/>
                    </a:cubicBezTo>
                    <a:cubicBezTo>
                      <a:pt x="13" y="8"/>
                      <a:pt x="22" y="10"/>
                      <a:pt x="31" y="10"/>
                    </a:cubicBezTo>
                    <a:cubicBezTo>
                      <a:pt x="36" y="10"/>
                      <a:pt x="37" y="2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7" name="Freeform 95"/>
              <p:cNvSpPr/>
              <p:nvPr/>
            </p:nvSpPr>
            <p:spPr bwMode="auto">
              <a:xfrm>
                <a:off x="4888327" y="3439451"/>
                <a:ext cx="96058" cy="38883"/>
              </a:xfrm>
              <a:custGeom>
                <a:avLst/>
                <a:gdLst>
                  <a:gd name="T0" fmla="*/ 28 w 30"/>
                  <a:gd name="T1" fmla="*/ 3 h 11"/>
                  <a:gd name="T2" fmla="*/ 17 w 30"/>
                  <a:gd name="T3" fmla="*/ 1 h 11"/>
                  <a:gd name="T4" fmla="*/ 4 w 30"/>
                  <a:gd name="T5" fmla="*/ 3 h 11"/>
                  <a:gd name="T6" fmla="*/ 4 w 30"/>
                  <a:gd name="T7" fmla="*/ 9 h 11"/>
                  <a:gd name="T8" fmla="*/ 17 w 30"/>
                  <a:gd name="T9" fmla="*/ 10 h 11"/>
                  <a:gd name="T10" fmla="*/ 28 w 30"/>
                  <a:gd name="T11" fmla="*/ 9 h 11"/>
                  <a:gd name="T12" fmla="*/ 28 w 30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8" y="3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3" y="2"/>
                      <a:pt x="8" y="2"/>
                      <a:pt x="4" y="3"/>
                    </a:cubicBezTo>
                    <a:cubicBezTo>
                      <a:pt x="0" y="3"/>
                      <a:pt x="0" y="8"/>
                      <a:pt x="4" y="9"/>
                    </a:cubicBezTo>
                    <a:cubicBezTo>
                      <a:pt x="8" y="9"/>
                      <a:pt x="13" y="10"/>
                      <a:pt x="17" y="10"/>
                    </a:cubicBezTo>
                    <a:cubicBezTo>
                      <a:pt x="21" y="11"/>
                      <a:pt x="25" y="11"/>
                      <a:pt x="28" y="9"/>
                    </a:cubicBezTo>
                    <a:cubicBezTo>
                      <a:pt x="30" y="7"/>
                      <a:pt x="30" y="4"/>
                      <a:pt x="2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8" name="Freeform 96"/>
              <p:cNvSpPr/>
              <p:nvPr/>
            </p:nvSpPr>
            <p:spPr bwMode="auto">
              <a:xfrm>
                <a:off x="5169471" y="3734953"/>
                <a:ext cx="124173" cy="49251"/>
              </a:xfrm>
              <a:custGeom>
                <a:avLst/>
                <a:gdLst>
                  <a:gd name="T0" fmla="*/ 36 w 39"/>
                  <a:gd name="T1" fmla="*/ 2 h 14"/>
                  <a:gd name="T2" fmla="*/ 22 w 39"/>
                  <a:gd name="T3" fmla="*/ 1 h 14"/>
                  <a:gd name="T4" fmla="*/ 6 w 39"/>
                  <a:gd name="T5" fmla="*/ 2 h 14"/>
                  <a:gd name="T6" fmla="*/ 5 w 39"/>
                  <a:gd name="T7" fmla="*/ 11 h 14"/>
                  <a:gd name="T8" fmla="*/ 37 w 39"/>
                  <a:gd name="T9" fmla="*/ 7 h 14"/>
                  <a:gd name="T10" fmla="*/ 36 w 39"/>
                  <a:gd name="T11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4">
                    <a:moveTo>
                      <a:pt x="36" y="2"/>
                    </a:moveTo>
                    <a:cubicBezTo>
                      <a:pt x="31" y="0"/>
                      <a:pt x="27" y="1"/>
                      <a:pt x="22" y="1"/>
                    </a:cubicBezTo>
                    <a:cubicBezTo>
                      <a:pt x="17" y="2"/>
                      <a:pt x="11" y="2"/>
                      <a:pt x="6" y="2"/>
                    </a:cubicBezTo>
                    <a:cubicBezTo>
                      <a:pt x="2" y="2"/>
                      <a:pt x="0" y="10"/>
                      <a:pt x="5" y="11"/>
                    </a:cubicBezTo>
                    <a:cubicBezTo>
                      <a:pt x="15" y="12"/>
                      <a:pt x="28" y="14"/>
                      <a:pt x="37" y="7"/>
                    </a:cubicBezTo>
                    <a:cubicBezTo>
                      <a:pt x="39" y="5"/>
                      <a:pt x="38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Freeform 97"/>
              <p:cNvSpPr/>
              <p:nvPr/>
            </p:nvSpPr>
            <p:spPr bwMode="auto">
              <a:xfrm>
                <a:off x="5373299" y="3721993"/>
                <a:ext cx="119487" cy="49251"/>
              </a:xfrm>
              <a:custGeom>
                <a:avLst/>
                <a:gdLst>
                  <a:gd name="T0" fmla="*/ 34 w 38"/>
                  <a:gd name="T1" fmla="*/ 3 h 14"/>
                  <a:gd name="T2" fmla="*/ 4 w 38"/>
                  <a:gd name="T3" fmla="*/ 4 h 14"/>
                  <a:gd name="T4" fmla="*/ 4 w 38"/>
                  <a:gd name="T5" fmla="*/ 11 h 14"/>
                  <a:gd name="T6" fmla="*/ 34 w 38"/>
                  <a:gd name="T7" fmla="*/ 11 h 14"/>
                  <a:gd name="T8" fmla="*/ 34 w 38"/>
                  <a:gd name="T9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4">
                    <a:moveTo>
                      <a:pt x="34" y="3"/>
                    </a:moveTo>
                    <a:cubicBezTo>
                      <a:pt x="26" y="0"/>
                      <a:pt x="14" y="3"/>
                      <a:pt x="4" y="4"/>
                    </a:cubicBezTo>
                    <a:cubicBezTo>
                      <a:pt x="0" y="4"/>
                      <a:pt x="0" y="10"/>
                      <a:pt x="4" y="11"/>
                    </a:cubicBezTo>
                    <a:cubicBezTo>
                      <a:pt x="14" y="11"/>
                      <a:pt x="26" y="14"/>
                      <a:pt x="34" y="11"/>
                    </a:cubicBezTo>
                    <a:cubicBezTo>
                      <a:pt x="38" y="10"/>
                      <a:pt x="38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Freeform 98"/>
              <p:cNvSpPr/>
              <p:nvPr/>
            </p:nvSpPr>
            <p:spPr bwMode="auto">
              <a:xfrm>
                <a:off x="5567758" y="3724584"/>
                <a:ext cx="107772" cy="38883"/>
              </a:xfrm>
              <a:custGeom>
                <a:avLst/>
                <a:gdLst>
                  <a:gd name="T0" fmla="*/ 30 w 34"/>
                  <a:gd name="T1" fmla="*/ 1 h 11"/>
                  <a:gd name="T2" fmla="*/ 16 w 34"/>
                  <a:gd name="T3" fmla="*/ 2 h 11"/>
                  <a:gd name="T4" fmla="*/ 2 w 34"/>
                  <a:gd name="T5" fmla="*/ 4 h 11"/>
                  <a:gd name="T6" fmla="*/ 1 w 34"/>
                  <a:gd name="T7" fmla="*/ 8 h 11"/>
                  <a:gd name="T8" fmla="*/ 17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1" y="2"/>
                      <a:pt x="16" y="2"/>
                    </a:cubicBezTo>
                    <a:cubicBezTo>
                      <a:pt x="11" y="2"/>
                      <a:pt x="6" y="2"/>
                      <a:pt x="2" y="4"/>
                    </a:cubicBezTo>
                    <a:cubicBezTo>
                      <a:pt x="0" y="5"/>
                      <a:pt x="0" y="7"/>
                      <a:pt x="1" y="8"/>
                    </a:cubicBezTo>
                    <a:cubicBezTo>
                      <a:pt x="6" y="11"/>
                      <a:pt x="12" y="11"/>
                      <a:pt x="17" y="11"/>
                    </a:cubicBezTo>
                    <a:cubicBezTo>
                      <a:pt x="22" y="11"/>
                      <a:pt x="28" y="11"/>
                      <a:pt x="32" y="7"/>
                    </a:cubicBezTo>
                    <a:cubicBezTo>
                      <a:pt x="34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Freeform 99"/>
              <p:cNvSpPr/>
              <p:nvPr/>
            </p:nvSpPr>
            <p:spPr bwMode="auto">
              <a:xfrm>
                <a:off x="5720043" y="3729769"/>
                <a:ext cx="107772" cy="33698"/>
              </a:xfrm>
              <a:custGeom>
                <a:avLst/>
                <a:gdLst>
                  <a:gd name="T0" fmla="*/ 28 w 34"/>
                  <a:gd name="T1" fmla="*/ 0 h 10"/>
                  <a:gd name="T2" fmla="*/ 3 w 34"/>
                  <a:gd name="T3" fmla="*/ 3 h 10"/>
                  <a:gd name="T4" fmla="*/ 3 w 34"/>
                  <a:gd name="T5" fmla="*/ 8 h 10"/>
                  <a:gd name="T6" fmla="*/ 28 w 34"/>
                  <a:gd name="T7" fmla="*/ 10 h 10"/>
                  <a:gd name="T8" fmla="*/ 28 w 34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28" y="0"/>
                    </a:moveTo>
                    <a:cubicBezTo>
                      <a:pt x="20" y="0"/>
                      <a:pt x="12" y="2"/>
                      <a:pt x="3" y="3"/>
                    </a:cubicBezTo>
                    <a:cubicBezTo>
                      <a:pt x="0" y="3"/>
                      <a:pt x="0" y="7"/>
                      <a:pt x="3" y="8"/>
                    </a:cubicBezTo>
                    <a:cubicBezTo>
                      <a:pt x="12" y="9"/>
                      <a:pt x="20" y="10"/>
                      <a:pt x="28" y="10"/>
                    </a:cubicBezTo>
                    <a:cubicBezTo>
                      <a:pt x="34" y="10"/>
                      <a:pt x="34" y="1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Freeform 100"/>
              <p:cNvSpPr/>
              <p:nvPr/>
            </p:nvSpPr>
            <p:spPr bwMode="auto">
              <a:xfrm>
                <a:off x="5893415" y="3719400"/>
                <a:ext cx="110115" cy="44067"/>
              </a:xfrm>
              <a:custGeom>
                <a:avLst/>
                <a:gdLst>
                  <a:gd name="T0" fmla="*/ 32 w 35"/>
                  <a:gd name="T1" fmla="*/ 1 h 13"/>
                  <a:gd name="T2" fmla="*/ 19 w 35"/>
                  <a:gd name="T3" fmla="*/ 2 h 13"/>
                  <a:gd name="T4" fmla="*/ 4 w 35"/>
                  <a:gd name="T5" fmla="*/ 3 h 13"/>
                  <a:gd name="T6" fmla="*/ 3 w 35"/>
                  <a:gd name="T7" fmla="*/ 8 h 13"/>
                  <a:gd name="T8" fmla="*/ 33 w 35"/>
                  <a:gd name="T9" fmla="*/ 7 h 13"/>
                  <a:gd name="T10" fmla="*/ 32 w 35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3">
                    <a:moveTo>
                      <a:pt x="32" y="1"/>
                    </a:moveTo>
                    <a:cubicBezTo>
                      <a:pt x="28" y="0"/>
                      <a:pt x="23" y="2"/>
                      <a:pt x="19" y="2"/>
                    </a:cubicBezTo>
                    <a:cubicBezTo>
                      <a:pt x="14" y="3"/>
                      <a:pt x="9" y="3"/>
                      <a:pt x="4" y="3"/>
                    </a:cubicBezTo>
                    <a:cubicBezTo>
                      <a:pt x="1" y="3"/>
                      <a:pt x="0" y="8"/>
                      <a:pt x="3" y="8"/>
                    </a:cubicBezTo>
                    <a:cubicBezTo>
                      <a:pt x="12" y="10"/>
                      <a:pt x="26" y="13"/>
                      <a:pt x="33" y="7"/>
                    </a:cubicBezTo>
                    <a:cubicBezTo>
                      <a:pt x="35" y="5"/>
                      <a:pt x="34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Freeform 101"/>
              <p:cNvSpPr/>
              <p:nvPr/>
            </p:nvSpPr>
            <p:spPr bwMode="auto">
              <a:xfrm>
                <a:off x="6073817" y="3721993"/>
                <a:ext cx="121829" cy="51843"/>
              </a:xfrm>
              <a:custGeom>
                <a:avLst/>
                <a:gdLst>
                  <a:gd name="T0" fmla="*/ 32 w 39"/>
                  <a:gd name="T1" fmla="*/ 0 h 15"/>
                  <a:gd name="T2" fmla="*/ 5 w 39"/>
                  <a:gd name="T3" fmla="*/ 2 h 15"/>
                  <a:gd name="T4" fmla="*/ 3 w 39"/>
                  <a:gd name="T5" fmla="*/ 7 h 15"/>
                  <a:gd name="T6" fmla="*/ 35 w 39"/>
                  <a:gd name="T7" fmla="*/ 7 h 15"/>
                  <a:gd name="T8" fmla="*/ 32 w 39"/>
                  <a:gd name="T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15">
                    <a:moveTo>
                      <a:pt x="32" y="0"/>
                    </a:moveTo>
                    <a:cubicBezTo>
                      <a:pt x="23" y="2"/>
                      <a:pt x="14" y="4"/>
                      <a:pt x="5" y="2"/>
                    </a:cubicBezTo>
                    <a:cubicBezTo>
                      <a:pt x="2" y="1"/>
                      <a:pt x="0" y="5"/>
                      <a:pt x="3" y="7"/>
                    </a:cubicBezTo>
                    <a:cubicBezTo>
                      <a:pt x="13" y="12"/>
                      <a:pt x="26" y="15"/>
                      <a:pt x="35" y="7"/>
                    </a:cubicBezTo>
                    <a:cubicBezTo>
                      <a:pt x="39" y="5"/>
                      <a:pt x="37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Freeform 102"/>
              <p:cNvSpPr/>
              <p:nvPr/>
            </p:nvSpPr>
            <p:spPr bwMode="auto">
              <a:xfrm>
                <a:off x="6261246" y="3711625"/>
                <a:ext cx="126515" cy="44067"/>
              </a:xfrm>
              <a:custGeom>
                <a:avLst/>
                <a:gdLst>
                  <a:gd name="T0" fmla="*/ 34 w 40"/>
                  <a:gd name="T1" fmla="*/ 1 h 13"/>
                  <a:gd name="T2" fmla="*/ 19 w 40"/>
                  <a:gd name="T3" fmla="*/ 1 h 13"/>
                  <a:gd name="T4" fmla="*/ 5 w 40"/>
                  <a:gd name="T5" fmla="*/ 1 h 13"/>
                  <a:gd name="T6" fmla="*/ 4 w 40"/>
                  <a:gd name="T7" fmla="*/ 7 h 13"/>
                  <a:gd name="T8" fmla="*/ 35 w 40"/>
                  <a:gd name="T9" fmla="*/ 10 h 13"/>
                  <a:gd name="T10" fmla="*/ 34 w 40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13">
                    <a:moveTo>
                      <a:pt x="34" y="1"/>
                    </a:moveTo>
                    <a:cubicBezTo>
                      <a:pt x="29" y="1"/>
                      <a:pt x="24" y="1"/>
                      <a:pt x="19" y="1"/>
                    </a:cubicBezTo>
                    <a:cubicBezTo>
                      <a:pt x="14" y="1"/>
                      <a:pt x="10" y="1"/>
                      <a:pt x="5" y="1"/>
                    </a:cubicBezTo>
                    <a:cubicBezTo>
                      <a:pt x="1" y="0"/>
                      <a:pt x="0" y="6"/>
                      <a:pt x="4" y="7"/>
                    </a:cubicBezTo>
                    <a:cubicBezTo>
                      <a:pt x="13" y="10"/>
                      <a:pt x="26" y="13"/>
                      <a:pt x="35" y="10"/>
                    </a:cubicBezTo>
                    <a:cubicBezTo>
                      <a:pt x="40" y="8"/>
                      <a:pt x="39" y="2"/>
                      <a:pt x="34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Freeform 103"/>
              <p:cNvSpPr/>
              <p:nvPr/>
            </p:nvSpPr>
            <p:spPr bwMode="auto">
              <a:xfrm>
                <a:off x="6448675" y="3706440"/>
                <a:ext cx="126515" cy="46658"/>
              </a:xfrm>
              <a:custGeom>
                <a:avLst/>
                <a:gdLst>
                  <a:gd name="T0" fmla="*/ 36 w 40"/>
                  <a:gd name="T1" fmla="*/ 3 h 13"/>
                  <a:gd name="T2" fmla="*/ 4 w 40"/>
                  <a:gd name="T3" fmla="*/ 4 h 13"/>
                  <a:gd name="T4" fmla="*/ 4 w 40"/>
                  <a:gd name="T5" fmla="*/ 10 h 13"/>
                  <a:gd name="T6" fmla="*/ 36 w 40"/>
                  <a:gd name="T7" fmla="*/ 11 h 13"/>
                  <a:gd name="T8" fmla="*/ 36 w 40"/>
                  <a:gd name="T9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3">
                    <a:moveTo>
                      <a:pt x="36" y="3"/>
                    </a:moveTo>
                    <a:cubicBezTo>
                      <a:pt x="26" y="0"/>
                      <a:pt x="14" y="2"/>
                      <a:pt x="4" y="4"/>
                    </a:cubicBezTo>
                    <a:cubicBezTo>
                      <a:pt x="0" y="4"/>
                      <a:pt x="0" y="9"/>
                      <a:pt x="4" y="10"/>
                    </a:cubicBezTo>
                    <a:cubicBezTo>
                      <a:pt x="14" y="11"/>
                      <a:pt x="26" y="13"/>
                      <a:pt x="36" y="11"/>
                    </a:cubicBezTo>
                    <a:cubicBezTo>
                      <a:pt x="40" y="10"/>
                      <a:pt x="40" y="4"/>
                      <a:pt x="36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Freeform 104"/>
              <p:cNvSpPr/>
              <p:nvPr/>
            </p:nvSpPr>
            <p:spPr bwMode="auto">
              <a:xfrm>
                <a:off x="6643132" y="3711625"/>
                <a:ext cx="121829" cy="38883"/>
              </a:xfrm>
              <a:custGeom>
                <a:avLst/>
                <a:gdLst>
                  <a:gd name="T0" fmla="*/ 34 w 38"/>
                  <a:gd name="T1" fmla="*/ 2 h 11"/>
                  <a:gd name="T2" fmla="*/ 20 w 38"/>
                  <a:gd name="T3" fmla="*/ 1 h 11"/>
                  <a:gd name="T4" fmla="*/ 4 w 38"/>
                  <a:gd name="T5" fmla="*/ 2 h 11"/>
                  <a:gd name="T6" fmla="*/ 4 w 38"/>
                  <a:gd name="T7" fmla="*/ 9 h 11"/>
                  <a:gd name="T8" fmla="*/ 20 w 38"/>
                  <a:gd name="T9" fmla="*/ 10 h 11"/>
                  <a:gd name="T10" fmla="*/ 34 w 38"/>
                  <a:gd name="T11" fmla="*/ 10 h 11"/>
                  <a:gd name="T12" fmla="*/ 34 w 38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11">
                    <a:moveTo>
                      <a:pt x="34" y="2"/>
                    </a:moveTo>
                    <a:cubicBezTo>
                      <a:pt x="30" y="0"/>
                      <a:pt x="24" y="1"/>
                      <a:pt x="20" y="1"/>
                    </a:cubicBezTo>
                    <a:cubicBezTo>
                      <a:pt x="15" y="2"/>
                      <a:pt x="9" y="2"/>
                      <a:pt x="4" y="2"/>
                    </a:cubicBezTo>
                    <a:cubicBezTo>
                      <a:pt x="0" y="3"/>
                      <a:pt x="0" y="9"/>
                      <a:pt x="4" y="9"/>
                    </a:cubicBezTo>
                    <a:cubicBezTo>
                      <a:pt x="9" y="9"/>
                      <a:pt x="15" y="10"/>
                      <a:pt x="20" y="10"/>
                    </a:cubicBezTo>
                    <a:cubicBezTo>
                      <a:pt x="24" y="10"/>
                      <a:pt x="30" y="11"/>
                      <a:pt x="34" y="10"/>
                    </a:cubicBezTo>
                    <a:cubicBezTo>
                      <a:pt x="38" y="8"/>
                      <a:pt x="38" y="3"/>
                      <a:pt x="34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105"/>
              <p:cNvSpPr/>
              <p:nvPr/>
            </p:nvSpPr>
            <p:spPr bwMode="auto">
              <a:xfrm>
                <a:off x="6828219" y="3711625"/>
                <a:ext cx="93715" cy="44067"/>
              </a:xfrm>
              <a:custGeom>
                <a:avLst/>
                <a:gdLst>
                  <a:gd name="T0" fmla="*/ 27 w 30"/>
                  <a:gd name="T1" fmla="*/ 3 h 13"/>
                  <a:gd name="T2" fmla="*/ 17 w 30"/>
                  <a:gd name="T3" fmla="*/ 2 h 13"/>
                  <a:gd name="T4" fmla="*/ 5 w 30"/>
                  <a:gd name="T5" fmla="*/ 1 h 13"/>
                  <a:gd name="T6" fmla="*/ 3 w 30"/>
                  <a:gd name="T7" fmla="*/ 7 h 13"/>
                  <a:gd name="T8" fmla="*/ 28 w 30"/>
                  <a:gd name="T9" fmla="*/ 8 h 13"/>
                  <a:gd name="T10" fmla="*/ 27 w 30"/>
                  <a:gd name="T1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13">
                    <a:moveTo>
                      <a:pt x="27" y="3"/>
                    </a:moveTo>
                    <a:cubicBezTo>
                      <a:pt x="24" y="2"/>
                      <a:pt x="20" y="2"/>
                      <a:pt x="17" y="2"/>
                    </a:cubicBezTo>
                    <a:cubicBezTo>
                      <a:pt x="13" y="2"/>
                      <a:pt x="9" y="2"/>
                      <a:pt x="5" y="1"/>
                    </a:cubicBezTo>
                    <a:cubicBezTo>
                      <a:pt x="1" y="0"/>
                      <a:pt x="0" y="5"/>
                      <a:pt x="3" y="7"/>
                    </a:cubicBezTo>
                    <a:cubicBezTo>
                      <a:pt x="10" y="9"/>
                      <a:pt x="21" y="13"/>
                      <a:pt x="28" y="8"/>
                    </a:cubicBezTo>
                    <a:cubicBezTo>
                      <a:pt x="30" y="7"/>
                      <a:pt x="30" y="3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106"/>
              <p:cNvSpPr/>
              <p:nvPr/>
            </p:nvSpPr>
            <p:spPr bwMode="auto">
              <a:xfrm>
                <a:off x="6978163" y="3696072"/>
                <a:ext cx="114801" cy="38883"/>
              </a:xfrm>
              <a:custGeom>
                <a:avLst/>
                <a:gdLst>
                  <a:gd name="T0" fmla="*/ 32 w 36"/>
                  <a:gd name="T1" fmla="*/ 2 h 11"/>
                  <a:gd name="T2" fmla="*/ 19 w 36"/>
                  <a:gd name="T3" fmla="*/ 2 h 11"/>
                  <a:gd name="T4" fmla="*/ 4 w 36"/>
                  <a:gd name="T5" fmla="*/ 5 h 11"/>
                  <a:gd name="T6" fmla="*/ 5 w 36"/>
                  <a:gd name="T7" fmla="*/ 11 h 11"/>
                  <a:gd name="T8" fmla="*/ 20 w 36"/>
                  <a:gd name="T9" fmla="*/ 11 h 11"/>
                  <a:gd name="T10" fmla="*/ 33 w 36"/>
                  <a:gd name="T11" fmla="*/ 8 h 11"/>
                  <a:gd name="T12" fmla="*/ 32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2" y="2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3"/>
                      <a:pt x="9" y="4"/>
                      <a:pt x="4" y="5"/>
                    </a:cubicBezTo>
                    <a:cubicBezTo>
                      <a:pt x="0" y="5"/>
                      <a:pt x="1" y="11"/>
                      <a:pt x="5" y="11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5" y="10"/>
                      <a:pt x="30" y="11"/>
                      <a:pt x="33" y="8"/>
                    </a:cubicBezTo>
                    <a:cubicBezTo>
                      <a:pt x="36" y="6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107"/>
              <p:cNvSpPr/>
              <p:nvPr/>
            </p:nvSpPr>
            <p:spPr bwMode="auto">
              <a:xfrm>
                <a:off x="7167934" y="3696072"/>
                <a:ext cx="105430" cy="46658"/>
              </a:xfrm>
              <a:custGeom>
                <a:avLst/>
                <a:gdLst>
                  <a:gd name="T0" fmla="*/ 32 w 33"/>
                  <a:gd name="T1" fmla="*/ 6 h 13"/>
                  <a:gd name="T2" fmla="*/ 4 w 33"/>
                  <a:gd name="T3" fmla="*/ 6 h 13"/>
                  <a:gd name="T4" fmla="*/ 6 w 33"/>
                  <a:gd name="T5" fmla="*/ 12 h 13"/>
                  <a:gd name="T6" fmla="*/ 20 w 33"/>
                  <a:gd name="T7" fmla="*/ 11 h 13"/>
                  <a:gd name="T8" fmla="*/ 31 w 33"/>
                  <a:gd name="T9" fmla="*/ 10 h 13"/>
                  <a:gd name="T10" fmla="*/ 32 w 33"/>
                  <a:gd name="T11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13">
                    <a:moveTo>
                      <a:pt x="32" y="6"/>
                    </a:moveTo>
                    <a:cubicBezTo>
                      <a:pt x="25" y="0"/>
                      <a:pt x="11" y="3"/>
                      <a:pt x="4" y="6"/>
                    </a:cubicBezTo>
                    <a:cubicBezTo>
                      <a:pt x="0" y="7"/>
                      <a:pt x="2" y="13"/>
                      <a:pt x="6" y="12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4" y="11"/>
                      <a:pt x="27" y="12"/>
                      <a:pt x="31" y="10"/>
                    </a:cubicBezTo>
                    <a:cubicBezTo>
                      <a:pt x="33" y="9"/>
                      <a:pt x="33" y="7"/>
                      <a:pt x="3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Freeform 108"/>
              <p:cNvSpPr/>
              <p:nvPr/>
            </p:nvSpPr>
            <p:spPr bwMode="auto">
              <a:xfrm>
                <a:off x="7341306" y="3696072"/>
                <a:ext cx="107772" cy="38883"/>
              </a:xfrm>
              <a:custGeom>
                <a:avLst/>
                <a:gdLst>
                  <a:gd name="T0" fmla="*/ 32 w 34"/>
                  <a:gd name="T1" fmla="*/ 3 h 11"/>
                  <a:gd name="T2" fmla="*/ 19 w 34"/>
                  <a:gd name="T3" fmla="*/ 1 h 11"/>
                  <a:gd name="T4" fmla="*/ 3 w 34"/>
                  <a:gd name="T5" fmla="*/ 2 h 11"/>
                  <a:gd name="T6" fmla="*/ 3 w 34"/>
                  <a:gd name="T7" fmla="*/ 8 h 11"/>
                  <a:gd name="T8" fmla="*/ 19 w 34"/>
                  <a:gd name="T9" fmla="*/ 10 h 11"/>
                  <a:gd name="T10" fmla="*/ 32 w 34"/>
                  <a:gd name="T11" fmla="*/ 7 h 11"/>
                  <a:gd name="T12" fmla="*/ 32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2" y="3"/>
                    </a:moveTo>
                    <a:cubicBezTo>
                      <a:pt x="28" y="0"/>
                      <a:pt x="24" y="1"/>
                      <a:pt x="19" y="1"/>
                    </a:cubicBezTo>
                    <a:cubicBezTo>
                      <a:pt x="13" y="1"/>
                      <a:pt x="8" y="2"/>
                      <a:pt x="3" y="2"/>
                    </a:cubicBezTo>
                    <a:cubicBezTo>
                      <a:pt x="0" y="3"/>
                      <a:pt x="0" y="8"/>
                      <a:pt x="3" y="8"/>
                    </a:cubicBezTo>
                    <a:cubicBezTo>
                      <a:pt x="8" y="9"/>
                      <a:pt x="13" y="9"/>
                      <a:pt x="19" y="10"/>
                    </a:cubicBezTo>
                    <a:cubicBezTo>
                      <a:pt x="24" y="10"/>
                      <a:pt x="28" y="11"/>
                      <a:pt x="32" y="7"/>
                    </a:cubicBezTo>
                    <a:cubicBezTo>
                      <a:pt x="34" y="6"/>
                      <a:pt x="34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109"/>
              <p:cNvSpPr/>
              <p:nvPr/>
            </p:nvSpPr>
            <p:spPr bwMode="auto">
              <a:xfrm>
                <a:off x="7519364" y="3683110"/>
                <a:ext cx="119487" cy="51843"/>
              </a:xfrm>
              <a:custGeom>
                <a:avLst/>
                <a:gdLst>
                  <a:gd name="T0" fmla="*/ 32 w 38"/>
                  <a:gd name="T1" fmla="*/ 1 h 15"/>
                  <a:gd name="T2" fmla="*/ 19 w 38"/>
                  <a:gd name="T3" fmla="*/ 3 h 15"/>
                  <a:gd name="T4" fmla="*/ 6 w 38"/>
                  <a:gd name="T5" fmla="*/ 2 h 15"/>
                  <a:gd name="T6" fmla="*/ 4 w 38"/>
                  <a:gd name="T7" fmla="*/ 8 h 15"/>
                  <a:gd name="T8" fmla="*/ 35 w 38"/>
                  <a:gd name="T9" fmla="*/ 8 h 15"/>
                  <a:gd name="T10" fmla="*/ 32 w 38"/>
                  <a:gd name="T11" fmla="*/ 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2" y="1"/>
                    </a:moveTo>
                    <a:cubicBezTo>
                      <a:pt x="28" y="0"/>
                      <a:pt x="24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3" y="2"/>
                      <a:pt x="0" y="6"/>
                      <a:pt x="4" y="8"/>
                    </a:cubicBezTo>
                    <a:cubicBezTo>
                      <a:pt x="12" y="12"/>
                      <a:pt x="27" y="15"/>
                      <a:pt x="35" y="8"/>
                    </a:cubicBezTo>
                    <a:cubicBezTo>
                      <a:pt x="38" y="5"/>
                      <a:pt x="35" y="1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110"/>
              <p:cNvSpPr/>
              <p:nvPr/>
            </p:nvSpPr>
            <p:spPr bwMode="auto">
              <a:xfrm>
                <a:off x="7891880" y="3382424"/>
                <a:ext cx="103086" cy="31106"/>
              </a:xfrm>
              <a:custGeom>
                <a:avLst/>
                <a:gdLst>
                  <a:gd name="T0" fmla="*/ 30 w 33"/>
                  <a:gd name="T1" fmla="*/ 1 h 9"/>
                  <a:gd name="T2" fmla="*/ 17 w 33"/>
                  <a:gd name="T3" fmla="*/ 1 h 9"/>
                  <a:gd name="T4" fmla="*/ 2 w 33"/>
                  <a:gd name="T5" fmla="*/ 4 h 9"/>
                  <a:gd name="T6" fmla="*/ 3 w 33"/>
                  <a:gd name="T7" fmla="*/ 9 h 9"/>
                  <a:gd name="T8" fmla="*/ 18 w 33"/>
                  <a:gd name="T9" fmla="*/ 9 h 9"/>
                  <a:gd name="T10" fmla="*/ 31 w 33"/>
                  <a:gd name="T11" fmla="*/ 6 h 9"/>
                  <a:gd name="T12" fmla="*/ 30 w 33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9">
                    <a:moveTo>
                      <a:pt x="30" y="1"/>
                    </a:moveTo>
                    <a:cubicBezTo>
                      <a:pt x="26" y="0"/>
                      <a:pt x="22" y="1"/>
                      <a:pt x="17" y="1"/>
                    </a:cubicBezTo>
                    <a:cubicBezTo>
                      <a:pt x="12" y="2"/>
                      <a:pt x="7" y="3"/>
                      <a:pt x="2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8" y="9"/>
                      <a:pt x="13" y="9"/>
                      <a:pt x="18" y="9"/>
                    </a:cubicBezTo>
                    <a:cubicBezTo>
                      <a:pt x="23" y="9"/>
                      <a:pt x="27" y="9"/>
                      <a:pt x="31" y="6"/>
                    </a:cubicBezTo>
                    <a:cubicBezTo>
                      <a:pt x="33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111"/>
              <p:cNvSpPr/>
              <p:nvPr/>
            </p:nvSpPr>
            <p:spPr bwMode="auto">
              <a:xfrm>
                <a:off x="8055881" y="3353911"/>
                <a:ext cx="100744" cy="38883"/>
              </a:xfrm>
              <a:custGeom>
                <a:avLst/>
                <a:gdLst>
                  <a:gd name="T0" fmla="*/ 30 w 32"/>
                  <a:gd name="T1" fmla="*/ 2 h 11"/>
                  <a:gd name="T2" fmla="*/ 18 w 32"/>
                  <a:gd name="T3" fmla="*/ 2 h 11"/>
                  <a:gd name="T4" fmla="*/ 4 w 32"/>
                  <a:gd name="T5" fmla="*/ 5 h 11"/>
                  <a:gd name="T6" fmla="*/ 4 w 32"/>
                  <a:gd name="T7" fmla="*/ 11 h 11"/>
                  <a:gd name="T8" fmla="*/ 19 w 32"/>
                  <a:gd name="T9" fmla="*/ 10 h 11"/>
                  <a:gd name="T10" fmla="*/ 31 w 32"/>
                  <a:gd name="T11" fmla="*/ 7 h 11"/>
                  <a:gd name="T12" fmla="*/ 30 w 32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1">
                    <a:moveTo>
                      <a:pt x="30" y="2"/>
                    </a:moveTo>
                    <a:cubicBezTo>
                      <a:pt x="26" y="0"/>
                      <a:pt x="22" y="2"/>
                      <a:pt x="18" y="2"/>
                    </a:cubicBezTo>
                    <a:cubicBezTo>
                      <a:pt x="13" y="3"/>
                      <a:pt x="8" y="4"/>
                      <a:pt x="4" y="5"/>
                    </a:cubicBezTo>
                    <a:cubicBezTo>
                      <a:pt x="0" y="6"/>
                      <a:pt x="1" y="10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3" y="10"/>
                      <a:pt x="28" y="10"/>
                      <a:pt x="31" y="7"/>
                    </a:cubicBezTo>
                    <a:cubicBezTo>
                      <a:pt x="32" y="6"/>
                      <a:pt x="32" y="3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4" name="Freeform 112"/>
              <p:cNvSpPr/>
              <p:nvPr/>
            </p:nvSpPr>
            <p:spPr bwMode="auto">
              <a:xfrm>
                <a:off x="8210510" y="3330581"/>
                <a:ext cx="131200" cy="38883"/>
              </a:xfrm>
              <a:custGeom>
                <a:avLst/>
                <a:gdLst>
                  <a:gd name="T0" fmla="*/ 39 w 42"/>
                  <a:gd name="T1" fmla="*/ 1 h 11"/>
                  <a:gd name="T2" fmla="*/ 22 w 42"/>
                  <a:gd name="T3" fmla="*/ 2 h 11"/>
                  <a:gd name="T4" fmla="*/ 3 w 42"/>
                  <a:gd name="T5" fmla="*/ 5 h 11"/>
                  <a:gd name="T6" fmla="*/ 4 w 42"/>
                  <a:gd name="T7" fmla="*/ 11 h 11"/>
                  <a:gd name="T8" fmla="*/ 24 w 42"/>
                  <a:gd name="T9" fmla="*/ 10 h 11"/>
                  <a:gd name="T10" fmla="*/ 40 w 42"/>
                  <a:gd name="T11" fmla="*/ 7 h 11"/>
                  <a:gd name="T12" fmla="*/ 39 w 42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" h="11">
                    <a:moveTo>
                      <a:pt x="39" y="1"/>
                    </a:moveTo>
                    <a:cubicBezTo>
                      <a:pt x="33" y="0"/>
                      <a:pt x="28" y="1"/>
                      <a:pt x="22" y="2"/>
                    </a:cubicBezTo>
                    <a:cubicBezTo>
                      <a:pt x="16" y="3"/>
                      <a:pt x="10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11" y="11"/>
                      <a:pt x="17" y="10"/>
                      <a:pt x="24" y="10"/>
                    </a:cubicBezTo>
                    <a:cubicBezTo>
                      <a:pt x="29" y="10"/>
                      <a:pt x="34" y="10"/>
                      <a:pt x="40" y="7"/>
                    </a:cubicBezTo>
                    <a:cubicBezTo>
                      <a:pt x="42" y="6"/>
                      <a:pt x="42" y="2"/>
                      <a:pt x="3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Freeform 113"/>
              <p:cNvSpPr/>
              <p:nvPr/>
            </p:nvSpPr>
            <p:spPr bwMode="auto">
              <a:xfrm>
                <a:off x="4621240" y="2827709"/>
                <a:ext cx="89029" cy="33698"/>
              </a:xfrm>
              <a:custGeom>
                <a:avLst/>
                <a:gdLst>
                  <a:gd name="T0" fmla="*/ 27 w 28"/>
                  <a:gd name="T1" fmla="*/ 3 h 10"/>
                  <a:gd name="T2" fmla="*/ 17 w 28"/>
                  <a:gd name="T3" fmla="*/ 1 h 10"/>
                  <a:gd name="T4" fmla="*/ 4 w 28"/>
                  <a:gd name="T5" fmla="*/ 2 h 10"/>
                  <a:gd name="T6" fmla="*/ 4 w 28"/>
                  <a:gd name="T7" fmla="*/ 8 h 10"/>
                  <a:gd name="T8" fmla="*/ 17 w 28"/>
                  <a:gd name="T9" fmla="*/ 9 h 10"/>
                  <a:gd name="T10" fmla="*/ 27 w 28"/>
                  <a:gd name="T11" fmla="*/ 7 h 10"/>
                  <a:gd name="T12" fmla="*/ 27 w 28"/>
                  <a:gd name="T13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7" y="3"/>
                    </a:moveTo>
                    <a:cubicBezTo>
                      <a:pt x="24" y="0"/>
                      <a:pt x="20" y="1"/>
                      <a:pt x="17" y="1"/>
                    </a:cubicBezTo>
                    <a:cubicBezTo>
                      <a:pt x="13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9"/>
                      <a:pt x="13" y="9"/>
                      <a:pt x="17" y="9"/>
                    </a:cubicBezTo>
                    <a:cubicBezTo>
                      <a:pt x="20" y="9"/>
                      <a:pt x="24" y="10"/>
                      <a:pt x="27" y="7"/>
                    </a:cubicBezTo>
                    <a:cubicBezTo>
                      <a:pt x="28" y="6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Freeform 114"/>
              <p:cNvSpPr/>
              <p:nvPr/>
            </p:nvSpPr>
            <p:spPr bwMode="auto">
              <a:xfrm>
                <a:off x="4775869" y="2835486"/>
                <a:ext cx="103086" cy="33698"/>
              </a:xfrm>
              <a:custGeom>
                <a:avLst/>
                <a:gdLst>
                  <a:gd name="T0" fmla="*/ 31 w 33"/>
                  <a:gd name="T1" fmla="*/ 2 h 10"/>
                  <a:gd name="T2" fmla="*/ 19 w 33"/>
                  <a:gd name="T3" fmla="*/ 1 h 10"/>
                  <a:gd name="T4" fmla="*/ 4 w 33"/>
                  <a:gd name="T5" fmla="*/ 2 h 10"/>
                  <a:gd name="T6" fmla="*/ 4 w 33"/>
                  <a:gd name="T7" fmla="*/ 9 h 10"/>
                  <a:gd name="T8" fmla="*/ 19 w 33"/>
                  <a:gd name="T9" fmla="*/ 10 h 10"/>
                  <a:gd name="T10" fmla="*/ 31 w 33"/>
                  <a:gd name="T11" fmla="*/ 8 h 10"/>
                  <a:gd name="T12" fmla="*/ 31 w 33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0">
                    <a:moveTo>
                      <a:pt x="31" y="2"/>
                    </a:moveTo>
                    <a:cubicBezTo>
                      <a:pt x="27" y="0"/>
                      <a:pt x="23" y="1"/>
                      <a:pt x="19" y="1"/>
                    </a:cubicBezTo>
                    <a:cubicBezTo>
                      <a:pt x="14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9"/>
                    </a:cubicBezTo>
                    <a:cubicBezTo>
                      <a:pt x="9" y="9"/>
                      <a:pt x="14" y="9"/>
                      <a:pt x="19" y="10"/>
                    </a:cubicBezTo>
                    <a:cubicBezTo>
                      <a:pt x="23" y="10"/>
                      <a:pt x="27" y="10"/>
                      <a:pt x="31" y="8"/>
                    </a:cubicBezTo>
                    <a:cubicBezTo>
                      <a:pt x="33" y="7"/>
                      <a:pt x="33" y="3"/>
                      <a:pt x="31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7" name="Freeform 115"/>
              <p:cNvSpPr/>
              <p:nvPr/>
            </p:nvSpPr>
            <p:spPr bwMode="auto">
              <a:xfrm>
                <a:off x="4937526" y="2835486"/>
                <a:ext cx="110115" cy="41474"/>
              </a:xfrm>
              <a:custGeom>
                <a:avLst/>
                <a:gdLst>
                  <a:gd name="T0" fmla="*/ 32 w 35"/>
                  <a:gd name="T1" fmla="*/ 1 h 12"/>
                  <a:gd name="T2" fmla="*/ 19 w 35"/>
                  <a:gd name="T3" fmla="*/ 2 h 12"/>
                  <a:gd name="T4" fmla="*/ 5 w 35"/>
                  <a:gd name="T5" fmla="*/ 2 h 12"/>
                  <a:gd name="T6" fmla="*/ 4 w 35"/>
                  <a:gd name="T7" fmla="*/ 8 h 12"/>
                  <a:gd name="T8" fmla="*/ 33 w 35"/>
                  <a:gd name="T9" fmla="*/ 7 h 12"/>
                  <a:gd name="T10" fmla="*/ 32 w 35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2">
                    <a:moveTo>
                      <a:pt x="32" y="1"/>
                    </a:moveTo>
                    <a:cubicBezTo>
                      <a:pt x="28" y="0"/>
                      <a:pt x="23" y="1"/>
                      <a:pt x="19" y="2"/>
                    </a:cubicBezTo>
                    <a:cubicBezTo>
                      <a:pt x="14" y="2"/>
                      <a:pt x="9" y="2"/>
                      <a:pt x="5" y="2"/>
                    </a:cubicBezTo>
                    <a:cubicBezTo>
                      <a:pt x="1" y="2"/>
                      <a:pt x="0" y="7"/>
                      <a:pt x="4" y="8"/>
                    </a:cubicBezTo>
                    <a:cubicBezTo>
                      <a:pt x="12" y="10"/>
                      <a:pt x="25" y="12"/>
                      <a:pt x="33" y="7"/>
                    </a:cubicBezTo>
                    <a:cubicBezTo>
                      <a:pt x="35" y="5"/>
                      <a:pt x="35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Freeform 116"/>
              <p:cNvSpPr/>
              <p:nvPr/>
            </p:nvSpPr>
            <p:spPr bwMode="auto">
              <a:xfrm>
                <a:off x="5101527" y="2825118"/>
                <a:ext cx="100744" cy="41474"/>
              </a:xfrm>
              <a:custGeom>
                <a:avLst/>
                <a:gdLst>
                  <a:gd name="T0" fmla="*/ 29 w 32"/>
                  <a:gd name="T1" fmla="*/ 1 h 12"/>
                  <a:gd name="T2" fmla="*/ 18 w 32"/>
                  <a:gd name="T3" fmla="*/ 2 h 12"/>
                  <a:gd name="T4" fmla="*/ 4 w 32"/>
                  <a:gd name="T5" fmla="*/ 3 h 12"/>
                  <a:gd name="T6" fmla="*/ 3 w 32"/>
                  <a:gd name="T7" fmla="*/ 9 h 12"/>
                  <a:gd name="T8" fmla="*/ 31 w 32"/>
                  <a:gd name="T9" fmla="*/ 6 h 12"/>
                  <a:gd name="T10" fmla="*/ 29 w 32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2">
                    <a:moveTo>
                      <a:pt x="29" y="1"/>
                    </a:moveTo>
                    <a:cubicBezTo>
                      <a:pt x="25" y="0"/>
                      <a:pt x="22" y="1"/>
                      <a:pt x="18" y="2"/>
                    </a:cubicBezTo>
                    <a:cubicBezTo>
                      <a:pt x="13" y="3"/>
                      <a:pt x="8" y="3"/>
                      <a:pt x="4" y="3"/>
                    </a:cubicBezTo>
                    <a:cubicBezTo>
                      <a:pt x="0" y="3"/>
                      <a:pt x="0" y="8"/>
                      <a:pt x="3" y="9"/>
                    </a:cubicBezTo>
                    <a:cubicBezTo>
                      <a:pt x="10" y="11"/>
                      <a:pt x="24" y="12"/>
                      <a:pt x="31" y="6"/>
                    </a:cubicBezTo>
                    <a:cubicBezTo>
                      <a:pt x="32" y="5"/>
                      <a:pt x="32" y="1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9" name="Freeform 117"/>
              <p:cNvSpPr/>
              <p:nvPr/>
            </p:nvSpPr>
            <p:spPr bwMode="auto">
              <a:xfrm>
                <a:off x="5237413" y="2817341"/>
                <a:ext cx="105430" cy="38883"/>
              </a:xfrm>
              <a:custGeom>
                <a:avLst/>
                <a:gdLst>
                  <a:gd name="T0" fmla="*/ 31 w 34"/>
                  <a:gd name="T1" fmla="*/ 1 h 11"/>
                  <a:gd name="T2" fmla="*/ 19 w 34"/>
                  <a:gd name="T3" fmla="*/ 2 h 11"/>
                  <a:gd name="T4" fmla="*/ 5 w 34"/>
                  <a:gd name="T5" fmla="*/ 2 h 11"/>
                  <a:gd name="T6" fmla="*/ 4 w 34"/>
                  <a:gd name="T7" fmla="*/ 9 h 11"/>
                  <a:gd name="T8" fmla="*/ 19 w 34"/>
                  <a:gd name="T9" fmla="*/ 10 h 11"/>
                  <a:gd name="T10" fmla="*/ 32 w 34"/>
                  <a:gd name="T11" fmla="*/ 7 h 11"/>
                  <a:gd name="T12" fmla="*/ 31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1"/>
                    </a:moveTo>
                    <a:cubicBezTo>
                      <a:pt x="27" y="0"/>
                      <a:pt x="23" y="1"/>
                      <a:pt x="19" y="2"/>
                    </a:cubicBezTo>
                    <a:cubicBezTo>
                      <a:pt x="14" y="2"/>
                      <a:pt x="10" y="2"/>
                      <a:pt x="5" y="2"/>
                    </a:cubicBezTo>
                    <a:cubicBezTo>
                      <a:pt x="1" y="2"/>
                      <a:pt x="0" y="8"/>
                      <a:pt x="4" y="9"/>
                    </a:cubicBezTo>
                    <a:cubicBezTo>
                      <a:pt x="9" y="10"/>
                      <a:pt x="14" y="11"/>
                      <a:pt x="19" y="10"/>
                    </a:cubicBezTo>
                    <a:cubicBezTo>
                      <a:pt x="24" y="10"/>
                      <a:pt x="29" y="10"/>
                      <a:pt x="32" y="7"/>
                    </a:cubicBezTo>
                    <a:cubicBezTo>
                      <a:pt x="34" y="5"/>
                      <a:pt x="33" y="2"/>
                      <a:pt x="3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Freeform 118"/>
              <p:cNvSpPr/>
              <p:nvPr/>
            </p:nvSpPr>
            <p:spPr bwMode="auto">
              <a:xfrm>
                <a:off x="5403757" y="2819934"/>
                <a:ext cx="89029" cy="36290"/>
              </a:xfrm>
              <a:custGeom>
                <a:avLst/>
                <a:gdLst>
                  <a:gd name="T0" fmla="*/ 25 w 28"/>
                  <a:gd name="T1" fmla="*/ 2 h 10"/>
                  <a:gd name="T2" fmla="*/ 14 w 28"/>
                  <a:gd name="T3" fmla="*/ 1 h 10"/>
                  <a:gd name="T4" fmla="*/ 3 w 28"/>
                  <a:gd name="T5" fmla="*/ 2 h 10"/>
                  <a:gd name="T6" fmla="*/ 3 w 28"/>
                  <a:gd name="T7" fmla="*/ 8 h 10"/>
                  <a:gd name="T8" fmla="*/ 14 w 28"/>
                  <a:gd name="T9" fmla="*/ 9 h 10"/>
                  <a:gd name="T10" fmla="*/ 25 w 28"/>
                  <a:gd name="T11" fmla="*/ 8 h 10"/>
                  <a:gd name="T12" fmla="*/ 25 w 28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5" y="2"/>
                    </a:moveTo>
                    <a:cubicBezTo>
                      <a:pt x="22" y="0"/>
                      <a:pt x="18" y="0"/>
                      <a:pt x="14" y="1"/>
                    </a:cubicBezTo>
                    <a:cubicBezTo>
                      <a:pt x="10" y="1"/>
                      <a:pt x="6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6" y="8"/>
                      <a:pt x="10" y="9"/>
                      <a:pt x="14" y="9"/>
                    </a:cubicBezTo>
                    <a:cubicBezTo>
                      <a:pt x="18" y="9"/>
                      <a:pt x="22" y="10"/>
                      <a:pt x="25" y="8"/>
                    </a:cubicBezTo>
                    <a:cubicBezTo>
                      <a:pt x="28" y="7"/>
                      <a:pt x="28" y="3"/>
                      <a:pt x="25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1" name="Freeform 119"/>
              <p:cNvSpPr/>
              <p:nvPr/>
            </p:nvSpPr>
            <p:spPr bwMode="auto">
              <a:xfrm>
                <a:off x="7559194" y="2825118"/>
                <a:ext cx="91372" cy="25921"/>
              </a:xfrm>
              <a:custGeom>
                <a:avLst/>
                <a:gdLst>
                  <a:gd name="T0" fmla="*/ 27 w 29"/>
                  <a:gd name="T1" fmla="*/ 1 h 8"/>
                  <a:gd name="T2" fmla="*/ 16 w 29"/>
                  <a:gd name="T3" fmla="*/ 0 h 8"/>
                  <a:gd name="T4" fmla="*/ 3 w 29"/>
                  <a:gd name="T5" fmla="*/ 1 h 8"/>
                  <a:gd name="T6" fmla="*/ 3 w 29"/>
                  <a:gd name="T7" fmla="*/ 7 h 8"/>
                  <a:gd name="T8" fmla="*/ 16 w 29"/>
                  <a:gd name="T9" fmla="*/ 7 h 8"/>
                  <a:gd name="T10" fmla="*/ 27 w 29"/>
                  <a:gd name="T11" fmla="*/ 6 h 8"/>
                  <a:gd name="T12" fmla="*/ 27 w 29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8">
                    <a:moveTo>
                      <a:pt x="27" y="1"/>
                    </a:moveTo>
                    <a:cubicBezTo>
                      <a:pt x="24" y="0"/>
                      <a:pt x="20" y="0"/>
                      <a:pt x="16" y="0"/>
                    </a:cubicBezTo>
                    <a:cubicBezTo>
                      <a:pt x="12" y="1"/>
                      <a:pt x="8" y="1"/>
                      <a:pt x="3" y="1"/>
                    </a:cubicBezTo>
                    <a:cubicBezTo>
                      <a:pt x="0" y="1"/>
                      <a:pt x="0" y="6"/>
                      <a:pt x="3" y="7"/>
                    </a:cubicBezTo>
                    <a:cubicBezTo>
                      <a:pt x="8" y="7"/>
                      <a:pt x="12" y="7"/>
                      <a:pt x="16" y="7"/>
                    </a:cubicBezTo>
                    <a:cubicBezTo>
                      <a:pt x="20" y="7"/>
                      <a:pt x="24" y="8"/>
                      <a:pt x="27" y="6"/>
                    </a:cubicBezTo>
                    <a:cubicBezTo>
                      <a:pt x="29" y="5"/>
                      <a:pt x="29" y="2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Freeform 120"/>
              <p:cNvSpPr/>
              <p:nvPr/>
            </p:nvSpPr>
            <p:spPr bwMode="auto">
              <a:xfrm>
                <a:off x="7711479" y="2819934"/>
                <a:ext cx="110115" cy="36290"/>
              </a:xfrm>
              <a:custGeom>
                <a:avLst/>
                <a:gdLst>
                  <a:gd name="T0" fmla="*/ 32 w 35"/>
                  <a:gd name="T1" fmla="*/ 1 h 10"/>
                  <a:gd name="T2" fmla="*/ 19 w 35"/>
                  <a:gd name="T3" fmla="*/ 1 h 10"/>
                  <a:gd name="T4" fmla="*/ 4 w 35"/>
                  <a:gd name="T5" fmla="*/ 2 h 10"/>
                  <a:gd name="T6" fmla="*/ 4 w 35"/>
                  <a:gd name="T7" fmla="*/ 8 h 10"/>
                  <a:gd name="T8" fmla="*/ 19 w 35"/>
                  <a:gd name="T9" fmla="*/ 9 h 10"/>
                  <a:gd name="T10" fmla="*/ 32 w 35"/>
                  <a:gd name="T11" fmla="*/ 8 h 10"/>
                  <a:gd name="T12" fmla="*/ 32 w 35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0">
                    <a:moveTo>
                      <a:pt x="32" y="1"/>
                    </a:moveTo>
                    <a:cubicBezTo>
                      <a:pt x="28" y="0"/>
                      <a:pt x="23" y="1"/>
                      <a:pt x="19" y="1"/>
                    </a:cubicBezTo>
                    <a:cubicBezTo>
                      <a:pt x="14" y="1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4" y="8"/>
                      <a:pt x="19" y="9"/>
                    </a:cubicBezTo>
                    <a:cubicBezTo>
                      <a:pt x="23" y="9"/>
                      <a:pt x="28" y="10"/>
                      <a:pt x="32" y="8"/>
                    </a:cubicBezTo>
                    <a:cubicBezTo>
                      <a:pt x="35" y="7"/>
                      <a:pt x="35" y="3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Freeform 121"/>
              <p:cNvSpPr/>
              <p:nvPr/>
            </p:nvSpPr>
            <p:spPr bwMode="auto">
              <a:xfrm>
                <a:off x="7875480" y="2814749"/>
                <a:ext cx="100744" cy="31106"/>
              </a:xfrm>
              <a:custGeom>
                <a:avLst/>
                <a:gdLst>
                  <a:gd name="T0" fmla="*/ 29 w 32"/>
                  <a:gd name="T1" fmla="*/ 1 h 9"/>
                  <a:gd name="T2" fmla="*/ 17 w 32"/>
                  <a:gd name="T3" fmla="*/ 1 h 9"/>
                  <a:gd name="T4" fmla="*/ 3 w 32"/>
                  <a:gd name="T5" fmla="*/ 2 h 9"/>
                  <a:gd name="T6" fmla="*/ 3 w 32"/>
                  <a:gd name="T7" fmla="*/ 8 h 9"/>
                  <a:gd name="T8" fmla="*/ 17 w 32"/>
                  <a:gd name="T9" fmla="*/ 8 h 9"/>
                  <a:gd name="T10" fmla="*/ 29 w 32"/>
                  <a:gd name="T11" fmla="*/ 8 h 9"/>
                  <a:gd name="T12" fmla="*/ 29 w 32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9">
                    <a:moveTo>
                      <a:pt x="29" y="1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2" y="1"/>
                      <a:pt x="8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8" y="8"/>
                      <a:pt x="12" y="8"/>
                      <a:pt x="17" y="8"/>
                    </a:cubicBezTo>
                    <a:cubicBezTo>
                      <a:pt x="21" y="9"/>
                      <a:pt x="25" y="9"/>
                      <a:pt x="29" y="8"/>
                    </a:cubicBezTo>
                    <a:cubicBezTo>
                      <a:pt x="32" y="7"/>
                      <a:pt x="32" y="2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Freeform 122"/>
              <p:cNvSpPr/>
              <p:nvPr/>
            </p:nvSpPr>
            <p:spPr bwMode="auto">
              <a:xfrm>
                <a:off x="8046510" y="2796604"/>
                <a:ext cx="105430" cy="38883"/>
              </a:xfrm>
              <a:custGeom>
                <a:avLst/>
                <a:gdLst>
                  <a:gd name="T0" fmla="*/ 30 w 34"/>
                  <a:gd name="T1" fmla="*/ 1 h 11"/>
                  <a:gd name="T2" fmla="*/ 19 w 34"/>
                  <a:gd name="T3" fmla="*/ 3 h 11"/>
                  <a:gd name="T4" fmla="*/ 6 w 34"/>
                  <a:gd name="T5" fmla="*/ 2 h 11"/>
                  <a:gd name="T6" fmla="*/ 4 w 34"/>
                  <a:gd name="T7" fmla="*/ 9 h 11"/>
                  <a:gd name="T8" fmla="*/ 19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3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2" y="2"/>
                      <a:pt x="0" y="7"/>
                      <a:pt x="4" y="9"/>
                    </a:cubicBezTo>
                    <a:cubicBezTo>
                      <a:pt x="9" y="10"/>
                      <a:pt x="14" y="11"/>
                      <a:pt x="19" y="11"/>
                    </a:cubicBezTo>
                    <a:cubicBezTo>
                      <a:pt x="23" y="11"/>
                      <a:pt x="29" y="11"/>
                      <a:pt x="32" y="7"/>
                    </a:cubicBezTo>
                    <a:cubicBezTo>
                      <a:pt x="34" y="5"/>
                      <a:pt x="33" y="1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Freeform 123"/>
              <p:cNvSpPr/>
              <p:nvPr/>
            </p:nvSpPr>
            <p:spPr bwMode="auto">
              <a:xfrm>
                <a:off x="8210510" y="2778460"/>
                <a:ext cx="110115" cy="38883"/>
              </a:xfrm>
              <a:custGeom>
                <a:avLst/>
                <a:gdLst>
                  <a:gd name="T0" fmla="*/ 32 w 35"/>
                  <a:gd name="T1" fmla="*/ 2 h 11"/>
                  <a:gd name="T2" fmla="*/ 19 w 35"/>
                  <a:gd name="T3" fmla="*/ 3 h 11"/>
                  <a:gd name="T4" fmla="*/ 3 w 35"/>
                  <a:gd name="T5" fmla="*/ 5 h 11"/>
                  <a:gd name="T6" fmla="*/ 4 w 35"/>
                  <a:gd name="T7" fmla="*/ 11 h 11"/>
                  <a:gd name="T8" fmla="*/ 20 w 35"/>
                  <a:gd name="T9" fmla="*/ 11 h 11"/>
                  <a:gd name="T10" fmla="*/ 33 w 35"/>
                  <a:gd name="T11" fmla="*/ 8 h 11"/>
                  <a:gd name="T12" fmla="*/ 32 w 35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1">
                    <a:moveTo>
                      <a:pt x="32" y="2"/>
                    </a:moveTo>
                    <a:cubicBezTo>
                      <a:pt x="28" y="0"/>
                      <a:pt x="23" y="2"/>
                      <a:pt x="19" y="3"/>
                    </a:cubicBezTo>
                    <a:cubicBezTo>
                      <a:pt x="13" y="3"/>
                      <a:pt x="8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14" y="11"/>
                      <a:pt x="20" y="11"/>
                    </a:cubicBezTo>
                    <a:cubicBezTo>
                      <a:pt x="24" y="10"/>
                      <a:pt x="29" y="11"/>
                      <a:pt x="33" y="8"/>
                    </a:cubicBezTo>
                    <a:cubicBezTo>
                      <a:pt x="35" y="7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Freeform 124"/>
              <p:cNvSpPr/>
              <p:nvPr/>
            </p:nvSpPr>
            <p:spPr bwMode="auto">
              <a:xfrm>
                <a:off x="8365139" y="2768091"/>
                <a:ext cx="86687" cy="31106"/>
              </a:xfrm>
              <a:custGeom>
                <a:avLst/>
                <a:gdLst>
                  <a:gd name="T0" fmla="*/ 26 w 28"/>
                  <a:gd name="T1" fmla="*/ 1 h 9"/>
                  <a:gd name="T2" fmla="*/ 16 w 28"/>
                  <a:gd name="T3" fmla="*/ 1 h 9"/>
                  <a:gd name="T4" fmla="*/ 4 w 28"/>
                  <a:gd name="T5" fmla="*/ 1 h 9"/>
                  <a:gd name="T6" fmla="*/ 4 w 28"/>
                  <a:gd name="T7" fmla="*/ 7 h 9"/>
                  <a:gd name="T8" fmla="*/ 16 w 28"/>
                  <a:gd name="T9" fmla="*/ 8 h 9"/>
                  <a:gd name="T10" fmla="*/ 26 w 28"/>
                  <a:gd name="T11" fmla="*/ 7 h 9"/>
                  <a:gd name="T12" fmla="*/ 26 w 28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9">
                    <a:moveTo>
                      <a:pt x="26" y="1"/>
                    </a:moveTo>
                    <a:cubicBezTo>
                      <a:pt x="23" y="0"/>
                      <a:pt x="19" y="0"/>
                      <a:pt x="16" y="1"/>
                    </a:cubicBezTo>
                    <a:cubicBezTo>
                      <a:pt x="12" y="1"/>
                      <a:pt x="8" y="1"/>
                      <a:pt x="4" y="1"/>
                    </a:cubicBezTo>
                    <a:cubicBezTo>
                      <a:pt x="0" y="1"/>
                      <a:pt x="0" y="7"/>
                      <a:pt x="4" y="7"/>
                    </a:cubicBezTo>
                    <a:cubicBezTo>
                      <a:pt x="8" y="8"/>
                      <a:pt x="12" y="8"/>
                      <a:pt x="16" y="8"/>
                    </a:cubicBezTo>
                    <a:cubicBezTo>
                      <a:pt x="19" y="8"/>
                      <a:pt x="23" y="9"/>
                      <a:pt x="26" y="7"/>
                    </a:cubicBezTo>
                    <a:cubicBezTo>
                      <a:pt x="28" y="6"/>
                      <a:pt x="28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7" name="Freeform 125"/>
              <p:cNvSpPr/>
              <p:nvPr/>
            </p:nvSpPr>
            <p:spPr bwMode="auto">
              <a:xfrm>
                <a:off x="5209299" y="3055816"/>
                <a:ext cx="93715" cy="33698"/>
              </a:xfrm>
              <a:custGeom>
                <a:avLst/>
                <a:gdLst>
                  <a:gd name="T0" fmla="*/ 26 w 30"/>
                  <a:gd name="T1" fmla="*/ 1 h 10"/>
                  <a:gd name="T2" fmla="*/ 13 w 30"/>
                  <a:gd name="T3" fmla="*/ 1 h 10"/>
                  <a:gd name="T4" fmla="*/ 2 w 30"/>
                  <a:gd name="T5" fmla="*/ 2 h 10"/>
                  <a:gd name="T6" fmla="*/ 1 w 30"/>
                  <a:gd name="T7" fmla="*/ 5 h 10"/>
                  <a:gd name="T8" fmla="*/ 13 w 30"/>
                  <a:gd name="T9" fmla="*/ 9 h 10"/>
                  <a:gd name="T10" fmla="*/ 27 w 30"/>
                  <a:gd name="T11" fmla="*/ 7 h 10"/>
                  <a:gd name="T12" fmla="*/ 26 w 30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">
                    <a:moveTo>
                      <a:pt x="26" y="1"/>
                    </a:moveTo>
                    <a:cubicBezTo>
                      <a:pt x="22" y="0"/>
                      <a:pt x="17" y="1"/>
                      <a:pt x="13" y="1"/>
                    </a:cubicBezTo>
                    <a:cubicBezTo>
                      <a:pt x="9" y="1"/>
                      <a:pt x="5" y="0"/>
                      <a:pt x="2" y="2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4" y="8"/>
                      <a:pt x="9" y="8"/>
                      <a:pt x="13" y="9"/>
                    </a:cubicBezTo>
                    <a:cubicBezTo>
                      <a:pt x="18" y="9"/>
                      <a:pt x="23" y="10"/>
                      <a:pt x="27" y="7"/>
                    </a:cubicBezTo>
                    <a:cubicBezTo>
                      <a:pt x="30" y="6"/>
                      <a:pt x="29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8" name="Freeform 126"/>
              <p:cNvSpPr/>
              <p:nvPr/>
            </p:nvSpPr>
            <p:spPr bwMode="auto">
              <a:xfrm>
                <a:off x="5375643" y="3040263"/>
                <a:ext cx="117143" cy="41474"/>
              </a:xfrm>
              <a:custGeom>
                <a:avLst/>
                <a:gdLst>
                  <a:gd name="T0" fmla="*/ 33 w 37"/>
                  <a:gd name="T1" fmla="*/ 3 h 12"/>
                  <a:gd name="T2" fmla="*/ 3 w 37"/>
                  <a:gd name="T3" fmla="*/ 6 h 12"/>
                  <a:gd name="T4" fmla="*/ 4 w 37"/>
                  <a:gd name="T5" fmla="*/ 11 h 12"/>
                  <a:gd name="T6" fmla="*/ 19 w 37"/>
                  <a:gd name="T7" fmla="*/ 10 h 12"/>
                  <a:gd name="T8" fmla="*/ 33 w 37"/>
                  <a:gd name="T9" fmla="*/ 9 h 12"/>
                  <a:gd name="T10" fmla="*/ 33 w 37"/>
                  <a:gd name="T11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12">
                    <a:moveTo>
                      <a:pt x="33" y="3"/>
                    </a:moveTo>
                    <a:cubicBezTo>
                      <a:pt x="25" y="0"/>
                      <a:pt x="11" y="4"/>
                      <a:pt x="3" y="6"/>
                    </a:cubicBezTo>
                    <a:cubicBezTo>
                      <a:pt x="0" y="7"/>
                      <a:pt x="1" y="12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4" y="10"/>
                      <a:pt x="29" y="11"/>
                      <a:pt x="33" y="9"/>
                    </a:cubicBezTo>
                    <a:cubicBezTo>
                      <a:pt x="37" y="9"/>
                      <a:pt x="36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Freeform 127"/>
              <p:cNvSpPr/>
              <p:nvPr/>
            </p:nvSpPr>
            <p:spPr bwMode="auto">
              <a:xfrm>
                <a:off x="5579471" y="3027304"/>
                <a:ext cx="117143" cy="41474"/>
              </a:xfrm>
              <a:custGeom>
                <a:avLst/>
                <a:gdLst>
                  <a:gd name="T0" fmla="*/ 34 w 37"/>
                  <a:gd name="T1" fmla="*/ 3 h 12"/>
                  <a:gd name="T2" fmla="*/ 15 w 37"/>
                  <a:gd name="T3" fmla="*/ 1 h 12"/>
                  <a:gd name="T4" fmla="*/ 1 w 37"/>
                  <a:gd name="T5" fmla="*/ 4 h 12"/>
                  <a:gd name="T6" fmla="*/ 0 w 37"/>
                  <a:gd name="T7" fmla="*/ 8 h 12"/>
                  <a:gd name="T8" fmla="*/ 4 w 37"/>
                  <a:gd name="T9" fmla="*/ 10 h 12"/>
                  <a:gd name="T10" fmla="*/ 4 w 37"/>
                  <a:gd name="T11" fmla="*/ 10 h 12"/>
                  <a:gd name="T12" fmla="*/ 15 w 37"/>
                  <a:gd name="T13" fmla="*/ 10 h 12"/>
                  <a:gd name="T14" fmla="*/ 33 w 37"/>
                  <a:gd name="T15" fmla="*/ 10 h 12"/>
                  <a:gd name="T16" fmla="*/ 34 w 37"/>
                  <a:gd name="T17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12">
                    <a:moveTo>
                      <a:pt x="34" y="3"/>
                    </a:moveTo>
                    <a:cubicBezTo>
                      <a:pt x="28" y="0"/>
                      <a:pt x="21" y="1"/>
                      <a:pt x="15" y="1"/>
                    </a:cubicBezTo>
                    <a:cubicBezTo>
                      <a:pt x="11" y="1"/>
                      <a:pt x="4" y="1"/>
                      <a:pt x="1" y="4"/>
                    </a:cubicBezTo>
                    <a:cubicBezTo>
                      <a:pt x="0" y="5"/>
                      <a:pt x="0" y="7"/>
                      <a:pt x="0" y="8"/>
                    </a:cubicBezTo>
                    <a:cubicBezTo>
                      <a:pt x="1" y="10"/>
                      <a:pt x="2" y="10"/>
                      <a:pt x="4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8" y="10"/>
                      <a:pt x="12" y="10"/>
                      <a:pt x="15" y="10"/>
                    </a:cubicBezTo>
                    <a:cubicBezTo>
                      <a:pt x="21" y="11"/>
                      <a:pt x="28" y="12"/>
                      <a:pt x="33" y="10"/>
                    </a:cubicBezTo>
                    <a:cubicBezTo>
                      <a:pt x="36" y="9"/>
                      <a:pt x="37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0" name="Freeform 128"/>
              <p:cNvSpPr/>
              <p:nvPr/>
            </p:nvSpPr>
            <p:spPr bwMode="auto">
              <a:xfrm>
                <a:off x="5757529" y="3027304"/>
                <a:ext cx="107772" cy="38883"/>
              </a:xfrm>
              <a:custGeom>
                <a:avLst/>
                <a:gdLst>
                  <a:gd name="T0" fmla="*/ 31 w 34"/>
                  <a:gd name="T1" fmla="*/ 3 h 11"/>
                  <a:gd name="T2" fmla="*/ 19 w 34"/>
                  <a:gd name="T3" fmla="*/ 1 h 11"/>
                  <a:gd name="T4" fmla="*/ 5 w 34"/>
                  <a:gd name="T5" fmla="*/ 0 h 11"/>
                  <a:gd name="T6" fmla="*/ 4 w 34"/>
                  <a:gd name="T7" fmla="*/ 6 h 11"/>
                  <a:gd name="T8" fmla="*/ 18 w 34"/>
                  <a:gd name="T9" fmla="*/ 9 h 11"/>
                  <a:gd name="T10" fmla="*/ 30 w 34"/>
                  <a:gd name="T11" fmla="*/ 9 h 11"/>
                  <a:gd name="T12" fmla="*/ 31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3"/>
                    </a:moveTo>
                    <a:cubicBezTo>
                      <a:pt x="27" y="1"/>
                      <a:pt x="23" y="1"/>
                      <a:pt x="19" y="1"/>
                    </a:cubicBezTo>
                    <a:cubicBezTo>
                      <a:pt x="14" y="1"/>
                      <a:pt x="10" y="0"/>
                      <a:pt x="5" y="0"/>
                    </a:cubicBezTo>
                    <a:cubicBezTo>
                      <a:pt x="1" y="0"/>
                      <a:pt x="0" y="6"/>
                      <a:pt x="4" y="6"/>
                    </a:cubicBezTo>
                    <a:cubicBezTo>
                      <a:pt x="9" y="7"/>
                      <a:pt x="13" y="8"/>
                      <a:pt x="18" y="9"/>
                    </a:cubicBezTo>
                    <a:cubicBezTo>
                      <a:pt x="22" y="9"/>
                      <a:pt x="26" y="11"/>
                      <a:pt x="30" y="9"/>
                    </a:cubicBezTo>
                    <a:cubicBezTo>
                      <a:pt x="33" y="9"/>
                      <a:pt x="34" y="4"/>
                      <a:pt x="3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1" name="Freeform 129"/>
              <p:cNvSpPr/>
              <p:nvPr/>
            </p:nvSpPr>
            <p:spPr bwMode="auto">
              <a:xfrm>
                <a:off x="5937930" y="3011751"/>
                <a:ext cx="93715" cy="38883"/>
              </a:xfrm>
              <a:custGeom>
                <a:avLst/>
                <a:gdLst>
                  <a:gd name="T0" fmla="*/ 27 w 30"/>
                  <a:gd name="T1" fmla="*/ 2 h 11"/>
                  <a:gd name="T2" fmla="*/ 13 w 30"/>
                  <a:gd name="T3" fmla="*/ 2 h 11"/>
                  <a:gd name="T4" fmla="*/ 0 w 30"/>
                  <a:gd name="T5" fmla="*/ 4 h 11"/>
                  <a:gd name="T6" fmla="*/ 0 w 30"/>
                  <a:gd name="T7" fmla="*/ 7 h 11"/>
                  <a:gd name="T8" fmla="*/ 13 w 30"/>
                  <a:gd name="T9" fmla="*/ 9 h 11"/>
                  <a:gd name="T10" fmla="*/ 27 w 30"/>
                  <a:gd name="T11" fmla="*/ 8 h 11"/>
                  <a:gd name="T12" fmla="*/ 27 w 30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7" y="2"/>
                    </a:moveTo>
                    <a:cubicBezTo>
                      <a:pt x="23" y="0"/>
                      <a:pt x="18" y="1"/>
                      <a:pt x="13" y="2"/>
                    </a:cubicBezTo>
                    <a:cubicBezTo>
                      <a:pt x="9" y="2"/>
                      <a:pt x="4" y="2"/>
                      <a:pt x="0" y="4"/>
                    </a:cubicBezTo>
                    <a:cubicBezTo>
                      <a:pt x="0" y="5"/>
                      <a:pt x="0" y="6"/>
                      <a:pt x="0" y="7"/>
                    </a:cubicBezTo>
                    <a:cubicBezTo>
                      <a:pt x="4" y="9"/>
                      <a:pt x="9" y="9"/>
                      <a:pt x="13" y="9"/>
                    </a:cubicBezTo>
                    <a:cubicBezTo>
                      <a:pt x="18" y="10"/>
                      <a:pt x="23" y="11"/>
                      <a:pt x="27" y="8"/>
                    </a:cubicBezTo>
                    <a:cubicBezTo>
                      <a:pt x="30" y="7"/>
                      <a:pt x="30" y="4"/>
                      <a:pt x="27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2" name="Freeform 130"/>
              <p:cNvSpPr/>
              <p:nvPr/>
            </p:nvSpPr>
            <p:spPr bwMode="auto">
              <a:xfrm>
                <a:off x="6120674" y="3006567"/>
                <a:ext cx="93715" cy="38883"/>
              </a:xfrm>
              <a:custGeom>
                <a:avLst/>
                <a:gdLst>
                  <a:gd name="T0" fmla="*/ 27 w 30"/>
                  <a:gd name="T1" fmla="*/ 1 h 11"/>
                  <a:gd name="T2" fmla="*/ 12 w 30"/>
                  <a:gd name="T3" fmla="*/ 1 h 11"/>
                  <a:gd name="T4" fmla="*/ 6 w 30"/>
                  <a:gd name="T5" fmla="*/ 2 h 11"/>
                  <a:gd name="T6" fmla="*/ 1 w 30"/>
                  <a:gd name="T7" fmla="*/ 4 h 11"/>
                  <a:gd name="T8" fmla="*/ 1 w 30"/>
                  <a:gd name="T9" fmla="*/ 6 h 11"/>
                  <a:gd name="T10" fmla="*/ 6 w 30"/>
                  <a:gd name="T11" fmla="*/ 8 h 11"/>
                  <a:gd name="T12" fmla="*/ 12 w 30"/>
                  <a:gd name="T13" fmla="*/ 9 h 11"/>
                  <a:gd name="T14" fmla="*/ 27 w 30"/>
                  <a:gd name="T15" fmla="*/ 9 h 11"/>
                  <a:gd name="T16" fmla="*/ 27 w 30"/>
                  <a:gd name="T17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2" y="0"/>
                      <a:pt x="17" y="1"/>
                      <a:pt x="12" y="1"/>
                    </a:cubicBezTo>
                    <a:cubicBezTo>
                      <a:pt x="10" y="2"/>
                      <a:pt x="8" y="2"/>
                      <a:pt x="6" y="2"/>
                    </a:cubicBezTo>
                    <a:cubicBezTo>
                      <a:pt x="3" y="2"/>
                      <a:pt x="3" y="3"/>
                      <a:pt x="1" y="4"/>
                    </a:cubicBezTo>
                    <a:cubicBezTo>
                      <a:pt x="0" y="5"/>
                      <a:pt x="0" y="6"/>
                      <a:pt x="1" y="6"/>
                    </a:cubicBezTo>
                    <a:cubicBezTo>
                      <a:pt x="3" y="7"/>
                      <a:pt x="3" y="8"/>
                      <a:pt x="6" y="8"/>
                    </a:cubicBezTo>
                    <a:cubicBezTo>
                      <a:pt x="8" y="9"/>
                      <a:pt x="10" y="9"/>
                      <a:pt x="12" y="9"/>
                    </a:cubicBezTo>
                    <a:cubicBezTo>
                      <a:pt x="17" y="9"/>
                      <a:pt x="22" y="11"/>
                      <a:pt x="27" y="9"/>
                    </a:cubicBezTo>
                    <a:cubicBezTo>
                      <a:pt x="30" y="8"/>
                      <a:pt x="30" y="3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3" name="Freeform 131"/>
              <p:cNvSpPr/>
              <p:nvPr/>
            </p:nvSpPr>
            <p:spPr bwMode="auto">
              <a:xfrm>
                <a:off x="6277645" y="2991014"/>
                <a:ext cx="126515" cy="38883"/>
              </a:xfrm>
              <a:custGeom>
                <a:avLst/>
                <a:gdLst>
                  <a:gd name="T0" fmla="*/ 37 w 40"/>
                  <a:gd name="T1" fmla="*/ 4 h 11"/>
                  <a:gd name="T2" fmla="*/ 21 w 40"/>
                  <a:gd name="T3" fmla="*/ 0 h 11"/>
                  <a:gd name="T4" fmla="*/ 4 w 40"/>
                  <a:gd name="T5" fmla="*/ 2 h 11"/>
                  <a:gd name="T6" fmla="*/ 4 w 40"/>
                  <a:gd name="T7" fmla="*/ 8 h 11"/>
                  <a:gd name="T8" fmla="*/ 21 w 40"/>
                  <a:gd name="T9" fmla="*/ 9 h 11"/>
                  <a:gd name="T10" fmla="*/ 37 w 40"/>
                  <a:gd name="T11" fmla="*/ 10 h 11"/>
                  <a:gd name="T12" fmla="*/ 37 w 40"/>
                  <a:gd name="T13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11">
                    <a:moveTo>
                      <a:pt x="37" y="4"/>
                    </a:moveTo>
                    <a:cubicBezTo>
                      <a:pt x="33" y="1"/>
                      <a:pt x="26" y="1"/>
                      <a:pt x="21" y="0"/>
                    </a:cubicBezTo>
                    <a:cubicBezTo>
                      <a:pt x="15" y="0"/>
                      <a:pt x="9" y="1"/>
                      <a:pt x="4" y="2"/>
                    </a:cubicBezTo>
                    <a:cubicBezTo>
                      <a:pt x="0" y="2"/>
                      <a:pt x="1" y="8"/>
                      <a:pt x="4" y="8"/>
                    </a:cubicBezTo>
                    <a:cubicBezTo>
                      <a:pt x="10" y="8"/>
                      <a:pt x="16" y="8"/>
                      <a:pt x="21" y="9"/>
                    </a:cubicBezTo>
                    <a:cubicBezTo>
                      <a:pt x="26" y="9"/>
                      <a:pt x="31" y="11"/>
                      <a:pt x="37" y="10"/>
                    </a:cubicBezTo>
                    <a:cubicBezTo>
                      <a:pt x="40" y="9"/>
                      <a:pt x="40" y="5"/>
                      <a:pt x="3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Freeform 132"/>
              <p:cNvSpPr/>
              <p:nvPr/>
            </p:nvSpPr>
            <p:spPr bwMode="auto">
              <a:xfrm>
                <a:off x="6474446" y="2998789"/>
                <a:ext cx="112458" cy="38883"/>
              </a:xfrm>
              <a:custGeom>
                <a:avLst/>
                <a:gdLst>
                  <a:gd name="T0" fmla="*/ 33 w 36"/>
                  <a:gd name="T1" fmla="*/ 2 h 11"/>
                  <a:gd name="T2" fmla="*/ 19 w 36"/>
                  <a:gd name="T3" fmla="*/ 1 h 11"/>
                  <a:gd name="T4" fmla="*/ 4 w 36"/>
                  <a:gd name="T5" fmla="*/ 4 h 11"/>
                  <a:gd name="T6" fmla="*/ 5 w 36"/>
                  <a:gd name="T7" fmla="*/ 10 h 11"/>
                  <a:gd name="T8" fmla="*/ 20 w 36"/>
                  <a:gd name="T9" fmla="*/ 9 h 11"/>
                  <a:gd name="T10" fmla="*/ 32 w 36"/>
                  <a:gd name="T11" fmla="*/ 9 h 11"/>
                  <a:gd name="T12" fmla="*/ 33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3" y="2"/>
                    </a:moveTo>
                    <a:cubicBezTo>
                      <a:pt x="29" y="0"/>
                      <a:pt x="24" y="0"/>
                      <a:pt x="19" y="1"/>
                    </a:cubicBezTo>
                    <a:cubicBezTo>
                      <a:pt x="14" y="1"/>
                      <a:pt x="9" y="2"/>
                      <a:pt x="4" y="4"/>
                    </a:cubicBezTo>
                    <a:cubicBezTo>
                      <a:pt x="0" y="5"/>
                      <a:pt x="2" y="11"/>
                      <a:pt x="5" y="10"/>
                    </a:cubicBezTo>
                    <a:cubicBezTo>
                      <a:pt x="10" y="9"/>
                      <a:pt x="15" y="9"/>
                      <a:pt x="20" y="9"/>
                    </a:cubicBezTo>
                    <a:cubicBezTo>
                      <a:pt x="24" y="9"/>
                      <a:pt x="28" y="10"/>
                      <a:pt x="32" y="9"/>
                    </a:cubicBezTo>
                    <a:cubicBezTo>
                      <a:pt x="35" y="8"/>
                      <a:pt x="36" y="4"/>
                      <a:pt x="33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Freeform 133"/>
              <p:cNvSpPr/>
              <p:nvPr/>
            </p:nvSpPr>
            <p:spPr bwMode="auto">
              <a:xfrm>
                <a:off x="6673590" y="3009158"/>
                <a:ext cx="110115" cy="41474"/>
              </a:xfrm>
              <a:custGeom>
                <a:avLst/>
                <a:gdLst>
                  <a:gd name="T0" fmla="*/ 32 w 35"/>
                  <a:gd name="T1" fmla="*/ 4 h 12"/>
                  <a:gd name="T2" fmla="*/ 16 w 35"/>
                  <a:gd name="T3" fmla="*/ 1 h 12"/>
                  <a:gd name="T4" fmla="*/ 1 w 35"/>
                  <a:gd name="T5" fmla="*/ 3 h 12"/>
                  <a:gd name="T6" fmla="*/ 1 w 35"/>
                  <a:gd name="T7" fmla="*/ 5 h 12"/>
                  <a:gd name="T8" fmla="*/ 14 w 35"/>
                  <a:gd name="T9" fmla="*/ 9 h 12"/>
                  <a:gd name="T10" fmla="*/ 32 w 35"/>
                  <a:gd name="T11" fmla="*/ 10 h 12"/>
                  <a:gd name="T12" fmla="*/ 32 w 35"/>
                  <a:gd name="T1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2">
                    <a:moveTo>
                      <a:pt x="32" y="4"/>
                    </a:moveTo>
                    <a:cubicBezTo>
                      <a:pt x="28" y="1"/>
                      <a:pt x="22" y="2"/>
                      <a:pt x="16" y="1"/>
                    </a:cubicBezTo>
                    <a:cubicBezTo>
                      <a:pt x="11" y="1"/>
                      <a:pt x="5" y="0"/>
                      <a:pt x="1" y="3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4" y="9"/>
                      <a:pt x="9" y="8"/>
                      <a:pt x="14" y="9"/>
                    </a:cubicBezTo>
                    <a:cubicBezTo>
                      <a:pt x="20" y="10"/>
                      <a:pt x="26" y="12"/>
                      <a:pt x="32" y="10"/>
                    </a:cubicBezTo>
                    <a:cubicBezTo>
                      <a:pt x="34" y="9"/>
                      <a:pt x="35" y="5"/>
                      <a:pt x="3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Freeform 134"/>
              <p:cNvSpPr/>
              <p:nvPr/>
            </p:nvSpPr>
            <p:spPr bwMode="auto">
              <a:xfrm>
                <a:off x="6846962" y="3001382"/>
                <a:ext cx="107772" cy="31106"/>
              </a:xfrm>
              <a:custGeom>
                <a:avLst/>
                <a:gdLst>
                  <a:gd name="T0" fmla="*/ 33 w 34"/>
                  <a:gd name="T1" fmla="*/ 3 h 9"/>
                  <a:gd name="T2" fmla="*/ 19 w 34"/>
                  <a:gd name="T3" fmla="*/ 2 h 9"/>
                  <a:gd name="T4" fmla="*/ 2 w 34"/>
                  <a:gd name="T5" fmla="*/ 3 h 9"/>
                  <a:gd name="T6" fmla="*/ 2 w 34"/>
                  <a:gd name="T7" fmla="*/ 7 h 9"/>
                  <a:gd name="T8" fmla="*/ 19 w 34"/>
                  <a:gd name="T9" fmla="*/ 8 h 9"/>
                  <a:gd name="T10" fmla="*/ 33 w 34"/>
                  <a:gd name="T11" fmla="*/ 7 h 9"/>
                  <a:gd name="T12" fmla="*/ 33 w 34"/>
                  <a:gd name="T13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9">
                    <a:moveTo>
                      <a:pt x="33" y="3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2"/>
                      <a:pt x="8" y="2"/>
                      <a:pt x="2" y="3"/>
                    </a:cubicBezTo>
                    <a:cubicBezTo>
                      <a:pt x="0" y="3"/>
                      <a:pt x="0" y="7"/>
                      <a:pt x="2" y="7"/>
                    </a:cubicBezTo>
                    <a:cubicBezTo>
                      <a:pt x="8" y="8"/>
                      <a:pt x="14" y="8"/>
                      <a:pt x="19" y="8"/>
                    </a:cubicBezTo>
                    <a:cubicBezTo>
                      <a:pt x="24" y="9"/>
                      <a:pt x="28" y="9"/>
                      <a:pt x="33" y="7"/>
                    </a:cubicBezTo>
                    <a:cubicBezTo>
                      <a:pt x="34" y="6"/>
                      <a:pt x="34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7" name="Freeform 135"/>
              <p:cNvSpPr/>
              <p:nvPr/>
            </p:nvSpPr>
            <p:spPr bwMode="auto">
              <a:xfrm>
                <a:off x="7010963" y="2998789"/>
                <a:ext cx="121829" cy="38883"/>
              </a:xfrm>
              <a:custGeom>
                <a:avLst/>
                <a:gdLst>
                  <a:gd name="T0" fmla="*/ 36 w 39"/>
                  <a:gd name="T1" fmla="*/ 2 h 11"/>
                  <a:gd name="T2" fmla="*/ 22 w 39"/>
                  <a:gd name="T3" fmla="*/ 2 h 11"/>
                  <a:gd name="T4" fmla="*/ 4 w 39"/>
                  <a:gd name="T5" fmla="*/ 0 h 11"/>
                  <a:gd name="T6" fmla="*/ 3 w 39"/>
                  <a:gd name="T7" fmla="*/ 6 h 11"/>
                  <a:gd name="T8" fmla="*/ 36 w 39"/>
                  <a:gd name="T9" fmla="*/ 8 h 11"/>
                  <a:gd name="T10" fmla="*/ 36 w 39"/>
                  <a:gd name="T11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1">
                    <a:moveTo>
                      <a:pt x="36" y="2"/>
                    </a:moveTo>
                    <a:cubicBezTo>
                      <a:pt x="31" y="1"/>
                      <a:pt x="26" y="2"/>
                      <a:pt x="22" y="2"/>
                    </a:cubicBezTo>
                    <a:cubicBezTo>
                      <a:pt x="16" y="2"/>
                      <a:pt x="10" y="1"/>
                      <a:pt x="4" y="0"/>
                    </a:cubicBezTo>
                    <a:cubicBezTo>
                      <a:pt x="1" y="0"/>
                      <a:pt x="0" y="5"/>
                      <a:pt x="3" y="6"/>
                    </a:cubicBezTo>
                    <a:cubicBezTo>
                      <a:pt x="13" y="9"/>
                      <a:pt x="26" y="11"/>
                      <a:pt x="36" y="8"/>
                    </a:cubicBezTo>
                    <a:cubicBezTo>
                      <a:pt x="39" y="7"/>
                      <a:pt x="39" y="2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Freeform 136"/>
              <p:cNvSpPr/>
              <p:nvPr/>
            </p:nvSpPr>
            <p:spPr bwMode="auto">
              <a:xfrm>
                <a:off x="7181991" y="3001382"/>
                <a:ext cx="100744" cy="36290"/>
              </a:xfrm>
              <a:custGeom>
                <a:avLst/>
                <a:gdLst>
                  <a:gd name="T0" fmla="*/ 28 w 32"/>
                  <a:gd name="T1" fmla="*/ 1 h 10"/>
                  <a:gd name="T2" fmla="*/ 15 w 32"/>
                  <a:gd name="T3" fmla="*/ 2 h 10"/>
                  <a:gd name="T4" fmla="*/ 3 w 32"/>
                  <a:gd name="T5" fmla="*/ 4 h 10"/>
                  <a:gd name="T6" fmla="*/ 3 w 32"/>
                  <a:gd name="T7" fmla="*/ 9 h 10"/>
                  <a:gd name="T8" fmla="*/ 29 w 32"/>
                  <a:gd name="T9" fmla="*/ 7 h 10"/>
                  <a:gd name="T10" fmla="*/ 28 w 32"/>
                  <a:gd name="T11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0">
                    <a:moveTo>
                      <a:pt x="28" y="1"/>
                    </a:moveTo>
                    <a:cubicBezTo>
                      <a:pt x="24" y="0"/>
                      <a:pt x="20" y="1"/>
                      <a:pt x="15" y="2"/>
                    </a:cubicBezTo>
                    <a:cubicBezTo>
                      <a:pt x="11" y="3"/>
                      <a:pt x="7" y="3"/>
                      <a:pt x="3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11" y="10"/>
                      <a:pt x="21" y="10"/>
                      <a:pt x="29" y="7"/>
                    </a:cubicBezTo>
                    <a:cubicBezTo>
                      <a:pt x="32" y="6"/>
                      <a:pt x="31" y="1"/>
                      <a:pt x="28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9" name="Freeform 137"/>
              <p:cNvSpPr/>
              <p:nvPr/>
            </p:nvSpPr>
            <p:spPr bwMode="auto">
              <a:xfrm>
                <a:off x="7355363" y="3006567"/>
                <a:ext cx="100744" cy="33698"/>
              </a:xfrm>
              <a:custGeom>
                <a:avLst/>
                <a:gdLst>
                  <a:gd name="T0" fmla="*/ 30 w 32"/>
                  <a:gd name="T1" fmla="*/ 2 h 10"/>
                  <a:gd name="T2" fmla="*/ 18 w 32"/>
                  <a:gd name="T3" fmla="*/ 1 h 10"/>
                  <a:gd name="T4" fmla="*/ 4 w 32"/>
                  <a:gd name="T5" fmla="*/ 2 h 10"/>
                  <a:gd name="T6" fmla="*/ 4 w 32"/>
                  <a:gd name="T7" fmla="*/ 8 h 10"/>
                  <a:gd name="T8" fmla="*/ 18 w 32"/>
                  <a:gd name="T9" fmla="*/ 9 h 10"/>
                  <a:gd name="T10" fmla="*/ 30 w 32"/>
                  <a:gd name="T11" fmla="*/ 8 h 10"/>
                  <a:gd name="T12" fmla="*/ 30 w 32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0">
                    <a:moveTo>
                      <a:pt x="30" y="2"/>
                    </a:moveTo>
                    <a:cubicBezTo>
                      <a:pt x="26" y="0"/>
                      <a:pt x="22" y="1"/>
                      <a:pt x="18" y="1"/>
                    </a:cubicBezTo>
                    <a:cubicBezTo>
                      <a:pt x="13" y="2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3" y="9"/>
                      <a:pt x="18" y="9"/>
                    </a:cubicBezTo>
                    <a:cubicBezTo>
                      <a:pt x="22" y="9"/>
                      <a:pt x="26" y="10"/>
                      <a:pt x="30" y="8"/>
                    </a:cubicBezTo>
                    <a:cubicBezTo>
                      <a:pt x="32" y="7"/>
                      <a:pt x="32" y="4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0" name="Freeform 138"/>
              <p:cNvSpPr/>
              <p:nvPr/>
            </p:nvSpPr>
            <p:spPr bwMode="auto">
              <a:xfrm>
                <a:off x="7521708" y="2996198"/>
                <a:ext cx="112458" cy="44067"/>
              </a:xfrm>
              <a:custGeom>
                <a:avLst/>
                <a:gdLst>
                  <a:gd name="T0" fmla="*/ 31 w 36"/>
                  <a:gd name="T1" fmla="*/ 0 h 13"/>
                  <a:gd name="T2" fmla="*/ 18 w 36"/>
                  <a:gd name="T3" fmla="*/ 3 h 13"/>
                  <a:gd name="T4" fmla="*/ 5 w 36"/>
                  <a:gd name="T5" fmla="*/ 2 h 13"/>
                  <a:gd name="T6" fmla="*/ 3 w 36"/>
                  <a:gd name="T7" fmla="*/ 6 h 13"/>
                  <a:gd name="T8" fmla="*/ 33 w 36"/>
                  <a:gd name="T9" fmla="*/ 7 h 13"/>
                  <a:gd name="T10" fmla="*/ 31 w 36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13">
                    <a:moveTo>
                      <a:pt x="31" y="0"/>
                    </a:moveTo>
                    <a:cubicBezTo>
                      <a:pt x="27" y="1"/>
                      <a:pt x="23" y="3"/>
                      <a:pt x="18" y="3"/>
                    </a:cubicBezTo>
                    <a:cubicBezTo>
                      <a:pt x="14" y="3"/>
                      <a:pt x="9" y="3"/>
                      <a:pt x="5" y="2"/>
                    </a:cubicBezTo>
                    <a:cubicBezTo>
                      <a:pt x="2" y="2"/>
                      <a:pt x="0" y="5"/>
                      <a:pt x="3" y="6"/>
                    </a:cubicBezTo>
                    <a:cubicBezTo>
                      <a:pt x="11" y="10"/>
                      <a:pt x="25" y="13"/>
                      <a:pt x="33" y="7"/>
                    </a:cubicBezTo>
                    <a:cubicBezTo>
                      <a:pt x="36" y="5"/>
                      <a:pt x="35" y="0"/>
                      <a:pt x="3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5025523" y="1179030"/>
              <a:ext cx="1562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600" b="1" dirty="0">
                  <a:solidFill>
                    <a:srgbClr val="FF9999"/>
                  </a:solidFill>
                  <a:cs typeface="+mn-ea"/>
                  <a:sym typeface="+mn-lt"/>
                </a:rPr>
                <a:t>致谢</a:t>
              </a:r>
            </a:p>
          </p:txBody>
        </p:sp>
      </p:grpSp>
      <p:grpSp>
        <p:nvGrpSpPr>
          <p:cNvPr id="133" name="Group 39"/>
          <p:cNvGrpSpPr>
            <a:grpSpLocks noChangeAspect="1"/>
          </p:cNvGrpSpPr>
          <p:nvPr/>
        </p:nvGrpSpPr>
        <p:grpSpPr bwMode="auto">
          <a:xfrm>
            <a:off x="4646945" y="1234727"/>
            <a:ext cx="2543175" cy="1133476"/>
            <a:chOff x="2882" y="749"/>
            <a:chExt cx="1602" cy="714"/>
          </a:xfrm>
          <a:solidFill>
            <a:srgbClr val="FF9409"/>
          </a:solidFill>
        </p:grpSpPr>
        <p:sp>
          <p:nvSpPr>
            <p:cNvPr id="135" name="Freeform 40"/>
            <p:cNvSpPr>
              <a:spLocks noEditPoints="1"/>
            </p:cNvSpPr>
            <p:nvPr/>
          </p:nvSpPr>
          <p:spPr bwMode="auto">
            <a:xfrm>
              <a:off x="2882" y="749"/>
              <a:ext cx="1602" cy="714"/>
            </a:xfrm>
            <a:custGeom>
              <a:avLst/>
              <a:gdLst>
                <a:gd name="T0" fmla="*/ 990 w 1001"/>
                <a:gd name="T1" fmla="*/ 300 h 445"/>
                <a:gd name="T2" fmla="*/ 830 w 1001"/>
                <a:gd name="T3" fmla="*/ 119 h 445"/>
                <a:gd name="T4" fmla="*/ 525 w 1001"/>
                <a:gd name="T5" fmla="*/ 251 h 445"/>
                <a:gd name="T6" fmla="*/ 411 w 1001"/>
                <a:gd name="T7" fmla="*/ 190 h 445"/>
                <a:gd name="T8" fmla="*/ 413 w 1001"/>
                <a:gd name="T9" fmla="*/ 188 h 445"/>
                <a:gd name="T10" fmla="*/ 629 w 1001"/>
                <a:gd name="T11" fmla="*/ 29 h 445"/>
                <a:gd name="T12" fmla="*/ 564 w 1001"/>
                <a:gd name="T13" fmla="*/ 4 h 445"/>
                <a:gd name="T14" fmla="*/ 242 w 1001"/>
                <a:gd name="T15" fmla="*/ 178 h 445"/>
                <a:gd name="T16" fmla="*/ 50 w 1001"/>
                <a:gd name="T17" fmla="*/ 295 h 445"/>
                <a:gd name="T18" fmla="*/ 20 w 1001"/>
                <a:gd name="T19" fmla="*/ 320 h 445"/>
                <a:gd name="T20" fmla="*/ 3 w 1001"/>
                <a:gd name="T21" fmla="*/ 330 h 445"/>
                <a:gd name="T22" fmla="*/ 272 w 1001"/>
                <a:gd name="T23" fmla="*/ 443 h 445"/>
                <a:gd name="T24" fmla="*/ 538 w 1001"/>
                <a:gd name="T25" fmla="*/ 390 h 445"/>
                <a:gd name="T26" fmla="*/ 588 w 1001"/>
                <a:gd name="T27" fmla="*/ 369 h 445"/>
                <a:gd name="T28" fmla="*/ 656 w 1001"/>
                <a:gd name="T29" fmla="*/ 340 h 445"/>
                <a:gd name="T30" fmla="*/ 691 w 1001"/>
                <a:gd name="T31" fmla="*/ 358 h 445"/>
                <a:gd name="T32" fmla="*/ 998 w 1001"/>
                <a:gd name="T33" fmla="*/ 313 h 445"/>
                <a:gd name="T34" fmla="*/ 775 w 1001"/>
                <a:gd name="T35" fmla="*/ 146 h 445"/>
                <a:gd name="T36" fmla="*/ 656 w 1001"/>
                <a:gd name="T37" fmla="*/ 316 h 445"/>
                <a:gd name="T38" fmla="*/ 320 w 1001"/>
                <a:gd name="T39" fmla="*/ 174 h 445"/>
                <a:gd name="T40" fmla="*/ 633 w 1001"/>
                <a:gd name="T41" fmla="*/ 313 h 445"/>
                <a:gd name="T42" fmla="*/ 295 w 1001"/>
                <a:gd name="T43" fmla="*/ 330 h 445"/>
                <a:gd name="T44" fmla="*/ 431 w 1001"/>
                <a:gd name="T45" fmla="*/ 392 h 445"/>
                <a:gd name="T46" fmla="*/ 295 w 1001"/>
                <a:gd name="T47" fmla="*/ 411 h 445"/>
                <a:gd name="T48" fmla="*/ 628 w 1001"/>
                <a:gd name="T49" fmla="*/ 318 h 445"/>
                <a:gd name="T50" fmla="*/ 272 w 1001"/>
                <a:gd name="T51" fmla="*/ 440 h 445"/>
                <a:gd name="T52" fmla="*/ 5 w 1001"/>
                <a:gd name="T53" fmla="*/ 318 h 445"/>
                <a:gd name="T54" fmla="*/ 272 w 1001"/>
                <a:gd name="T55" fmla="*/ 430 h 445"/>
                <a:gd name="T56" fmla="*/ 32 w 1001"/>
                <a:gd name="T57" fmla="*/ 320 h 445"/>
                <a:gd name="T58" fmla="*/ 189 w 1001"/>
                <a:gd name="T59" fmla="*/ 362 h 445"/>
                <a:gd name="T60" fmla="*/ 206 w 1001"/>
                <a:gd name="T61" fmla="*/ 340 h 445"/>
                <a:gd name="T62" fmla="*/ 185 w 1001"/>
                <a:gd name="T63" fmla="*/ 297 h 445"/>
                <a:gd name="T64" fmla="*/ 98 w 1001"/>
                <a:gd name="T65" fmla="*/ 284 h 445"/>
                <a:gd name="T66" fmla="*/ 298 w 1001"/>
                <a:gd name="T67" fmla="*/ 371 h 445"/>
                <a:gd name="T68" fmla="*/ 140 w 1001"/>
                <a:gd name="T69" fmla="*/ 330 h 445"/>
                <a:gd name="T70" fmla="*/ 197 w 1001"/>
                <a:gd name="T71" fmla="*/ 363 h 445"/>
                <a:gd name="T72" fmla="*/ 587 w 1001"/>
                <a:gd name="T73" fmla="*/ 366 h 445"/>
                <a:gd name="T74" fmla="*/ 507 w 1001"/>
                <a:gd name="T75" fmla="*/ 390 h 445"/>
                <a:gd name="T76" fmla="*/ 275 w 1001"/>
                <a:gd name="T77" fmla="*/ 431 h 445"/>
                <a:gd name="T78" fmla="*/ 586 w 1001"/>
                <a:gd name="T79" fmla="*/ 358 h 445"/>
                <a:gd name="T80" fmla="*/ 589 w 1001"/>
                <a:gd name="T81" fmla="*/ 361 h 445"/>
                <a:gd name="T82" fmla="*/ 680 w 1001"/>
                <a:gd name="T83" fmla="*/ 336 h 445"/>
                <a:gd name="T84" fmla="*/ 639 w 1001"/>
                <a:gd name="T85" fmla="*/ 336 h 445"/>
                <a:gd name="T86" fmla="*/ 692 w 1001"/>
                <a:gd name="T87" fmla="*/ 352 h 445"/>
                <a:gd name="T88" fmla="*/ 682 w 1001"/>
                <a:gd name="T89" fmla="*/ 340 h 445"/>
                <a:gd name="T90" fmla="*/ 692 w 1001"/>
                <a:gd name="T91" fmla="*/ 352 h 445"/>
                <a:gd name="T92" fmla="*/ 686 w 1001"/>
                <a:gd name="T93" fmla="*/ 332 h 445"/>
                <a:gd name="T94" fmla="*/ 685 w 1001"/>
                <a:gd name="T95" fmla="*/ 330 h 445"/>
                <a:gd name="T96" fmla="*/ 670 w 1001"/>
                <a:gd name="T97" fmla="*/ 320 h 445"/>
                <a:gd name="T98" fmla="*/ 929 w 1001"/>
                <a:gd name="T99" fmla="*/ 225 h 445"/>
                <a:gd name="T100" fmla="*/ 825 w 1001"/>
                <a:gd name="T101" fmla="*/ 261 h 445"/>
                <a:gd name="T102" fmla="*/ 877 w 1001"/>
                <a:gd name="T103" fmla="*/ 278 h 445"/>
                <a:gd name="T104" fmla="*/ 981 w 1001"/>
                <a:gd name="T105" fmla="*/ 302 h 445"/>
                <a:gd name="T106" fmla="*/ 736 w 1001"/>
                <a:gd name="T107" fmla="*/ 330 h 445"/>
                <a:gd name="T108" fmla="*/ 756 w 1001"/>
                <a:gd name="T109" fmla="*/ 321 h 445"/>
                <a:gd name="T110" fmla="*/ 695 w 1001"/>
                <a:gd name="T111" fmla="*/ 337 h 445"/>
                <a:gd name="T112" fmla="*/ 697 w 1001"/>
                <a:gd name="T113" fmla="*/ 363 h 445"/>
                <a:gd name="T114" fmla="*/ 838 w 1001"/>
                <a:gd name="T115" fmla="*/ 333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01" h="445">
                  <a:moveTo>
                    <a:pt x="999" y="305"/>
                  </a:moveTo>
                  <a:cubicBezTo>
                    <a:pt x="999" y="304"/>
                    <a:pt x="999" y="304"/>
                    <a:pt x="999" y="304"/>
                  </a:cubicBezTo>
                  <a:cubicBezTo>
                    <a:pt x="1000" y="302"/>
                    <a:pt x="999" y="300"/>
                    <a:pt x="996" y="300"/>
                  </a:cubicBezTo>
                  <a:cubicBezTo>
                    <a:pt x="994" y="300"/>
                    <a:pt x="993" y="301"/>
                    <a:pt x="991" y="301"/>
                  </a:cubicBezTo>
                  <a:cubicBezTo>
                    <a:pt x="991" y="301"/>
                    <a:pt x="991" y="300"/>
                    <a:pt x="990" y="300"/>
                  </a:cubicBezTo>
                  <a:cubicBezTo>
                    <a:pt x="975" y="292"/>
                    <a:pt x="964" y="281"/>
                    <a:pt x="955" y="266"/>
                  </a:cubicBezTo>
                  <a:cubicBezTo>
                    <a:pt x="947" y="253"/>
                    <a:pt x="937" y="237"/>
                    <a:pt x="934" y="222"/>
                  </a:cubicBezTo>
                  <a:cubicBezTo>
                    <a:pt x="934" y="221"/>
                    <a:pt x="933" y="220"/>
                    <a:pt x="932" y="221"/>
                  </a:cubicBezTo>
                  <a:cubicBezTo>
                    <a:pt x="884" y="191"/>
                    <a:pt x="832" y="162"/>
                    <a:pt x="778" y="144"/>
                  </a:cubicBezTo>
                  <a:cubicBezTo>
                    <a:pt x="794" y="133"/>
                    <a:pt x="811" y="124"/>
                    <a:pt x="830" y="119"/>
                  </a:cubicBezTo>
                  <a:cubicBezTo>
                    <a:pt x="834" y="118"/>
                    <a:pt x="832" y="112"/>
                    <a:pt x="828" y="113"/>
                  </a:cubicBezTo>
                  <a:cubicBezTo>
                    <a:pt x="781" y="124"/>
                    <a:pt x="740" y="164"/>
                    <a:pt x="707" y="197"/>
                  </a:cubicBezTo>
                  <a:cubicBezTo>
                    <a:pt x="689" y="214"/>
                    <a:pt x="673" y="232"/>
                    <a:pt x="660" y="252"/>
                  </a:cubicBezTo>
                  <a:cubicBezTo>
                    <a:pt x="649" y="268"/>
                    <a:pt x="634" y="289"/>
                    <a:pt x="633" y="309"/>
                  </a:cubicBezTo>
                  <a:cubicBezTo>
                    <a:pt x="599" y="287"/>
                    <a:pt x="561" y="270"/>
                    <a:pt x="525" y="251"/>
                  </a:cubicBezTo>
                  <a:cubicBezTo>
                    <a:pt x="488" y="231"/>
                    <a:pt x="450" y="211"/>
                    <a:pt x="412" y="191"/>
                  </a:cubicBezTo>
                  <a:cubicBezTo>
                    <a:pt x="412" y="191"/>
                    <a:pt x="411" y="191"/>
                    <a:pt x="411" y="191"/>
                  </a:cubicBezTo>
                  <a:cubicBezTo>
                    <a:pt x="411" y="191"/>
                    <a:pt x="411" y="191"/>
                    <a:pt x="411" y="190"/>
                  </a:cubicBezTo>
                  <a:cubicBezTo>
                    <a:pt x="411" y="190"/>
                    <a:pt x="411" y="190"/>
                    <a:pt x="411" y="190"/>
                  </a:cubicBezTo>
                  <a:cubicBezTo>
                    <a:pt x="411" y="190"/>
                    <a:pt x="411" y="190"/>
                    <a:pt x="411" y="190"/>
                  </a:cubicBezTo>
                  <a:cubicBezTo>
                    <a:pt x="412" y="191"/>
                    <a:pt x="412" y="191"/>
                    <a:pt x="413" y="191"/>
                  </a:cubicBezTo>
                  <a:cubicBezTo>
                    <a:pt x="413" y="191"/>
                    <a:pt x="413" y="191"/>
                    <a:pt x="413" y="191"/>
                  </a:cubicBezTo>
                  <a:cubicBezTo>
                    <a:pt x="414" y="191"/>
                    <a:pt x="414" y="191"/>
                    <a:pt x="414" y="190"/>
                  </a:cubicBezTo>
                  <a:cubicBezTo>
                    <a:pt x="414" y="190"/>
                    <a:pt x="414" y="190"/>
                    <a:pt x="414" y="190"/>
                  </a:cubicBezTo>
                  <a:cubicBezTo>
                    <a:pt x="414" y="189"/>
                    <a:pt x="414" y="188"/>
                    <a:pt x="413" y="188"/>
                  </a:cubicBezTo>
                  <a:cubicBezTo>
                    <a:pt x="413" y="188"/>
                    <a:pt x="413" y="188"/>
                    <a:pt x="412" y="188"/>
                  </a:cubicBezTo>
                  <a:cubicBezTo>
                    <a:pt x="421" y="172"/>
                    <a:pt x="427" y="155"/>
                    <a:pt x="436" y="140"/>
                  </a:cubicBezTo>
                  <a:cubicBezTo>
                    <a:pt x="446" y="121"/>
                    <a:pt x="458" y="103"/>
                    <a:pt x="472" y="87"/>
                  </a:cubicBezTo>
                  <a:cubicBezTo>
                    <a:pt x="497" y="55"/>
                    <a:pt x="528" y="29"/>
                    <a:pt x="562" y="7"/>
                  </a:cubicBezTo>
                  <a:cubicBezTo>
                    <a:pt x="584" y="16"/>
                    <a:pt x="607" y="22"/>
                    <a:pt x="629" y="29"/>
                  </a:cubicBezTo>
                  <a:cubicBezTo>
                    <a:pt x="654" y="37"/>
                    <a:pt x="677" y="48"/>
                    <a:pt x="701" y="58"/>
                  </a:cubicBezTo>
                  <a:cubicBezTo>
                    <a:pt x="744" y="76"/>
                    <a:pt x="787" y="96"/>
                    <a:pt x="831" y="112"/>
                  </a:cubicBezTo>
                  <a:cubicBezTo>
                    <a:pt x="834" y="113"/>
                    <a:pt x="835" y="109"/>
                    <a:pt x="833" y="108"/>
                  </a:cubicBezTo>
                  <a:cubicBezTo>
                    <a:pt x="788" y="85"/>
                    <a:pt x="740" y="67"/>
                    <a:pt x="694" y="47"/>
                  </a:cubicBezTo>
                  <a:cubicBezTo>
                    <a:pt x="652" y="29"/>
                    <a:pt x="609" y="13"/>
                    <a:pt x="564" y="4"/>
                  </a:cubicBezTo>
                  <a:cubicBezTo>
                    <a:pt x="563" y="2"/>
                    <a:pt x="561" y="0"/>
                    <a:pt x="559" y="1"/>
                  </a:cubicBezTo>
                  <a:cubicBezTo>
                    <a:pt x="523" y="24"/>
                    <a:pt x="491" y="51"/>
                    <a:pt x="465" y="84"/>
                  </a:cubicBezTo>
                  <a:cubicBezTo>
                    <a:pt x="442" y="113"/>
                    <a:pt x="416" y="151"/>
                    <a:pt x="408" y="188"/>
                  </a:cubicBezTo>
                  <a:cubicBezTo>
                    <a:pt x="381" y="180"/>
                    <a:pt x="354" y="171"/>
                    <a:pt x="326" y="167"/>
                  </a:cubicBezTo>
                  <a:cubicBezTo>
                    <a:pt x="298" y="163"/>
                    <a:pt x="269" y="171"/>
                    <a:pt x="242" y="178"/>
                  </a:cubicBezTo>
                  <a:cubicBezTo>
                    <a:pt x="183" y="193"/>
                    <a:pt x="126" y="218"/>
                    <a:pt x="77" y="254"/>
                  </a:cubicBezTo>
                  <a:cubicBezTo>
                    <a:pt x="76" y="254"/>
                    <a:pt x="76" y="254"/>
                    <a:pt x="76" y="255"/>
                  </a:cubicBezTo>
                  <a:cubicBezTo>
                    <a:pt x="75" y="255"/>
                    <a:pt x="75" y="256"/>
                    <a:pt x="75" y="257"/>
                  </a:cubicBezTo>
                  <a:cubicBezTo>
                    <a:pt x="74" y="256"/>
                    <a:pt x="73" y="256"/>
                    <a:pt x="72" y="258"/>
                  </a:cubicBezTo>
                  <a:cubicBezTo>
                    <a:pt x="66" y="271"/>
                    <a:pt x="60" y="284"/>
                    <a:pt x="50" y="295"/>
                  </a:cubicBezTo>
                  <a:cubicBezTo>
                    <a:pt x="46" y="300"/>
                    <a:pt x="41" y="305"/>
                    <a:pt x="36" y="309"/>
                  </a:cubicBezTo>
                  <a:cubicBezTo>
                    <a:pt x="33" y="312"/>
                    <a:pt x="30" y="314"/>
                    <a:pt x="26" y="317"/>
                  </a:cubicBezTo>
                  <a:cubicBezTo>
                    <a:pt x="25" y="317"/>
                    <a:pt x="24" y="318"/>
                    <a:pt x="23" y="319"/>
                  </a:cubicBezTo>
                  <a:cubicBezTo>
                    <a:pt x="21" y="319"/>
                    <a:pt x="21" y="320"/>
                    <a:pt x="21" y="320"/>
                  </a:cubicBezTo>
                  <a:cubicBezTo>
                    <a:pt x="21" y="320"/>
                    <a:pt x="21" y="320"/>
                    <a:pt x="20" y="320"/>
                  </a:cubicBezTo>
                  <a:cubicBezTo>
                    <a:pt x="20" y="320"/>
                    <a:pt x="20" y="321"/>
                    <a:pt x="20" y="321"/>
                  </a:cubicBezTo>
                  <a:cubicBezTo>
                    <a:pt x="15" y="319"/>
                    <a:pt x="10" y="318"/>
                    <a:pt x="5" y="316"/>
                  </a:cubicBezTo>
                  <a:cubicBezTo>
                    <a:pt x="5" y="315"/>
                    <a:pt x="4" y="316"/>
                    <a:pt x="4" y="316"/>
                  </a:cubicBezTo>
                  <a:cubicBezTo>
                    <a:pt x="3" y="316"/>
                    <a:pt x="1" y="316"/>
                    <a:pt x="1" y="317"/>
                  </a:cubicBezTo>
                  <a:cubicBezTo>
                    <a:pt x="0" y="322"/>
                    <a:pt x="0" y="327"/>
                    <a:pt x="3" y="330"/>
                  </a:cubicBezTo>
                  <a:cubicBezTo>
                    <a:pt x="3" y="331"/>
                    <a:pt x="4" y="331"/>
                    <a:pt x="5" y="331"/>
                  </a:cubicBezTo>
                  <a:cubicBezTo>
                    <a:pt x="5" y="331"/>
                    <a:pt x="5" y="331"/>
                    <a:pt x="5" y="331"/>
                  </a:cubicBezTo>
                  <a:cubicBezTo>
                    <a:pt x="49" y="355"/>
                    <a:pt x="95" y="374"/>
                    <a:pt x="141" y="393"/>
                  </a:cubicBezTo>
                  <a:cubicBezTo>
                    <a:pt x="183" y="412"/>
                    <a:pt x="225" y="431"/>
                    <a:pt x="269" y="444"/>
                  </a:cubicBezTo>
                  <a:cubicBezTo>
                    <a:pt x="271" y="445"/>
                    <a:pt x="272" y="444"/>
                    <a:pt x="272" y="443"/>
                  </a:cubicBezTo>
                  <a:cubicBezTo>
                    <a:pt x="272" y="443"/>
                    <a:pt x="272" y="443"/>
                    <a:pt x="272" y="443"/>
                  </a:cubicBezTo>
                  <a:cubicBezTo>
                    <a:pt x="272" y="445"/>
                    <a:pt x="275" y="445"/>
                    <a:pt x="275" y="443"/>
                  </a:cubicBezTo>
                  <a:cubicBezTo>
                    <a:pt x="275" y="443"/>
                    <a:pt x="275" y="442"/>
                    <a:pt x="275" y="442"/>
                  </a:cubicBezTo>
                  <a:cubicBezTo>
                    <a:pt x="334" y="431"/>
                    <a:pt x="392" y="416"/>
                    <a:pt x="451" y="405"/>
                  </a:cubicBezTo>
                  <a:cubicBezTo>
                    <a:pt x="480" y="400"/>
                    <a:pt x="509" y="394"/>
                    <a:pt x="538" y="390"/>
                  </a:cubicBezTo>
                  <a:cubicBezTo>
                    <a:pt x="551" y="388"/>
                    <a:pt x="585" y="390"/>
                    <a:pt x="587" y="374"/>
                  </a:cubicBezTo>
                  <a:cubicBezTo>
                    <a:pt x="588" y="373"/>
                    <a:pt x="587" y="373"/>
                    <a:pt x="587" y="372"/>
                  </a:cubicBezTo>
                  <a:cubicBezTo>
                    <a:pt x="587" y="372"/>
                    <a:pt x="587" y="372"/>
                    <a:pt x="587" y="372"/>
                  </a:cubicBezTo>
                  <a:cubicBezTo>
                    <a:pt x="587" y="371"/>
                    <a:pt x="588" y="371"/>
                    <a:pt x="588" y="370"/>
                  </a:cubicBezTo>
                  <a:cubicBezTo>
                    <a:pt x="588" y="369"/>
                    <a:pt x="588" y="369"/>
                    <a:pt x="588" y="369"/>
                  </a:cubicBezTo>
                  <a:cubicBezTo>
                    <a:pt x="589" y="370"/>
                    <a:pt x="590" y="369"/>
                    <a:pt x="590" y="368"/>
                  </a:cubicBezTo>
                  <a:cubicBezTo>
                    <a:pt x="590" y="366"/>
                    <a:pt x="591" y="364"/>
                    <a:pt x="592" y="363"/>
                  </a:cubicBezTo>
                  <a:cubicBezTo>
                    <a:pt x="593" y="361"/>
                    <a:pt x="595" y="361"/>
                    <a:pt x="596" y="360"/>
                  </a:cubicBezTo>
                  <a:cubicBezTo>
                    <a:pt x="602" y="361"/>
                    <a:pt x="606" y="358"/>
                    <a:pt x="612" y="354"/>
                  </a:cubicBezTo>
                  <a:cubicBezTo>
                    <a:pt x="625" y="346"/>
                    <a:pt x="639" y="335"/>
                    <a:pt x="656" y="340"/>
                  </a:cubicBezTo>
                  <a:cubicBezTo>
                    <a:pt x="659" y="341"/>
                    <a:pt x="669" y="349"/>
                    <a:pt x="676" y="348"/>
                  </a:cubicBezTo>
                  <a:cubicBezTo>
                    <a:pt x="678" y="349"/>
                    <a:pt x="681" y="350"/>
                    <a:pt x="683" y="352"/>
                  </a:cubicBezTo>
                  <a:cubicBezTo>
                    <a:pt x="685" y="353"/>
                    <a:pt x="686" y="356"/>
                    <a:pt x="689" y="357"/>
                  </a:cubicBezTo>
                  <a:cubicBezTo>
                    <a:pt x="689" y="357"/>
                    <a:pt x="690" y="357"/>
                    <a:pt x="690" y="357"/>
                  </a:cubicBezTo>
                  <a:cubicBezTo>
                    <a:pt x="691" y="357"/>
                    <a:pt x="691" y="357"/>
                    <a:pt x="691" y="358"/>
                  </a:cubicBezTo>
                  <a:cubicBezTo>
                    <a:pt x="691" y="359"/>
                    <a:pt x="692" y="360"/>
                    <a:pt x="693" y="361"/>
                  </a:cubicBezTo>
                  <a:cubicBezTo>
                    <a:pt x="693" y="362"/>
                    <a:pt x="693" y="363"/>
                    <a:pt x="694" y="364"/>
                  </a:cubicBezTo>
                  <a:cubicBezTo>
                    <a:pt x="694" y="365"/>
                    <a:pt x="695" y="365"/>
                    <a:pt x="696" y="365"/>
                  </a:cubicBezTo>
                  <a:cubicBezTo>
                    <a:pt x="696" y="365"/>
                    <a:pt x="696" y="366"/>
                    <a:pt x="697" y="366"/>
                  </a:cubicBezTo>
                  <a:cubicBezTo>
                    <a:pt x="798" y="360"/>
                    <a:pt x="900" y="339"/>
                    <a:pt x="998" y="313"/>
                  </a:cubicBezTo>
                  <a:cubicBezTo>
                    <a:pt x="999" y="313"/>
                    <a:pt x="999" y="312"/>
                    <a:pt x="999" y="311"/>
                  </a:cubicBezTo>
                  <a:cubicBezTo>
                    <a:pt x="1000" y="311"/>
                    <a:pt x="1000" y="311"/>
                    <a:pt x="1000" y="311"/>
                  </a:cubicBezTo>
                  <a:cubicBezTo>
                    <a:pt x="1001" y="308"/>
                    <a:pt x="1001" y="306"/>
                    <a:pt x="999" y="305"/>
                  </a:cubicBezTo>
                  <a:close/>
                  <a:moveTo>
                    <a:pt x="714" y="199"/>
                  </a:moveTo>
                  <a:cubicBezTo>
                    <a:pt x="732" y="181"/>
                    <a:pt x="753" y="162"/>
                    <a:pt x="775" y="146"/>
                  </a:cubicBezTo>
                  <a:cubicBezTo>
                    <a:pt x="826" y="171"/>
                    <a:pt x="878" y="196"/>
                    <a:pt x="927" y="224"/>
                  </a:cubicBezTo>
                  <a:cubicBezTo>
                    <a:pt x="927" y="224"/>
                    <a:pt x="927" y="224"/>
                    <a:pt x="927" y="224"/>
                  </a:cubicBezTo>
                  <a:cubicBezTo>
                    <a:pt x="876" y="221"/>
                    <a:pt x="823" y="240"/>
                    <a:pt x="774" y="255"/>
                  </a:cubicBezTo>
                  <a:cubicBezTo>
                    <a:pt x="733" y="267"/>
                    <a:pt x="688" y="283"/>
                    <a:pt x="656" y="314"/>
                  </a:cubicBezTo>
                  <a:cubicBezTo>
                    <a:pt x="656" y="314"/>
                    <a:pt x="656" y="315"/>
                    <a:pt x="656" y="316"/>
                  </a:cubicBezTo>
                  <a:cubicBezTo>
                    <a:pt x="650" y="315"/>
                    <a:pt x="644" y="315"/>
                    <a:pt x="637" y="316"/>
                  </a:cubicBezTo>
                  <a:cubicBezTo>
                    <a:pt x="648" y="270"/>
                    <a:pt x="681" y="231"/>
                    <a:pt x="714" y="199"/>
                  </a:cubicBezTo>
                  <a:close/>
                  <a:moveTo>
                    <a:pt x="154" y="216"/>
                  </a:moveTo>
                  <a:cubicBezTo>
                    <a:pt x="181" y="204"/>
                    <a:pt x="209" y="194"/>
                    <a:pt x="237" y="187"/>
                  </a:cubicBezTo>
                  <a:cubicBezTo>
                    <a:pt x="263" y="180"/>
                    <a:pt x="292" y="171"/>
                    <a:pt x="320" y="174"/>
                  </a:cubicBezTo>
                  <a:cubicBezTo>
                    <a:pt x="349" y="176"/>
                    <a:pt x="379" y="187"/>
                    <a:pt x="407" y="195"/>
                  </a:cubicBezTo>
                  <a:cubicBezTo>
                    <a:pt x="407" y="195"/>
                    <a:pt x="407" y="195"/>
                    <a:pt x="407" y="195"/>
                  </a:cubicBezTo>
                  <a:cubicBezTo>
                    <a:pt x="407" y="195"/>
                    <a:pt x="408" y="196"/>
                    <a:pt x="409" y="197"/>
                  </a:cubicBezTo>
                  <a:cubicBezTo>
                    <a:pt x="448" y="217"/>
                    <a:pt x="487" y="238"/>
                    <a:pt x="525" y="258"/>
                  </a:cubicBezTo>
                  <a:cubicBezTo>
                    <a:pt x="561" y="277"/>
                    <a:pt x="596" y="297"/>
                    <a:pt x="633" y="313"/>
                  </a:cubicBezTo>
                  <a:cubicBezTo>
                    <a:pt x="633" y="313"/>
                    <a:pt x="633" y="313"/>
                    <a:pt x="633" y="314"/>
                  </a:cubicBezTo>
                  <a:cubicBezTo>
                    <a:pt x="579" y="289"/>
                    <a:pt x="521" y="294"/>
                    <a:pt x="463" y="300"/>
                  </a:cubicBezTo>
                  <a:cubicBezTo>
                    <a:pt x="433" y="304"/>
                    <a:pt x="403" y="308"/>
                    <a:pt x="373" y="314"/>
                  </a:cubicBezTo>
                  <a:cubicBezTo>
                    <a:pt x="348" y="318"/>
                    <a:pt x="320" y="322"/>
                    <a:pt x="297" y="333"/>
                  </a:cubicBezTo>
                  <a:cubicBezTo>
                    <a:pt x="297" y="332"/>
                    <a:pt x="297" y="330"/>
                    <a:pt x="295" y="330"/>
                  </a:cubicBezTo>
                  <a:cubicBezTo>
                    <a:pt x="259" y="315"/>
                    <a:pt x="223" y="303"/>
                    <a:pt x="187" y="290"/>
                  </a:cubicBezTo>
                  <a:cubicBezTo>
                    <a:pt x="151" y="278"/>
                    <a:pt x="116" y="264"/>
                    <a:pt x="79" y="255"/>
                  </a:cubicBezTo>
                  <a:cubicBezTo>
                    <a:pt x="105" y="243"/>
                    <a:pt x="129" y="228"/>
                    <a:pt x="154" y="216"/>
                  </a:cubicBezTo>
                  <a:close/>
                  <a:moveTo>
                    <a:pt x="580" y="366"/>
                  </a:moveTo>
                  <a:cubicBezTo>
                    <a:pt x="530" y="371"/>
                    <a:pt x="480" y="383"/>
                    <a:pt x="431" y="392"/>
                  </a:cubicBezTo>
                  <a:cubicBezTo>
                    <a:pt x="380" y="403"/>
                    <a:pt x="327" y="411"/>
                    <a:pt x="277" y="427"/>
                  </a:cubicBezTo>
                  <a:cubicBezTo>
                    <a:pt x="282" y="423"/>
                    <a:pt x="287" y="419"/>
                    <a:pt x="292" y="414"/>
                  </a:cubicBezTo>
                  <a:cubicBezTo>
                    <a:pt x="351" y="405"/>
                    <a:pt x="412" y="391"/>
                    <a:pt x="470" y="375"/>
                  </a:cubicBezTo>
                  <a:cubicBezTo>
                    <a:pt x="471" y="375"/>
                    <a:pt x="471" y="373"/>
                    <a:pt x="470" y="373"/>
                  </a:cubicBezTo>
                  <a:cubicBezTo>
                    <a:pt x="412" y="383"/>
                    <a:pt x="352" y="395"/>
                    <a:pt x="295" y="411"/>
                  </a:cubicBezTo>
                  <a:cubicBezTo>
                    <a:pt x="299" y="406"/>
                    <a:pt x="302" y="400"/>
                    <a:pt x="303" y="393"/>
                  </a:cubicBezTo>
                  <a:cubicBezTo>
                    <a:pt x="306" y="375"/>
                    <a:pt x="302" y="355"/>
                    <a:pt x="295" y="338"/>
                  </a:cubicBezTo>
                  <a:cubicBezTo>
                    <a:pt x="348" y="322"/>
                    <a:pt x="404" y="313"/>
                    <a:pt x="460" y="307"/>
                  </a:cubicBezTo>
                  <a:cubicBezTo>
                    <a:pt x="517" y="301"/>
                    <a:pt x="575" y="295"/>
                    <a:pt x="629" y="318"/>
                  </a:cubicBezTo>
                  <a:cubicBezTo>
                    <a:pt x="629" y="318"/>
                    <a:pt x="629" y="318"/>
                    <a:pt x="628" y="318"/>
                  </a:cubicBezTo>
                  <a:cubicBezTo>
                    <a:pt x="611" y="323"/>
                    <a:pt x="590" y="334"/>
                    <a:pt x="587" y="354"/>
                  </a:cubicBezTo>
                  <a:cubicBezTo>
                    <a:pt x="586" y="354"/>
                    <a:pt x="585" y="354"/>
                    <a:pt x="583" y="355"/>
                  </a:cubicBezTo>
                  <a:cubicBezTo>
                    <a:pt x="580" y="358"/>
                    <a:pt x="579" y="362"/>
                    <a:pt x="580" y="366"/>
                  </a:cubicBezTo>
                  <a:close/>
                  <a:moveTo>
                    <a:pt x="271" y="436"/>
                  </a:moveTo>
                  <a:cubicBezTo>
                    <a:pt x="271" y="437"/>
                    <a:pt x="271" y="439"/>
                    <a:pt x="272" y="440"/>
                  </a:cubicBezTo>
                  <a:cubicBezTo>
                    <a:pt x="271" y="440"/>
                    <a:pt x="271" y="440"/>
                    <a:pt x="271" y="440"/>
                  </a:cubicBezTo>
                  <a:cubicBezTo>
                    <a:pt x="271" y="440"/>
                    <a:pt x="271" y="440"/>
                    <a:pt x="271" y="440"/>
                  </a:cubicBezTo>
                  <a:cubicBezTo>
                    <a:pt x="179" y="413"/>
                    <a:pt x="95" y="364"/>
                    <a:pt x="6" y="329"/>
                  </a:cubicBezTo>
                  <a:cubicBezTo>
                    <a:pt x="6" y="329"/>
                    <a:pt x="6" y="328"/>
                    <a:pt x="6" y="328"/>
                  </a:cubicBezTo>
                  <a:cubicBezTo>
                    <a:pt x="5" y="325"/>
                    <a:pt x="4" y="322"/>
                    <a:pt x="5" y="318"/>
                  </a:cubicBezTo>
                  <a:cubicBezTo>
                    <a:pt x="5" y="318"/>
                    <a:pt x="5" y="318"/>
                    <a:pt x="5" y="318"/>
                  </a:cubicBezTo>
                  <a:cubicBezTo>
                    <a:pt x="46" y="340"/>
                    <a:pt x="91" y="357"/>
                    <a:pt x="135" y="375"/>
                  </a:cubicBezTo>
                  <a:cubicBezTo>
                    <a:pt x="180" y="394"/>
                    <a:pt x="225" y="412"/>
                    <a:pt x="270" y="430"/>
                  </a:cubicBezTo>
                  <a:cubicBezTo>
                    <a:pt x="271" y="430"/>
                    <a:pt x="271" y="431"/>
                    <a:pt x="272" y="430"/>
                  </a:cubicBezTo>
                  <a:cubicBezTo>
                    <a:pt x="272" y="430"/>
                    <a:pt x="272" y="430"/>
                    <a:pt x="272" y="430"/>
                  </a:cubicBezTo>
                  <a:cubicBezTo>
                    <a:pt x="271" y="432"/>
                    <a:pt x="271" y="434"/>
                    <a:pt x="271" y="436"/>
                  </a:cubicBezTo>
                  <a:close/>
                  <a:moveTo>
                    <a:pt x="271" y="426"/>
                  </a:moveTo>
                  <a:cubicBezTo>
                    <a:pt x="225" y="408"/>
                    <a:pt x="179" y="389"/>
                    <a:pt x="133" y="370"/>
                  </a:cubicBezTo>
                  <a:cubicBezTo>
                    <a:pt x="97" y="355"/>
                    <a:pt x="61" y="338"/>
                    <a:pt x="25" y="323"/>
                  </a:cubicBezTo>
                  <a:cubicBezTo>
                    <a:pt x="28" y="323"/>
                    <a:pt x="30" y="321"/>
                    <a:pt x="32" y="320"/>
                  </a:cubicBezTo>
                  <a:cubicBezTo>
                    <a:pt x="43" y="326"/>
                    <a:pt x="54" y="331"/>
                    <a:pt x="66" y="335"/>
                  </a:cubicBezTo>
                  <a:cubicBezTo>
                    <a:pt x="68" y="335"/>
                    <a:pt x="69" y="332"/>
                    <a:pt x="66" y="331"/>
                  </a:cubicBezTo>
                  <a:cubicBezTo>
                    <a:pt x="56" y="327"/>
                    <a:pt x="45" y="323"/>
                    <a:pt x="35" y="318"/>
                  </a:cubicBezTo>
                  <a:cubicBezTo>
                    <a:pt x="39" y="315"/>
                    <a:pt x="43" y="311"/>
                    <a:pt x="47" y="307"/>
                  </a:cubicBezTo>
                  <a:cubicBezTo>
                    <a:pt x="92" y="328"/>
                    <a:pt x="140" y="350"/>
                    <a:pt x="189" y="362"/>
                  </a:cubicBezTo>
                  <a:cubicBezTo>
                    <a:pt x="190" y="362"/>
                    <a:pt x="191" y="360"/>
                    <a:pt x="189" y="359"/>
                  </a:cubicBezTo>
                  <a:cubicBezTo>
                    <a:pt x="142" y="343"/>
                    <a:pt x="95" y="324"/>
                    <a:pt x="49" y="305"/>
                  </a:cubicBezTo>
                  <a:cubicBezTo>
                    <a:pt x="51" y="303"/>
                    <a:pt x="52" y="301"/>
                    <a:pt x="54" y="299"/>
                  </a:cubicBezTo>
                  <a:cubicBezTo>
                    <a:pt x="58" y="294"/>
                    <a:pt x="62" y="289"/>
                    <a:pt x="65" y="284"/>
                  </a:cubicBezTo>
                  <a:cubicBezTo>
                    <a:pt x="110" y="305"/>
                    <a:pt x="158" y="327"/>
                    <a:pt x="206" y="340"/>
                  </a:cubicBezTo>
                  <a:cubicBezTo>
                    <a:pt x="208" y="340"/>
                    <a:pt x="209" y="338"/>
                    <a:pt x="207" y="338"/>
                  </a:cubicBezTo>
                  <a:cubicBezTo>
                    <a:pt x="162" y="316"/>
                    <a:pt x="113" y="299"/>
                    <a:pt x="66" y="283"/>
                  </a:cubicBezTo>
                  <a:cubicBezTo>
                    <a:pt x="71" y="275"/>
                    <a:pt x="74" y="267"/>
                    <a:pt x="77" y="259"/>
                  </a:cubicBezTo>
                  <a:cubicBezTo>
                    <a:pt x="77" y="259"/>
                    <a:pt x="77" y="259"/>
                    <a:pt x="77" y="259"/>
                  </a:cubicBezTo>
                  <a:cubicBezTo>
                    <a:pt x="112" y="273"/>
                    <a:pt x="149" y="284"/>
                    <a:pt x="185" y="297"/>
                  </a:cubicBezTo>
                  <a:cubicBezTo>
                    <a:pt x="219" y="309"/>
                    <a:pt x="253" y="322"/>
                    <a:pt x="287" y="333"/>
                  </a:cubicBezTo>
                  <a:cubicBezTo>
                    <a:pt x="287" y="334"/>
                    <a:pt x="287" y="335"/>
                    <a:pt x="287" y="336"/>
                  </a:cubicBezTo>
                  <a:cubicBezTo>
                    <a:pt x="289" y="339"/>
                    <a:pt x="291" y="343"/>
                    <a:pt x="292" y="347"/>
                  </a:cubicBezTo>
                  <a:cubicBezTo>
                    <a:pt x="229" y="323"/>
                    <a:pt x="163" y="302"/>
                    <a:pt x="98" y="282"/>
                  </a:cubicBezTo>
                  <a:cubicBezTo>
                    <a:pt x="97" y="282"/>
                    <a:pt x="96" y="284"/>
                    <a:pt x="98" y="284"/>
                  </a:cubicBezTo>
                  <a:cubicBezTo>
                    <a:pt x="162" y="308"/>
                    <a:pt x="227" y="331"/>
                    <a:pt x="293" y="350"/>
                  </a:cubicBezTo>
                  <a:cubicBezTo>
                    <a:pt x="295" y="356"/>
                    <a:pt x="296" y="362"/>
                    <a:pt x="297" y="368"/>
                  </a:cubicBezTo>
                  <a:cubicBezTo>
                    <a:pt x="273" y="357"/>
                    <a:pt x="247" y="349"/>
                    <a:pt x="222" y="341"/>
                  </a:cubicBezTo>
                  <a:cubicBezTo>
                    <a:pt x="220" y="341"/>
                    <a:pt x="220" y="343"/>
                    <a:pt x="221" y="343"/>
                  </a:cubicBezTo>
                  <a:cubicBezTo>
                    <a:pt x="246" y="352"/>
                    <a:pt x="272" y="363"/>
                    <a:pt x="298" y="371"/>
                  </a:cubicBezTo>
                  <a:cubicBezTo>
                    <a:pt x="298" y="371"/>
                    <a:pt x="298" y="371"/>
                    <a:pt x="298" y="371"/>
                  </a:cubicBezTo>
                  <a:cubicBezTo>
                    <a:pt x="298" y="375"/>
                    <a:pt x="298" y="379"/>
                    <a:pt x="298" y="383"/>
                  </a:cubicBezTo>
                  <a:cubicBezTo>
                    <a:pt x="298" y="382"/>
                    <a:pt x="298" y="382"/>
                    <a:pt x="297" y="382"/>
                  </a:cubicBezTo>
                  <a:cubicBezTo>
                    <a:pt x="245" y="364"/>
                    <a:pt x="192" y="346"/>
                    <a:pt x="140" y="328"/>
                  </a:cubicBezTo>
                  <a:cubicBezTo>
                    <a:pt x="139" y="328"/>
                    <a:pt x="138" y="330"/>
                    <a:pt x="140" y="330"/>
                  </a:cubicBezTo>
                  <a:cubicBezTo>
                    <a:pt x="191" y="351"/>
                    <a:pt x="243" y="370"/>
                    <a:pt x="296" y="385"/>
                  </a:cubicBezTo>
                  <a:cubicBezTo>
                    <a:pt x="297" y="385"/>
                    <a:pt x="298" y="385"/>
                    <a:pt x="298" y="384"/>
                  </a:cubicBezTo>
                  <a:cubicBezTo>
                    <a:pt x="298" y="385"/>
                    <a:pt x="298" y="386"/>
                    <a:pt x="298" y="387"/>
                  </a:cubicBezTo>
                  <a:cubicBezTo>
                    <a:pt x="298" y="390"/>
                    <a:pt x="297" y="394"/>
                    <a:pt x="296" y="396"/>
                  </a:cubicBezTo>
                  <a:cubicBezTo>
                    <a:pt x="265" y="383"/>
                    <a:pt x="230" y="372"/>
                    <a:pt x="197" y="363"/>
                  </a:cubicBezTo>
                  <a:cubicBezTo>
                    <a:pt x="196" y="363"/>
                    <a:pt x="196" y="364"/>
                    <a:pt x="197" y="364"/>
                  </a:cubicBezTo>
                  <a:cubicBezTo>
                    <a:pt x="229" y="377"/>
                    <a:pt x="262" y="390"/>
                    <a:pt x="295" y="398"/>
                  </a:cubicBezTo>
                  <a:cubicBezTo>
                    <a:pt x="291" y="410"/>
                    <a:pt x="280" y="418"/>
                    <a:pt x="271" y="426"/>
                  </a:cubicBezTo>
                  <a:close/>
                  <a:moveTo>
                    <a:pt x="589" y="361"/>
                  </a:moveTo>
                  <a:cubicBezTo>
                    <a:pt x="588" y="362"/>
                    <a:pt x="587" y="364"/>
                    <a:pt x="587" y="366"/>
                  </a:cubicBezTo>
                  <a:cubicBezTo>
                    <a:pt x="587" y="366"/>
                    <a:pt x="587" y="366"/>
                    <a:pt x="587" y="366"/>
                  </a:cubicBezTo>
                  <a:cubicBezTo>
                    <a:pt x="584" y="367"/>
                    <a:pt x="584" y="370"/>
                    <a:pt x="585" y="372"/>
                  </a:cubicBezTo>
                  <a:cubicBezTo>
                    <a:pt x="585" y="372"/>
                    <a:pt x="585" y="372"/>
                    <a:pt x="585" y="372"/>
                  </a:cubicBezTo>
                  <a:cubicBezTo>
                    <a:pt x="580" y="382"/>
                    <a:pt x="554" y="382"/>
                    <a:pt x="545" y="384"/>
                  </a:cubicBezTo>
                  <a:cubicBezTo>
                    <a:pt x="532" y="386"/>
                    <a:pt x="519" y="388"/>
                    <a:pt x="507" y="390"/>
                  </a:cubicBezTo>
                  <a:cubicBezTo>
                    <a:pt x="480" y="395"/>
                    <a:pt x="453" y="400"/>
                    <a:pt x="427" y="405"/>
                  </a:cubicBezTo>
                  <a:cubicBezTo>
                    <a:pt x="376" y="415"/>
                    <a:pt x="325" y="424"/>
                    <a:pt x="276" y="439"/>
                  </a:cubicBezTo>
                  <a:cubicBezTo>
                    <a:pt x="276" y="438"/>
                    <a:pt x="276" y="437"/>
                    <a:pt x="276" y="436"/>
                  </a:cubicBezTo>
                  <a:cubicBezTo>
                    <a:pt x="276" y="434"/>
                    <a:pt x="276" y="432"/>
                    <a:pt x="275" y="431"/>
                  </a:cubicBezTo>
                  <a:cubicBezTo>
                    <a:pt x="275" y="431"/>
                    <a:pt x="275" y="431"/>
                    <a:pt x="275" y="431"/>
                  </a:cubicBezTo>
                  <a:cubicBezTo>
                    <a:pt x="326" y="422"/>
                    <a:pt x="377" y="408"/>
                    <a:pt x="428" y="398"/>
                  </a:cubicBezTo>
                  <a:cubicBezTo>
                    <a:pt x="479" y="387"/>
                    <a:pt x="531" y="380"/>
                    <a:pt x="582" y="369"/>
                  </a:cubicBezTo>
                  <a:cubicBezTo>
                    <a:pt x="582" y="369"/>
                    <a:pt x="583" y="369"/>
                    <a:pt x="583" y="369"/>
                  </a:cubicBezTo>
                  <a:cubicBezTo>
                    <a:pt x="584" y="369"/>
                    <a:pt x="586" y="368"/>
                    <a:pt x="585" y="366"/>
                  </a:cubicBezTo>
                  <a:cubicBezTo>
                    <a:pt x="583" y="363"/>
                    <a:pt x="584" y="360"/>
                    <a:pt x="586" y="358"/>
                  </a:cubicBezTo>
                  <a:cubicBezTo>
                    <a:pt x="587" y="358"/>
                    <a:pt x="587" y="358"/>
                    <a:pt x="588" y="358"/>
                  </a:cubicBezTo>
                  <a:cubicBezTo>
                    <a:pt x="588" y="358"/>
                    <a:pt x="588" y="358"/>
                    <a:pt x="588" y="358"/>
                  </a:cubicBezTo>
                  <a:cubicBezTo>
                    <a:pt x="589" y="357"/>
                    <a:pt x="590" y="357"/>
                    <a:pt x="591" y="358"/>
                  </a:cubicBezTo>
                  <a:cubicBezTo>
                    <a:pt x="591" y="358"/>
                    <a:pt x="591" y="358"/>
                    <a:pt x="591" y="358"/>
                  </a:cubicBezTo>
                  <a:cubicBezTo>
                    <a:pt x="590" y="359"/>
                    <a:pt x="589" y="360"/>
                    <a:pt x="589" y="361"/>
                  </a:cubicBezTo>
                  <a:close/>
                  <a:moveTo>
                    <a:pt x="593" y="354"/>
                  </a:moveTo>
                  <a:cubicBezTo>
                    <a:pt x="592" y="354"/>
                    <a:pt x="591" y="354"/>
                    <a:pt x="591" y="354"/>
                  </a:cubicBezTo>
                  <a:cubicBezTo>
                    <a:pt x="599" y="338"/>
                    <a:pt x="611" y="327"/>
                    <a:pt x="629" y="322"/>
                  </a:cubicBezTo>
                  <a:cubicBezTo>
                    <a:pt x="651" y="316"/>
                    <a:pt x="667" y="321"/>
                    <a:pt x="683" y="335"/>
                  </a:cubicBezTo>
                  <a:cubicBezTo>
                    <a:pt x="682" y="335"/>
                    <a:pt x="681" y="336"/>
                    <a:pt x="680" y="336"/>
                  </a:cubicBezTo>
                  <a:cubicBezTo>
                    <a:pt x="666" y="326"/>
                    <a:pt x="650" y="322"/>
                    <a:pt x="633" y="324"/>
                  </a:cubicBezTo>
                  <a:cubicBezTo>
                    <a:pt x="614" y="327"/>
                    <a:pt x="603" y="339"/>
                    <a:pt x="593" y="354"/>
                  </a:cubicBezTo>
                  <a:close/>
                  <a:moveTo>
                    <a:pt x="675" y="341"/>
                  </a:moveTo>
                  <a:cubicBezTo>
                    <a:pt x="675" y="343"/>
                    <a:pt x="658" y="336"/>
                    <a:pt x="655" y="335"/>
                  </a:cubicBezTo>
                  <a:cubicBezTo>
                    <a:pt x="649" y="334"/>
                    <a:pt x="644" y="334"/>
                    <a:pt x="639" y="336"/>
                  </a:cubicBezTo>
                  <a:cubicBezTo>
                    <a:pt x="625" y="339"/>
                    <a:pt x="610" y="356"/>
                    <a:pt x="596" y="356"/>
                  </a:cubicBezTo>
                  <a:cubicBezTo>
                    <a:pt x="607" y="342"/>
                    <a:pt x="619" y="330"/>
                    <a:pt x="638" y="329"/>
                  </a:cubicBezTo>
                  <a:cubicBezTo>
                    <a:pt x="652" y="328"/>
                    <a:pt x="664" y="332"/>
                    <a:pt x="676" y="340"/>
                  </a:cubicBezTo>
                  <a:cubicBezTo>
                    <a:pt x="676" y="340"/>
                    <a:pt x="676" y="341"/>
                    <a:pt x="675" y="341"/>
                  </a:cubicBezTo>
                  <a:close/>
                  <a:moveTo>
                    <a:pt x="692" y="352"/>
                  </a:moveTo>
                  <a:cubicBezTo>
                    <a:pt x="691" y="352"/>
                    <a:pt x="691" y="352"/>
                    <a:pt x="690" y="353"/>
                  </a:cubicBezTo>
                  <a:cubicBezTo>
                    <a:pt x="689" y="351"/>
                    <a:pt x="687" y="349"/>
                    <a:pt x="685" y="348"/>
                  </a:cubicBezTo>
                  <a:cubicBezTo>
                    <a:pt x="683" y="347"/>
                    <a:pt x="682" y="346"/>
                    <a:pt x="680" y="345"/>
                  </a:cubicBezTo>
                  <a:cubicBezTo>
                    <a:pt x="680" y="344"/>
                    <a:pt x="680" y="343"/>
                    <a:pt x="680" y="342"/>
                  </a:cubicBezTo>
                  <a:cubicBezTo>
                    <a:pt x="681" y="342"/>
                    <a:pt x="682" y="341"/>
                    <a:pt x="682" y="340"/>
                  </a:cubicBezTo>
                  <a:cubicBezTo>
                    <a:pt x="685" y="339"/>
                    <a:pt x="688" y="340"/>
                    <a:pt x="689" y="342"/>
                  </a:cubicBezTo>
                  <a:cubicBezTo>
                    <a:pt x="690" y="343"/>
                    <a:pt x="691" y="345"/>
                    <a:pt x="691" y="346"/>
                  </a:cubicBezTo>
                  <a:cubicBezTo>
                    <a:pt x="691" y="348"/>
                    <a:pt x="690" y="349"/>
                    <a:pt x="690" y="351"/>
                  </a:cubicBezTo>
                  <a:cubicBezTo>
                    <a:pt x="690" y="352"/>
                    <a:pt x="691" y="352"/>
                    <a:pt x="692" y="352"/>
                  </a:cubicBezTo>
                  <a:cubicBezTo>
                    <a:pt x="692" y="352"/>
                    <a:pt x="692" y="352"/>
                    <a:pt x="692" y="352"/>
                  </a:cubicBezTo>
                  <a:close/>
                  <a:moveTo>
                    <a:pt x="693" y="339"/>
                  </a:moveTo>
                  <a:cubicBezTo>
                    <a:pt x="693" y="338"/>
                    <a:pt x="693" y="338"/>
                    <a:pt x="692" y="338"/>
                  </a:cubicBezTo>
                  <a:cubicBezTo>
                    <a:pt x="692" y="337"/>
                    <a:pt x="692" y="337"/>
                    <a:pt x="691" y="337"/>
                  </a:cubicBezTo>
                  <a:cubicBezTo>
                    <a:pt x="691" y="336"/>
                    <a:pt x="691" y="336"/>
                    <a:pt x="690" y="335"/>
                  </a:cubicBezTo>
                  <a:cubicBezTo>
                    <a:pt x="689" y="334"/>
                    <a:pt x="688" y="333"/>
                    <a:pt x="686" y="332"/>
                  </a:cubicBezTo>
                  <a:cubicBezTo>
                    <a:pt x="718" y="321"/>
                    <a:pt x="750" y="307"/>
                    <a:pt x="781" y="295"/>
                  </a:cubicBezTo>
                  <a:cubicBezTo>
                    <a:pt x="811" y="283"/>
                    <a:pt x="842" y="277"/>
                    <a:pt x="873" y="270"/>
                  </a:cubicBezTo>
                  <a:cubicBezTo>
                    <a:pt x="875" y="270"/>
                    <a:pt x="874" y="268"/>
                    <a:pt x="873" y="268"/>
                  </a:cubicBezTo>
                  <a:cubicBezTo>
                    <a:pt x="807" y="276"/>
                    <a:pt x="745" y="302"/>
                    <a:pt x="685" y="330"/>
                  </a:cubicBezTo>
                  <a:cubicBezTo>
                    <a:pt x="685" y="330"/>
                    <a:pt x="685" y="330"/>
                    <a:pt x="685" y="330"/>
                  </a:cubicBezTo>
                  <a:cubicBezTo>
                    <a:pt x="681" y="327"/>
                    <a:pt x="676" y="324"/>
                    <a:pt x="672" y="322"/>
                  </a:cubicBezTo>
                  <a:cubicBezTo>
                    <a:pt x="692" y="314"/>
                    <a:pt x="711" y="302"/>
                    <a:pt x="730" y="292"/>
                  </a:cubicBezTo>
                  <a:cubicBezTo>
                    <a:pt x="755" y="280"/>
                    <a:pt x="781" y="273"/>
                    <a:pt x="807" y="267"/>
                  </a:cubicBezTo>
                  <a:cubicBezTo>
                    <a:pt x="809" y="267"/>
                    <a:pt x="809" y="264"/>
                    <a:pt x="807" y="264"/>
                  </a:cubicBezTo>
                  <a:cubicBezTo>
                    <a:pt x="760" y="268"/>
                    <a:pt x="709" y="294"/>
                    <a:pt x="670" y="320"/>
                  </a:cubicBezTo>
                  <a:cubicBezTo>
                    <a:pt x="670" y="320"/>
                    <a:pt x="670" y="321"/>
                    <a:pt x="670" y="321"/>
                  </a:cubicBezTo>
                  <a:cubicBezTo>
                    <a:pt x="667" y="319"/>
                    <a:pt x="663" y="318"/>
                    <a:pt x="660" y="317"/>
                  </a:cubicBezTo>
                  <a:cubicBezTo>
                    <a:pt x="696" y="289"/>
                    <a:pt x="735" y="272"/>
                    <a:pt x="779" y="260"/>
                  </a:cubicBezTo>
                  <a:cubicBezTo>
                    <a:pt x="828" y="245"/>
                    <a:pt x="876" y="234"/>
                    <a:pt x="927" y="229"/>
                  </a:cubicBezTo>
                  <a:cubicBezTo>
                    <a:pt x="929" y="229"/>
                    <a:pt x="930" y="226"/>
                    <a:pt x="929" y="225"/>
                  </a:cubicBezTo>
                  <a:cubicBezTo>
                    <a:pt x="929" y="225"/>
                    <a:pt x="930" y="226"/>
                    <a:pt x="931" y="226"/>
                  </a:cubicBezTo>
                  <a:cubicBezTo>
                    <a:pt x="931" y="226"/>
                    <a:pt x="931" y="226"/>
                    <a:pt x="931" y="226"/>
                  </a:cubicBezTo>
                  <a:cubicBezTo>
                    <a:pt x="931" y="230"/>
                    <a:pt x="932" y="235"/>
                    <a:pt x="933" y="239"/>
                  </a:cubicBezTo>
                  <a:cubicBezTo>
                    <a:pt x="933" y="239"/>
                    <a:pt x="933" y="239"/>
                    <a:pt x="933" y="239"/>
                  </a:cubicBezTo>
                  <a:cubicBezTo>
                    <a:pt x="896" y="240"/>
                    <a:pt x="859" y="247"/>
                    <a:pt x="825" y="261"/>
                  </a:cubicBezTo>
                  <a:cubicBezTo>
                    <a:pt x="824" y="261"/>
                    <a:pt x="824" y="263"/>
                    <a:pt x="826" y="263"/>
                  </a:cubicBezTo>
                  <a:cubicBezTo>
                    <a:pt x="861" y="252"/>
                    <a:pt x="896" y="245"/>
                    <a:pt x="933" y="243"/>
                  </a:cubicBezTo>
                  <a:cubicBezTo>
                    <a:pt x="934" y="243"/>
                    <a:pt x="934" y="242"/>
                    <a:pt x="934" y="242"/>
                  </a:cubicBezTo>
                  <a:cubicBezTo>
                    <a:pt x="938" y="250"/>
                    <a:pt x="942" y="258"/>
                    <a:pt x="947" y="265"/>
                  </a:cubicBezTo>
                  <a:cubicBezTo>
                    <a:pt x="923" y="264"/>
                    <a:pt x="900" y="273"/>
                    <a:pt x="877" y="278"/>
                  </a:cubicBezTo>
                  <a:cubicBezTo>
                    <a:pt x="851" y="285"/>
                    <a:pt x="824" y="290"/>
                    <a:pt x="798" y="298"/>
                  </a:cubicBezTo>
                  <a:cubicBezTo>
                    <a:pt x="797" y="299"/>
                    <a:pt x="797" y="300"/>
                    <a:pt x="799" y="300"/>
                  </a:cubicBezTo>
                  <a:cubicBezTo>
                    <a:pt x="849" y="291"/>
                    <a:pt x="898" y="274"/>
                    <a:pt x="948" y="267"/>
                  </a:cubicBezTo>
                  <a:cubicBezTo>
                    <a:pt x="949" y="268"/>
                    <a:pt x="949" y="269"/>
                    <a:pt x="950" y="269"/>
                  </a:cubicBezTo>
                  <a:cubicBezTo>
                    <a:pt x="958" y="282"/>
                    <a:pt x="968" y="294"/>
                    <a:pt x="981" y="302"/>
                  </a:cubicBezTo>
                  <a:cubicBezTo>
                    <a:pt x="937" y="306"/>
                    <a:pt x="894" y="315"/>
                    <a:pt x="851" y="325"/>
                  </a:cubicBezTo>
                  <a:cubicBezTo>
                    <a:pt x="799" y="336"/>
                    <a:pt x="747" y="344"/>
                    <a:pt x="694" y="351"/>
                  </a:cubicBezTo>
                  <a:cubicBezTo>
                    <a:pt x="696" y="350"/>
                    <a:pt x="696" y="347"/>
                    <a:pt x="696" y="345"/>
                  </a:cubicBezTo>
                  <a:cubicBezTo>
                    <a:pt x="696" y="344"/>
                    <a:pt x="695" y="343"/>
                    <a:pt x="695" y="341"/>
                  </a:cubicBezTo>
                  <a:cubicBezTo>
                    <a:pt x="706" y="344"/>
                    <a:pt x="725" y="333"/>
                    <a:pt x="736" y="330"/>
                  </a:cubicBezTo>
                  <a:cubicBezTo>
                    <a:pt x="757" y="324"/>
                    <a:pt x="779" y="318"/>
                    <a:pt x="800" y="311"/>
                  </a:cubicBezTo>
                  <a:cubicBezTo>
                    <a:pt x="846" y="298"/>
                    <a:pt x="891" y="286"/>
                    <a:pt x="939" y="285"/>
                  </a:cubicBezTo>
                  <a:cubicBezTo>
                    <a:pt x="941" y="285"/>
                    <a:pt x="941" y="282"/>
                    <a:pt x="939" y="282"/>
                  </a:cubicBezTo>
                  <a:cubicBezTo>
                    <a:pt x="898" y="281"/>
                    <a:pt x="857" y="291"/>
                    <a:pt x="817" y="302"/>
                  </a:cubicBezTo>
                  <a:cubicBezTo>
                    <a:pt x="797" y="308"/>
                    <a:pt x="777" y="315"/>
                    <a:pt x="756" y="321"/>
                  </a:cubicBezTo>
                  <a:cubicBezTo>
                    <a:pt x="747" y="324"/>
                    <a:pt x="737" y="326"/>
                    <a:pt x="728" y="329"/>
                  </a:cubicBezTo>
                  <a:cubicBezTo>
                    <a:pt x="724" y="330"/>
                    <a:pt x="698" y="340"/>
                    <a:pt x="695" y="339"/>
                  </a:cubicBezTo>
                  <a:cubicBezTo>
                    <a:pt x="696" y="339"/>
                    <a:pt x="696" y="339"/>
                    <a:pt x="696" y="339"/>
                  </a:cubicBezTo>
                  <a:cubicBezTo>
                    <a:pt x="696" y="338"/>
                    <a:pt x="696" y="338"/>
                    <a:pt x="696" y="338"/>
                  </a:cubicBezTo>
                  <a:cubicBezTo>
                    <a:pt x="696" y="338"/>
                    <a:pt x="695" y="337"/>
                    <a:pt x="695" y="337"/>
                  </a:cubicBezTo>
                  <a:cubicBezTo>
                    <a:pt x="695" y="338"/>
                    <a:pt x="694" y="338"/>
                    <a:pt x="694" y="338"/>
                  </a:cubicBezTo>
                  <a:cubicBezTo>
                    <a:pt x="693" y="338"/>
                    <a:pt x="693" y="338"/>
                    <a:pt x="693" y="339"/>
                  </a:cubicBezTo>
                  <a:close/>
                  <a:moveTo>
                    <a:pt x="995" y="308"/>
                  </a:moveTo>
                  <a:cubicBezTo>
                    <a:pt x="946" y="320"/>
                    <a:pt x="897" y="331"/>
                    <a:pt x="847" y="340"/>
                  </a:cubicBezTo>
                  <a:cubicBezTo>
                    <a:pt x="797" y="349"/>
                    <a:pt x="747" y="355"/>
                    <a:pt x="697" y="363"/>
                  </a:cubicBezTo>
                  <a:cubicBezTo>
                    <a:pt x="697" y="363"/>
                    <a:pt x="697" y="363"/>
                    <a:pt x="697" y="363"/>
                  </a:cubicBezTo>
                  <a:cubicBezTo>
                    <a:pt x="697" y="363"/>
                    <a:pt x="697" y="362"/>
                    <a:pt x="697" y="362"/>
                  </a:cubicBezTo>
                  <a:cubicBezTo>
                    <a:pt x="697" y="362"/>
                    <a:pt x="697" y="361"/>
                    <a:pt x="697" y="360"/>
                  </a:cubicBezTo>
                  <a:cubicBezTo>
                    <a:pt x="696" y="358"/>
                    <a:pt x="695" y="356"/>
                    <a:pt x="693" y="354"/>
                  </a:cubicBezTo>
                  <a:cubicBezTo>
                    <a:pt x="742" y="355"/>
                    <a:pt x="791" y="343"/>
                    <a:pt x="838" y="333"/>
                  </a:cubicBezTo>
                  <a:cubicBezTo>
                    <a:pt x="890" y="322"/>
                    <a:pt x="942" y="311"/>
                    <a:pt x="995" y="306"/>
                  </a:cubicBezTo>
                  <a:cubicBezTo>
                    <a:pt x="995" y="307"/>
                    <a:pt x="995" y="307"/>
                    <a:pt x="995" y="3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6" name="Freeform 41"/>
            <p:cNvSpPr/>
            <p:nvPr/>
          </p:nvSpPr>
          <p:spPr bwMode="auto">
            <a:xfrm>
              <a:off x="3649" y="1319"/>
              <a:ext cx="163" cy="32"/>
            </a:xfrm>
            <a:custGeom>
              <a:avLst/>
              <a:gdLst>
                <a:gd name="T0" fmla="*/ 100 w 102"/>
                <a:gd name="T1" fmla="*/ 1 h 20"/>
                <a:gd name="T2" fmla="*/ 1 w 102"/>
                <a:gd name="T3" fmla="*/ 18 h 20"/>
                <a:gd name="T4" fmla="*/ 1 w 102"/>
                <a:gd name="T5" fmla="*/ 20 h 20"/>
                <a:gd name="T6" fmla="*/ 100 w 102"/>
                <a:gd name="T7" fmla="*/ 4 h 20"/>
                <a:gd name="T8" fmla="*/ 100 w 102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20">
                  <a:moveTo>
                    <a:pt x="100" y="1"/>
                  </a:moveTo>
                  <a:cubicBezTo>
                    <a:pt x="67" y="4"/>
                    <a:pt x="33" y="9"/>
                    <a:pt x="1" y="18"/>
                  </a:cubicBezTo>
                  <a:cubicBezTo>
                    <a:pt x="0" y="18"/>
                    <a:pt x="0" y="20"/>
                    <a:pt x="1" y="20"/>
                  </a:cubicBezTo>
                  <a:cubicBezTo>
                    <a:pt x="34" y="13"/>
                    <a:pt x="67" y="8"/>
                    <a:pt x="100" y="4"/>
                  </a:cubicBezTo>
                  <a:cubicBezTo>
                    <a:pt x="102" y="4"/>
                    <a:pt x="102" y="0"/>
                    <a:pt x="10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7" name="Freeform 42"/>
            <p:cNvSpPr/>
            <p:nvPr/>
          </p:nvSpPr>
          <p:spPr bwMode="auto">
            <a:xfrm>
              <a:off x="3369" y="1301"/>
              <a:ext cx="430" cy="71"/>
            </a:xfrm>
            <a:custGeom>
              <a:avLst/>
              <a:gdLst>
                <a:gd name="T0" fmla="*/ 268 w 269"/>
                <a:gd name="T1" fmla="*/ 0 h 44"/>
                <a:gd name="T2" fmla="*/ 137 w 269"/>
                <a:gd name="T3" fmla="*/ 17 h 44"/>
                <a:gd name="T4" fmla="*/ 1 w 269"/>
                <a:gd name="T5" fmla="*/ 43 h 44"/>
                <a:gd name="T6" fmla="*/ 1 w 269"/>
                <a:gd name="T7" fmla="*/ 44 h 44"/>
                <a:gd name="T8" fmla="*/ 131 w 269"/>
                <a:gd name="T9" fmla="*/ 23 h 44"/>
                <a:gd name="T10" fmla="*/ 268 w 269"/>
                <a:gd name="T11" fmla="*/ 2 h 44"/>
                <a:gd name="T12" fmla="*/ 268 w 269"/>
                <a:gd name="T13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9" h="44">
                  <a:moveTo>
                    <a:pt x="268" y="0"/>
                  </a:moveTo>
                  <a:cubicBezTo>
                    <a:pt x="225" y="1"/>
                    <a:pt x="180" y="10"/>
                    <a:pt x="137" y="17"/>
                  </a:cubicBezTo>
                  <a:cubicBezTo>
                    <a:pt x="92" y="24"/>
                    <a:pt x="45" y="30"/>
                    <a:pt x="1" y="43"/>
                  </a:cubicBezTo>
                  <a:cubicBezTo>
                    <a:pt x="0" y="43"/>
                    <a:pt x="1" y="44"/>
                    <a:pt x="1" y="44"/>
                  </a:cubicBezTo>
                  <a:cubicBezTo>
                    <a:pt x="45" y="40"/>
                    <a:pt x="88" y="30"/>
                    <a:pt x="131" y="23"/>
                  </a:cubicBezTo>
                  <a:cubicBezTo>
                    <a:pt x="176" y="16"/>
                    <a:pt x="224" y="13"/>
                    <a:pt x="268" y="2"/>
                  </a:cubicBezTo>
                  <a:cubicBezTo>
                    <a:pt x="269" y="2"/>
                    <a:pt x="269" y="0"/>
                    <a:pt x="26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8" name="Freeform 43"/>
            <p:cNvSpPr/>
            <p:nvPr/>
          </p:nvSpPr>
          <p:spPr bwMode="auto">
            <a:xfrm>
              <a:off x="3407" y="1277"/>
              <a:ext cx="435" cy="55"/>
            </a:xfrm>
            <a:custGeom>
              <a:avLst/>
              <a:gdLst>
                <a:gd name="T0" fmla="*/ 270 w 272"/>
                <a:gd name="T1" fmla="*/ 0 h 34"/>
                <a:gd name="T2" fmla="*/ 1 w 272"/>
                <a:gd name="T3" fmla="*/ 33 h 34"/>
                <a:gd name="T4" fmla="*/ 1 w 272"/>
                <a:gd name="T5" fmla="*/ 34 h 34"/>
                <a:gd name="T6" fmla="*/ 270 w 272"/>
                <a:gd name="T7" fmla="*/ 2 h 34"/>
                <a:gd name="T8" fmla="*/ 270 w 272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34">
                  <a:moveTo>
                    <a:pt x="270" y="0"/>
                  </a:moveTo>
                  <a:cubicBezTo>
                    <a:pt x="180" y="2"/>
                    <a:pt x="88" y="16"/>
                    <a:pt x="1" y="33"/>
                  </a:cubicBezTo>
                  <a:cubicBezTo>
                    <a:pt x="0" y="33"/>
                    <a:pt x="0" y="34"/>
                    <a:pt x="1" y="34"/>
                  </a:cubicBezTo>
                  <a:cubicBezTo>
                    <a:pt x="91" y="23"/>
                    <a:pt x="181" y="15"/>
                    <a:pt x="270" y="2"/>
                  </a:cubicBezTo>
                  <a:cubicBezTo>
                    <a:pt x="272" y="2"/>
                    <a:pt x="271" y="0"/>
                    <a:pt x="27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9" name="Freeform 44"/>
            <p:cNvSpPr/>
            <p:nvPr/>
          </p:nvSpPr>
          <p:spPr bwMode="auto">
            <a:xfrm>
              <a:off x="3383" y="1267"/>
              <a:ext cx="278" cy="44"/>
            </a:xfrm>
            <a:custGeom>
              <a:avLst/>
              <a:gdLst>
                <a:gd name="T0" fmla="*/ 172 w 174"/>
                <a:gd name="T1" fmla="*/ 0 h 27"/>
                <a:gd name="T2" fmla="*/ 1 w 174"/>
                <a:gd name="T3" fmla="*/ 25 h 27"/>
                <a:gd name="T4" fmla="*/ 1 w 174"/>
                <a:gd name="T5" fmla="*/ 27 h 27"/>
                <a:gd name="T6" fmla="*/ 87 w 174"/>
                <a:gd name="T7" fmla="*/ 14 h 27"/>
                <a:gd name="T8" fmla="*/ 172 w 174"/>
                <a:gd name="T9" fmla="*/ 3 h 27"/>
                <a:gd name="T10" fmla="*/ 172 w 174"/>
                <a:gd name="T11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27">
                  <a:moveTo>
                    <a:pt x="172" y="0"/>
                  </a:moveTo>
                  <a:cubicBezTo>
                    <a:pt x="116" y="1"/>
                    <a:pt x="55" y="12"/>
                    <a:pt x="1" y="25"/>
                  </a:cubicBezTo>
                  <a:cubicBezTo>
                    <a:pt x="0" y="26"/>
                    <a:pt x="0" y="27"/>
                    <a:pt x="1" y="27"/>
                  </a:cubicBezTo>
                  <a:cubicBezTo>
                    <a:pt x="30" y="23"/>
                    <a:pt x="58" y="18"/>
                    <a:pt x="87" y="14"/>
                  </a:cubicBezTo>
                  <a:cubicBezTo>
                    <a:pt x="115" y="10"/>
                    <a:pt x="144" y="8"/>
                    <a:pt x="172" y="3"/>
                  </a:cubicBezTo>
                  <a:cubicBezTo>
                    <a:pt x="174" y="3"/>
                    <a:pt x="174" y="0"/>
                    <a:pt x="17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0" name="Freeform 45"/>
            <p:cNvSpPr/>
            <p:nvPr/>
          </p:nvSpPr>
          <p:spPr bwMode="auto">
            <a:xfrm>
              <a:off x="3681" y="1253"/>
              <a:ext cx="155" cy="16"/>
            </a:xfrm>
            <a:custGeom>
              <a:avLst/>
              <a:gdLst>
                <a:gd name="T0" fmla="*/ 95 w 97"/>
                <a:gd name="T1" fmla="*/ 4 h 10"/>
                <a:gd name="T2" fmla="*/ 1 w 97"/>
                <a:gd name="T3" fmla="*/ 8 h 10"/>
                <a:gd name="T4" fmla="*/ 1 w 97"/>
                <a:gd name="T5" fmla="*/ 10 h 10"/>
                <a:gd name="T6" fmla="*/ 95 w 97"/>
                <a:gd name="T7" fmla="*/ 6 h 10"/>
                <a:gd name="T8" fmla="*/ 95 w 97"/>
                <a:gd name="T9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10">
                  <a:moveTo>
                    <a:pt x="95" y="4"/>
                  </a:moveTo>
                  <a:cubicBezTo>
                    <a:pt x="64" y="0"/>
                    <a:pt x="31" y="1"/>
                    <a:pt x="1" y="8"/>
                  </a:cubicBezTo>
                  <a:cubicBezTo>
                    <a:pt x="0" y="8"/>
                    <a:pt x="0" y="10"/>
                    <a:pt x="1" y="10"/>
                  </a:cubicBezTo>
                  <a:cubicBezTo>
                    <a:pt x="33" y="8"/>
                    <a:pt x="63" y="6"/>
                    <a:pt x="95" y="6"/>
                  </a:cubicBezTo>
                  <a:cubicBezTo>
                    <a:pt x="97" y="6"/>
                    <a:pt x="96" y="4"/>
                    <a:pt x="95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1" name="Freeform 46"/>
            <p:cNvSpPr/>
            <p:nvPr/>
          </p:nvSpPr>
          <p:spPr bwMode="auto">
            <a:xfrm>
              <a:off x="4085" y="1144"/>
              <a:ext cx="288" cy="77"/>
            </a:xfrm>
            <a:custGeom>
              <a:avLst/>
              <a:gdLst>
                <a:gd name="T0" fmla="*/ 179 w 180"/>
                <a:gd name="T1" fmla="*/ 0 h 48"/>
                <a:gd name="T2" fmla="*/ 92 w 180"/>
                <a:gd name="T3" fmla="*/ 19 h 48"/>
                <a:gd name="T4" fmla="*/ 1 w 180"/>
                <a:gd name="T5" fmla="*/ 47 h 48"/>
                <a:gd name="T6" fmla="*/ 1 w 180"/>
                <a:gd name="T7" fmla="*/ 48 h 48"/>
                <a:gd name="T8" fmla="*/ 90 w 180"/>
                <a:gd name="T9" fmla="*/ 24 h 48"/>
                <a:gd name="T10" fmla="*/ 179 w 180"/>
                <a:gd name="T11" fmla="*/ 3 h 48"/>
                <a:gd name="T12" fmla="*/ 179 w 180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" h="48">
                  <a:moveTo>
                    <a:pt x="179" y="0"/>
                  </a:moveTo>
                  <a:cubicBezTo>
                    <a:pt x="150" y="3"/>
                    <a:pt x="121" y="12"/>
                    <a:pt x="92" y="19"/>
                  </a:cubicBezTo>
                  <a:cubicBezTo>
                    <a:pt x="62" y="27"/>
                    <a:pt x="31" y="36"/>
                    <a:pt x="1" y="47"/>
                  </a:cubicBezTo>
                  <a:cubicBezTo>
                    <a:pt x="0" y="47"/>
                    <a:pt x="0" y="48"/>
                    <a:pt x="1" y="48"/>
                  </a:cubicBezTo>
                  <a:cubicBezTo>
                    <a:pt x="31" y="40"/>
                    <a:pt x="60" y="32"/>
                    <a:pt x="90" y="24"/>
                  </a:cubicBezTo>
                  <a:cubicBezTo>
                    <a:pt x="119" y="17"/>
                    <a:pt x="150" y="12"/>
                    <a:pt x="179" y="3"/>
                  </a:cubicBezTo>
                  <a:cubicBezTo>
                    <a:pt x="180" y="3"/>
                    <a:pt x="180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2" name="Freeform 47"/>
            <p:cNvSpPr/>
            <p:nvPr/>
          </p:nvSpPr>
          <p:spPr bwMode="auto">
            <a:xfrm>
              <a:off x="4066" y="1223"/>
              <a:ext cx="366" cy="67"/>
            </a:xfrm>
            <a:custGeom>
              <a:avLst/>
              <a:gdLst>
                <a:gd name="T0" fmla="*/ 227 w 229"/>
                <a:gd name="T1" fmla="*/ 0 h 42"/>
                <a:gd name="T2" fmla="*/ 121 w 229"/>
                <a:gd name="T3" fmla="*/ 18 h 42"/>
                <a:gd name="T4" fmla="*/ 2 w 229"/>
                <a:gd name="T5" fmla="*/ 40 h 42"/>
                <a:gd name="T6" fmla="*/ 2 w 229"/>
                <a:gd name="T7" fmla="*/ 42 h 42"/>
                <a:gd name="T8" fmla="*/ 111 w 229"/>
                <a:gd name="T9" fmla="*/ 24 h 42"/>
                <a:gd name="T10" fmla="*/ 228 w 229"/>
                <a:gd name="T11" fmla="*/ 3 h 42"/>
                <a:gd name="T12" fmla="*/ 227 w 229"/>
                <a:gd name="T13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9" h="42">
                  <a:moveTo>
                    <a:pt x="227" y="0"/>
                  </a:moveTo>
                  <a:cubicBezTo>
                    <a:pt x="192" y="2"/>
                    <a:pt x="156" y="11"/>
                    <a:pt x="121" y="18"/>
                  </a:cubicBezTo>
                  <a:cubicBezTo>
                    <a:pt x="82" y="27"/>
                    <a:pt x="42" y="35"/>
                    <a:pt x="2" y="40"/>
                  </a:cubicBezTo>
                  <a:cubicBezTo>
                    <a:pt x="0" y="40"/>
                    <a:pt x="0" y="42"/>
                    <a:pt x="2" y="42"/>
                  </a:cubicBezTo>
                  <a:cubicBezTo>
                    <a:pt x="39" y="40"/>
                    <a:pt x="75" y="32"/>
                    <a:pt x="111" y="24"/>
                  </a:cubicBezTo>
                  <a:cubicBezTo>
                    <a:pt x="150" y="17"/>
                    <a:pt x="189" y="11"/>
                    <a:pt x="228" y="3"/>
                  </a:cubicBezTo>
                  <a:cubicBezTo>
                    <a:pt x="229" y="3"/>
                    <a:pt x="229" y="0"/>
                    <a:pt x="22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3" name="Freeform 48"/>
            <p:cNvSpPr/>
            <p:nvPr/>
          </p:nvSpPr>
          <p:spPr bwMode="auto">
            <a:xfrm>
              <a:off x="3012" y="1293"/>
              <a:ext cx="315" cy="129"/>
            </a:xfrm>
            <a:custGeom>
              <a:avLst/>
              <a:gdLst>
                <a:gd name="T0" fmla="*/ 196 w 197"/>
                <a:gd name="T1" fmla="*/ 76 h 80"/>
                <a:gd name="T2" fmla="*/ 2 w 197"/>
                <a:gd name="T3" fmla="*/ 0 h 80"/>
                <a:gd name="T4" fmla="*/ 1 w 197"/>
                <a:gd name="T5" fmla="*/ 2 h 80"/>
                <a:gd name="T6" fmla="*/ 195 w 197"/>
                <a:gd name="T7" fmla="*/ 79 h 80"/>
                <a:gd name="T8" fmla="*/ 196 w 197"/>
                <a:gd name="T9" fmla="*/ 7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7" h="80">
                  <a:moveTo>
                    <a:pt x="196" y="76"/>
                  </a:moveTo>
                  <a:cubicBezTo>
                    <a:pt x="132" y="49"/>
                    <a:pt x="67" y="21"/>
                    <a:pt x="2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63" y="32"/>
                    <a:pt x="130" y="55"/>
                    <a:pt x="195" y="79"/>
                  </a:cubicBezTo>
                  <a:cubicBezTo>
                    <a:pt x="197" y="80"/>
                    <a:pt x="197" y="77"/>
                    <a:pt x="196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4" name="Freeform 49"/>
            <p:cNvSpPr/>
            <p:nvPr/>
          </p:nvSpPr>
          <p:spPr bwMode="auto">
            <a:xfrm>
              <a:off x="2993" y="1229"/>
              <a:ext cx="91" cy="34"/>
            </a:xfrm>
            <a:custGeom>
              <a:avLst/>
              <a:gdLst>
                <a:gd name="T0" fmla="*/ 56 w 57"/>
                <a:gd name="T1" fmla="*/ 19 h 21"/>
                <a:gd name="T2" fmla="*/ 31 w 57"/>
                <a:gd name="T3" fmla="*/ 10 h 21"/>
                <a:gd name="T4" fmla="*/ 17 w 57"/>
                <a:gd name="T5" fmla="*/ 6 h 21"/>
                <a:gd name="T6" fmla="*/ 2 w 57"/>
                <a:gd name="T7" fmla="*/ 1 h 21"/>
                <a:gd name="T8" fmla="*/ 2 w 57"/>
                <a:gd name="T9" fmla="*/ 1 h 21"/>
                <a:gd name="T10" fmla="*/ 2 w 57"/>
                <a:gd name="T11" fmla="*/ 0 h 21"/>
                <a:gd name="T12" fmla="*/ 1 w 57"/>
                <a:gd name="T13" fmla="*/ 0 h 21"/>
                <a:gd name="T14" fmla="*/ 0 w 57"/>
                <a:gd name="T15" fmla="*/ 1 h 21"/>
                <a:gd name="T16" fmla="*/ 0 w 57"/>
                <a:gd name="T17" fmla="*/ 2 h 21"/>
                <a:gd name="T18" fmla="*/ 22 w 57"/>
                <a:gd name="T19" fmla="*/ 11 h 21"/>
                <a:gd name="T20" fmla="*/ 55 w 57"/>
                <a:gd name="T21" fmla="*/ 21 h 21"/>
                <a:gd name="T22" fmla="*/ 56 w 57"/>
                <a:gd name="T23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7" h="21">
                  <a:moveTo>
                    <a:pt x="56" y="19"/>
                  </a:moveTo>
                  <a:cubicBezTo>
                    <a:pt x="48" y="15"/>
                    <a:pt x="39" y="13"/>
                    <a:pt x="31" y="10"/>
                  </a:cubicBezTo>
                  <a:cubicBezTo>
                    <a:pt x="26" y="9"/>
                    <a:pt x="22" y="8"/>
                    <a:pt x="17" y="6"/>
                  </a:cubicBezTo>
                  <a:cubicBezTo>
                    <a:pt x="13" y="5"/>
                    <a:pt x="6" y="1"/>
                    <a:pt x="2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2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5" y="7"/>
                    <a:pt x="16" y="9"/>
                    <a:pt x="22" y="11"/>
                  </a:cubicBezTo>
                  <a:cubicBezTo>
                    <a:pt x="33" y="15"/>
                    <a:pt x="44" y="19"/>
                    <a:pt x="55" y="21"/>
                  </a:cubicBezTo>
                  <a:cubicBezTo>
                    <a:pt x="56" y="21"/>
                    <a:pt x="57" y="20"/>
                    <a:pt x="56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65" name="Freeform 25"/>
          <p:cNvSpPr>
            <a:spLocks noEditPoints="1"/>
          </p:cNvSpPr>
          <p:nvPr/>
        </p:nvSpPr>
        <p:spPr bwMode="auto">
          <a:xfrm>
            <a:off x="531331" y="2901034"/>
            <a:ext cx="579740" cy="173922"/>
          </a:xfrm>
          <a:custGeom>
            <a:avLst/>
            <a:gdLst>
              <a:gd name="T0" fmla="*/ 44 w 240"/>
              <a:gd name="T1" fmla="*/ 69 h 72"/>
              <a:gd name="T2" fmla="*/ 234 w 240"/>
              <a:gd name="T3" fmla="*/ 72 h 72"/>
              <a:gd name="T4" fmla="*/ 237 w 240"/>
              <a:gd name="T5" fmla="*/ 66 h 72"/>
              <a:gd name="T6" fmla="*/ 237 w 240"/>
              <a:gd name="T7" fmla="*/ 7 h 72"/>
              <a:gd name="T8" fmla="*/ 122 w 240"/>
              <a:gd name="T9" fmla="*/ 4 h 72"/>
              <a:gd name="T10" fmla="*/ 8 w 240"/>
              <a:gd name="T11" fmla="*/ 0 h 72"/>
              <a:gd name="T12" fmla="*/ 0 w 240"/>
              <a:gd name="T13" fmla="*/ 64 h 72"/>
              <a:gd name="T14" fmla="*/ 12 w 240"/>
              <a:gd name="T15" fmla="*/ 48 h 72"/>
              <a:gd name="T16" fmla="*/ 41 w 240"/>
              <a:gd name="T17" fmla="*/ 17 h 72"/>
              <a:gd name="T18" fmla="*/ 14 w 240"/>
              <a:gd name="T19" fmla="*/ 27 h 72"/>
              <a:gd name="T20" fmla="*/ 13 w 240"/>
              <a:gd name="T21" fmla="*/ 30 h 72"/>
              <a:gd name="T22" fmla="*/ 14 w 240"/>
              <a:gd name="T23" fmla="*/ 12 h 72"/>
              <a:gd name="T24" fmla="*/ 12 w 240"/>
              <a:gd name="T25" fmla="*/ 57 h 72"/>
              <a:gd name="T26" fmla="*/ 37 w 240"/>
              <a:gd name="T27" fmla="*/ 38 h 72"/>
              <a:gd name="T28" fmla="*/ 27 w 240"/>
              <a:gd name="T29" fmla="*/ 56 h 72"/>
              <a:gd name="T30" fmla="*/ 74 w 240"/>
              <a:gd name="T31" fmla="*/ 23 h 72"/>
              <a:gd name="T32" fmla="*/ 41 w 240"/>
              <a:gd name="T33" fmla="*/ 56 h 72"/>
              <a:gd name="T34" fmla="*/ 12 w 240"/>
              <a:gd name="T35" fmla="*/ 57 h 72"/>
              <a:gd name="T36" fmla="*/ 114 w 240"/>
              <a:gd name="T37" fmla="*/ 19 h 72"/>
              <a:gd name="T38" fmla="*/ 79 w 240"/>
              <a:gd name="T39" fmla="*/ 56 h 72"/>
              <a:gd name="T40" fmla="*/ 105 w 240"/>
              <a:gd name="T41" fmla="*/ 45 h 72"/>
              <a:gd name="T42" fmla="*/ 60 w 240"/>
              <a:gd name="T43" fmla="*/ 49 h 72"/>
              <a:gd name="T44" fmla="*/ 60 w 240"/>
              <a:gd name="T45" fmla="*/ 57 h 72"/>
              <a:gd name="T46" fmla="*/ 139 w 240"/>
              <a:gd name="T47" fmla="*/ 15 h 72"/>
              <a:gd name="T48" fmla="*/ 101 w 240"/>
              <a:gd name="T49" fmla="*/ 39 h 72"/>
              <a:gd name="T50" fmla="*/ 172 w 240"/>
              <a:gd name="T51" fmla="*/ 52 h 72"/>
              <a:gd name="T52" fmla="*/ 197 w 240"/>
              <a:gd name="T53" fmla="*/ 39 h 72"/>
              <a:gd name="T54" fmla="*/ 178 w 240"/>
              <a:gd name="T55" fmla="*/ 60 h 72"/>
              <a:gd name="T56" fmla="*/ 224 w 240"/>
              <a:gd name="T57" fmla="*/ 33 h 72"/>
              <a:gd name="T58" fmla="*/ 201 w 240"/>
              <a:gd name="T59" fmla="*/ 60 h 72"/>
              <a:gd name="T60" fmla="*/ 218 w 240"/>
              <a:gd name="T61" fmla="*/ 58 h 72"/>
              <a:gd name="T62" fmla="*/ 221 w 240"/>
              <a:gd name="T63" fmla="*/ 48 h 72"/>
              <a:gd name="T64" fmla="*/ 207 w 240"/>
              <a:gd name="T65" fmla="*/ 52 h 72"/>
              <a:gd name="T66" fmla="*/ 135 w 240"/>
              <a:gd name="T67" fmla="*/ 58 h 72"/>
              <a:gd name="T68" fmla="*/ 195 w 240"/>
              <a:gd name="T69" fmla="*/ 21 h 72"/>
              <a:gd name="T70" fmla="*/ 156 w 240"/>
              <a:gd name="T71" fmla="*/ 57 h 72"/>
              <a:gd name="T72" fmla="*/ 201 w 240"/>
              <a:gd name="T73" fmla="*/ 42 h 72"/>
              <a:gd name="T74" fmla="*/ 220 w 240"/>
              <a:gd name="T75" fmla="*/ 19 h 72"/>
              <a:gd name="T76" fmla="*/ 162 w 240"/>
              <a:gd name="T77" fmla="*/ 53 h 72"/>
              <a:gd name="T78" fmla="*/ 203 w 240"/>
              <a:gd name="T79" fmla="*/ 18 h 72"/>
              <a:gd name="T80" fmla="*/ 139 w 240"/>
              <a:gd name="T81" fmla="*/ 54 h 72"/>
              <a:gd name="T82" fmla="*/ 182 w 240"/>
              <a:gd name="T83" fmla="*/ 17 h 72"/>
              <a:gd name="T84" fmla="*/ 147 w 240"/>
              <a:gd name="T85" fmla="*/ 50 h 72"/>
              <a:gd name="T86" fmla="*/ 167 w 240"/>
              <a:gd name="T87" fmla="*/ 23 h 72"/>
              <a:gd name="T88" fmla="*/ 162 w 240"/>
              <a:gd name="T89" fmla="*/ 18 h 72"/>
              <a:gd name="T90" fmla="*/ 140 w 240"/>
              <a:gd name="T91" fmla="*/ 15 h 72"/>
              <a:gd name="T92" fmla="*/ 103 w 240"/>
              <a:gd name="T93" fmla="*/ 50 h 72"/>
              <a:gd name="T94" fmla="*/ 108 w 240"/>
              <a:gd name="T95" fmla="*/ 58 h 72"/>
              <a:gd name="T96" fmla="*/ 144 w 240"/>
              <a:gd name="T97" fmla="*/ 31 h 72"/>
              <a:gd name="T98" fmla="*/ 117 w 240"/>
              <a:gd name="T99" fmla="*/ 57 h 72"/>
              <a:gd name="T100" fmla="*/ 172 w 240"/>
              <a:gd name="T101" fmla="*/ 25 h 72"/>
              <a:gd name="T102" fmla="*/ 132 w 240"/>
              <a:gd name="T103" fmla="*/ 58 h 72"/>
              <a:gd name="T104" fmla="*/ 128 w 240"/>
              <a:gd name="T105" fmla="*/ 49 h 72"/>
              <a:gd name="T106" fmla="*/ 95 w 240"/>
              <a:gd name="T107" fmla="*/ 30 h 72"/>
              <a:gd name="T108" fmla="*/ 103 w 240"/>
              <a:gd name="T109" fmla="*/ 18 h 72"/>
              <a:gd name="T110" fmla="*/ 48 w 240"/>
              <a:gd name="T111" fmla="*/ 52 h 72"/>
              <a:gd name="T112" fmla="*/ 82 w 240"/>
              <a:gd name="T113" fmla="*/ 15 h 72"/>
              <a:gd name="T114" fmla="*/ 35 w 240"/>
              <a:gd name="T115" fmla="*/ 46 h 72"/>
              <a:gd name="T116" fmla="*/ 60 w 240"/>
              <a:gd name="T117" fmla="*/ 17 h 72"/>
              <a:gd name="T118" fmla="*/ 27 w 240"/>
              <a:gd name="T119" fmla="*/ 39 h 72"/>
              <a:gd name="T120" fmla="*/ 70 w 240"/>
              <a:gd name="T121" fmla="*/ 48 h 72"/>
              <a:gd name="T122" fmla="*/ 41 w 240"/>
              <a:gd name="T123" fmla="*/ 14 h 72"/>
              <a:gd name="T124" fmla="*/ 31 w 240"/>
              <a:gd name="T125" fmla="*/ 14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40" h="72">
                <a:moveTo>
                  <a:pt x="5" y="69"/>
                </a:moveTo>
                <a:lnTo>
                  <a:pt x="5" y="69"/>
                </a:lnTo>
                <a:lnTo>
                  <a:pt x="8" y="69"/>
                </a:lnTo>
                <a:lnTo>
                  <a:pt x="8" y="69"/>
                </a:lnTo>
                <a:lnTo>
                  <a:pt x="16" y="68"/>
                </a:lnTo>
                <a:lnTo>
                  <a:pt x="25" y="68"/>
                </a:lnTo>
                <a:lnTo>
                  <a:pt x="44" y="69"/>
                </a:lnTo>
                <a:lnTo>
                  <a:pt x="44" y="69"/>
                </a:lnTo>
                <a:lnTo>
                  <a:pt x="112" y="71"/>
                </a:lnTo>
                <a:lnTo>
                  <a:pt x="112" y="71"/>
                </a:lnTo>
                <a:lnTo>
                  <a:pt x="171" y="72"/>
                </a:lnTo>
                <a:lnTo>
                  <a:pt x="232" y="72"/>
                </a:lnTo>
                <a:lnTo>
                  <a:pt x="232" y="72"/>
                </a:lnTo>
                <a:lnTo>
                  <a:pt x="234" y="72"/>
                </a:lnTo>
                <a:lnTo>
                  <a:pt x="236" y="69"/>
                </a:lnTo>
                <a:lnTo>
                  <a:pt x="236" y="69"/>
                </a:lnTo>
                <a:lnTo>
                  <a:pt x="237" y="69"/>
                </a:lnTo>
                <a:lnTo>
                  <a:pt x="237" y="69"/>
                </a:lnTo>
                <a:lnTo>
                  <a:pt x="237" y="69"/>
                </a:lnTo>
                <a:lnTo>
                  <a:pt x="237" y="69"/>
                </a:lnTo>
                <a:lnTo>
                  <a:pt x="237" y="66"/>
                </a:lnTo>
                <a:lnTo>
                  <a:pt x="237" y="66"/>
                </a:lnTo>
                <a:lnTo>
                  <a:pt x="240" y="39"/>
                </a:lnTo>
                <a:lnTo>
                  <a:pt x="240" y="26"/>
                </a:lnTo>
                <a:lnTo>
                  <a:pt x="240" y="11"/>
                </a:lnTo>
                <a:lnTo>
                  <a:pt x="240" y="11"/>
                </a:lnTo>
                <a:lnTo>
                  <a:pt x="240" y="10"/>
                </a:lnTo>
                <a:lnTo>
                  <a:pt x="237" y="7"/>
                </a:lnTo>
                <a:lnTo>
                  <a:pt x="237" y="7"/>
                </a:lnTo>
                <a:lnTo>
                  <a:pt x="234" y="6"/>
                </a:lnTo>
                <a:lnTo>
                  <a:pt x="234" y="6"/>
                </a:lnTo>
                <a:lnTo>
                  <a:pt x="206" y="4"/>
                </a:lnTo>
                <a:lnTo>
                  <a:pt x="179" y="4"/>
                </a:lnTo>
                <a:lnTo>
                  <a:pt x="122" y="4"/>
                </a:lnTo>
                <a:lnTo>
                  <a:pt x="122" y="4"/>
                </a:lnTo>
                <a:lnTo>
                  <a:pt x="49" y="2"/>
                </a:lnTo>
                <a:lnTo>
                  <a:pt x="49" y="2"/>
                </a:lnTo>
                <a:lnTo>
                  <a:pt x="31" y="2"/>
                </a:lnTo>
                <a:lnTo>
                  <a:pt x="21" y="2"/>
                </a:lnTo>
                <a:lnTo>
                  <a:pt x="12" y="0"/>
                </a:lnTo>
                <a:lnTo>
                  <a:pt x="12" y="0"/>
                </a:lnTo>
                <a:lnTo>
                  <a:pt x="8" y="0"/>
                </a:lnTo>
                <a:lnTo>
                  <a:pt x="5" y="2"/>
                </a:lnTo>
                <a:lnTo>
                  <a:pt x="5" y="2"/>
                </a:lnTo>
                <a:lnTo>
                  <a:pt x="4" y="6"/>
                </a:lnTo>
                <a:lnTo>
                  <a:pt x="4" y="6"/>
                </a:lnTo>
                <a:lnTo>
                  <a:pt x="1" y="34"/>
                </a:lnTo>
                <a:lnTo>
                  <a:pt x="0" y="64"/>
                </a:lnTo>
                <a:lnTo>
                  <a:pt x="0" y="64"/>
                </a:lnTo>
                <a:lnTo>
                  <a:pt x="1" y="68"/>
                </a:lnTo>
                <a:lnTo>
                  <a:pt x="5" y="69"/>
                </a:lnTo>
                <a:lnTo>
                  <a:pt x="5" y="69"/>
                </a:lnTo>
                <a:close/>
                <a:moveTo>
                  <a:pt x="29" y="34"/>
                </a:moveTo>
                <a:lnTo>
                  <a:pt x="29" y="34"/>
                </a:lnTo>
                <a:lnTo>
                  <a:pt x="21" y="41"/>
                </a:lnTo>
                <a:lnTo>
                  <a:pt x="12" y="48"/>
                </a:lnTo>
                <a:lnTo>
                  <a:pt x="12" y="48"/>
                </a:lnTo>
                <a:lnTo>
                  <a:pt x="13" y="38"/>
                </a:lnTo>
                <a:lnTo>
                  <a:pt x="13" y="38"/>
                </a:lnTo>
                <a:lnTo>
                  <a:pt x="27" y="29"/>
                </a:lnTo>
                <a:lnTo>
                  <a:pt x="40" y="18"/>
                </a:lnTo>
                <a:lnTo>
                  <a:pt x="40" y="18"/>
                </a:lnTo>
                <a:lnTo>
                  <a:pt x="41" y="17"/>
                </a:lnTo>
                <a:lnTo>
                  <a:pt x="41" y="18"/>
                </a:lnTo>
                <a:lnTo>
                  <a:pt x="37" y="22"/>
                </a:lnTo>
                <a:lnTo>
                  <a:pt x="29" y="34"/>
                </a:lnTo>
                <a:lnTo>
                  <a:pt x="29" y="34"/>
                </a:lnTo>
                <a:close/>
                <a:moveTo>
                  <a:pt x="14" y="27"/>
                </a:moveTo>
                <a:lnTo>
                  <a:pt x="14" y="27"/>
                </a:lnTo>
                <a:lnTo>
                  <a:pt x="14" y="27"/>
                </a:lnTo>
                <a:lnTo>
                  <a:pt x="14" y="27"/>
                </a:lnTo>
                <a:lnTo>
                  <a:pt x="20" y="22"/>
                </a:lnTo>
                <a:lnTo>
                  <a:pt x="27" y="17"/>
                </a:lnTo>
                <a:lnTo>
                  <a:pt x="27" y="17"/>
                </a:lnTo>
                <a:lnTo>
                  <a:pt x="17" y="26"/>
                </a:lnTo>
                <a:lnTo>
                  <a:pt x="17" y="26"/>
                </a:lnTo>
                <a:lnTo>
                  <a:pt x="13" y="30"/>
                </a:lnTo>
                <a:lnTo>
                  <a:pt x="13" y="30"/>
                </a:lnTo>
                <a:lnTo>
                  <a:pt x="14" y="27"/>
                </a:lnTo>
                <a:lnTo>
                  <a:pt x="14" y="27"/>
                </a:lnTo>
                <a:close/>
                <a:moveTo>
                  <a:pt x="14" y="25"/>
                </a:moveTo>
                <a:lnTo>
                  <a:pt x="14" y="25"/>
                </a:lnTo>
                <a:lnTo>
                  <a:pt x="14" y="12"/>
                </a:lnTo>
                <a:lnTo>
                  <a:pt x="14" y="12"/>
                </a:lnTo>
                <a:lnTo>
                  <a:pt x="27" y="14"/>
                </a:lnTo>
                <a:lnTo>
                  <a:pt x="27" y="14"/>
                </a:lnTo>
                <a:lnTo>
                  <a:pt x="20" y="18"/>
                </a:lnTo>
                <a:lnTo>
                  <a:pt x="14" y="25"/>
                </a:lnTo>
                <a:lnTo>
                  <a:pt x="14" y="25"/>
                </a:lnTo>
                <a:close/>
                <a:moveTo>
                  <a:pt x="12" y="57"/>
                </a:moveTo>
                <a:lnTo>
                  <a:pt x="12" y="57"/>
                </a:lnTo>
                <a:lnTo>
                  <a:pt x="12" y="52"/>
                </a:lnTo>
                <a:lnTo>
                  <a:pt x="12" y="52"/>
                </a:lnTo>
                <a:lnTo>
                  <a:pt x="12" y="52"/>
                </a:lnTo>
                <a:lnTo>
                  <a:pt x="12" y="52"/>
                </a:lnTo>
                <a:lnTo>
                  <a:pt x="20" y="49"/>
                </a:lnTo>
                <a:lnTo>
                  <a:pt x="27" y="46"/>
                </a:lnTo>
                <a:lnTo>
                  <a:pt x="37" y="38"/>
                </a:lnTo>
                <a:lnTo>
                  <a:pt x="37" y="38"/>
                </a:lnTo>
                <a:lnTo>
                  <a:pt x="24" y="53"/>
                </a:lnTo>
                <a:lnTo>
                  <a:pt x="24" y="53"/>
                </a:lnTo>
                <a:lnTo>
                  <a:pt x="24" y="54"/>
                </a:lnTo>
                <a:lnTo>
                  <a:pt x="25" y="54"/>
                </a:lnTo>
                <a:lnTo>
                  <a:pt x="27" y="56"/>
                </a:lnTo>
                <a:lnTo>
                  <a:pt x="27" y="56"/>
                </a:lnTo>
                <a:lnTo>
                  <a:pt x="39" y="48"/>
                </a:lnTo>
                <a:lnTo>
                  <a:pt x="49" y="39"/>
                </a:lnTo>
                <a:lnTo>
                  <a:pt x="62" y="30"/>
                </a:lnTo>
                <a:lnTo>
                  <a:pt x="72" y="23"/>
                </a:lnTo>
                <a:lnTo>
                  <a:pt x="72" y="23"/>
                </a:lnTo>
                <a:lnTo>
                  <a:pt x="78" y="19"/>
                </a:lnTo>
                <a:lnTo>
                  <a:pt x="74" y="23"/>
                </a:lnTo>
                <a:lnTo>
                  <a:pt x="74" y="23"/>
                </a:lnTo>
                <a:lnTo>
                  <a:pt x="60" y="34"/>
                </a:lnTo>
                <a:lnTo>
                  <a:pt x="60" y="34"/>
                </a:lnTo>
                <a:lnTo>
                  <a:pt x="51" y="44"/>
                </a:lnTo>
                <a:lnTo>
                  <a:pt x="41" y="56"/>
                </a:lnTo>
                <a:lnTo>
                  <a:pt x="41" y="56"/>
                </a:lnTo>
                <a:lnTo>
                  <a:pt x="41" y="56"/>
                </a:lnTo>
                <a:lnTo>
                  <a:pt x="43" y="57"/>
                </a:lnTo>
                <a:lnTo>
                  <a:pt x="43" y="57"/>
                </a:lnTo>
                <a:lnTo>
                  <a:pt x="40" y="57"/>
                </a:lnTo>
                <a:lnTo>
                  <a:pt x="40" y="57"/>
                </a:lnTo>
                <a:lnTo>
                  <a:pt x="27" y="57"/>
                </a:lnTo>
                <a:lnTo>
                  <a:pt x="12" y="57"/>
                </a:lnTo>
                <a:lnTo>
                  <a:pt x="12" y="57"/>
                </a:lnTo>
                <a:close/>
                <a:moveTo>
                  <a:pt x="60" y="57"/>
                </a:moveTo>
                <a:lnTo>
                  <a:pt x="60" y="57"/>
                </a:lnTo>
                <a:lnTo>
                  <a:pt x="72" y="50"/>
                </a:lnTo>
                <a:lnTo>
                  <a:pt x="85" y="42"/>
                </a:lnTo>
                <a:lnTo>
                  <a:pt x="108" y="25"/>
                </a:lnTo>
                <a:lnTo>
                  <a:pt x="108" y="25"/>
                </a:lnTo>
                <a:lnTo>
                  <a:pt x="114" y="19"/>
                </a:lnTo>
                <a:lnTo>
                  <a:pt x="116" y="19"/>
                </a:lnTo>
                <a:lnTo>
                  <a:pt x="108" y="29"/>
                </a:lnTo>
                <a:lnTo>
                  <a:pt x="108" y="29"/>
                </a:lnTo>
                <a:lnTo>
                  <a:pt x="94" y="42"/>
                </a:lnTo>
                <a:lnTo>
                  <a:pt x="79" y="54"/>
                </a:lnTo>
                <a:lnTo>
                  <a:pt x="79" y="54"/>
                </a:lnTo>
                <a:lnTo>
                  <a:pt x="79" y="56"/>
                </a:lnTo>
                <a:lnTo>
                  <a:pt x="79" y="57"/>
                </a:lnTo>
                <a:lnTo>
                  <a:pt x="82" y="57"/>
                </a:lnTo>
                <a:lnTo>
                  <a:pt x="82" y="57"/>
                </a:lnTo>
                <a:lnTo>
                  <a:pt x="99" y="46"/>
                </a:lnTo>
                <a:lnTo>
                  <a:pt x="117" y="33"/>
                </a:lnTo>
                <a:lnTo>
                  <a:pt x="117" y="33"/>
                </a:lnTo>
                <a:lnTo>
                  <a:pt x="105" y="45"/>
                </a:lnTo>
                <a:lnTo>
                  <a:pt x="94" y="58"/>
                </a:lnTo>
                <a:lnTo>
                  <a:pt x="94" y="58"/>
                </a:lnTo>
                <a:lnTo>
                  <a:pt x="44" y="57"/>
                </a:lnTo>
                <a:lnTo>
                  <a:pt x="44" y="57"/>
                </a:lnTo>
                <a:lnTo>
                  <a:pt x="44" y="57"/>
                </a:lnTo>
                <a:lnTo>
                  <a:pt x="44" y="57"/>
                </a:lnTo>
                <a:lnTo>
                  <a:pt x="60" y="49"/>
                </a:lnTo>
                <a:lnTo>
                  <a:pt x="75" y="39"/>
                </a:lnTo>
                <a:lnTo>
                  <a:pt x="75" y="39"/>
                </a:lnTo>
                <a:lnTo>
                  <a:pt x="66" y="46"/>
                </a:lnTo>
                <a:lnTo>
                  <a:pt x="58" y="54"/>
                </a:lnTo>
                <a:lnTo>
                  <a:pt x="58" y="54"/>
                </a:lnTo>
                <a:lnTo>
                  <a:pt x="58" y="57"/>
                </a:lnTo>
                <a:lnTo>
                  <a:pt x="60" y="57"/>
                </a:lnTo>
                <a:lnTo>
                  <a:pt x="60" y="57"/>
                </a:lnTo>
                <a:close/>
                <a:moveTo>
                  <a:pt x="122" y="15"/>
                </a:moveTo>
                <a:lnTo>
                  <a:pt x="122" y="15"/>
                </a:lnTo>
                <a:lnTo>
                  <a:pt x="122" y="15"/>
                </a:lnTo>
                <a:lnTo>
                  <a:pt x="122" y="15"/>
                </a:lnTo>
                <a:lnTo>
                  <a:pt x="139" y="15"/>
                </a:lnTo>
                <a:lnTo>
                  <a:pt x="139" y="15"/>
                </a:lnTo>
                <a:lnTo>
                  <a:pt x="125" y="23"/>
                </a:lnTo>
                <a:lnTo>
                  <a:pt x="114" y="31"/>
                </a:lnTo>
                <a:lnTo>
                  <a:pt x="90" y="49"/>
                </a:lnTo>
                <a:lnTo>
                  <a:pt x="90" y="49"/>
                </a:lnTo>
                <a:lnTo>
                  <a:pt x="86" y="52"/>
                </a:lnTo>
                <a:lnTo>
                  <a:pt x="89" y="48"/>
                </a:lnTo>
                <a:lnTo>
                  <a:pt x="101" y="39"/>
                </a:lnTo>
                <a:lnTo>
                  <a:pt x="101" y="39"/>
                </a:lnTo>
                <a:lnTo>
                  <a:pt x="112" y="27"/>
                </a:lnTo>
                <a:lnTo>
                  <a:pt x="122" y="15"/>
                </a:lnTo>
                <a:lnTo>
                  <a:pt x="122" y="15"/>
                </a:lnTo>
                <a:close/>
                <a:moveTo>
                  <a:pt x="157" y="58"/>
                </a:moveTo>
                <a:lnTo>
                  <a:pt x="157" y="58"/>
                </a:lnTo>
                <a:lnTo>
                  <a:pt x="172" y="52"/>
                </a:lnTo>
                <a:lnTo>
                  <a:pt x="186" y="42"/>
                </a:lnTo>
                <a:lnTo>
                  <a:pt x="213" y="23"/>
                </a:lnTo>
                <a:lnTo>
                  <a:pt x="213" y="23"/>
                </a:lnTo>
                <a:lnTo>
                  <a:pt x="207" y="30"/>
                </a:lnTo>
                <a:lnTo>
                  <a:pt x="207" y="30"/>
                </a:lnTo>
                <a:lnTo>
                  <a:pt x="202" y="35"/>
                </a:lnTo>
                <a:lnTo>
                  <a:pt x="197" y="39"/>
                </a:lnTo>
                <a:lnTo>
                  <a:pt x="197" y="39"/>
                </a:lnTo>
                <a:lnTo>
                  <a:pt x="187" y="48"/>
                </a:lnTo>
                <a:lnTo>
                  <a:pt x="178" y="57"/>
                </a:lnTo>
                <a:lnTo>
                  <a:pt x="178" y="57"/>
                </a:lnTo>
                <a:lnTo>
                  <a:pt x="176" y="57"/>
                </a:lnTo>
                <a:lnTo>
                  <a:pt x="178" y="58"/>
                </a:lnTo>
                <a:lnTo>
                  <a:pt x="178" y="60"/>
                </a:lnTo>
                <a:lnTo>
                  <a:pt x="179" y="58"/>
                </a:lnTo>
                <a:lnTo>
                  <a:pt x="179" y="58"/>
                </a:lnTo>
                <a:lnTo>
                  <a:pt x="199" y="46"/>
                </a:lnTo>
                <a:lnTo>
                  <a:pt x="218" y="34"/>
                </a:lnTo>
                <a:lnTo>
                  <a:pt x="218" y="34"/>
                </a:lnTo>
                <a:lnTo>
                  <a:pt x="225" y="31"/>
                </a:lnTo>
                <a:lnTo>
                  <a:pt x="224" y="33"/>
                </a:lnTo>
                <a:lnTo>
                  <a:pt x="217" y="39"/>
                </a:lnTo>
                <a:lnTo>
                  <a:pt x="217" y="39"/>
                </a:lnTo>
                <a:lnTo>
                  <a:pt x="199" y="57"/>
                </a:lnTo>
                <a:lnTo>
                  <a:pt x="199" y="57"/>
                </a:lnTo>
                <a:lnTo>
                  <a:pt x="199" y="58"/>
                </a:lnTo>
                <a:lnTo>
                  <a:pt x="201" y="60"/>
                </a:lnTo>
                <a:lnTo>
                  <a:pt x="201" y="60"/>
                </a:lnTo>
                <a:lnTo>
                  <a:pt x="211" y="54"/>
                </a:lnTo>
                <a:lnTo>
                  <a:pt x="214" y="53"/>
                </a:lnTo>
                <a:lnTo>
                  <a:pt x="217" y="53"/>
                </a:lnTo>
                <a:lnTo>
                  <a:pt x="218" y="54"/>
                </a:lnTo>
                <a:lnTo>
                  <a:pt x="218" y="57"/>
                </a:lnTo>
                <a:lnTo>
                  <a:pt x="218" y="57"/>
                </a:lnTo>
                <a:lnTo>
                  <a:pt x="218" y="58"/>
                </a:lnTo>
                <a:lnTo>
                  <a:pt x="220" y="60"/>
                </a:lnTo>
                <a:lnTo>
                  <a:pt x="221" y="58"/>
                </a:lnTo>
                <a:lnTo>
                  <a:pt x="221" y="58"/>
                </a:lnTo>
                <a:lnTo>
                  <a:pt x="221" y="58"/>
                </a:lnTo>
                <a:lnTo>
                  <a:pt x="222" y="53"/>
                </a:lnTo>
                <a:lnTo>
                  <a:pt x="221" y="48"/>
                </a:lnTo>
                <a:lnTo>
                  <a:pt x="221" y="48"/>
                </a:lnTo>
                <a:lnTo>
                  <a:pt x="220" y="46"/>
                </a:lnTo>
                <a:lnTo>
                  <a:pt x="218" y="46"/>
                </a:lnTo>
                <a:lnTo>
                  <a:pt x="218" y="46"/>
                </a:lnTo>
                <a:lnTo>
                  <a:pt x="209" y="52"/>
                </a:lnTo>
                <a:lnTo>
                  <a:pt x="209" y="52"/>
                </a:lnTo>
                <a:lnTo>
                  <a:pt x="205" y="54"/>
                </a:lnTo>
                <a:lnTo>
                  <a:pt x="207" y="52"/>
                </a:lnTo>
                <a:lnTo>
                  <a:pt x="214" y="46"/>
                </a:lnTo>
                <a:lnTo>
                  <a:pt x="214" y="46"/>
                </a:lnTo>
                <a:lnTo>
                  <a:pt x="228" y="30"/>
                </a:lnTo>
                <a:lnTo>
                  <a:pt x="228" y="30"/>
                </a:lnTo>
                <a:lnTo>
                  <a:pt x="226" y="61"/>
                </a:lnTo>
                <a:lnTo>
                  <a:pt x="226" y="61"/>
                </a:lnTo>
                <a:lnTo>
                  <a:pt x="135" y="58"/>
                </a:lnTo>
                <a:lnTo>
                  <a:pt x="135" y="58"/>
                </a:lnTo>
                <a:lnTo>
                  <a:pt x="143" y="56"/>
                </a:lnTo>
                <a:lnTo>
                  <a:pt x="149" y="53"/>
                </a:lnTo>
                <a:lnTo>
                  <a:pt x="162" y="45"/>
                </a:lnTo>
                <a:lnTo>
                  <a:pt x="187" y="26"/>
                </a:lnTo>
                <a:lnTo>
                  <a:pt x="187" y="26"/>
                </a:lnTo>
                <a:lnTo>
                  <a:pt x="195" y="21"/>
                </a:lnTo>
                <a:lnTo>
                  <a:pt x="195" y="21"/>
                </a:lnTo>
                <a:lnTo>
                  <a:pt x="195" y="22"/>
                </a:lnTo>
                <a:lnTo>
                  <a:pt x="183" y="31"/>
                </a:lnTo>
                <a:lnTo>
                  <a:pt x="183" y="31"/>
                </a:lnTo>
                <a:lnTo>
                  <a:pt x="168" y="44"/>
                </a:lnTo>
                <a:lnTo>
                  <a:pt x="156" y="57"/>
                </a:lnTo>
                <a:lnTo>
                  <a:pt x="156" y="57"/>
                </a:lnTo>
                <a:lnTo>
                  <a:pt x="156" y="58"/>
                </a:lnTo>
                <a:lnTo>
                  <a:pt x="157" y="58"/>
                </a:lnTo>
                <a:lnTo>
                  <a:pt x="157" y="58"/>
                </a:lnTo>
                <a:close/>
                <a:moveTo>
                  <a:pt x="228" y="26"/>
                </a:moveTo>
                <a:lnTo>
                  <a:pt x="228" y="26"/>
                </a:lnTo>
                <a:lnTo>
                  <a:pt x="201" y="42"/>
                </a:lnTo>
                <a:lnTo>
                  <a:pt x="201" y="42"/>
                </a:lnTo>
                <a:lnTo>
                  <a:pt x="190" y="50"/>
                </a:lnTo>
                <a:lnTo>
                  <a:pt x="190" y="50"/>
                </a:lnTo>
                <a:lnTo>
                  <a:pt x="187" y="50"/>
                </a:lnTo>
                <a:lnTo>
                  <a:pt x="187" y="50"/>
                </a:lnTo>
                <a:lnTo>
                  <a:pt x="205" y="37"/>
                </a:lnTo>
                <a:lnTo>
                  <a:pt x="213" y="29"/>
                </a:lnTo>
                <a:lnTo>
                  <a:pt x="220" y="19"/>
                </a:lnTo>
                <a:lnTo>
                  <a:pt x="220" y="19"/>
                </a:lnTo>
                <a:lnTo>
                  <a:pt x="218" y="18"/>
                </a:lnTo>
                <a:lnTo>
                  <a:pt x="217" y="18"/>
                </a:lnTo>
                <a:lnTo>
                  <a:pt x="217" y="18"/>
                </a:lnTo>
                <a:lnTo>
                  <a:pt x="190" y="37"/>
                </a:lnTo>
                <a:lnTo>
                  <a:pt x="176" y="45"/>
                </a:lnTo>
                <a:lnTo>
                  <a:pt x="162" y="53"/>
                </a:lnTo>
                <a:lnTo>
                  <a:pt x="162" y="53"/>
                </a:lnTo>
                <a:lnTo>
                  <a:pt x="171" y="46"/>
                </a:lnTo>
                <a:lnTo>
                  <a:pt x="180" y="37"/>
                </a:lnTo>
                <a:lnTo>
                  <a:pt x="180" y="37"/>
                </a:lnTo>
                <a:lnTo>
                  <a:pt x="191" y="27"/>
                </a:lnTo>
                <a:lnTo>
                  <a:pt x="203" y="18"/>
                </a:lnTo>
                <a:lnTo>
                  <a:pt x="203" y="18"/>
                </a:lnTo>
                <a:lnTo>
                  <a:pt x="203" y="17"/>
                </a:lnTo>
                <a:lnTo>
                  <a:pt x="203" y="17"/>
                </a:lnTo>
                <a:lnTo>
                  <a:pt x="229" y="18"/>
                </a:lnTo>
                <a:lnTo>
                  <a:pt x="229" y="18"/>
                </a:lnTo>
                <a:lnTo>
                  <a:pt x="228" y="26"/>
                </a:lnTo>
                <a:lnTo>
                  <a:pt x="228" y="26"/>
                </a:lnTo>
                <a:close/>
                <a:moveTo>
                  <a:pt x="139" y="54"/>
                </a:moveTo>
                <a:lnTo>
                  <a:pt x="139" y="54"/>
                </a:lnTo>
                <a:lnTo>
                  <a:pt x="151" y="48"/>
                </a:lnTo>
                <a:lnTo>
                  <a:pt x="163" y="39"/>
                </a:lnTo>
                <a:lnTo>
                  <a:pt x="174" y="29"/>
                </a:lnTo>
                <a:lnTo>
                  <a:pt x="182" y="18"/>
                </a:lnTo>
                <a:lnTo>
                  <a:pt x="182" y="18"/>
                </a:lnTo>
                <a:lnTo>
                  <a:pt x="182" y="17"/>
                </a:lnTo>
                <a:lnTo>
                  <a:pt x="182" y="17"/>
                </a:lnTo>
                <a:lnTo>
                  <a:pt x="199" y="17"/>
                </a:lnTo>
                <a:lnTo>
                  <a:pt x="199" y="17"/>
                </a:lnTo>
                <a:lnTo>
                  <a:pt x="183" y="26"/>
                </a:lnTo>
                <a:lnTo>
                  <a:pt x="170" y="35"/>
                </a:lnTo>
                <a:lnTo>
                  <a:pt x="155" y="46"/>
                </a:lnTo>
                <a:lnTo>
                  <a:pt x="147" y="50"/>
                </a:lnTo>
                <a:lnTo>
                  <a:pt x="139" y="54"/>
                </a:lnTo>
                <a:lnTo>
                  <a:pt x="139" y="54"/>
                </a:lnTo>
                <a:close/>
                <a:moveTo>
                  <a:pt x="162" y="15"/>
                </a:moveTo>
                <a:lnTo>
                  <a:pt x="162" y="15"/>
                </a:lnTo>
                <a:lnTo>
                  <a:pt x="179" y="17"/>
                </a:lnTo>
                <a:lnTo>
                  <a:pt x="179" y="17"/>
                </a:lnTo>
                <a:lnTo>
                  <a:pt x="167" y="23"/>
                </a:lnTo>
                <a:lnTo>
                  <a:pt x="155" y="30"/>
                </a:lnTo>
                <a:lnTo>
                  <a:pt x="133" y="45"/>
                </a:lnTo>
                <a:lnTo>
                  <a:pt x="133" y="45"/>
                </a:lnTo>
                <a:lnTo>
                  <a:pt x="141" y="39"/>
                </a:lnTo>
                <a:lnTo>
                  <a:pt x="149" y="33"/>
                </a:lnTo>
                <a:lnTo>
                  <a:pt x="156" y="26"/>
                </a:lnTo>
                <a:lnTo>
                  <a:pt x="162" y="18"/>
                </a:lnTo>
                <a:lnTo>
                  <a:pt x="162" y="18"/>
                </a:lnTo>
                <a:lnTo>
                  <a:pt x="162" y="15"/>
                </a:lnTo>
                <a:lnTo>
                  <a:pt x="162" y="15"/>
                </a:lnTo>
                <a:close/>
                <a:moveTo>
                  <a:pt x="140" y="18"/>
                </a:moveTo>
                <a:lnTo>
                  <a:pt x="140" y="18"/>
                </a:lnTo>
                <a:lnTo>
                  <a:pt x="141" y="17"/>
                </a:lnTo>
                <a:lnTo>
                  <a:pt x="140" y="15"/>
                </a:lnTo>
                <a:lnTo>
                  <a:pt x="140" y="15"/>
                </a:lnTo>
                <a:lnTo>
                  <a:pt x="159" y="15"/>
                </a:lnTo>
                <a:lnTo>
                  <a:pt x="159" y="15"/>
                </a:lnTo>
                <a:lnTo>
                  <a:pt x="133" y="33"/>
                </a:lnTo>
                <a:lnTo>
                  <a:pt x="105" y="50"/>
                </a:lnTo>
                <a:lnTo>
                  <a:pt x="105" y="50"/>
                </a:lnTo>
                <a:lnTo>
                  <a:pt x="103" y="50"/>
                </a:lnTo>
                <a:lnTo>
                  <a:pt x="103" y="50"/>
                </a:lnTo>
                <a:lnTo>
                  <a:pt x="112" y="42"/>
                </a:lnTo>
                <a:lnTo>
                  <a:pt x="112" y="42"/>
                </a:lnTo>
                <a:lnTo>
                  <a:pt x="125" y="30"/>
                </a:lnTo>
                <a:lnTo>
                  <a:pt x="140" y="18"/>
                </a:lnTo>
                <a:lnTo>
                  <a:pt x="140" y="18"/>
                </a:lnTo>
                <a:close/>
                <a:moveTo>
                  <a:pt x="108" y="58"/>
                </a:moveTo>
                <a:lnTo>
                  <a:pt x="108" y="58"/>
                </a:lnTo>
                <a:lnTo>
                  <a:pt x="99" y="58"/>
                </a:lnTo>
                <a:lnTo>
                  <a:pt x="99" y="58"/>
                </a:lnTo>
                <a:lnTo>
                  <a:pt x="128" y="39"/>
                </a:lnTo>
                <a:lnTo>
                  <a:pt x="156" y="22"/>
                </a:lnTo>
                <a:lnTo>
                  <a:pt x="156" y="22"/>
                </a:lnTo>
                <a:lnTo>
                  <a:pt x="144" y="31"/>
                </a:lnTo>
                <a:lnTo>
                  <a:pt x="133" y="41"/>
                </a:lnTo>
                <a:lnTo>
                  <a:pt x="133" y="41"/>
                </a:lnTo>
                <a:lnTo>
                  <a:pt x="114" y="54"/>
                </a:lnTo>
                <a:lnTo>
                  <a:pt x="114" y="54"/>
                </a:lnTo>
                <a:lnTo>
                  <a:pt x="114" y="56"/>
                </a:lnTo>
                <a:lnTo>
                  <a:pt x="114" y="57"/>
                </a:lnTo>
                <a:lnTo>
                  <a:pt x="117" y="57"/>
                </a:lnTo>
                <a:lnTo>
                  <a:pt x="117" y="57"/>
                </a:lnTo>
                <a:lnTo>
                  <a:pt x="130" y="50"/>
                </a:lnTo>
                <a:lnTo>
                  <a:pt x="145" y="41"/>
                </a:lnTo>
                <a:lnTo>
                  <a:pt x="171" y="23"/>
                </a:lnTo>
                <a:lnTo>
                  <a:pt x="171" y="23"/>
                </a:lnTo>
                <a:lnTo>
                  <a:pt x="176" y="21"/>
                </a:lnTo>
                <a:lnTo>
                  <a:pt x="172" y="25"/>
                </a:lnTo>
                <a:lnTo>
                  <a:pt x="172" y="25"/>
                </a:lnTo>
                <a:lnTo>
                  <a:pt x="164" y="33"/>
                </a:lnTo>
                <a:lnTo>
                  <a:pt x="155" y="39"/>
                </a:lnTo>
                <a:lnTo>
                  <a:pt x="155" y="39"/>
                </a:lnTo>
                <a:lnTo>
                  <a:pt x="132" y="57"/>
                </a:lnTo>
                <a:lnTo>
                  <a:pt x="132" y="57"/>
                </a:lnTo>
                <a:lnTo>
                  <a:pt x="132" y="58"/>
                </a:lnTo>
                <a:lnTo>
                  <a:pt x="132" y="58"/>
                </a:lnTo>
                <a:lnTo>
                  <a:pt x="132" y="58"/>
                </a:lnTo>
                <a:lnTo>
                  <a:pt x="108" y="58"/>
                </a:lnTo>
                <a:lnTo>
                  <a:pt x="108" y="58"/>
                </a:lnTo>
                <a:close/>
                <a:moveTo>
                  <a:pt x="132" y="46"/>
                </a:moveTo>
                <a:lnTo>
                  <a:pt x="132" y="46"/>
                </a:lnTo>
                <a:lnTo>
                  <a:pt x="128" y="49"/>
                </a:lnTo>
                <a:lnTo>
                  <a:pt x="128" y="49"/>
                </a:lnTo>
                <a:lnTo>
                  <a:pt x="132" y="46"/>
                </a:lnTo>
                <a:lnTo>
                  <a:pt x="132" y="46"/>
                </a:lnTo>
                <a:close/>
                <a:moveTo>
                  <a:pt x="117" y="15"/>
                </a:moveTo>
                <a:lnTo>
                  <a:pt x="117" y="15"/>
                </a:lnTo>
                <a:lnTo>
                  <a:pt x="106" y="22"/>
                </a:lnTo>
                <a:lnTo>
                  <a:pt x="95" y="30"/>
                </a:lnTo>
                <a:lnTo>
                  <a:pt x="75" y="45"/>
                </a:lnTo>
                <a:lnTo>
                  <a:pt x="75" y="45"/>
                </a:lnTo>
                <a:lnTo>
                  <a:pt x="83" y="39"/>
                </a:lnTo>
                <a:lnTo>
                  <a:pt x="91" y="33"/>
                </a:lnTo>
                <a:lnTo>
                  <a:pt x="98" y="25"/>
                </a:lnTo>
                <a:lnTo>
                  <a:pt x="103" y="18"/>
                </a:lnTo>
                <a:lnTo>
                  <a:pt x="103" y="18"/>
                </a:lnTo>
                <a:lnTo>
                  <a:pt x="103" y="17"/>
                </a:lnTo>
                <a:lnTo>
                  <a:pt x="103" y="15"/>
                </a:lnTo>
                <a:lnTo>
                  <a:pt x="101" y="15"/>
                </a:lnTo>
                <a:lnTo>
                  <a:pt x="101" y="15"/>
                </a:lnTo>
                <a:lnTo>
                  <a:pt x="75" y="35"/>
                </a:lnTo>
                <a:lnTo>
                  <a:pt x="62" y="44"/>
                </a:lnTo>
                <a:lnTo>
                  <a:pt x="48" y="52"/>
                </a:lnTo>
                <a:lnTo>
                  <a:pt x="48" y="52"/>
                </a:lnTo>
                <a:lnTo>
                  <a:pt x="63" y="35"/>
                </a:lnTo>
                <a:lnTo>
                  <a:pt x="63" y="35"/>
                </a:lnTo>
                <a:lnTo>
                  <a:pt x="83" y="18"/>
                </a:lnTo>
                <a:lnTo>
                  <a:pt x="83" y="18"/>
                </a:lnTo>
                <a:lnTo>
                  <a:pt x="83" y="15"/>
                </a:lnTo>
                <a:lnTo>
                  <a:pt x="82" y="15"/>
                </a:lnTo>
                <a:lnTo>
                  <a:pt x="82" y="15"/>
                </a:lnTo>
                <a:lnTo>
                  <a:pt x="72" y="19"/>
                </a:lnTo>
                <a:lnTo>
                  <a:pt x="64" y="25"/>
                </a:lnTo>
                <a:lnTo>
                  <a:pt x="48" y="37"/>
                </a:lnTo>
                <a:lnTo>
                  <a:pt x="48" y="37"/>
                </a:lnTo>
                <a:lnTo>
                  <a:pt x="35" y="46"/>
                </a:lnTo>
                <a:lnTo>
                  <a:pt x="35" y="46"/>
                </a:lnTo>
                <a:lnTo>
                  <a:pt x="29" y="50"/>
                </a:lnTo>
                <a:lnTo>
                  <a:pt x="32" y="48"/>
                </a:lnTo>
                <a:lnTo>
                  <a:pt x="39" y="39"/>
                </a:lnTo>
                <a:lnTo>
                  <a:pt x="39" y="39"/>
                </a:lnTo>
                <a:lnTo>
                  <a:pt x="60" y="18"/>
                </a:lnTo>
                <a:lnTo>
                  <a:pt x="60" y="18"/>
                </a:lnTo>
                <a:lnTo>
                  <a:pt x="60" y="17"/>
                </a:lnTo>
                <a:lnTo>
                  <a:pt x="60" y="15"/>
                </a:lnTo>
                <a:lnTo>
                  <a:pt x="59" y="15"/>
                </a:lnTo>
                <a:lnTo>
                  <a:pt x="58" y="15"/>
                </a:lnTo>
                <a:lnTo>
                  <a:pt x="58" y="15"/>
                </a:lnTo>
                <a:lnTo>
                  <a:pt x="17" y="48"/>
                </a:lnTo>
                <a:lnTo>
                  <a:pt x="17" y="48"/>
                </a:lnTo>
                <a:lnTo>
                  <a:pt x="27" y="39"/>
                </a:lnTo>
                <a:lnTo>
                  <a:pt x="33" y="33"/>
                </a:lnTo>
                <a:lnTo>
                  <a:pt x="40" y="23"/>
                </a:lnTo>
                <a:lnTo>
                  <a:pt x="47" y="14"/>
                </a:lnTo>
                <a:lnTo>
                  <a:pt x="47" y="14"/>
                </a:lnTo>
                <a:lnTo>
                  <a:pt x="117" y="15"/>
                </a:lnTo>
                <a:lnTo>
                  <a:pt x="117" y="15"/>
                </a:lnTo>
                <a:close/>
                <a:moveTo>
                  <a:pt x="70" y="48"/>
                </a:moveTo>
                <a:lnTo>
                  <a:pt x="70" y="48"/>
                </a:lnTo>
                <a:lnTo>
                  <a:pt x="72" y="46"/>
                </a:lnTo>
                <a:lnTo>
                  <a:pt x="72" y="46"/>
                </a:lnTo>
                <a:lnTo>
                  <a:pt x="70" y="48"/>
                </a:lnTo>
                <a:lnTo>
                  <a:pt x="70" y="48"/>
                </a:lnTo>
                <a:close/>
                <a:moveTo>
                  <a:pt x="41" y="14"/>
                </a:moveTo>
                <a:lnTo>
                  <a:pt x="41" y="14"/>
                </a:lnTo>
                <a:lnTo>
                  <a:pt x="27" y="25"/>
                </a:lnTo>
                <a:lnTo>
                  <a:pt x="13" y="35"/>
                </a:lnTo>
                <a:lnTo>
                  <a:pt x="13" y="35"/>
                </a:lnTo>
                <a:lnTo>
                  <a:pt x="13" y="35"/>
                </a:lnTo>
                <a:lnTo>
                  <a:pt x="18" y="30"/>
                </a:lnTo>
                <a:lnTo>
                  <a:pt x="22" y="25"/>
                </a:lnTo>
                <a:lnTo>
                  <a:pt x="31" y="14"/>
                </a:lnTo>
                <a:lnTo>
                  <a:pt x="31" y="14"/>
                </a:lnTo>
                <a:lnTo>
                  <a:pt x="41" y="14"/>
                </a:lnTo>
                <a:lnTo>
                  <a:pt x="41" y="14"/>
                </a:lnTo>
                <a:close/>
              </a:path>
            </a:pathLst>
          </a:custGeom>
          <a:solidFill>
            <a:srgbClr val="7CB554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66" name="Freeform 30"/>
          <p:cNvSpPr>
            <a:spLocks noEditPoints="1"/>
          </p:cNvSpPr>
          <p:nvPr/>
        </p:nvSpPr>
        <p:spPr bwMode="auto">
          <a:xfrm>
            <a:off x="898499" y="2113276"/>
            <a:ext cx="425144" cy="463793"/>
          </a:xfrm>
          <a:custGeom>
            <a:avLst/>
            <a:gdLst>
              <a:gd name="T0" fmla="*/ 111 w 176"/>
              <a:gd name="T1" fmla="*/ 192 h 192"/>
              <a:gd name="T2" fmla="*/ 118 w 176"/>
              <a:gd name="T3" fmla="*/ 131 h 192"/>
              <a:gd name="T4" fmla="*/ 176 w 176"/>
              <a:gd name="T5" fmla="*/ 81 h 192"/>
              <a:gd name="T6" fmla="*/ 160 w 176"/>
              <a:gd name="T7" fmla="*/ 73 h 192"/>
              <a:gd name="T8" fmla="*/ 119 w 176"/>
              <a:gd name="T9" fmla="*/ 3 h 192"/>
              <a:gd name="T10" fmla="*/ 65 w 176"/>
              <a:gd name="T11" fmla="*/ 7 h 192"/>
              <a:gd name="T12" fmla="*/ 0 w 176"/>
              <a:gd name="T13" fmla="*/ 75 h 192"/>
              <a:gd name="T14" fmla="*/ 7 w 176"/>
              <a:gd name="T15" fmla="*/ 125 h 192"/>
              <a:gd name="T16" fmla="*/ 21 w 176"/>
              <a:gd name="T17" fmla="*/ 114 h 192"/>
              <a:gd name="T18" fmla="*/ 22 w 176"/>
              <a:gd name="T19" fmla="*/ 113 h 192"/>
              <a:gd name="T20" fmla="*/ 23 w 176"/>
              <a:gd name="T21" fmla="*/ 92 h 192"/>
              <a:gd name="T22" fmla="*/ 14 w 176"/>
              <a:gd name="T23" fmla="*/ 86 h 192"/>
              <a:gd name="T24" fmla="*/ 13 w 176"/>
              <a:gd name="T25" fmla="*/ 81 h 192"/>
              <a:gd name="T26" fmla="*/ 57 w 176"/>
              <a:gd name="T27" fmla="*/ 81 h 192"/>
              <a:gd name="T28" fmla="*/ 71 w 176"/>
              <a:gd name="T29" fmla="*/ 81 h 192"/>
              <a:gd name="T30" fmla="*/ 76 w 176"/>
              <a:gd name="T31" fmla="*/ 79 h 192"/>
              <a:gd name="T32" fmla="*/ 60 w 176"/>
              <a:gd name="T33" fmla="*/ 81 h 192"/>
              <a:gd name="T34" fmla="*/ 79 w 176"/>
              <a:gd name="T35" fmla="*/ 72 h 192"/>
              <a:gd name="T36" fmla="*/ 100 w 176"/>
              <a:gd name="T37" fmla="*/ 42 h 192"/>
              <a:gd name="T38" fmla="*/ 108 w 176"/>
              <a:gd name="T39" fmla="*/ 19 h 192"/>
              <a:gd name="T40" fmla="*/ 87 w 176"/>
              <a:gd name="T41" fmla="*/ 26 h 192"/>
              <a:gd name="T42" fmla="*/ 106 w 176"/>
              <a:gd name="T43" fmla="*/ 121 h 192"/>
              <a:gd name="T44" fmla="*/ 162 w 176"/>
              <a:gd name="T45" fmla="*/ 106 h 192"/>
              <a:gd name="T46" fmla="*/ 164 w 176"/>
              <a:gd name="T47" fmla="*/ 86 h 192"/>
              <a:gd name="T48" fmla="*/ 103 w 176"/>
              <a:gd name="T49" fmla="*/ 150 h 192"/>
              <a:gd name="T50" fmla="*/ 90 w 176"/>
              <a:gd name="T51" fmla="*/ 171 h 192"/>
              <a:gd name="T52" fmla="*/ 103 w 176"/>
              <a:gd name="T53" fmla="*/ 90 h 192"/>
              <a:gd name="T54" fmla="*/ 117 w 176"/>
              <a:gd name="T55" fmla="*/ 84 h 192"/>
              <a:gd name="T56" fmla="*/ 84 w 176"/>
              <a:gd name="T57" fmla="*/ 111 h 192"/>
              <a:gd name="T58" fmla="*/ 92 w 176"/>
              <a:gd name="T59" fmla="*/ 144 h 192"/>
              <a:gd name="T60" fmla="*/ 87 w 176"/>
              <a:gd name="T61" fmla="*/ 150 h 192"/>
              <a:gd name="T62" fmla="*/ 107 w 176"/>
              <a:gd name="T63" fmla="*/ 123 h 192"/>
              <a:gd name="T64" fmla="*/ 102 w 176"/>
              <a:gd name="T65" fmla="*/ 129 h 192"/>
              <a:gd name="T66" fmla="*/ 102 w 176"/>
              <a:gd name="T67" fmla="*/ 129 h 192"/>
              <a:gd name="T68" fmla="*/ 83 w 176"/>
              <a:gd name="T69" fmla="*/ 127 h 192"/>
              <a:gd name="T70" fmla="*/ 100 w 176"/>
              <a:gd name="T71" fmla="*/ 123 h 192"/>
              <a:gd name="T72" fmla="*/ 88 w 176"/>
              <a:gd name="T73" fmla="*/ 115 h 192"/>
              <a:gd name="T74" fmla="*/ 96 w 176"/>
              <a:gd name="T75" fmla="*/ 68 h 192"/>
              <a:gd name="T76" fmla="*/ 76 w 176"/>
              <a:gd name="T77" fmla="*/ 26 h 192"/>
              <a:gd name="T78" fmla="*/ 103 w 176"/>
              <a:gd name="T79" fmla="*/ 25 h 192"/>
              <a:gd name="T80" fmla="*/ 100 w 176"/>
              <a:gd name="T81" fmla="*/ 27 h 192"/>
              <a:gd name="T82" fmla="*/ 76 w 176"/>
              <a:gd name="T83" fmla="*/ 69 h 192"/>
              <a:gd name="T84" fmla="*/ 53 w 176"/>
              <a:gd name="T85" fmla="*/ 113 h 192"/>
              <a:gd name="T86" fmla="*/ 110 w 176"/>
              <a:gd name="T87" fmla="*/ 60 h 192"/>
              <a:gd name="T88" fmla="*/ 63 w 176"/>
              <a:gd name="T89" fmla="*/ 113 h 192"/>
              <a:gd name="T90" fmla="*/ 79 w 176"/>
              <a:gd name="T91" fmla="*/ 107 h 192"/>
              <a:gd name="T92" fmla="*/ 110 w 176"/>
              <a:gd name="T93" fmla="*/ 61 h 192"/>
              <a:gd name="T94" fmla="*/ 84 w 176"/>
              <a:gd name="T95" fmla="*/ 173 h 192"/>
              <a:gd name="T96" fmla="*/ 103 w 176"/>
              <a:gd name="T97" fmla="*/ 173 h 192"/>
              <a:gd name="T98" fmla="*/ 113 w 176"/>
              <a:gd name="T99" fmla="*/ 119 h 192"/>
              <a:gd name="T100" fmla="*/ 123 w 176"/>
              <a:gd name="T101" fmla="*/ 117 h 192"/>
              <a:gd name="T102" fmla="*/ 154 w 176"/>
              <a:gd name="T103" fmla="*/ 99 h 192"/>
              <a:gd name="T104" fmla="*/ 158 w 176"/>
              <a:gd name="T105" fmla="*/ 114 h 192"/>
              <a:gd name="T106" fmla="*/ 113 w 176"/>
              <a:gd name="T107" fmla="*/ 119 h 192"/>
              <a:gd name="T108" fmla="*/ 152 w 176"/>
              <a:gd name="T109" fmla="*/ 86 h 192"/>
              <a:gd name="T110" fmla="*/ 44 w 176"/>
              <a:gd name="T111" fmla="*/ 80 h 192"/>
              <a:gd name="T112" fmla="*/ 30 w 176"/>
              <a:gd name="T113" fmla="*/ 88 h 192"/>
              <a:gd name="T114" fmla="*/ 15 w 176"/>
              <a:gd name="T115" fmla="*/ 91 h 192"/>
              <a:gd name="T116" fmla="*/ 46 w 176"/>
              <a:gd name="T117" fmla="*/ 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76" h="192">
                <a:moveTo>
                  <a:pt x="61" y="183"/>
                </a:moveTo>
                <a:lnTo>
                  <a:pt x="61" y="183"/>
                </a:lnTo>
                <a:lnTo>
                  <a:pt x="61" y="185"/>
                </a:lnTo>
                <a:lnTo>
                  <a:pt x="64" y="188"/>
                </a:lnTo>
                <a:lnTo>
                  <a:pt x="64" y="188"/>
                </a:lnTo>
                <a:lnTo>
                  <a:pt x="65" y="189"/>
                </a:lnTo>
                <a:lnTo>
                  <a:pt x="68" y="191"/>
                </a:lnTo>
                <a:lnTo>
                  <a:pt x="68" y="191"/>
                </a:lnTo>
                <a:lnTo>
                  <a:pt x="79" y="189"/>
                </a:lnTo>
                <a:lnTo>
                  <a:pt x="90" y="191"/>
                </a:lnTo>
                <a:lnTo>
                  <a:pt x="111" y="192"/>
                </a:lnTo>
                <a:lnTo>
                  <a:pt x="111" y="192"/>
                </a:lnTo>
                <a:lnTo>
                  <a:pt x="114" y="191"/>
                </a:lnTo>
                <a:lnTo>
                  <a:pt x="117" y="189"/>
                </a:lnTo>
                <a:lnTo>
                  <a:pt x="117" y="187"/>
                </a:lnTo>
                <a:lnTo>
                  <a:pt x="118" y="185"/>
                </a:lnTo>
                <a:lnTo>
                  <a:pt x="118" y="185"/>
                </a:lnTo>
                <a:lnTo>
                  <a:pt x="118" y="183"/>
                </a:lnTo>
                <a:lnTo>
                  <a:pt x="118" y="183"/>
                </a:lnTo>
                <a:lnTo>
                  <a:pt x="117" y="171"/>
                </a:lnTo>
                <a:lnTo>
                  <a:pt x="117" y="157"/>
                </a:lnTo>
                <a:lnTo>
                  <a:pt x="118" y="131"/>
                </a:lnTo>
                <a:lnTo>
                  <a:pt x="118" y="131"/>
                </a:lnTo>
                <a:lnTo>
                  <a:pt x="144" y="133"/>
                </a:lnTo>
                <a:lnTo>
                  <a:pt x="168" y="131"/>
                </a:lnTo>
                <a:lnTo>
                  <a:pt x="168" y="131"/>
                </a:lnTo>
                <a:lnTo>
                  <a:pt x="171" y="130"/>
                </a:lnTo>
                <a:lnTo>
                  <a:pt x="171" y="130"/>
                </a:lnTo>
                <a:lnTo>
                  <a:pt x="172" y="129"/>
                </a:lnTo>
                <a:lnTo>
                  <a:pt x="173" y="126"/>
                </a:lnTo>
                <a:lnTo>
                  <a:pt x="173" y="126"/>
                </a:lnTo>
                <a:lnTo>
                  <a:pt x="175" y="103"/>
                </a:lnTo>
                <a:lnTo>
                  <a:pt x="176" y="81"/>
                </a:lnTo>
                <a:lnTo>
                  <a:pt x="176" y="81"/>
                </a:lnTo>
                <a:lnTo>
                  <a:pt x="176" y="80"/>
                </a:lnTo>
                <a:lnTo>
                  <a:pt x="176" y="80"/>
                </a:lnTo>
                <a:lnTo>
                  <a:pt x="176" y="80"/>
                </a:lnTo>
                <a:lnTo>
                  <a:pt x="176" y="80"/>
                </a:lnTo>
                <a:lnTo>
                  <a:pt x="176" y="80"/>
                </a:lnTo>
                <a:lnTo>
                  <a:pt x="176" y="80"/>
                </a:lnTo>
                <a:lnTo>
                  <a:pt x="175" y="77"/>
                </a:lnTo>
                <a:lnTo>
                  <a:pt x="172" y="76"/>
                </a:lnTo>
                <a:lnTo>
                  <a:pt x="172" y="76"/>
                </a:lnTo>
                <a:lnTo>
                  <a:pt x="160" y="73"/>
                </a:lnTo>
                <a:lnTo>
                  <a:pt x="148" y="73"/>
                </a:lnTo>
                <a:lnTo>
                  <a:pt x="134" y="73"/>
                </a:lnTo>
                <a:lnTo>
                  <a:pt x="122" y="73"/>
                </a:lnTo>
                <a:lnTo>
                  <a:pt x="122" y="73"/>
                </a:lnTo>
                <a:lnTo>
                  <a:pt x="122" y="41"/>
                </a:lnTo>
                <a:lnTo>
                  <a:pt x="122" y="25"/>
                </a:lnTo>
                <a:lnTo>
                  <a:pt x="122" y="9"/>
                </a:lnTo>
                <a:lnTo>
                  <a:pt x="122" y="9"/>
                </a:lnTo>
                <a:lnTo>
                  <a:pt x="121" y="6"/>
                </a:lnTo>
                <a:lnTo>
                  <a:pt x="121" y="6"/>
                </a:lnTo>
                <a:lnTo>
                  <a:pt x="119" y="3"/>
                </a:lnTo>
                <a:lnTo>
                  <a:pt x="117" y="2"/>
                </a:lnTo>
                <a:lnTo>
                  <a:pt x="117" y="2"/>
                </a:lnTo>
                <a:lnTo>
                  <a:pt x="94" y="0"/>
                </a:lnTo>
                <a:lnTo>
                  <a:pt x="83" y="0"/>
                </a:lnTo>
                <a:lnTo>
                  <a:pt x="71" y="2"/>
                </a:lnTo>
                <a:lnTo>
                  <a:pt x="71" y="2"/>
                </a:lnTo>
                <a:lnTo>
                  <a:pt x="68" y="3"/>
                </a:lnTo>
                <a:lnTo>
                  <a:pt x="68" y="3"/>
                </a:lnTo>
                <a:lnTo>
                  <a:pt x="65" y="5"/>
                </a:lnTo>
                <a:lnTo>
                  <a:pt x="65" y="7"/>
                </a:lnTo>
                <a:lnTo>
                  <a:pt x="65" y="7"/>
                </a:lnTo>
                <a:lnTo>
                  <a:pt x="64" y="38"/>
                </a:lnTo>
                <a:lnTo>
                  <a:pt x="64" y="69"/>
                </a:lnTo>
                <a:lnTo>
                  <a:pt x="64" y="69"/>
                </a:lnTo>
                <a:lnTo>
                  <a:pt x="36" y="68"/>
                </a:lnTo>
                <a:lnTo>
                  <a:pt x="9" y="68"/>
                </a:lnTo>
                <a:lnTo>
                  <a:pt x="9" y="68"/>
                </a:lnTo>
                <a:lnTo>
                  <a:pt x="6" y="69"/>
                </a:lnTo>
                <a:lnTo>
                  <a:pt x="6" y="69"/>
                </a:lnTo>
                <a:lnTo>
                  <a:pt x="2" y="71"/>
                </a:lnTo>
                <a:lnTo>
                  <a:pt x="0" y="72"/>
                </a:lnTo>
                <a:lnTo>
                  <a:pt x="0" y="75"/>
                </a:lnTo>
                <a:lnTo>
                  <a:pt x="0" y="75"/>
                </a:lnTo>
                <a:lnTo>
                  <a:pt x="0" y="86"/>
                </a:lnTo>
                <a:lnTo>
                  <a:pt x="0" y="98"/>
                </a:lnTo>
                <a:lnTo>
                  <a:pt x="0" y="108"/>
                </a:lnTo>
                <a:lnTo>
                  <a:pt x="2" y="121"/>
                </a:lnTo>
                <a:lnTo>
                  <a:pt x="2" y="121"/>
                </a:lnTo>
                <a:lnTo>
                  <a:pt x="3" y="122"/>
                </a:lnTo>
                <a:lnTo>
                  <a:pt x="5" y="123"/>
                </a:lnTo>
                <a:lnTo>
                  <a:pt x="7" y="125"/>
                </a:lnTo>
                <a:lnTo>
                  <a:pt x="7" y="125"/>
                </a:lnTo>
                <a:lnTo>
                  <a:pt x="7" y="125"/>
                </a:lnTo>
                <a:lnTo>
                  <a:pt x="7" y="125"/>
                </a:lnTo>
                <a:lnTo>
                  <a:pt x="21" y="125"/>
                </a:lnTo>
                <a:lnTo>
                  <a:pt x="34" y="125"/>
                </a:lnTo>
                <a:lnTo>
                  <a:pt x="61" y="125"/>
                </a:lnTo>
                <a:lnTo>
                  <a:pt x="61" y="125"/>
                </a:lnTo>
                <a:lnTo>
                  <a:pt x="61" y="154"/>
                </a:lnTo>
                <a:lnTo>
                  <a:pt x="61" y="168"/>
                </a:lnTo>
                <a:lnTo>
                  <a:pt x="61" y="183"/>
                </a:lnTo>
                <a:lnTo>
                  <a:pt x="61" y="183"/>
                </a:lnTo>
                <a:close/>
                <a:moveTo>
                  <a:pt x="21" y="114"/>
                </a:moveTo>
                <a:lnTo>
                  <a:pt x="21" y="114"/>
                </a:lnTo>
                <a:lnTo>
                  <a:pt x="13" y="113"/>
                </a:lnTo>
                <a:lnTo>
                  <a:pt x="13" y="113"/>
                </a:lnTo>
                <a:lnTo>
                  <a:pt x="13" y="113"/>
                </a:lnTo>
                <a:lnTo>
                  <a:pt x="13" y="113"/>
                </a:lnTo>
                <a:lnTo>
                  <a:pt x="14" y="113"/>
                </a:lnTo>
                <a:lnTo>
                  <a:pt x="14" y="113"/>
                </a:lnTo>
                <a:lnTo>
                  <a:pt x="22" y="106"/>
                </a:lnTo>
                <a:lnTo>
                  <a:pt x="29" y="99"/>
                </a:lnTo>
                <a:lnTo>
                  <a:pt x="29" y="99"/>
                </a:lnTo>
                <a:lnTo>
                  <a:pt x="25" y="106"/>
                </a:lnTo>
                <a:lnTo>
                  <a:pt x="22" y="113"/>
                </a:lnTo>
                <a:lnTo>
                  <a:pt x="22" y="113"/>
                </a:lnTo>
                <a:lnTo>
                  <a:pt x="21" y="114"/>
                </a:lnTo>
                <a:lnTo>
                  <a:pt x="21" y="114"/>
                </a:lnTo>
                <a:close/>
                <a:moveTo>
                  <a:pt x="13" y="100"/>
                </a:moveTo>
                <a:lnTo>
                  <a:pt x="13" y="100"/>
                </a:lnTo>
                <a:lnTo>
                  <a:pt x="14" y="100"/>
                </a:lnTo>
                <a:lnTo>
                  <a:pt x="14" y="100"/>
                </a:lnTo>
                <a:lnTo>
                  <a:pt x="26" y="88"/>
                </a:lnTo>
                <a:lnTo>
                  <a:pt x="29" y="86"/>
                </a:lnTo>
                <a:lnTo>
                  <a:pt x="23" y="92"/>
                </a:lnTo>
                <a:lnTo>
                  <a:pt x="23" y="92"/>
                </a:lnTo>
                <a:lnTo>
                  <a:pt x="18" y="100"/>
                </a:lnTo>
                <a:lnTo>
                  <a:pt x="13" y="108"/>
                </a:lnTo>
                <a:lnTo>
                  <a:pt x="13" y="108"/>
                </a:lnTo>
                <a:lnTo>
                  <a:pt x="13" y="100"/>
                </a:lnTo>
                <a:lnTo>
                  <a:pt x="13" y="100"/>
                </a:lnTo>
                <a:close/>
                <a:moveTo>
                  <a:pt x="13" y="96"/>
                </a:moveTo>
                <a:lnTo>
                  <a:pt x="13" y="96"/>
                </a:lnTo>
                <a:lnTo>
                  <a:pt x="13" y="86"/>
                </a:lnTo>
                <a:lnTo>
                  <a:pt x="13" y="86"/>
                </a:lnTo>
                <a:lnTo>
                  <a:pt x="14" y="86"/>
                </a:lnTo>
                <a:lnTo>
                  <a:pt x="14" y="86"/>
                </a:lnTo>
                <a:lnTo>
                  <a:pt x="17" y="84"/>
                </a:lnTo>
                <a:lnTo>
                  <a:pt x="17" y="87"/>
                </a:lnTo>
                <a:lnTo>
                  <a:pt x="13" y="96"/>
                </a:lnTo>
                <a:lnTo>
                  <a:pt x="13" y="96"/>
                </a:lnTo>
                <a:close/>
                <a:moveTo>
                  <a:pt x="13" y="81"/>
                </a:moveTo>
                <a:lnTo>
                  <a:pt x="13" y="81"/>
                </a:lnTo>
                <a:lnTo>
                  <a:pt x="13" y="80"/>
                </a:lnTo>
                <a:lnTo>
                  <a:pt x="13" y="80"/>
                </a:lnTo>
                <a:lnTo>
                  <a:pt x="17" y="80"/>
                </a:lnTo>
                <a:lnTo>
                  <a:pt x="17" y="80"/>
                </a:lnTo>
                <a:lnTo>
                  <a:pt x="13" y="81"/>
                </a:lnTo>
                <a:lnTo>
                  <a:pt x="13" y="81"/>
                </a:lnTo>
                <a:close/>
                <a:moveTo>
                  <a:pt x="30" y="103"/>
                </a:moveTo>
                <a:lnTo>
                  <a:pt x="30" y="103"/>
                </a:lnTo>
                <a:lnTo>
                  <a:pt x="37" y="92"/>
                </a:lnTo>
                <a:lnTo>
                  <a:pt x="45" y="83"/>
                </a:lnTo>
                <a:lnTo>
                  <a:pt x="45" y="83"/>
                </a:lnTo>
                <a:lnTo>
                  <a:pt x="46" y="81"/>
                </a:lnTo>
                <a:lnTo>
                  <a:pt x="45" y="80"/>
                </a:lnTo>
                <a:lnTo>
                  <a:pt x="45" y="80"/>
                </a:lnTo>
                <a:lnTo>
                  <a:pt x="57" y="81"/>
                </a:lnTo>
                <a:lnTo>
                  <a:pt x="57" y="81"/>
                </a:lnTo>
                <a:lnTo>
                  <a:pt x="46" y="90"/>
                </a:lnTo>
                <a:lnTo>
                  <a:pt x="38" y="99"/>
                </a:lnTo>
                <a:lnTo>
                  <a:pt x="38" y="99"/>
                </a:lnTo>
                <a:lnTo>
                  <a:pt x="29" y="108"/>
                </a:lnTo>
                <a:lnTo>
                  <a:pt x="27" y="110"/>
                </a:lnTo>
                <a:lnTo>
                  <a:pt x="26" y="110"/>
                </a:lnTo>
                <a:lnTo>
                  <a:pt x="30" y="103"/>
                </a:lnTo>
                <a:lnTo>
                  <a:pt x="30" y="103"/>
                </a:lnTo>
                <a:close/>
                <a:moveTo>
                  <a:pt x="60" y="81"/>
                </a:moveTo>
                <a:lnTo>
                  <a:pt x="60" y="81"/>
                </a:lnTo>
                <a:lnTo>
                  <a:pt x="71" y="81"/>
                </a:lnTo>
                <a:lnTo>
                  <a:pt x="71" y="81"/>
                </a:lnTo>
                <a:lnTo>
                  <a:pt x="73" y="80"/>
                </a:lnTo>
                <a:lnTo>
                  <a:pt x="73" y="80"/>
                </a:lnTo>
                <a:lnTo>
                  <a:pt x="76" y="79"/>
                </a:lnTo>
                <a:lnTo>
                  <a:pt x="76" y="75"/>
                </a:lnTo>
                <a:lnTo>
                  <a:pt x="76" y="75"/>
                </a:lnTo>
                <a:lnTo>
                  <a:pt x="76" y="75"/>
                </a:lnTo>
                <a:lnTo>
                  <a:pt x="76" y="75"/>
                </a:lnTo>
                <a:lnTo>
                  <a:pt x="91" y="69"/>
                </a:lnTo>
                <a:lnTo>
                  <a:pt x="91" y="69"/>
                </a:lnTo>
                <a:lnTo>
                  <a:pt x="76" y="79"/>
                </a:lnTo>
                <a:lnTo>
                  <a:pt x="61" y="91"/>
                </a:lnTo>
                <a:lnTo>
                  <a:pt x="61" y="91"/>
                </a:lnTo>
                <a:lnTo>
                  <a:pt x="49" y="99"/>
                </a:lnTo>
                <a:lnTo>
                  <a:pt x="44" y="103"/>
                </a:lnTo>
                <a:lnTo>
                  <a:pt x="40" y="108"/>
                </a:lnTo>
                <a:lnTo>
                  <a:pt x="40" y="108"/>
                </a:lnTo>
                <a:lnTo>
                  <a:pt x="49" y="95"/>
                </a:lnTo>
                <a:lnTo>
                  <a:pt x="59" y="83"/>
                </a:lnTo>
                <a:lnTo>
                  <a:pt x="59" y="83"/>
                </a:lnTo>
                <a:lnTo>
                  <a:pt x="60" y="81"/>
                </a:lnTo>
                <a:lnTo>
                  <a:pt x="60" y="81"/>
                </a:lnTo>
                <a:close/>
                <a:moveTo>
                  <a:pt x="111" y="14"/>
                </a:moveTo>
                <a:lnTo>
                  <a:pt x="111" y="14"/>
                </a:lnTo>
                <a:lnTo>
                  <a:pt x="111" y="37"/>
                </a:lnTo>
                <a:lnTo>
                  <a:pt x="110" y="60"/>
                </a:lnTo>
                <a:lnTo>
                  <a:pt x="110" y="60"/>
                </a:lnTo>
                <a:lnTo>
                  <a:pt x="110" y="59"/>
                </a:lnTo>
                <a:lnTo>
                  <a:pt x="108" y="59"/>
                </a:lnTo>
                <a:lnTo>
                  <a:pt x="108" y="59"/>
                </a:lnTo>
                <a:lnTo>
                  <a:pt x="87" y="68"/>
                </a:lnTo>
                <a:lnTo>
                  <a:pt x="87" y="68"/>
                </a:lnTo>
                <a:lnTo>
                  <a:pt x="79" y="72"/>
                </a:lnTo>
                <a:lnTo>
                  <a:pt x="81" y="69"/>
                </a:lnTo>
                <a:lnTo>
                  <a:pt x="81" y="69"/>
                </a:lnTo>
                <a:lnTo>
                  <a:pt x="91" y="64"/>
                </a:lnTo>
                <a:lnTo>
                  <a:pt x="98" y="57"/>
                </a:lnTo>
                <a:lnTo>
                  <a:pt x="104" y="49"/>
                </a:lnTo>
                <a:lnTo>
                  <a:pt x="110" y="41"/>
                </a:lnTo>
                <a:lnTo>
                  <a:pt x="110" y="41"/>
                </a:lnTo>
                <a:lnTo>
                  <a:pt x="110" y="40"/>
                </a:lnTo>
                <a:lnTo>
                  <a:pt x="108" y="40"/>
                </a:lnTo>
                <a:lnTo>
                  <a:pt x="108" y="40"/>
                </a:lnTo>
                <a:lnTo>
                  <a:pt x="100" y="42"/>
                </a:lnTo>
                <a:lnTo>
                  <a:pt x="92" y="46"/>
                </a:lnTo>
                <a:lnTo>
                  <a:pt x="92" y="46"/>
                </a:lnTo>
                <a:lnTo>
                  <a:pt x="80" y="56"/>
                </a:lnTo>
                <a:lnTo>
                  <a:pt x="76" y="59"/>
                </a:lnTo>
                <a:lnTo>
                  <a:pt x="79" y="56"/>
                </a:lnTo>
                <a:lnTo>
                  <a:pt x="79" y="56"/>
                </a:lnTo>
                <a:lnTo>
                  <a:pt x="95" y="40"/>
                </a:lnTo>
                <a:lnTo>
                  <a:pt x="102" y="32"/>
                </a:lnTo>
                <a:lnTo>
                  <a:pt x="108" y="22"/>
                </a:lnTo>
                <a:lnTo>
                  <a:pt x="108" y="22"/>
                </a:lnTo>
                <a:lnTo>
                  <a:pt x="108" y="19"/>
                </a:lnTo>
                <a:lnTo>
                  <a:pt x="106" y="19"/>
                </a:lnTo>
                <a:lnTo>
                  <a:pt x="106" y="19"/>
                </a:lnTo>
                <a:lnTo>
                  <a:pt x="98" y="25"/>
                </a:lnTo>
                <a:lnTo>
                  <a:pt x="91" y="30"/>
                </a:lnTo>
                <a:lnTo>
                  <a:pt x="83" y="36"/>
                </a:lnTo>
                <a:lnTo>
                  <a:pt x="75" y="41"/>
                </a:lnTo>
                <a:lnTo>
                  <a:pt x="75" y="41"/>
                </a:lnTo>
                <a:lnTo>
                  <a:pt x="75" y="40"/>
                </a:lnTo>
                <a:lnTo>
                  <a:pt x="75" y="40"/>
                </a:lnTo>
                <a:lnTo>
                  <a:pt x="87" y="26"/>
                </a:lnTo>
                <a:lnTo>
                  <a:pt x="87" y="26"/>
                </a:lnTo>
                <a:lnTo>
                  <a:pt x="92" y="19"/>
                </a:lnTo>
                <a:lnTo>
                  <a:pt x="98" y="13"/>
                </a:lnTo>
                <a:lnTo>
                  <a:pt x="98" y="13"/>
                </a:lnTo>
                <a:lnTo>
                  <a:pt x="111" y="14"/>
                </a:lnTo>
                <a:lnTo>
                  <a:pt x="111" y="14"/>
                </a:lnTo>
                <a:close/>
                <a:moveTo>
                  <a:pt x="144" y="86"/>
                </a:moveTo>
                <a:lnTo>
                  <a:pt x="144" y="86"/>
                </a:lnTo>
                <a:lnTo>
                  <a:pt x="130" y="98"/>
                </a:lnTo>
                <a:lnTo>
                  <a:pt x="118" y="110"/>
                </a:lnTo>
                <a:lnTo>
                  <a:pt x="118" y="110"/>
                </a:lnTo>
                <a:lnTo>
                  <a:pt x="106" y="121"/>
                </a:lnTo>
                <a:lnTo>
                  <a:pt x="106" y="121"/>
                </a:lnTo>
                <a:lnTo>
                  <a:pt x="107" y="118"/>
                </a:lnTo>
                <a:lnTo>
                  <a:pt x="110" y="115"/>
                </a:lnTo>
                <a:lnTo>
                  <a:pt x="114" y="108"/>
                </a:lnTo>
                <a:lnTo>
                  <a:pt x="114" y="108"/>
                </a:lnTo>
                <a:lnTo>
                  <a:pt x="130" y="86"/>
                </a:lnTo>
                <a:lnTo>
                  <a:pt x="130" y="86"/>
                </a:lnTo>
                <a:lnTo>
                  <a:pt x="144" y="86"/>
                </a:lnTo>
                <a:lnTo>
                  <a:pt x="144" y="86"/>
                </a:lnTo>
                <a:close/>
                <a:moveTo>
                  <a:pt x="162" y="106"/>
                </a:moveTo>
                <a:lnTo>
                  <a:pt x="162" y="106"/>
                </a:lnTo>
                <a:lnTo>
                  <a:pt x="161" y="106"/>
                </a:lnTo>
                <a:lnTo>
                  <a:pt x="161" y="106"/>
                </a:lnTo>
                <a:lnTo>
                  <a:pt x="153" y="110"/>
                </a:lnTo>
                <a:lnTo>
                  <a:pt x="150" y="110"/>
                </a:lnTo>
                <a:lnTo>
                  <a:pt x="150" y="110"/>
                </a:lnTo>
                <a:lnTo>
                  <a:pt x="153" y="106"/>
                </a:lnTo>
                <a:lnTo>
                  <a:pt x="153" y="106"/>
                </a:lnTo>
                <a:lnTo>
                  <a:pt x="160" y="96"/>
                </a:lnTo>
                <a:lnTo>
                  <a:pt x="164" y="86"/>
                </a:lnTo>
                <a:lnTo>
                  <a:pt x="164" y="86"/>
                </a:lnTo>
                <a:lnTo>
                  <a:pt x="164" y="86"/>
                </a:lnTo>
                <a:lnTo>
                  <a:pt x="164" y="86"/>
                </a:lnTo>
                <a:lnTo>
                  <a:pt x="162" y="106"/>
                </a:lnTo>
                <a:lnTo>
                  <a:pt x="162" y="106"/>
                </a:lnTo>
                <a:close/>
                <a:moveTo>
                  <a:pt x="90" y="171"/>
                </a:moveTo>
                <a:lnTo>
                  <a:pt x="90" y="171"/>
                </a:lnTo>
                <a:lnTo>
                  <a:pt x="98" y="161"/>
                </a:lnTo>
                <a:lnTo>
                  <a:pt x="104" y="153"/>
                </a:lnTo>
                <a:lnTo>
                  <a:pt x="104" y="153"/>
                </a:lnTo>
                <a:lnTo>
                  <a:pt x="104" y="152"/>
                </a:lnTo>
                <a:lnTo>
                  <a:pt x="103" y="150"/>
                </a:lnTo>
                <a:lnTo>
                  <a:pt x="103" y="150"/>
                </a:lnTo>
                <a:lnTo>
                  <a:pt x="92" y="158"/>
                </a:lnTo>
                <a:lnTo>
                  <a:pt x="81" y="165"/>
                </a:lnTo>
                <a:lnTo>
                  <a:pt x="81" y="165"/>
                </a:lnTo>
                <a:lnTo>
                  <a:pt x="95" y="153"/>
                </a:lnTo>
                <a:lnTo>
                  <a:pt x="100" y="146"/>
                </a:lnTo>
                <a:lnTo>
                  <a:pt x="106" y="140"/>
                </a:lnTo>
                <a:lnTo>
                  <a:pt x="106" y="140"/>
                </a:lnTo>
                <a:lnTo>
                  <a:pt x="104" y="164"/>
                </a:lnTo>
                <a:lnTo>
                  <a:pt x="104" y="164"/>
                </a:lnTo>
                <a:lnTo>
                  <a:pt x="98" y="167"/>
                </a:lnTo>
                <a:lnTo>
                  <a:pt x="90" y="171"/>
                </a:lnTo>
                <a:lnTo>
                  <a:pt x="90" y="171"/>
                </a:lnTo>
                <a:close/>
                <a:moveTo>
                  <a:pt x="111" y="75"/>
                </a:moveTo>
                <a:lnTo>
                  <a:pt x="111" y="75"/>
                </a:lnTo>
                <a:lnTo>
                  <a:pt x="111" y="77"/>
                </a:lnTo>
                <a:lnTo>
                  <a:pt x="111" y="77"/>
                </a:lnTo>
                <a:lnTo>
                  <a:pt x="111" y="79"/>
                </a:lnTo>
                <a:lnTo>
                  <a:pt x="111" y="79"/>
                </a:lnTo>
                <a:lnTo>
                  <a:pt x="111" y="80"/>
                </a:lnTo>
                <a:lnTo>
                  <a:pt x="113" y="83"/>
                </a:lnTo>
                <a:lnTo>
                  <a:pt x="113" y="83"/>
                </a:lnTo>
                <a:lnTo>
                  <a:pt x="103" y="90"/>
                </a:lnTo>
                <a:lnTo>
                  <a:pt x="95" y="98"/>
                </a:lnTo>
                <a:lnTo>
                  <a:pt x="86" y="106"/>
                </a:lnTo>
                <a:lnTo>
                  <a:pt x="77" y="113"/>
                </a:lnTo>
                <a:lnTo>
                  <a:pt x="77" y="113"/>
                </a:lnTo>
                <a:lnTo>
                  <a:pt x="86" y="104"/>
                </a:lnTo>
                <a:lnTo>
                  <a:pt x="94" y="95"/>
                </a:lnTo>
                <a:lnTo>
                  <a:pt x="102" y="84"/>
                </a:lnTo>
                <a:lnTo>
                  <a:pt x="111" y="75"/>
                </a:lnTo>
                <a:lnTo>
                  <a:pt x="111" y="75"/>
                </a:lnTo>
                <a:close/>
                <a:moveTo>
                  <a:pt x="117" y="84"/>
                </a:moveTo>
                <a:lnTo>
                  <a:pt x="117" y="84"/>
                </a:lnTo>
                <a:lnTo>
                  <a:pt x="117" y="84"/>
                </a:lnTo>
                <a:lnTo>
                  <a:pt x="117" y="84"/>
                </a:lnTo>
                <a:lnTo>
                  <a:pt x="111" y="88"/>
                </a:lnTo>
                <a:lnTo>
                  <a:pt x="106" y="94"/>
                </a:lnTo>
                <a:lnTo>
                  <a:pt x="96" y="103"/>
                </a:lnTo>
                <a:lnTo>
                  <a:pt x="96" y="103"/>
                </a:lnTo>
                <a:lnTo>
                  <a:pt x="72" y="127"/>
                </a:lnTo>
                <a:lnTo>
                  <a:pt x="72" y="127"/>
                </a:lnTo>
                <a:lnTo>
                  <a:pt x="72" y="119"/>
                </a:lnTo>
                <a:lnTo>
                  <a:pt x="72" y="119"/>
                </a:lnTo>
                <a:lnTo>
                  <a:pt x="84" y="111"/>
                </a:lnTo>
                <a:lnTo>
                  <a:pt x="95" y="102"/>
                </a:lnTo>
                <a:lnTo>
                  <a:pt x="104" y="92"/>
                </a:lnTo>
                <a:lnTo>
                  <a:pt x="117" y="84"/>
                </a:lnTo>
                <a:lnTo>
                  <a:pt x="117" y="84"/>
                </a:lnTo>
                <a:close/>
                <a:moveTo>
                  <a:pt x="106" y="138"/>
                </a:moveTo>
                <a:lnTo>
                  <a:pt x="106" y="138"/>
                </a:lnTo>
                <a:lnTo>
                  <a:pt x="106" y="137"/>
                </a:lnTo>
                <a:lnTo>
                  <a:pt x="104" y="137"/>
                </a:lnTo>
                <a:lnTo>
                  <a:pt x="104" y="137"/>
                </a:lnTo>
                <a:lnTo>
                  <a:pt x="98" y="140"/>
                </a:lnTo>
                <a:lnTo>
                  <a:pt x="92" y="144"/>
                </a:lnTo>
                <a:lnTo>
                  <a:pt x="80" y="152"/>
                </a:lnTo>
                <a:lnTo>
                  <a:pt x="80" y="152"/>
                </a:lnTo>
                <a:lnTo>
                  <a:pt x="94" y="140"/>
                </a:lnTo>
                <a:lnTo>
                  <a:pt x="100" y="134"/>
                </a:lnTo>
                <a:lnTo>
                  <a:pt x="107" y="127"/>
                </a:lnTo>
                <a:lnTo>
                  <a:pt x="107" y="127"/>
                </a:lnTo>
                <a:lnTo>
                  <a:pt x="106" y="138"/>
                </a:lnTo>
                <a:lnTo>
                  <a:pt x="106" y="138"/>
                </a:lnTo>
                <a:close/>
                <a:moveTo>
                  <a:pt x="73" y="158"/>
                </a:moveTo>
                <a:lnTo>
                  <a:pt x="73" y="158"/>
                </a:lnTo>
                <a:lnTo>
                  <a:pt x="87" y="150"/>
                </a:lnTo>
                <a:lnTo>
                  <a:pt x="94" y="145"/>
                </a:lnTo>
                <a:lnTo>
                  <a:pt x="102" y="141"/>
                </a:lnTo>
                <a:lnTo>
                  <a:pt x="102" y="141"/>
                </a:lnTo>
                <a:lnTo>
                  <a:pt x="95" y="149"/>
                </a:lnTo>
                <a:lnTo>
                  <a:pt x="88" y="156"/>
                </a:lnTo>
                <a:lnTo>
                  <a:pt x="73" y="168"/>
                </a:lnTo>
                <a:lnTo>
                  <a:pt x="73" y="168"/>
                </a:lnTo>
                <a:lnTo>
                  <a:pt x="73" y="158"/>
                </a:lnTo>
                <a:lnTo>
                  <a:pt x="73" y="158"/>
                </a:lnTo>
                <a:close/>
                <a:moveTo>
                  <a:pt x="107" y="123"/>
                </a:moveTo>
                <a:lnTo>
                  <a:pt x="107" y="123"/>
                </a:lnTo>
                <a:lnTo>
                  <a:pt x="107" y="123"/>
                </a:lnTo>
                <a:lnTo>
                  <a:pt x="107" y="123"/>
                </a:lnTo>
                <a:lnTo>
                  <a:pt x="106" y="123"/>
                </a:lnTo>
                <a:lnTo>
                  <a:pt x="106" y="123"/>
                </a:lnTo>
                <a:lnTo>
                  <a:pt x="108" y="122"/>
                </a:lnTo>
                <a:lnTo>
                  <a:pt x="108" y="122"/>
                </a:lnTo>
                <a:lnTo>
                  <a:pt x="108" y="122"/>
                </a:lnTo>
                <a:lnTo>
                  <a:pt x="108" y="122"/>
                </a:lnTo>
                <a:lnTo>
                  <a:pt x="107" y="123"/>
                </a:lnTo>
                <a:lnTo>
                  <a:pt x="107" y="123"/>
                </a:lnTo>
                <a:close/>
                <a:moveTo>
                  <a:pt x="102" y="129"/>
                </a:moveTo>
                <a:lnTo>
                  <a:pt x="102" y="129"/>
                </a:lnTo>
                <a:lnTo>
                  <a:pt x="95" y="135"/>
                </a:lnTo>
                <a:lnTo>
                  <a:pt x="87" y="141"/>
                </a:lnTo>
                <a:lnTo>
                  <a:pt x="80" y="148"/>
                </a:lnTo>
                <a:lnTo>
                  <a:pt x="73" y="154"/>
                </a:lnTo>
                <a:lnTo>
                  <a:pt x="73" y="154"/>
                </a:lnTo>
                <a:lnTo>
                  <a:pt x="72" y="145"/>
                </a:lnTo>
                <a:lnTo>
                  <a:pt x="72" y="145"/>
                </a:lnTo>
                <a:lnTo>
                  <a:pt x="87" y="135"/>
                </a:lnTo>
                <a:lnTo>
                  <a:pt x="102" y="129"/>
                </a:lnTo>
                <a:lnTo>
                  <a:pt x="102" y="129"/>
                </a:lnTo>
                <a:close/>
                <a:moveTo>
                  <a:pt x="100" y="123"/>
                </a:moveTo>
                <a:lnTo>
                  <a:pt x="100" y="123"/>
                </a:lnTo>
                <a:lnTo>
                  <a:pt x="100" y="125"/>
                </a:lnTo>
                <a:lnTo>
                  <a:pt x="100" y="126"/>
                </a:lnTo>
                <a:lnTo>
                  <a:pt x="100" y="126"/>
                </a:lnTo>
                <a:lnTo>
                  <a:pt x="87" y="133"/>
                </a:lnTo>
                <a:lnTo>
                  <a:pt x="72" y="141"/>
                </a:lnTo>
                <a:lnTo>
                  <a:pt x="72" y="141"/>
                </a:lnTo>
                <a:lnTo>
                  <a:pt x="72" y="134"/>
                </a:lnTo>
                <a:lnTo>
                  <a:pt x="72" y="134"/>
                </a:lnTo>
                <a:lnTo>
                  <a:pt x="83" y="127"/>
                </a:lnTo>
                <a:lnTo>
                  <a:pt x="92" y="119"/>
                </a:lnTo>
                <a:lnTo>
                  <a:pt x="108" y="100"/>
                </a:lnTo>
                <a:lnTo>
                  <a:pt x="108" y="100"/>
                </a:lnTo>
                <a:lnTo>
                  <a:pt x="118" y="91"/>
                </a:lnTo>
                <a:lnTo>
                  <a:pt x="118" y="91"/>
                </a:lnTo>
                <a:lnTo>
                  <a:pt x="125" y="84"/>
                </a:lnTo>
                <a:lnTo>
                  <a:pt x="125" y="84"/>
                </a:lnTo>
                <a:lnTo>
                  <a:pt x="127" y="84"/>
                </a:lnTo>
                <a:lnTo>
                  <a:pt x="127" y="84"/>
                </a:lnTo>
                <a:lnTo>
                  <a:pt x="114" y="104"/>
                </a:lnTo>
                <a:lnTo>
                  <a:pt x="100" y="123"/>
                </a:lnTo>
                <a:lnTo>
                  <a:pt x="100" y="123"/>
                </a:lnTo>
                <a:close/>
                <a:moveTo>
                  <a:pt x="90" y="117"/>
                </a:moveTo>
                <a:lnTo>
                  <a:pt x="90" y="117"/>
                </a:lnTo>
                <a:lnTo>
                  <a:pt x="83" y="123"/>
                </a:lnTo>
                <a:lnTo>
                  <a:pt x="76" y="129"/>
                </a:lnTo>
                <a:lnTo>
                  <a:pt x="76" y="129"/>
                </a:lnTo>
                <a:lnTo>
                  <a:pt x="73" y="130"/>
                </a:lnTo>
                <a:lnTo>
                  <a:pt x="79" y="125"/>
                </a:lnTo>
                <a:lnTo>
                  <a:pt x="79" y="125"/>
                </a:lnTo>
                <a:lnTo>
                  <a:pt x="88" y="115"/>
                </a:lnTo>
                <a:lnTo>
                  <a:pt x="88" y="115"/>
                </a:lnTo>
                <a:lnTo>
                  <a:pt x="104" y="100"/>
                </a:lnTo>
                <a:lnTo>
                  <a:pt x="119" y="84"/>
                </a:lnTo>
                <a:lnTo>
                  <a:pt x="119" y="84"/>
                </a:lnTo>
                <a:lnTo>
                  <a:pt x="122" y="84"/>
                </a:lnTo>
                <a:lnTo>
                  <a:pt x="122" y="84"/>
                </a:lnTo>
                <a:lnTo>
                  <a:pt x="113" y="92"/>
                </a:lnTo>
                <a:lnTo>
                  <a:pt x="106" y="100"/>
                </a:lnTo>
                <a:lnTo>
                  <a:pt x="90" y="117"/>
                </a:lnTo>
                <a:lnTo>
                  <a:pt x="90" y="117"/>
                </a:lnTo>
                <a:close/>
                <a:moveTo>
                  <a:pt x="96" y="68"/>
                </a:moveTo>
                <a:lnTo>
                  <a:pt x="96" y="68"/>
                </a:lnTo>
                <a:lnTo>
                  <a:pt x="96" y="67"/>
                </a:lnTo>
                <a:lnTo>
                  <a:pt x="96" y="67"/>
                </a:lnTo>
                <a:lnTo>
                  <a:pt x="104" y="64"/>
                </a:lnTo>
                <a:lnTo>
                  <a:pt x="104" y="64"/>
                </a:lnTo>
                <a:lnTo>
                  <a:pt x="96" y="68"/>
                </a:lnTo>
                <a:lnTo>
                  <a:pt x="96" y="68"/>
                </a:lnTo>
                <a:close/>
                <a:moveTo>
                  <a:pt x="86" y="23"/>
                </a:moveTo>
                <a:lnTo>
                  <a:pt x="86" y="23"/>
                </a:lnTo>
                <a:lnTo>
                  <a:pt x="75" y="34"/>
                </a:lnTo>
                <a:lnTo>
                  <a:pt x="75" y="34"/>
                </a:lnTo>
                <a:lnTo>
                  <a:pt x="76" y="26"/>
                </a:lnTo>
                <a:lnTo>
                  <a:pt x="76" y="26"/>
                </a:lnTo>
                <a:lnTo>
                  <a:pt x="88" y="19"/>
                </a:lnTo>
                <a:lnTo>
                  <a:pt x="88" y="19"/>
                </a:lnTo>
                <a:lnTo>
                  <a:pt x="94" y="17"/>
                </a:lnTo>
                <a:lnTo>
                  <a:pt x="92" y="18"/>
                </a:lnTo>
                <a:lnTo>
                  <a:pt x="86" y="23"/>
                </a:lnTo>
                <a:lnTo>
                  <a:pt x="86" y="23"/>
                </a:lnTo>
                <a:close/>
                <a:moveTo>
                  <a:pt x="100" y="27"/>
                </a:moveTo>
                <a:lnTo>
                  <a:pt x="100" y="27"/>
                </a:lnTo>
                <a:lnTo>
                  <a:pt x="103" y="25"/>
                </a:lnTo>
                <a:lnTo>
                  <a:pt x="103" y="25"/>
                </a:lnTo>
                <a:lnTo>
                  <a:pt x="99" y="30"/>
                </a:lnTo>
                <a:lnTo>
                  <a:pt x="88" y="42"/>
                </a:lnTo>
                <a:lnTo>
                  <a:pt x="88" y="42"/>
                </a:lnTo>
                <a:lnTo>
                  <a:pt x="76" y="54"/>
                </a:lnTo>
                <a:lnTo>
                  <a:pt x="76" y="54"/>
                </a:lnTo>
                <a:lnTo>
                  <a:pt x="75" y="45"/>
                </a:lnTo>
                <a:lnTo>
                  <a:pt x="75" y="45"/>
                </a:lnTo>
                <a:lnTo>
                  <a:pt x="81" y="41"/>
                </a:lnTo>
                <a:lnTo>
                  <a:pt x="88" y="37"/>
                </a:lnTo>
                <a:lnTo>
                  <a:pt x="100" y="27"/>
                </a:lnTo>
                <a:lnTo>
                  <a:pt x="100" y="27"/>
                </a:lnTo>
                <a:close/>
                <a:moveTo>
                  <a:pt x="99" y="46"/>
                </a:moveTo>
                <a:lnTo>
                  <a:pt x="99" y="46"/>
                </a:lnTo>
                <a:lnTo>
                  <a:pt x="103" y="44"/>
                </a:lnTo>
                <a:lnTo>
                  <a:pt x="104" y="44"/>
                </a:lnTo>
                <a:lnTo>
                  <a:pt x="104" y="45"/>
                </a:lnTo>
                <a:lnTo>
                  <a:pt x="103" y="46"/>
                </a:lnTo>
                <a:lnTo>
                  <a:pt x="95" y="56"/>
                </a:lnTo>
                <a:lnTo>
                  <a:pt x="95" y="56"/>
                </a:lnTo>
                <a:lnTo>
                  <a:pt x="86" y="64"/>
                </a:lnTo>
                <a:lnTo>
                  <a:pt x="76" y="69"/>
                </a:lnTo>
                <a:lnTo>
                  <a:pt x="76" y="69"/>
                </a:lnTo>
                <a:lnTo>
                  <a:pt x="76" y="61"/>
                </a:lnTo>
                <a:lnTo>
                  <a:pt x="76" y="61"/>
                </a:lnTo>
                <a:lnTo>
                  <a:pt x="87" y="54"/>
                </a:lnTo>
                <a:lnTo>
                  <a:pt x="99" y="46"/>
                </a:lnTo>
                <a:lnTo>
                  <a:pt x="99" y="46"/>
                </a:lnTo>
                <a:close/>
                <a:moveTo>
                  <a:pt x="91" y="71"/>
                </a:moveTo>
                <a:lnTo>
                  <a:pt x="91" y="71"/>
                </a:lnTo>
                <a:lnTo>
                  <a:pt x="71" y="90"/>
                </a:lnTo>
                <a:lnTo>
                  <a:pt x="61" y="100"/>
                </a:lnTo>
                <a:lnTo>
                  <a:pt x="53" y="113"/>
                </a:lnTo>
                <a:lnTo>
                  <a:pt x="53" y="113"/>
                </a:lnTo>
                <a:lnTo>
                  <a:pt x="53" y="113"/>
                </a:lnTo>
                <a:lnTo>
                  <a:pt x="53" y="113"/>
                </a:lnTo>
                <a:lnTo>
                  <a:pt x="37" y="114"/>
                </a:lnTo>
                <a:lnTo>
                  <a:pt x="37" y="114"/>
                </a:lnTo>
                <a:lnTo>
                  <a:pt x="64" y="92"/>
                </a:lnTo>
                <a:lnTo>
                  <a:pt x="77" y="81"/>
                </a:lnTo>
                <a:lnTo>
                  <a:pt x="91" y="71"/>
                </a:lnTo>
                <a:lnTo>
                  <a:pt x="91" y="71"/>
                </a:lnTo>
                <a:close/>
                <a:moveTo>
                  <a:pt x="110" y="61"/>
                </a:moveTo>
                <a:lnTo>
                  <a:pt x="110" y="61"/>
                </a:lnTo>
                <a:lnTo>
                  <a:pt x="110" y="60"/>
                </a:lnTo>
                <a:lnTo>
                  <a:pt x="110" y="60"/>
                </a:lnTo>
                <a:lnTo>
                  <a:pt x="111" y="71"/>
                </a:lnTo>
                <a:lnTo>
                  <a:pt x="111" y="71"/>
                </a:lnTo>
                <a:lnTo>
                  <a:pt x="110" y="71"/>
                </a:lnTo>
                <a:lnTo>
                  <a:pt x="110" y="71"/>
                </a:lnTo>
                <a:lnTo>
                  <a:pt x="86" y="90"/>
                </a:lnTo>
                <a:lnTo>
                  <a:pt x="73" y="99"/>
                </a:lnTo>
                <a:lnTo>
                  <a:pt x="63" y="110"/>
                </a:lnTo>
                <a:lnTo>
                  <a:pt x="63" y="110"/>
                </a:lnTo>
                <a:lnTo>
                  <a:pt x="63" y="111"/>
                </a:lnTo>
                <a:lnTo>
                  <a:pt x="63" y="113"/>
                </a:lnTo>
                <a:lnTo>
                  <a:pt x="64" y="113"/>
                </a:lnTo>
                <a:lnTo>
                  <a:pt x="65" y="113"/>
                </a:lnTo>
                <a:lnTo>
                  <a:pt x="65" y="113"/>
                </a:lnTo>
                <a:lnTo>
                  <a:pt x="83" y="95"/>
                </a:lnTo>
                <a:lnTo>
                  <a:pt x="83" y="95"/>
                </a:lnTo>
                <a:lnTo>
                  <a:pt x="98" y="84"/>
                </a:lnTo>
                <a:lnTo>
                  <a:pt x="98" y="84"/>
                </a:lnTo>
                <a:lnTo>
                  <a:pt x="98" y="83"/>
                </a:lnTo>
                <a:lnTo>
                  <a:pt x="98" y="83"/>
                </a:lnTo>
                <a:lnTo>
                  <a:pt x="86" y="99"/>
                </a:lnTo>
                <a:lnTo>
                  <a:pt x="79" y="107"/>
                </a:lnTo>
                <a:lnTo>
                  <a:pt x="72" y="115"/>
                </a:lnTo>
                <a:lnTo>
                  <a:pt x="72" y="115"/>
                </a:lnTo>
                <a:lnTo>
                  <a:pt x="69" y="114"/>
                </a:lnTo>
                <a:lnTo>
                  <a:pt x="69" y="114"/>
                </a:lnTo>
                <a:lnTo>
                  <a:pt x="67" y="113"/>
                </a:lnTo>
                <a:lnTo>
                  <a:pt x="67" y="113"/>
                </a:lnTo>
                <a:lnTo>
                  <a:pt x="56" y="113"/>
                </a:lnTo>
                <a:lnTo>
                  <a:pt x="56" y="113"/>
                </a:lnTo>
                <a:lnTo>
                  <a:pt x="69" y="99"/>
                </a:lnTo>
                <a:lnTo>
                  <a:pt x="81" y="86"/>
                </a:lnTo>
                <a:lnTo>
                  <a:pt x="110" y="61"/>
                </a:lnTo>
                <a:lnTo>
                  <a:pt x="110" y="61"/>
                </a:lnTo>
                <a:close/>
                <a:moveTo>
                  <a:pt x="73" y="179"/>
                </a:moveTo>
                <a:lnTo>
                  <a:pt x="73" y="179"/>
                </a:lnTo>
                <a:lnTo>
                  <a:pt x="73" y="173"/>
                </a:lnTo>
                <a:lnTo>
                  <a:pt x="73" y="173"/>
                </a:lnTo>
                <a:lnTo>
                  <a:pt x="80" y="169"/>
                </a:lnTo>
                <a:lnTo>
                  <a:pt x="86" y="165"/>
                </a:lnTo>
                <a:lnTo>
                  <a:pt x="98" y="157"/>
                </a:lnTo>
                <a:lnTo>
                  <a:pt x="98" y="157"/>
                </a:lnTo>
                <a:lnTo>
                  <a:pt x="91" y="165"/>
                </a:lnTo>
                <a:lnTo>
                  <a:pt x="84" y="173"/>
                </a:lnTo>
                <a:lnTo>
                  <a:pt x="84" y="173"/>
                </a:lnTo>
                <a:lnTo>
                  <a:pt x="84" y="175"/>
                </a:lnTo>
                <a:lnTo>
                  <a:pt x="86" y="175"/>
                </a:lnTo>
                <a:lnTo>
                  <a:pt x="86" y="175"/>
                </a:lnTo>
                <a:lnTo>
                  <a:pt x="94" y="172"/>
                </a:lnTo>
                <a:lnTo>
                  <a:pt x="94" y="172"/>
                </a:lnTo>
                <a:lnTo>
                  <a:pt x="100" y="168"/>
                </a:lnTo>
                <a:lnTo>
                  <a:pt x="100" y="168"/>
                </a:lnTo>
                <a:lnTo>
                  <a:pt x="103" y="168"/>
                </a:lnTo>
                <a:lnTo>
                  <a:pt x="104" y="169"/>
                </a:lnTo>
                <a:lnTo>
                  <a:pt x="103" y="173"/>
                </a:lnTo>
                <a:lnTo>
                  <a:pt x="103" y="173"/>
                </a:lnTo>
                <a:lnTo>
                  <a:pt x="104" y="175"/>
                </a:lnTo>
                <a:lnTo>
                  <a:pt x="104" y="175"/>
                </a:lnTo>
                <a:lnTo>
                  <a:pt x="104" y="175"/>
                </a:lnTo>
                <a:lnTo>
                  <a:pt x="106" y="180"/>
                </a:lnTo>
                <a:lnTo>
                  <a:pt x="106" y="180"/>
                </a:lnTo>
                <a:lnTo>
                  <a:pt x="90" y="179"/>
                </a:lnTo>
                <a:lnTo>
                  <a:pt x="73" y="179"/>
                </a:lnTo>
                <a:lnTo>
                  <a:pt x="73" y="179"/>
                </a:lnTo>
                <a:close/>
                <a:moveTo>
                  <a:pt x="113" y="119"/>
                </a:moveTo>
                <a:lnTo>
                  <a:pt x="113" y="119"/>
                </a:lnTo>
                <a:lnTo>
                  <a:pt x="111" y="121"/>
                </a:lnTo>
                <a:lnTo>
                  <a:pt x="111" y="121"/>
                </a:lnTo>
                <a:lnTo>
                  <a:pt x="125" y="108"/>
                </a:lnTo>
                <a:lnTo>
                  <a:pt x="137" y="95"/>
                </a:lnTo>
                <a:lnTo>
                  <a:pt x="137" y="95"/>
                </a:lnTo>
                <a:lnTo>
                  <a:pt x="145" y="88"/>
                </a:lnTo>
                <a:lnTo>
                  <a:pt x="146" y="88"/>
                </a:lnTo>
                <a:lnTo>
                  <a:pt x="145" y="90"/>
                </a:lnTo>
                <a:lnTo>
                  <a:pt x="140" y="98"/>
                </a:lnTo>
                <a:lnTo>
                  <a:pt x="140" y="98"/>
                </a:lnTo>
                <a:lnTo>
                  <a:pt x="123" y="117"/>
                </a:lnTo>
                <a:lnTo>
                  <a:pt x="123" y="117"/>
                </a:lnTo>
                <a:lnTo>
                  <a:pt x="123" y="118"/>
                </a:lnTo>
                <a:lnTo>
                  <a:pt x="126" y="118"/>
                </a:lnTo>
                <a:lnTo>
                  <a:pt x="126" y="118"/>
                </a:lnTo>
                <a:lnTo>
                  <a:pt x="138" y="108"/>
                </a:lnTo>
                <a:lnTo>
                  <a:pt x="149" y="99"/>
                </a:lnTo>
                <a:lnTo>
                  <a:pt x="149" y="99"/>
                </a:lnTo>
                <a:lnTo>
                  <a:pt x="154" y="94"/>
                </a:lnTo>
                <a:lnTo>
                  <a:pt x="156" y="94"/>
                </a:lnTo>
                <a:lnTo>
                  <a:pt x="156" y="95"/>
                </a:lnTo>
                <a:lnTo>
                  <a:pt x="154" y="99"/>
                </a:lnTo>
                <a:lnTo>
                  <a:pt x="154" y="99"/>
                </a:lnTo>
                <a:lnTo>
                  <a:pt x="141" y="117"/>
                </a:lnTo>
                <a:lnTo>
                  <a:pt x="141" y="117"/>
                </a:lnTo>
                <a:lnTo>
                  <a:pt x="141" y="118"/>
                </a:lnTo>
                <a:lnTo>
                  <a:pt x="142" y="118"/>
                </a:lnTo>
                <a:lnTo>
                  <a:pt x="142" y="118"/>
                </a:lnTo>
                <a:lnTo>
                  <a:pt x="153" y="113"/>
                </a:lnTo>
                <a:lnTo>
                  <a:pt x="157" y="111"/>
                </a:lnTo>
                <a:lnTo>
                  <a:pt x="158" y="113"/>
                </a:lnTo>
                <a:lnTo>
                  <a:pt x="158" y="114"/>
                </a:lnTo>
                <a:lnTo>
                  <a:pt x="158" y="114"/>
                </a:lnTo>
                <a:lnTo>
                  <a:pt x="158" y="115"/>
                </a:lnTo>
                <a:lnTo>
                  <a:pt x="160" y="117"/>
                </a:lnTo>
                <a:lnTo>
                  <a:pt x="161" y="117"/>
                </a:lnTo>
                <a:lnTo>
                  <a:pt x="161" y="115"/>
                </a:lnTo>
                <a:lnTo>
                  <a:pt x="161" y="115"/>
                </a:lnTo>
                <a:lnTo>
                  <a:pt x="162" y="111"/>
                </a:lnTo>
                <a:lnTo>
                  <a:pt x="162" y="111"/>
                </a:lnTo>
                <a:lnTo>
                  <a:pt x="162" y="121"/>
                </a:lnTo>
                <a:lnTo>
                  <a:pt x="162" y="121"/>
                </a:lnTo>
                <a:lnTo>
                  <a:pt x="137" y="121"/>
                </a:lnTo>
                <a:lnTo>
                  <a:pt x="113" y="119"/>
                </a:lnTo>
                <a:lnTo>
                  <a:pt x="113" y="119"/>
                </a:lnTo>
                <a:close/>
                <a:moveTo>
                  <a:pt x="152" y="86"/>
                </a:moveTo>
                <a:lnTo>
                  <a:pt x="152" y="86"/>
                </a:lnTo>
                <a:lnTo>
                  <a:pt x="160" y="86"/>
                </a:lnTo>
                <a:lnTo>
                  <a:pt x="160" y="86"/>
                </a:lnTo>
                <a:lnTo>
                  <a:pt x="145" y="96"/>
                </a:lnTo>
                <a:lnTo>
                  <a:pt x="133" y="108"/>
                </a:lnTo>
                <a:lnTo>
                  <a:pt x="133" y="108"/>
                </a:lnTo>
                <a:lnTo>
                  <a:pt x="142" y="98"/>
                </a:lnTo>
                <a:lnTo>
                  <a:pt x="148" y="91"/>
                </a:lnTo>
                <a:lnTo>
                  <a:pt x="152" y="86"/>
                </a:lnTo>
                <a:lnTo>
                  <a:pt x="152" y="86"/>
                </a:lnTo>
                <a:close/>
                <a:moveTo>
                  <a:pt x="92" y="13"/>
                </a:moveTo>
                <a:lnTo>
                  <a:pt x="92" y="13"/>
                </a:lnTo>
                <a:lnTo>
                  <a:pt x="76" y="23"/>
                </a:lnTo>
                <a:lnTo>
                  <a:pt x="76" y="23"/>
                </a:lnTo>
                <a:lnTo>
                  <a:pt x="76" y="13"/>
                </a:lnTo>
                <a:lnTo>
                  <a:pt x="76" y="13"/>
                </a:lnTo>
                <a:lnTo>
                  <a:pt x="92" y="13"/>
                </a:lnTo>
                <a:lnTo>
                  <a:pt x="92" y="13"/>
                </a:lnTo>
                <a:close/>
                <a:moveTo>
                  <a:pt x="44" y="80"/>
                </a:moveTo>
                <a:lnTo>
                  <a:pt x="44" y="80"/>
                </a:lnTo>
                <a:lnTo>
                  <a:pt x="44" y="80"/>
                </a:lnTo>
                <a:lnTo>
                  <a:pt x="44" y="80"/>
                </a:lnTo>
                <a:lnTo>
                  <a:pt x="37" y="86"/>
                </a:lnTo>
                <a:lnTo>
                  <a:pt x="32" y="92"/>
                </a:lnTo>
                <a:lnTo>
                  <a:pt x="21" y="104"/>
                </a:lnTo>
                <a:lnTo>
                  <a:pt x="21" y="104"/>
                </a:lnTo>
                <a:lnTo>
                  <a:pt x="17" y="107"/>
                </a:lnTo>
                <a:lnTo>
                  <a:pt x="19" y="103"/>
                </a:lnTo>
                <a:lnTo>
                  <a:pt x="26" y="95"/>
                </a:lnTo>
                <a:lnTo>
                  <a:pt x="26" y="95"/>
                </a:lnTo>
                <a:lnTo>
                  <a:pt x="30" y="88"/>
                </a:lnTo>
                <a:lnTo>
                  <a:pt x="34" y="83"/>
                </a:lnTo>
                <a:lnTo>
                  <a:pt x="34" y="83"/>
                </a:lnTo>
                <a:lnTo>
                  <a:pt x="34" y="80"/>
                </a:lnTo>
                <a:lnTo>
                  <a:pt x="32" y="80"/>
                </a:lnTo>
                <a:lnTo>
                  <a:pt x="32" y="80"/>
                </a:lnTo>
                <a:lnTo>
                  <a:pt x="26" y="86"/>
                </a:lnTo>
                <a:lnTo>
                  <a:pt x="19" y="91"/>
                </a:lnTo>
                <a:lnTo>
                  <a:pt x="19" y="91"/>
                </a:lnTo>
                <a:lnTo>
                  <a:pt x="15" y="94"/>
                </a:lnTo>
                <a:lnTo>
                  <a:pt x="15" y="94"/>
                </a:lnTo>
                <a:lnTo>
                  <a:pt x="15" y="91"/>
                </a:lnTo>
                <a:lnTo>
                  <a:pt x="21" y="80"/>
                </a:lnTo>
                <a:lnTo>
                  <a:pt x="21" y="80"/>
                </a:lnTo>
                <a:lnTo>
                  <a:pt x="21" y="80"/>
                </a:lnTo>
                <a:lnTo>
                  <a:pt x="21" y="80"/>
                </a:lnTo>
                <a:lnTo>
                  <a:pt x="44" y="80"/>
                </a:lnTo>
                <a:lnTo>
                  <a:pt x="44" y="80"/>
                </a:lnTo>
                <a:close/>
                <a:moveTo>
                  <a:pt x="25" y="114"/>
                </a:moveTo>
                <a:lnTo>
                  <a:pt x="25" y="114"/>
                </a:lnTo>
                <a:lnTo>
                  <a:pt x="32" y="108"/>
                </a:lnTo>
                <a:lnTo>
                  <a:pt x="37" y="104"/>
                </a:lnTo>
                <a:lnTo>
                  <a:pt x="46" y="92"/>
                </a:lnTo>
                <a:lnTo>
                  <a:pt x="46" y="92"/>
                </a:lnTo>
                <a:lnTo>
                  <a:pt x="52" y="88"/>
                </a:lnTo>
                <a:lnTo>
                  <a:pt x="45" y="96"/>
                </a:lnTo>
                <a:lnTo>
                  <a:pt x="45" y="96"/>
                </a:lnTo>
                <a:lnTo>
                  <a:pt x="33" y="113"/>
                </a:lnTo>
                <a:lnTo>
                  <a:pt x="33" y="113"/>
                </a:lnTo>
                <a:lnTo>
                  <a:pt x="33" y="114"/>
                </a:lnTo>
                <a:lnTo>
                  <a:pt x="33" y="114"/>
                </a:lnTo>
                <a:lnTo>
                  <a:pt x="25" y="114"/>
                </a:lnTo>
                <a:lnTo>
                  <a:pt x="25" y="114"/>
                </a:lnTo>
                <a:close/>
              </a:path>
            </a:pathLst>
          </a:custGeom>
          <a:solidFill>
            <a:srgbClr val="7CB554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86" name="组合 85"/>
          <p:cNvGrpSpPr/>
          <p:nvPr/>
        </p:nvGrpSpPr>
        <p:grpSpPr>
          <a:xfrm>
            <a:off x="9744672" y="4483211"/>
            <a:ext cx="2563713" cy="1942978"/>
            <a:chOff x="8594725" y="3527425"/>
            <a:chExt cx="3678238" cy="2787650"/>
          </a:xfrm>
          <a:solidFill>
            <a:srgbClr val="005790"/>
          </a:solidFill>
        </p:grpSpPr>
        <p:sp>
          <p:nvSpPr>
            <p:cNvPr id="87" name="Freeform 108"/>
            <p:cNvSpPr>
              <a:spLocks noEditPoints="1"/>
            </p:cNvSpPr>
            <p:nvPr/>
          </p:nvSpPr>
          <p:spPr bwMode="auto">
            <a:xfrm>
              <a:off x="8594725" y="3527425"/>
              <a:ext cx="3678238" cy="2220913"/>
            </a:xfrm>
            <a:custGeom>
              <a:avLst/>
              <a:gdLst>
                <a:gd name="T0" fmla="*/ 894 w 980"/>
                <a:gd name="T1" fmla="*/ 225 h 592"/>
                <a:gd name="T2" fmla="*/ 821 w 980"/>
                <a:gd name="T3" fmla="*/ 215 h 592"/>
                <a:gd name="T4" fmla="*/ 867 w 980"/>
                <a:gd name="T5" fmla="*/ 186 h 592"/>
                <a:gd name="T6" fmla="*/ 824 w 980"/>
                <a:gd name="T7" fmla="*/ 179 h 592"/>
                <a:gd name="T8" fmla="*/ 763 w 980"/>
                <a:gd name="T9" fmla="*/ 200 h 592"/>
                <a:gd name="T10" fmla="*/ 698 w 980"/>
                <a:gd name="T11" fmla="*/ 198 h 592"/>
                <a:gd name="T12" fmla="*/ 653 w 980"/>
                <a:gd name="T13" fmla="*/ 326 h 592"/>
                <a:gd name="T14" fmla="*/ 612 w 980"/>
                <a:gd name="T15" fmla="*/ 293 h 592"/>
                <a:gd name="T16" fmla="*/ 690 w 980"/>
                <a:gd name="T17" fmla="*/ 99 h 592"/>
                <a:gd name="T18" fmla="*/ 110 w 980"/>
                <a:gd name="T19" fmla="*/ 557 h 592"/>
                <a:gd name="T20" fmla="*/ 243 w 980"/>
                <a:gd name="T21" fmla="*/ 535 h 592"/>
                <a:gd name="T22" fmla="*/ 564 w 980"/>
                <a:gd name="T23" fmla="*/ 435 h 592"/>
                <a:gd name="T24" fmla="*/ 668 w 980"/>
                <a:gd name="T25" fmla="*/ 407 h 592"/>
                <a:gd name="T26" fmla="*/ 21 w 980"/>
                <a:gd name="T27" fmla="*/ 575 h 592"/>
                <a:gd name="T28" fmla="*/ 868 w 980"/>
                <a:gd name="T29" fmla="*/ 298 h 592"/>
                <a:gd name="T30" fmla="*/ 820 w 980"/>
                <a:gd name="T31" fmla="*/ 311 h 592"/>
                <a:gd name="T32" fmla="*/ 702 w 980"/>
                <a:gd name="T33" fmla="*/ 373 h 592"/>
                <a:gd name="T34" fmla="*/ 787 w 980"/>
                <a:gd name="T35" fmla="*/ 299 h 592"/>
                <a:gd name="T36" fmla="*/ 787 w 980"/>
                <a:gd name="T37" fmla="*/ 286 h 592"/>
                <a:gd name="T38" fmla="*/ 746 w 980"/>
                <a:gd name="T39" fmla="*/ 337 h 592"/>
                <a:gd name="T40" fmla="*/ 721 w 980"/>
                <a:gd name="T41" fmla="*/ 351 h 592"/>
                <a:gd name="T42" fmla="*/ 690 w 980"/>
                <a:gd name="T43" fmla="*/ 312 h 592"/>
                <a:gd name="T44" fmla="*/ 693 w 980"/>
                <a:gd name="T45" fmla="*/ 375 h 592"/>
                <a:gd name="T46" fmla="*/ 749 w 980"/>
                <a:gd name="T47" fmla="*/ 342 h 592"/>
                <a:gd name="T48" fmla="*/ 791 w 980"/>
                <a:gd name="T49" fmla="*/ 331 h 592"/>
                <a:gd name="T50" fmla="*/ 893 w 980"/>
                <a:gd name="T51" fmla="*/ 288 h 592"/>
                <a:gd name="T52" fmla="*/ 844 w 980"/>
                <a:gd name="T53" fmla="*/ 273 h 592"/>
                <a:gd name="T54" fmla="*/ 801 w 980"/>
                <a:gd name="T55" fmla="*/ 212 h 592"/>
                <a:gd name="T56" fmla="*/ 762 w 980"/>
                <a:gd name="T57" fmla="*/ 283 h 592"/>
                <a:gd name="T58" fmla="*/ 731 w 980"/>
                <a:gd name="T59" fmla="*/ 229 h 592"/>
                <a:gd name="T60" fmla="*/ 683 w 980"/>
                <a:gd name="T61" fmla="*/ 302 h 592"/>
                <a:gd name="T62" fmla="*/ 658 w 980"/>
                <a:gd name="T63" fmla="*/ 332 h 592"/>
                <a:gd name="T64" fmla="*/ 637 w 980"/>
                <a:gd name="T65" fmla="*/ 301 h 592"/>
                <a:gd name="T66" fmla="*/ 525 w 980"/>
                <a:gd name="T67" fmla="*/ 311 h 592"/>
                <a:gd name="T68" fmla="*/ 528 w 980"/>
                <a:gd name="T69" fmla="*/ 430 h 592"/>
                <a:gd name="T70" fmla="*/ 431 w 980"/>
                <a:gd name="T71" fmla="*/ 373 h 592"/>
                <a:gd name="T72" fmla="*/ 449 w 980"/>
                <a:gd name="T73" fmla="*/ 321 h 592"/>
                <a:gd name="T74" fmla="*/ 466 w 980"/>
                <a:gd name="T75" fmla="*/ 379 h 592"/>
                <a:gd name="T76" fmla="*/ 464 w 980"/>
                <a:gd name="T77" fmla="*/ 444 h 592"/>
                <a:gd name="T78" fmla="*/ 524 w 980"/>
                <a:gd name="T79" fmla="*/ 378 h 592"/>
                <a:gd name="T80" fmla="*/ 436 w 980"/>
                <a:gd name="T81" fmla="*/ 265 h 592"/>
                <a:gd name="T82" fmla="*/ 408 w 980"/>
                <a:gd name="T83" fmla="*/ 293 h 592"/>
                <a:gd name="T84" fmla="*/ 395 w 980"/>
                <a:gd name="T85" fmla="*/ 418 h 592"/>
                <a:gd name="T86" fmla="*/ 365 w 980"/>
                <a:gd name="T87" fmla="*/ 357 h 592"/>
                <a:gd name="T88" fmla="*/ 332 w 980"/>
                <a:gd name="T89" fmla="*/ 482 h 592"/>
                <a:gd name="T90" fmla="*/ 326 w 980"/>
                <a:gd name="T91" fmla="*/ 499 h 592"/>
                <a:gd name="T92" fmla="*/ 136 w 980"/>
                <a:gd name="T93" fmla="*/ 536 h 592"/>
                <a:gd name="T94" fmla="*/ 139 w 980"/>
                <a:gd name="T95" fmla="*/ 496 h 592"/>
                <a:gd name="T96" fmla="*/ 178 w 980"/>
                <a:gd name="T97" fmla="*/ 529 h 592"/>
                <a:gd name="T98" fmla="*/ 268 w 980"/>
                <a:gd name="T99" fmla="*/ 513 h 592"/>
                <a:gd name="T100" fmla="*/ 256 w 980"/>
                <a:gd name="T101" fmla="*/ 484 h 592"/>
                <a:gd name="T102" fmla="*/ 263 w 980"/>
                <a:gd name="T103" fmla="*/ 514 h 592"/>
                <a:gd name="T104" fmla="*/ 283 w 980"/>
                <a:gd name="T105" fmla="*/ 510 h 592"/>
                <a:gd name="T106" fmla="*/ 316 w 980"/>
                <a:gd name="T107" fmla="*/ 503 h 592"/>
                <a:gd name="T108" fmla="*/ 362 w 980"/>
                <a:gd name="T109" fmla="*/ 492 h 592"/>
                <a:gd name="T110" fmla="*/ 465 w 980"/>
                <a:gd name="T111" fmla="*/ 452 h 592"/>
                <a:gd name="T112" fmla="*/ 565 w 980"/>
                <a:gd name="T113" fmla="*/ 385 h 592"/>
                <a:gd name="T114" fmla="*/ 557 w 980"/>
                <a:gd name="T115" fmla="*/ 308 h 592"/>
                <a:gd name="T116" fmla="*/ 601 w 980"/>
                <a:gd name="T117" fmla="*/ 336 h 592"/>
                <a:gd name="T118" fmla="*/ 663 w 980"/>
                <a:gd name="T119" fmla="*/ 410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80" h="592">
                  <a:moveTo>
                    <a:pt x="979" y="268"/>
                  </a:moveTo>
                  <a:cubicBezTo>
                    <a:pt x="968" y="263"/>
                    <a:pt x="957" y="261"/>
                    <a:pt x="945" y="258"/>
                  </a:cubicBezTo>
                  <a:cubicBezTo>
                    <a:pt x="938" y="256"/>
                    <a:pt x="931" y="254"/>
                    <a:pt x="925" y="252"/>
                  </a:cubicBezTo>
                  <a:cubicBezTo>
                    <a:pt x="927" y="245"/>
                    <a:pt x="929" y="238"/>
                    <a:pt x="931" y="231"/>
                  </a:cubicBezTo>
                  <a:cubicBezTo>
                    <a:pt x="939" y="207"/>
                    <a:pt x="947" y="183"/>
                    <a:pt x="955" y="158"/>
                  </a:cubicBezTo>
                  <a:cubicBezTo>
                    <a:pt x="956" y="157"/>
                    <a:pt x="953" y="156"/>
                    <a:pt x="953" y="158"/>
                  </a:cubicBezTo>
                  <a:cubicBezTo>
                    <a:pt x="949" y="170"/>
                    <a:pt x="945" y="182"/>
                    <a:pt x="941" y="194"/>
                  </a:cubicBezTo>
                  <a:cubicBezTo>
                    <a:pt x="938" y="206"/>
                    <a:pt x="932" y="217"/>
                    <a:pt x="929" y="229"/>
                  </a:cubicBezTo>
                  <a:cubicBezTo>
                    <a:pt x="926" y="236"/>
                    <a:pt x="924" y="244"/>
                    <a:pt x="921" y="251"/>
                  </a:cubicBezTo>
                  <a:cubicBezTo>
                    <a:pt x="916" y="250"/>
                    <a:pt x="911" y="249"/>
                    <a:pt x="906" y="248"/>
                  </a:cubicBezTo>
                  <a:cubicBezTo>
                    <a:pt x="910" y="236"/>
                    <a:pt x="915" y="225"/>
                    <a:pt x="918" y="213"/>
                  </a:cubicBezTo>
                  <a:cubicBezTo>
                    <a:pt x="921" y="204"/>
                    <a:pt x="923" y="195"/>
                    <a:pt x="925" y="185"/>
                  </a:cubicBezTo>
                  <a:cubicBezTo>
                    <a:pt x="927" y="178"/>
                    <a:pt x="930" y="171"/>
                    <a:pt x="931" y="164"/>
                  </a:cubicBezTo>
                  <a:cubicBezTo>
                    <a:pt x="931" y="163"/>
                    <a:pt x="929" y="163"/>
                    <a:pt x="929" y="164"/>
                  </a:cubicBezTo>
                  <a:cubicBezTo>
                    <a:pt x="928" y="171"/>
                    <a:pt x="925" y="178"/>
                    <a:pt x="923" y="185"/>
                  </a:cubicBezTo>
                  <a:cubicBezTo>
                    <a:pt x="922" y="192"/>
                    <a:pt x="920" y="199"/>
                    <a:pt x="918" y="206"/>
                  </a:cubicBezTo>
                  <a:cubicBezTo>
                    <a:pt x="914" y="219"/>
                    <a:pt x="909" y="233"/>
                    <a:pt x="904" y="247"/>
                  </a:cubicBezTo>
                  <a:cubicBezTo>
                    <a:pt x="904" y="247"/>
                    <a:pt x="904" y="247"/>
                    <a:pt x="904" y="247"/>
                  </a:cubicBezTo>
                  <a:cubicBezTo>
                    <a:pt x="899" y="246"/>
                    <a:pt x="894" y="245"/>
                    <a:pt x="889" y="244"/>
                  </a:cubicBezTo>
                  <a:cubicBezTo>
                    <a:pt x="891" y="238"/>
                    <a:pt x="892" y="231"/>
                    <a:pt x="894" y="225"/>
                  </a:cubicBezTo>
                  <a:cubicBezTo>
                    <a:pt x="898" y="209"/>
                    <a:pt x="904" y="193"/>
                    <a:pt x="903" y="176"/>
                  </a:cubicBezTo>
                  <a:cubicBezTo>
                    <a:pt x="903" y="174"/>
                    <a:pt x="901" y="174"/>
                    <a:pt x="901" y="176"/>
                  </a:cubicBezTo>
                  <a:cubicBezTo>
                    <a:pt x="901" y="189"/>
                    <a:pt x="898" y="203"/>
                    <a:pt x="894" y="215"/>
                  </a:cubicBezTo>
                  <a:cubicBezTo>
                    <a:pt x="891" y="224"/>
                    <a:pt x="888" y="234"/>
                    <a:pt x="886" y="243"/>
                  </a:cubicBezTo>
                  <a:cubicBezTo>
                    <a:pt x="880" y="242"/>
                    <a:pt x="874" y="240"/>
                    <a:pt x="869" y="239"/>
                  </a:cubicBezTo>
                  <a:cubicBezTo>
                    <a:pt x="875" y="220"/>
                    <a:pt x="880" y="200"/>
                    <a:pt x="879" y="180"/>
                  </a:cubicBezTo>
                  <a:cubicBezTo>
                    <a:pt x="879" y="179"/>
                    <a:pt x="877" y="179"/>
                    <a:pt x="877" y="180"/>
                  </a:cubicBezTo>
                  <a:cubicBezTo>
                    <a:pt x="878" y="199"/>
                    <a:pt x="872" y="220"/>
                    <a:pt x="865" y="239"/>
                  </a:cubicBezTo>
                  <a:cubicBezTo>
                    <a:pt x="860" y="238"/>
                    <a:pt x="855" y="237"/>
                    <a:pt x="850" y="237"/>
                  </a:cubicBezTo>
                  <a:cubicBezTo>
                    <a:pt x="853" y="223"/>
                    <a:pt x="855" y="208"/>
                    <a:pt x="855" y="194"/>
                  </a:cubicBezTo>
                  <a:cubicBezTo>
                    <a:pt x="855" y="193"/>
                    <a:pt x="853" y="193"/>
                    <a:pt x="853" y="194"/>
                  </a:cubicBezTo>
                  <a:cubicBezTo>
                    <a:pt x="853" y="209"/>
                    <a:pt x="850" y="223"/>
                    <a:pt x="847" y="237"/>
                  </a:cubicBezTo>
                  <a:cubicBezTo>
                    <a:pt x="842" y="237"/>
                    <a:pt x="838" y="237"/>
                    <a:pt x="834" y="238"/>
                  </a:cubicBezTo>
                  <a:cubicBezTo>
                    <a:pt x="831" y="239"/>
                    <a:pt x="832" y="242"/>
                    <a:pt x="834" y="242"/>
                  </a:cubicBezTo>
                  <a:cubicBezTo>
                    <a:pt x="838" y="241"/>
                    <a:pt x="842" y="241"/>
                    <a:pt x="845" y="241"/>
                  </a:cubicBezTo>
                  <a:cubicBezTo>
                    <a:pt x="843" y="250"/>
                    <a:pt x="839" y="258"/>
                    <a:pt x="836" y="267"/>
                  </a:cubicBezTo>
                  <a:cubicBezTo>
                    <a:pt x="828" y="265"/>
                    <a:pt x="820" y="263"/>
                    <a:pt x="811" y="262"/>
                  </a:cubicBezTo>
                  <a:cubicBezTo>
                    <a:pt x="811" y="261"/>
                    <a:pt x="811" y="261"/>
                    <a:pt x="812" y="261"/>
                  </a:cubicBezTo>
                  <a:cubicBezTo>
                    <a:pt x="813" y="255"/>
                    <a:pt x="815" y="250"/>
                    <a:pt x="816" y="244"/>
                  </a:cubicBezTo>
                  <a:cubicBezTo>
                    <a:pt x="818" y="235"/>
                    <a:pt x="820" y="225"/>
                    <a:pt x="821" y="215"/>
                  </a:cubicBezTo>
                  <a:cubicBezTo>
                    <a:pt x="821" y="215"/>
                    <a:pt x="822" y="215"/>
                    <a:pt x="822" y="215"/>
                  </a:cubicBezTo>
                  <a:cubicBezTo>
                    <a:pt x="823" y="215"/>
                    <a:pt x="823" y="213"/>
                    <a:pt x="822" y="213"/>
                  </a:cubicBezTo>
                  <a:cubicBezTo>
                    <a:pt x="822" y="213"/>
                    <a:pt x="822" y="213"/>
                    <a:pt x="821" y="213"/>
                  </a:cubicBezTo>
                  <a:cubicBezTo>
                    <a:pt x="821" y="210"/>
                    <a:pt x="821" y="207"/>
                    <a:pt x="821" y="204"/>
                  </a:cubicBezTo>
                  <a:cubicBezTo>
                    <a:pt x="821" y="202"/>
                    <a:pt x="819" y="202"/>
                    <a:pt x="819" y="204"/>
                  </a:cubicBezTo>
                  <a:cubicBezTo>
                    <a:pt x="819" y="206"/>
                    <a:pt x="819" y="209"/>
                    <a:pt x="818" y="211"/>
                  </a:cubicBezTo>
                  <a:cubicBezTo>
                    <a:pt x="814" y="208"/>
                    <a:pt x="811" y="203"/>
                    <a:pt x="810" y="197"/>
                  </a:cubicBezTo>
                  <a:cubicBezTo>
                    <a:pt x="815" y="195"/>
                    <a:pt x="820" y="193"/>
                    <a:pt x="825" y="191"/>
                  </a:cubicBezTo>
                  <a:cubicBezTo>
                    <a:pt x="826" y="192"/>
                    <a:pt x="827" y="193"/>
                    <a:pt x="829" y="195"/>
                  </a:cubicBezTo>
                  <a:cubicBezTo>
                    <a:pt x="830" y="196"/>
                    <a:pt x="831" y="195"/>
                    <a:pt x="831" y="193"/>
                  </a:cubicBezTo>
                  <a:cubicBezTo>
                    <a:pt x="831" y="191"/>
                    <a:pt x="831" y="191"/>
                    <a:pt x="831" y="188"/>
                  </a:cubicBezTo>
                  <a:cubicBezTo>
                    <a:pt x="836" y="186"/>
                    <a:pt x="841" y="184"/>
                    <a:pt x="846" y="182"/>
                  </a:cubicBezTo>
                  <a:cubicBezTo>
                    <a:pt x="847" y="184"/>
                    <a:pt x="848" y="185"/>
                    <a:pt x="850" y="186"/>
                  </a:cubicBezTo>
                  <a:cubicBezTo>
                    <a:pt x="850" y="187"/>
                    <a:pt x="851" y="187"/>
                    <a:pt x="851" y="186"/>
                  </a:cubicBezTo>
                  <a:cubicBezTo>
                    <a:pt x="852" y="186"/>
                    <a:pt x="852" y="185"/>
                    <a:pt x="853" y="185"/>
                  </a:cubicBezTo>
                  <a:cubicBezTo>
                    <a:pt x="853" y="184"/>
                    <a:pt x="852" y="183"/>
                    <a:pt x="852" y="183"/>
                  </a:cubicBezTo>
                  <a:cubicBezTo>
                    <a:pt x="851" y="183"/>
                    <a:pt x="850" y="182"/>
                    <a:pt x="850" y="181"/>
                  </a:cubicBezTo>
                  <a:cubicBezTo>
                    <a:pt x="855" y="178"/>
                    <a:pt x="861" y="176"/>
                    <a:pt x="867" y="174"/>
                  </a:cubicBezTo>
                  <a:cubicBezTo>
                    <a:pt x="866" y="178"/>
                    <a:pt x="865" y="182"/>
                    <a:pt x="865" y="186"/>
                  </a:cubicBezTo>
                  <a:cubicBezTo>
                    <a:pt x="865" y="187"/>
                    <a:pt x="867" y="187"/>
                    <a:pt x="867" y="186"/>
                  </a:cubicBezTo>
                  <a:cubicBezTo>
                    <a:pt x="868" y="181"/>
                    <a:pt x="869" y="177"/>
                    <a:pt x="870" y="172"/>
                  </a:cubicBezTo>
                  <a:cubicBezTo>
                    <a:pt x="872" y="172"/>
                    <a:pt x="873" y="171"/>
                    <a:pt x="875" y="170"/>
                  </a:cubicBezTo>
                  <a:cubicBezTo>
                    <a:pt x="899" y="161"/>
                    <a:pt x="922" y="152"/>
                    <a:pt x="946" y="143"/>
                  </a:cubicBezTo>
                  <a:cubicBezTo>
                    <a:pt x="946" y="130"/>
                    <a:pt x="946" y="130"/>
                    <a:pt x="946" y="130"/>
                  </a:cubicBezTo>
                  <a:cubicBezTo>
                    <a:pt x="942" y="132"/>
                    <a:pt x="937" y="134"/>
                    <a:pt x="932" y="136"/>
                  </a:cubicBezTo>
                  <a:cubicBezTo>
                    <a:pt x="912" y="144"/>
                    <a:pt x="892" y="152"/>
                    <a:pt x="872" y="160"/>
                  </a:cubicBezTo>
                  <a:cubicBezTo>
                    <a:pt x="872" y="150"/>
                    <a:pt x="873" y="140"/>
                    <a:pt x="872" y="130"/>
                  </a:cubicBezTo>
                  <a:cubicBezTo>
                    <a:pt x="871" y="122"/>
                    <a:pt x="869" y="113"/>
                    <a:pt x="867" y="105"/>
                  </a:cubicBezTo>
                  <a:cubicBezTo>
                    <a:pt x="865" y="98"/>
                    <a:pt x="864" y="92"/>
                    <a:pt x="859" y="87"/>
                  </a:cubicBezTo>
                  <a:cubicBezTo>
                    <a:pt x="858" y="85"/>
                    <a:pt x="855" y="88"/>
                    <a:pt x="857" y="89"/>
                  </a:cubicBezTo>
                  <a:cubicBezTo>
                    <a:pt x="862" y="95"/>
                    <a:pt x="863" y="105"/>
                    <a:pt x="865" y="112"/>
                  </a:cubicBezTo>
                  <a:cubicBezTo>
                    <a:pt x="867" y="121"/>
                    <a:pt x="868" y="130"/>
                    <a:pt x="868" y="139"/>
                  </a:cubicBezTo>
                  <a:cubicBezTo>
                    <a:pt x="868" y="146"/>
                    <a:pt x="868" y="154"/>
                    <a:pt x="868" y="161"/>
                  </a:cubicBezTo>
                  <a:cubicBezTo>
                    <a:pt x="861" y="164"/>
                    <a:pt x="853" y="167"/>
                    <a:pt x="846" y="170"/>
                  </a:cubicBezTo>
                  <a:cubicBezTo>
                    <a:pt x="843" y="160"/>
                    <a:pt x="840" y="148"/>
                    <a:pt x="840" y="147"/>
                  </a:cubicBezTo>
                  <a:cubicBezTo>
                    <a:pt x="836" y="132"/>
                    <a:pt x="833" y="118"/>
                    <a:pt x="830" y="103"/>
                  </a:cubicBezTo>
                  <a:cubicBezTo>
                    <a:pt x="829" y="101"/>
                    <a:pt x="826" y="102"/>
                    <a:pt x="826" y="105"/>
                  </a:cubicBezTo>
                  <a:cubicBezTo>
                    <a:pt x="830" y="122"/>
                    <a:pt x="834" y="140"/>
                    <a:pt x="838" y="157"/>
                  </a:cubicBezTo>
                  <a:cubicBezTo>
                    <a:pt x="839" y="163"/>
                    <a:pt x="841" y="167"/>
                    <a:pt x="842" y="172"/>
                  </a:cubicBezTo>
                  <a:cubicBezTo>
                    <a:pt x="836" y="174"/>
                    <a:pt x="830" y="177"/>
                    <a:pt x="824" y="179"/>
                  </a:cubicBezTo>
                  <a:cubicBezTo>
                    <a:pt x="821" y="167"/>
                    <a:pt x="821" y="153"/>
                    <a:pt x="816" y="141"/>
                  </a:cubicBezTo>
                  <a:cubicBezTo>
                    <a:pt x="815" y="139"/>
                    <a:pt x="811" y="141"/>
                    <a:pt x="812" y="143"/>
                  </a:cubicBezTo>
                  <a:cubicBezTo>
                    <a:pt x="818" y="154"/>
                    <a:pt x="817" y="168"/>
                    <a:pt x="820" y="181"/>
                  </a:cubicBezTo>
                  <a:cubicBezTo>
                    <a:pt x="817" y="182"/>
                    <a:pt x="815" y="183"/>
                    <a:pt x="812" y="184"/>
                  </a:cubicBezTo>
                  <a:cubicBezTo>
                    <a:pt x="810" y="185"/>
                    <a:pt x="808" y="186"/>
                    <a:pt x="806" y="186"/>
                  </a:cubicBezTo>
                  <a:cubicBezTo>
                    <a:pt x="804" y="178"/>
                    <a:pt x="802" y="170"/>
                    <a:pt x="800" y="162"/>
                  </a:cubicBezTo>
                  <a:cubicBezTo>
                    <a:pt x="797" y="154"/>
                    <a:pt x="794" y="146"/>
                    <a:pt x="791" y="138"/>
                  </a:cubicBezTo>
                  <a:cubicBezTo>
                    <a:pt x="789" y="131"/>
                    <a:pt x="788" y="124"/>
                    <a:pt x="785" y="118"/>
                  </a:cubicBezTo>
                  <a:cubicBezTo>
                    <a:pt x="784" y="117"/>
                    <a:pt x="783" y="117"/>
                    <a:pt x="783" y="118"/>
                  </a:cubicBezTo>
                  <a:cubicBezTo>
                    <a:pt x="788" y="129"/>
                    <a:pt x="790" y="141"/>
                    <a:pt x="793" y="151"/>
                  </a:cubicBezTo>
                  <a:cubicBezTo>
                    <a:pt x="797" y="162"/>
                    <a:pt x="799" y="173"/>
                    <a:pt x="802" y="184"/>
                  </a:cubicBezTo>
                  <a:cubicBezTo>
                    <a:pt x="803" y="185"/>
                    <a:pt x="803" y="186"/>
                    <a:pt x="803" y="187"/>
                  </a:cubicBezTo>
                  <a:cubicBezTo>
                    <a:pt x="796" y="190"/>
                    <a:pt x="789" y="193"/>
                    <a:pt x="782" y="196"/>
                  </a:cubicBezTo>
                  <a:cubicBezTo>
                    <a:pt x="781" y="195"/>
                    <a:pt x="781" y="193"/>
                    <a:pt x="781" y="192"/>
                  </a:cubicBezTo>
                  <a:cubicBezTo>
                    <a:pt x="778" y="173"/>
                    <a:pt x="770" y="157"/>
                    <a:pt x="765" y="140"/>
                  </a:cubicBezTo>
                  <a:cubicBezTo>
                    <a:pt x="765" y="138"/>
                    <a:pt x="762" y="139"/>
                    <a:pt x="763" y="140"/>
                  </a:cubicBezTo>
                  <a:cubicBezTo>
                    <a:pt x="766" y="150"/>
                    <a:pt x="770" y="159"/>
                    <a:pt x="773" y="168"/>
                  </a:cubicBezTo>
                  <a:cubicBezTo>
                    <a:pt x="776" y="178"/>
                    <a:pt x="777" y="187"/>
                    <a:pt x="779" y="197"/>
                  </a:cubicBezTo>
                  <a:cubicBezTo>
                    <a:pt x="774" y="200"/>
                    <a:pt x="768" y="202"/>
                    <a:pt x="763" y="204"/>
                  </a:cubicBezTo>
                  <a:cubicBezTo>
                    <a:pt x="763" y="203"/>
                    <a:pt x="763" y="201"/>
                    <a:pt x="763" y="200"/>
                  </a:cubicBezTo>
                  <a:cubicBezTo>
                    <a:pt x="763" y="199"/>
                    <a:pt x="761" y="198"/>
                    <a:pt x="761" y="200"/>
                  </a:cubicBezTo>
                  <a:cubicBezTo>
                    <a:pt x="761" y="201"/>
                    <a:pt x="760" y="203"/>
                    <a:pt x="760" y="205"/>
                  </a:cubicBezTo>
                  <a:cubicBezTo>
                    <a:pt x="755" y="207"/>
                    <a:pt x="749" y="209"/>
                    <a:pt x="744" y="212"/>
                  </a:cubicBezTo>
                  <a:cubicBezTo>
                    <a:pt x="747" y="204"/>
                    <a:pt x="749" y="197"/>
                    <a:pt x="751" y="189"/>
                  </a:cubicBezTo>
                  <a:cubicBezTo>
                    <a:pt x="753" y="181"/>
                    <a:pt x="756" y="174"/>
                    <a:pt x="755" y="166"/>
                  </a:cubicBezTo>
                  <a:cubicBezTo>
                    <a:pt x="755" y="165"/>
                    <a:pt x="753" y="165"/>
                    <a:pt x="753" y="166"/>
                  </a:cubicBezTo>
                  <a:cubicBezTo>
                    <a:pt x="753" y="176"/>
                    <a:pt x="750" y="184"/>
                    <a:pt x="747" y="193"/>
                  </a:cubicBezTo>
                  <a:cubicBezTo>
                    <a:pt x="745" y="199"/>
                    <a:pt x="742" y="206"/>
                    <a:pt x="741" y="213"/>
                  </a:cubicBezTo>
                  <a:cubicBezTo>
                    <a:pt x="734" y="216"/>
                    <a:pt x="728" y="218"/>
                    <a:pt x="721" y="221"/>
                  </a:cubicBezTo>
                  <a:cubicBezTo>
                    <a:pt x="723" y="213"/>
                    <a:pt x="725" y="205"/>
                    <a:pt x="727" y="196"/>
                  </a:cubicBezTo>
                  <a:cubicBezTo>
                    <a:pt x="728" y="194"/>
                    <a:pt x="725" y="194"/>
                    <a:pt x="725" y="196"/>
                  </a:cubicBezTo>
                  <a:cubicBezTo>
                    <a:pt x="722" y="204"/>
                    <a:pt x="719" y="214"/>
                    <a:pt x="716" y="223"/>
                  </a:cubicBezTo>
                  <a:cubicBezTo>
                    <a:pt x="712" y="225"/>
                    <a:pt x="707" y="227"/>
                    <a:pt x="703" y="229"/>
                  </a:cubicBezTo>
                  <a:cubicBezTo>
                    <a:pt x="704" y="225"/>
                    <a:pt x="705" y="222"/>
                    <a:pt x="706" y="218"/>
                  </a:cubicBezTo>
                  <a:cubicBezTo>
                    <a:pt x="709" y="203"/>
                    <a:pt x="713" y="188"/>
                    <a:pt x="713" y="172"/>
                  </a:cubicBezTo>
                  <a:cubicBezTo>
                    <a:pt x="713" y="170"/>
                    <a:pt x="711" y="170"/>
                    <a:pt x="711" y="172"/>
                  </a:cubicBezTo>
                  <a:cubicBezTo>
                    <a:pt x="710" y="190"/>
                    <a:pt x="706" y="207"/>
                    <a:pt x="701" y="224"/>
                  </a:cubicBezTo>
                  <a:cubicBezTo>
                    <a:pt x="701" y="226"/>
                    <a:pt x="700" y="228"/>
                    <a:pt x="700" y="230"/>
                  </a:cubicBezTo>
                  <a:cubicBezTo>
                    <a:pt x="695" y="232"/>
                    <a:pt x="690" y="234"/>
                    <a:pt x="685" y="236"/>
                  </a:cubicBezTo>
                  <a:cubicBezTo>
                    <a:pt x="690" y="224"/>
                    <a:pt x="696" y="212"/>
                    <a:pt x="698" y="198"/>
                  </a:cubicBezTo>
                  <a:cubicBezTo>
                    <a:pt x="698" y="196"/>
                    <a:pt x="695" y="195"/>
                    <a:pt x="694" y="198"/>
                  </a:cubicBezTo>
                  <a:cubicBezTo>
                    <a:pt x="692" y="211"/>
                    <a:pt x="686" y="224"/>
                    <a:pt x="681" y="237"/>
                  </a:cubicBezTo>
                  <a:cubicBezTo>
                    <a:pt x="680" y="238"/>
                    <a:pt x="678" y="239"/>
                    <a:pt x="676" y="239"/>
                  </a:cubicBezTo>
                  <a:cubicBezTo>
                    <a:pt x="670" y="242"/>
                    <a:pt x="664" y="246"/>
                    <a:pt x="657" y="250"/>
                  </a:cubicBezTo>
                  <a:cubicBezTo>
                    <a:pt x="663" y="251"/>
                    <a:pt x="669" y="250"/>
                    <a:pt x="673" y="249"/>
                  </a:cubicBezTo>
                  <a:cubicBezTo>
                    <a:pt x="675" y="248"/>
                    <a:pt x="676" y="248"/>
                    <a:pt x="678" y="247"/>
                  </a:cubicBezTo>
                  <a:cubicBezTo>
                    <a:pt x="674" y="257"/>
                    <a:pt x="672" y="267"/>
                    <a:pt x="673" y="278"/>
                  </a:cubicBezTo>
                  <a:cubicBezTo>
                    <a:pt x="672" y="281"/>
                    <a:pt x="672" y="283"/>
                    <a:pt x="671" y="286"/>
                  </a:cubicBezTo>
                  <a:cubicBezTo>
                    <a:pt x="670" y="293"/>
                    <a:pt x="669" y="299"/>
                    <a:pt x="667" y="306"/>
                  </a:cubicBezTo>
                  <a:cubicBezTo>
                    <a:pt x="667" y="306"/>
                    <a:pt x="667" y="306"/>
                    <a:pt x="667" y="307"/>
                  </a:cubicBezTo>
                  <a:cubicBezTo>
                    <a:pt x="666" y="307"/>
                    <a:pt x="666" y="307"/>
                    <a:pt x="666" y="307"/>
                  </a:cubicBezTo>
                  <a:cubicBezTo>
                    <a:pt x="664" y="307"/>
                    <a:pt x="664" y="309"/>
                    <a:pt x="666" y="309"/>
                  </a:cubicBezTo>
                  <a:cubicBezTo>
                    <a:pt x="664" y="316"/>
                    <a:pt x="662" y="322"/>
                    <a:pt x="660" y="328"/>
                  </a:cubicBezTo>
                  <a:cubicBezTo>
                    <a:pt x="659" y="328"/>
                    <a:pt x="658" y="328"/>
                    <a:pt x="657" y="328"/>
                  </a:cubicBezTo>
                  <a:cubicBezTo>
                    <a:pt x="658" y="325"/>
                    <a:pt x="659" y="322"/>
                    <a:pt x="659" y="319"/>
                  </a:cubicBezTo>
                  <a:cubicBezTo>
                    <a:pt x="661" y="312"/>
                    <a:pt x="662" y="305"/>
                    <a:pt x="664" y="297"/>
                  </a:cubicBezTo>
                  <a:cubicBezTo>
                    <a:pt x="668" y="283"/>
                    <a:pt x="674" y="269"/>
                    <a:pt x="674" y="254"/>
                  </a:cubicBezTo>
                  <a:cubicBezTo>
                    <a:pt x="674" y="252"/>
                    <a:pt x="670" y="252"/>
                    <a:pt x="670" y="254"/>
                  </a:cubicBezTo>
                  <a:cubicBezTo>
                    <a:pt x="670" y="269"/>
                    <a:pt x="665" y="282"/>
                    <a:pt x="660" y="296"/>
                  </a:cubicBezTo>
                  <a:cubicBezTo>
                    <a:pt x="657" y="306"/>
                    <a:pt x="655" y="316"/>
                    <a:pt x="653" y="326"/>
                  </a:cubicBezTo>
                  <a:cubicBezTo>
                    <a:pt x="653" y="325"/>
                    <a:pt x="653" y="325"/>
                    <a:pt x="653" y="324"/>
                  </a:cubicBezTo>
                  <a:cubicBezTo>
                    <a:pt x="653" y="311"/>
                    <a:pt x="652" y="299"/>
                    <a:pt x="650" y="286"/>
                  </a:cubicBezTo>
                  <a:cubicBezTo>
                    <a:pt x="649" y="281"/>
                    <a:pt x="647" y="275"/>
                    <a:pt x="644" y="271"/>
                  </a:cubicBezTo>
                  <a:cubicBezTo>
                    <a:pt x="645" y="266"/>
                    <a:pt x="644" y="262"/>
                    <a:pt x="641" y="259"/>
                  </a:cubicBezTo>
                  <a:cubicBezTo>
                    <a:pt x="640" y="258"/>
                    <a:pt x="638" y="260"/>
                    <a:pt x="639" y="261"/>
                  </a:cubicBezTo>
                  <a:cubicBezTo>
                    <a:pt x="641" y="262"/>
                    <a:pt x="642" y="265"/>
                    <a:pt x="642" y="268"/>
                  </a:cubicBezTo>
                  <a:cubicBezTo>
                    <a:pt x="635" y="258"/>
                    <a:pt x="626" y="250"/>
                    <a:pt x="619" y="241"/>
                  </a:cubicBezTo>
                  <a:cubicBezTo>
                    <a:pt x="624" y="253"/>
                    <a:pt x="630" y="265"/>
                    <a:pt x="635" y="277"/>
                  </a:cubicBezTo>
                  <a:cubicBezTo>
                    <a:pt x="636" y="279"/>
                    <a:pt x="637" y="282"/>
                    <a:pt x="636" y="284"/>
                  </a:cubicBezTo>
                  <a:cubicBezTo>
                    <a:pt x="636" y="287"/>
                    <a:pt x="637" y="290"/>
                    <a:pt x="637" y="293"/>
                  </a:cubicBezTo>
                  <a:cubicBezTo>
                    <a:pt x="635" y="299"/>
                    <a:pt x="632" y="305"/>
                    <a:pt x="630" y="310"/>
                  </a:cubicBezTo>
                  <a:cubicBezTo>
                    <a:pt x="628" y="318"/>
                    <a:pt x="626" y="325"/>
                    <a:pt x="624" y="333"/>
                  </a:cubicBezTo>
                  <a:cubicBezTo>
                    <a:pt x="623" y="333"/>
                    <a:pt x="623" y="332"/>
                    <a:pt x="622" y="332"/>
                  </a:cubicBezTo>
                  <a:cubicBezTo>
                    <a:pt x="620" y="332"/>
                    <a:pt x="620" y="336"/>
                    <a:pt x="622" y="336"/>
                  </a:cubicBezTo>
                  <a:cubicBezTo>
                    <a:pt x="622" y="336"/>
                    <a:pt x="623" y="336"/>
                    <a:pt x="623" y="336"/>
                  </a:cubicBezTo>
                  <a:cubicBezTo>
                    <a:pt x="622" y="340"/>
                    <a:pt x="620" y="345"/>
                    <a:pt x="618" y="349"/>
                  </a:cubicBezTo>
                  <a:cubicBezTo>
                    <a:pt x="618" y="332"/>
                    <a:pt x="617" y="314"/>
                    <a:pt x="613" y="297"/>
                  </a:cubicBezTo>
                  <a:cubicBezTo>
                    <a:pt x="615" y="289"/>
                    <a:pt x="617" y="281"/>
                    <a:pt x="617" y="272"/>
                  </a:cubicBezTo>
                  <a:cubicBezTo>
                    <a:pt x="617" y="271"/>
                    <a:pt x="615" y="271"/>
                    <a:pt x="615" y="272"/>
                  </a:cubicBezTo>
                  <a:cubicBezTo>
                    <a:pt x="615" y="279"/>
                    <a:pt x="614" y="286"/>
                    <a:pt x="612" y="293"/>
                  </a:cubicBezTo>
                  <a:cubicBezTo>
                    <a:pt x="612" y="292"/>
                    <a:pt x="612" y="291"/>
                    <a:pt x="612" y="289"/>
                  </a:cubicBezTo>
                  <a:cubicBezTo>
                    <a:pt x="603" y="261"/>
                    <a:pt x="590" y="234"/>
                    <a:pt x="564" y="216"/>
                  </a:cubicBezTo>
                  <a:cubicBezTo>
                    <a:pt x="554" y="209"/>
                    <a:pt x="546" y="199"/>
                    <a:pt x="531" y="196"/>
                  </a:cubicBezTo>
                  <a:cubicBezTo>
                    <a:pt x="536" y="191"/>
                    <a:pt x="541" y="187"/>
                    <a:pt x="545" y="183"/>
                  </a:cubicBezTo>
                  <a:cubicBezTo>
                    <a:pt x="549" y="185"/>
                    <a:pt x="552" y="187"/>
                    <a:pt x="554" y="189"/>
                  </a:cubicBezTo>
                  <a:cubicBezTo>
                    <a:pt x="562" y="196"/>
                    <a:pt x="571" y="201"/>
                    <a:pt x="580" y="206"/>
                  </a:cubicBezTo>
                  <a:cubicBezTo>
                    <a:pt x="587" y="209"/>
                    <a:pt x="593" y="215"/>
                    <a:pt x="598" y="220"/>
                  </a:cubicBezTo>
                  <a:cubicBezTo>
                    <a:pt x="603" y="225"/>
                    <a:pt x="608" y="229"/>
                    <a:pt x="613" y="234"/>
                  </a:cubicBezTo>
                  <a:cubicBezTo>
                    <a:pt x="610" y="228"/>
                    <a:pt x="606" y="222"/>
                    <a:pt x="603" y="216"/>
                  </a:cubicBezTo>
                  <a:cubicBezTo>
                    <a:pt x="599" y="205"/>
                    <a:pt x="592" y="198"/>
                    <a:pt x="580" y="195"/>
                  </a:cubicBezTo>
                  <a:cubicBezTo>
                    <a:pt x="570" y="193"/>
                    <a:pt x="561" y="187"/>
                    <a:pt x="551" y="179"/>
                  </a:cubicBezTo>
                  <a:cubicBezTo>
                    <a:pt x="559" y="176"/>
                    <a:pt x="565" y="173"/>
                    <a:pt x="572" y="171"/>
                  </a:cubicBezTo>
                  <a:cubicBezTo>
                    <a:pt x="587" y="166"/>
                    <a:pt x="602" y="162"/>
                    <a:pt x="617" y="156"/>
                  </a:cubicBezTo>
                  <a:cubicBezTo>
                    <a:pt x="651" y="142"/>
                    <a:pt x="685" y="126"/>
                    <a:pt x="719" y="112"/>
                  </a:cubicBezTo>
                  <a:cubicBezTo>
                    <a:pt x="741" y="102"/>
                    <a:pt x="762" y="92"/>
                    <a:pt x="784" y="83"/>
                  </a:cubicBezTo>
                  <a:cubicBezTo>
                    <a:pt x="838" y="64"/>
                    <a:pt x="894" y="45"/>
                    <a:pt x="946" y="26"/>
                  </a:cubicBezTo>
                  <a:cubicBezTo>
                    <a:pt x="946" y="0"/>
                    <a:pt x="946" y="0"/>
                    <a:pt x="946" y="0"/>
                  </a:cubicBezTo>
                  <a:cubicBezTo>
                    <a:pt x="922" y="8"/>
                    <a:pt x="900" y="17"/>
                    <a:pt x="877" y="26"/>
                  </a:cubicBezTo>
                  <a:cubicBezTo>
                    <a:pt x="839" y="40"/>
                    <a:pt x="800" y="53"/>
                    <a:pt x="761" y="68"/>
                  </a:cubicBezTo>
                  <a:cubicBezTo>
                    <a:pt x="737" y="77"/>
                    <a:pt x="714" y="89"/>
                    <a:pt x="690" y="99"/>
                  </a:cubicBezTo>
                  <a:cubicBezTo>
                    <a:pt x="673" y="107"/>
                    <a:pt x="655" y="115"/>
                    <a:pt x="637" y="123"/>
                  </a:cubicBezTo>
                  <a:cubicBezTo>
                    <a:pt x="613" y="136"/>
                    <a:pt x="588" y="149"/>
                    <a:pt x="562" y="157"/>
                  </a:cubicBezTo>
                  <a:cubicBezTo>
                    <a:pt x="551" y="161"/>
                    <a:pt x="540" y="168"/>
                    <a:pt x="531" y="175"/>
                  </a:cubicBezTo>
                  <a:cubicBezTo>
                    <a:pt x="523" y="181"/>
                    <a:pt x="518" y="189"/>
                    <a:pt x="522" y="200"/>
                  </a:cubicBezTo>
                  <a:cubicBezTo>
                    <a:pt x="512" y="203"/>
                    <a:pt x="504" y="207"/>
                    <a:pt x="495" y="210"/>
                  </a:cubicBezTo>
                  <a:cubicBezTo>
                    <a:pt x="470" y="219"/>
                    <a:pt x="446" y="228"/>
                    <a:pt x="422" y="237"/>
                  </a:cubicBezTo>
                  <a:cubicBezTo>
                    <a:pt x="398" y="245"/>
                    <a:pt x="374" y="253"/>
                    <a:pt x="351" y="262"/>
                  </a:cubicBezTo>
                  <a:cubicBezTo>
                    <a:pt x="326" y="273"/>
                    <a:pt x="303" y="285"/>
                    <a:pt x="277" y="292"/>
                  </a:cubicBezTo>
                  <a:cubicBezTo>
                    <a:pt x="264" y="295"/>
                    <a:pt x="257" y="305"/>
                    <a:pt x="256" y="319"/>
                  </a:cubicBezTo>
                  <a:cubicBezTo>
                    <a:pt x="256" y="322"/>
                    <a:pt x="255" y="326"/>
                    <a:pt x="253" y="328"/>
                  </a:cubicBezTo>
                  <a:cubicBezTo>
                    <a:pt x="232" y="352"/>
                    <a:pt x="211" y="376"/>
                    <a:pt x="186" y="397"/>
                  </a:cubicBezTo>
                  <a:cubicBezTo>
                    <a:pt x="172" y="409"/>
                    <a:pt x="160" y="423"/>
                    <a:pt x="147" y="437"/>
                  </a:cubicBezTo>
                  <a:cubicBezTo>
                    <a:pt x="128" y="458"/>
                    <a:pt x="111" y="481"/>
                    <a:pt x="89" y="499"/>
                  </a:cubicBezTo>
                  <a:cubicBezTo>
                    <a:pt x="85" y="503"/>
                    <a:pt x="80" y="506"/>
                    <a:pt x="77" y="510"/>
                  </a:cubicBezTo>
                  <a:cubicBezTo>
                    <a:pt x="70" y="520"/>
                    <a:pt x="57" y="525"/>
                    <a:pt x="59" y="541"/>
                  </a:cubicBezTo>
                  <a:cubicBezTo>
                    <a:pt x="42" y="548"/>
                    <a:pt x="25" y="554"/>
                    <a:pt x="8" y="560"/>
                  </a:cubicBezTo>
                  <a:cubicBezTo>
                    <a:pt x="2" y="562"/>
                    <a:pt x="0" y="565"/>
                    <a:pt x="0" y="571"/>
                  </a:cubicBezTo>
                  <a:cubicBezTo>
                    <a:pt x="2" y="585"/>
                    <a:pt x="14" y="592"/>
                    <a:pt x="28" y="586"/>
                  </a:cubicBezTo>
                  <a:cubicBezTo>
                    <a:pt x="36" y="582"/>
                    <a:pt x="44" y="579"/>
                    <a:pt x="53" y="576"/>
                  </a:cubicBezTo>
                  <a:cubicBezTo>
                    <a:pt x="72" y="570"/>
                    <a:pt x="91" y="563"/>
                    <a:pt x="110" y="557"/>
                  </a:cubicBezTo>
                  <a:cubicBezTo>
                    <a:pt x="109" y="560"/>
                    <a:pt x="107" y="563"/>
                    <a:pt x="105" y="566"/>
                  </a:cubicBezTo>
                  <a:cubicBezTo>
                    <a:pt x="105" y="566"/>
                    <a:pt x="106" y="567"/>
                    <a:pt x="107" y="567"/>
                  </a:cubicBezTo>
                  <a:cubicBezTo>
                    <a:pt x="110" y="564"/>
                    <a:pt x="112" y="560"/>
                    <a:pt x="114" y="556"/>
                  </a:cubicBezTo>
                  <a:cubicBezTo>
                    <a:pt x="115" y="556"/>
                    <a:pt x="117" y="556"/>
                    <a:pt x="118" y="555"/>
                  </a:cubicBezTo>
                  <a:cubicBezTo>
                    <a:pt x="120" y="556"/>
                    <a:pt x="121" y="556"/>
                    <a:pt x="123" y="555"/>
                  </a:cubicBezTo>
                  <a:cubicBezTo>
                    <a:pt x="123" y="555"/>
                    <a:pt x="123" y="554"/>
                    <a:pt x="123" y="554"/>
                  </a:cubicBezTo>
                  <a:cubicBezTo>
                    <a:pt x="128" y="553"/>
                    <a:pt x="132" y="553"/>
                    <a:pt x="137" y="552"/>
                  </a:cubicBezTo>
                  <a:cubicBezTo>
                    <a:pt x="137" y="552"/>
                    <a:pt x="137" y="553"/>
                    <a:pt x="137" y="553"/>
                  </a:cubicBezTo>
                  <a:cubicBezTo>
                    <a:pt x="136" y="554"/>
                    <a:pt x="138" y="555"/>
                    <a:pt x="139" y="554"/>
                  </a:cubicBezTo>
                  <a:cubicBezTo>
                    <a:pt x="140" y="553"/>
                    <a:pt x="140" y="552"/>
                    <a:pt x="141" y="552"/>
                  </a:cubicBezTo>
                  <a:cubicBezTo>
                    <a:pt x="146" y="551"/>
                    <a:pt x="152" y="551"/>
                    <a:pt x="157" y="550"/>
                  </a:cubicBezTo>
                  <a:cubicBezTo>
                    <a:pt x="157" y="551"/>
                    <a:pt x="157" y="551"/>
                    <a:pt x="157" y="552"/>
                  </a:cubicBezTo>
                  <a:cubicBezTo>
                    <a:pt x="157" y="553"/>
                    <a:pt x="158" y="553"/>
                    <a:pt x="159" y="552"/>
                  </a:cubicBezTo>
                  <a:cubicBezTo>
                    <a:pt x="159" y="552"/>
                    <a:pt x="159" y="551"/>
                    <a:pt x="160" y="550"/>
                  </a:cubicBezTo>
                  <a:cubicBezTo>
                    <a:pt x="164" y="550"/>
                    <a:pt x="168" y="550"/>
                    <a:pt x="172" y="549"/>
                  </a:cubicBezTo>
                  <a:cubicBezTo>
                    <a:pt x="183" y="547"/>
                    <a:pt x="194" y="544"/>
                    <a:pt x="205" y="542"/>
                  </a:cubicBezTo>
                  <a:cubicBezTo>
                    <a:pt x="215" y="540"/>
                    <a:pt x="226" y="538"/>
                    <a:pt x="237" y="536"/>
                  </a:cubicBezTo>
                  <a:cubicBezTo>
                    <a:pt x="237" y="537"/>
                    <a:pt x="237" y="538"/>
                    <a:pt x="236" y="539"/>
                  </a:cubicBezTo>
                  <a:cubicBezTo>
                    <a:pt x="236" y="541"/>
                    <a:pt x="238" y="541"/>
                    <a:pt x="239" y="540"/>
                  </a:cubicBezTo>
                  <a:cubicBezTo>
                    <a:pt x="241" y="539"/>
                    <a:pt x="242" y="537"/>
                    <a:pt x="243" y="535"/>
                  </a:cubicBezTo>
                  <a:cubicBezTo>
                    <a:pt x="259" y="532"/>
                    <a:pt x="274" y="529"/>
                    <a:pt x="290" y="527"/>
                  </a:cubicBezTo>
                  <a:cubicBezTo>
                    <a:pt x="305" y="524"/>
                    <a:pt x="321" y="522"/>
                    <a:pt x="336" y="520"/>
                  </a:cubicBezTo>
                  <a:cubicBezTo>
                    <a:pt x="339" y="519"/>
                    <a:pt x="341" y="518"/>
                    <a:pt x="344" y="517"/>
                  </a:cubicBezTo>
                  <a:cubicBezTo>
                    <a:pt x="354" y="514"/>
                    <a:pt x="364" y="511"/>
                    <a:pt x="374" y="508"/>
                  </a:cubicBezTo>
                  <a:cubicBezTo>
                    <a:pt x="377" y="508"/>
                    <a:pt x="379" y="506"/>
                    <a:pt x="382" y="505"/>
                  </a:cubicBezTo>
                  <a:cubicBezTo>
                    <a:pt x="387" y="502"/>
                    <a:pt x="391" y="499"/>
                    <a:pt x="396" y="497"/>
                  </a:cubicBezTo>
                  <a:cubicBezTo>
                    <a:pt x="406" y="493"/>
                    <a:pt x="416" y="490"/>
                    <a:pt x="425" y="486"/>
                  </a:cubicBezTo>
                  <a:cubicBezTo>
                    <a:pt x="431" y="484"/>
                    <a:pt x="435" y="485"/>
                    <a:pt x="438" y="490"/>
                  </a:cubicBezTo>
                  <a:cubicBezTo>
                    <a:pt x="452" y="476"/>
                    <a:pt x="452" y="476"/>
                    <a:pt x="464" y="471"/>
                  </a:cubicBezTo>
                  <a:cubicBezTo>
                    <a:pt x="471" y="469"/>
                    <a:pt x="477" y="467"/>
                    <a:pt x="483" y="465"/>
                  </a:cubicBezTo>
                  <a:cubicBezTo>
                    <a:pt x="484" y="465"/>
                    <a:pt x="484" y="465"/>
                    <a:pt x="485" y="465"/>
                  </a:cubicBezTo>
                  <a:cubicBezTo>
                    <a:pt x="485" y="465"/>
                    <a:pt x="485" y="464"/>
                    <a:pt x="485" y="464"/>
                  </a:cubicBezTo>
                  <a:cubicBezTo>
                    <a:pt x="496" y="460"/>
                    <a:pt x="507" y="456"/>
                    <a:pt x="518" y="453"/>
                  </a:cubicBezTo>
                  <a:cubicBezTo>
                    <a:pt x="516" y="456"/>
                    <a:pt x="514" y="458"/>
                    <a:pt x="513" y="455"/>
                  </a:cubicBezTo>
                  <a:cubicBezTo>
                    <a:pt x="512" y="454"/>
                    <a:pt x="511" y="455"/>
                    <a:pt x="511" y="456"/>
                  </a:cubicBezTo>
                  <a:cubicBezTo>
                    <a:pt x="512" y="459"/>
                    <a:pt x="511" y="458"/>
                    <a:pt x="513" y="460"/>
                  </a:cubicBezTo>
                  <a:cubicBezTo>
                    <a:pt x="514" y="461"/>
                    <a:pt x="515" y="461"/>
                    <a:pt x="515" y="461"/>
                  </a:cubicBezTo>
                  <a:cubicBezTo>
                    <a:pt x="519" y="458"/>
                    <a:pt x="522" y="455"/>
                    <a:pt x="524" y="451"/>
                  </a:cubicBezTo>
                  <a:cubicBezTo>
                    <a:pt x="526" y="450"/>
                    <a:pt x="527" y="449"/>
                    <a:pt x="529" y="449"/>
                  </a:cubicBezTo>
                  <a:cubicBezTo>
                    <a:pt x="541" y="444"/>
                    <a:pt x="553" y="440"/>
                    <a:pt x="564" y="435"/>
                  </a:cubicBezTo>
                  <a:cubicBezTo>
                    <a:pt x="564" y="437"/>
                    <a:pt x="563" y="439"/>
                    <a:pt x="562" y="441"/>
                  </a:cubicBezTo>
                  <a:cubicBezTo>
                    <a:pt x="561" y="441"/>
                    <a:pt x="561" y="441"/>
                    <a:pt x="561" y="442"/>
                  </a:cubicBezTo>
                  <a:cubicBezTo>
                    <a:pt x="561" y="442"/>
                    <a:pt x="561" y="442"/>
                    <a:pt x="560" y="443"/>
                  </a:cubicBezTo>
                  <a:cubicBezTo>
                    <a:pt x="560" y="444"/>
                    <a:pt x="562" y="445"/>
                    <a:pt x="563" y="445"/>
                  </a:cubicBezTo>
                  <a:cubicBezTo>
                    <a:pt x="566" y="442"/>
                    <a:pt x="568" y="438"/>
                    <a:pt x="569" y="433"/>
                  </a:cubicBezTo>
                  <a:cubicBezTo>
                    <a:pt x="571" y="432"/>
                    <a:pt x="574" y="431"/>
                    <a:pt x="576" y="430"/>
                  </a:cubicBezTo>
                  <a:cubicBezTo>
                    <a:pt x="589" y="424"/>
                    <a:pt x="603" y="421"/>
                    <a:pt x="617" y="419"/>
                  </a:cubicBezTo>
                  <a:cubicBezTo>
                    <a:pt x="618" y="420"/>
                    <a:pt x="618" y="420"/>
                    <a:pt x="619" y="422"/>
                  </a:cubicBezTo>
                  <a:cubicBezTo>
                    <a:pt x="619" y="423"/>
                    <a:pt x="620" y="423"/>
                    <a:pt x="621" y="422"/>
                  </a:cubicBezTo>
                  <a:cubicBezTo>
                    <a:pt x="623" y="421"/>
                    <a:pt x="624" y="420"/>
                    <a:pt x="625" y="418"/>
                  </a:cubicBezTo>
                  <a:cubicBezTo>
                    <a:pt x="625" y="418"/>
                    <a:pt x="626" y="418"/>
                    <a:pt x="626" y="418"/>
                  </a:cubicBezTo>
                  <a:cubicBezTo>
                    <a:pt x="634" y="417"/>
                    <a:pt x="643" y="415"/>
                    <a:pt x="651" y="413"/>
                  </a:cubicBezTo>
                  <a:cubicBezTo>
                    <a:pt x="654" y="412"/>
                    <a:pt x="658" y="411"/>
                    <a:pt x="661" y="410"/>
                  </a:cubicBezTo>
                  <a:cubicBezTo>
                    <a:pt x="660" y="412"/>
                    <a:pt x="659" y="415"/>
                    <a:pt x="659" y="417"/>
                  </a:cubicBezTo>
                  <a:cubicBezTo>
                    <a:pt x="658" y="420"/>
                    <a:pt x="657" y="422"/>
                    <a:pt x="657" y="425"/>
                  </a:cubicBezTo>
                  <a:cubicBezTo>
                    <a:pt x="655" y="428"/>
                    <a:pt x="653" y="432"/>
                    <a:pt x="652" y="435"/>
                  </a:cubicBezTo>
                  <a:cubicBezTo>
                    <a:pt x="652" y="437"/>
                    <a:pt x="655" y="438"/>
                    <a:pt x="656" y="436"/>
                  </a:cubicBezTo>
                  <a:cubicBezTo>
                    <a:pt x="658" y="434"/>
                    <a:pt x="659" y="431"/>
                    <a:pt x="659" y="428"/>
                  </a:cubicBezTo>
                  <a:cubicBezTo>
                    <a:pt x="661" y="424"/>
                    <a:pt x="663" y="420"/>
                    <a:pt x="665" y="417"/>
                  </a:cubicBezTo>
                  <a:cubicBezTo>
                    <a:pt x="666" y="414"/>
                    <a:pt x="667" y="411"/>
                    <a:pt x="668" y="407"/>
                  </a:cubicBezTo>
                  <a:cubicBezTo>
                    <a:pt x="680" y="403"/>
                    <a:pt x="693" y="399"/>
                    <a:pt x="705" y="394"/>
                  </a:cubicBezTo>
                  <a:cubicBezTo>
                    <a:pt x="718" y="390"/>
                    <a:pt x="731" y="385"/>
                    <a:pt x="744" y="380"/>
                  </a:cubicBezTo>
                  <a:cubicBezTo>
                    <a:pt x="757" y="375"/>
                    <a:pt x="769" y="368"/>
                    <a:pt x="782" y="363"/>
                  </a:cubicBezTo>
                  <a:cubicBezTo>
                    <a:pt x="805" y="354"/>
                    <a:pt x="827" y="345"/>
                    <a:pt x="850" y="335"/>
                  </a:cubicBezTo>
                  <a:cubicBezTo>
                    <a:pt x="882" y="322"/>
                    <a:pt x="914" y="307"/>
                    <a:pt x="946" y="293"/>
                  </a:cubicBezTo>
                  <a:cubicBezTo>
                    <a:pt x="946" y="265"/>
                    <a:pt x="946" y="265"/>
                    <a:pt x="946" y="265"/>
                  </a:cubicBezTo>
                  <a:cubicBezTo>
                    <a:pt x="942" y="266"/>
                    <a:pt x="937" y="268"/>
                    <a:pt x="933" y="270"/>
                  </a:cubicBezTo>
                  <a:cubicBezTo>
                    <a:pt x="927" y="272"/>
                    <a:pt x="921" y="275"/>
                    <a:pt x="915" y="278"/>
                  </a:cubicBezTo>
                  <a:cubicBezTo>
                    <a:pt x="917" y="275"/>
                    <a:pt x="918" y="272"/>
                    <a:pt x="919" y="268"/>
                  </a:cubicBezTo>
                  <a:cubicBezTo>
                    <a:pt x="920" y="264"/>
                    <a:pt x="922" y="261"/>
                    <a:pt x="923" y="257"/>
                  </a:cubicBezTo>
                  <a:cubicBezTo>
                    <a:pt x="930" y="259"/>
                    <a:pt x="938" y="261"/>
                    <a:pt x="945" y="263"/>
                  </a:cubicBezTo>
                  <a:cubicBezTo>
                    <a:pt x="951" y="265"/>
                    <a:pt x="958" y="266"/>
                    <a:pt x="964" y="268"/>
                  </a:cubicBezTo>
                  <a:cubicBezTo>
                    <a:pt x="969" y="269"/>
                    <a:pt x="973" y="271"/>
                    <a:pt x="978" y="272"/>
                  </a:cubicBezTo>
                  <a:cubicBezTo>
                    <a:pt x="980" y="272"/>
                    <a:pt x="980" y="269"/>
                    <a:pt x="979" y="268"/>
                  </a:cubicBezTo>
                  <a:moveTo>
                    <a:pt x="829" y="189"/>
                  </a:moveTo>
                  <a:cubicBezTo>
                    <a:pt x="829" y="190"/>
                    <a:pt x="829" y="190"/>
                    <a:pt x="829" y="190"/>
                  </a:cubicBezTo>
                  <a:cubicBezTo>
                    <a:pt x="829" y="189"/>
                    <a:pt x="829" y="189"/>
                    <a:pt x="829" y="189"/>
                  </a:cubicBezTo>
                  <a:cubicBezTo>
                    <a:pt x="829" y="189"/>
                    <a:pt x="829" y="189"/>
                    <a:pt x="829" y="189"/>
                  </a:cubicBezTo>
                  <a:moveTo>
                    <a:pt x="66" y="560"/>
                  </a:moveTo>
                  <a:cubicBezTo>
                    <a:pt x="51" y="566"/>
                    <a:pt x="36" y="570"/>
                    <a:pt x="21" y="575"/>
                  </a:cubicBezTo>
                  <a:cubicBezTo>
                    <a:pt x="20" y="576"/>
                    <a:pt x="19" y="575"/>
                    <a:pt x="17" y="574"/>
                  </a:cubicBezTo>
                  <a:cubicBezTo>
                    <a:pt x="32" y="561"/>
                    <a:pt x="52" y="559"/>
                    <a:pt x="66" y="547"/>
                  </a:cubicBezTo>
                  <a:cubicBezTo>
                    <a:pt x="71" y="552"/>
                    <a:pt x="73" y="557"/>
                    <a:pt x="66" y="560"/>
                  </a:cubicBezTo>
                  <a:moveTo>
                    <a:pt x="888" y="252"/>
                  </a:moveTo>
                  <a:cubicBezTo>
                    <a:pt x="888" y="251"/>
                    <a:pt x="888" y="250"/>
                    <a:pt x="888" y="248"/>
                  </a:cubicBezTo>
                  <a:cubicBezTo>
                    <a:pt x="893" y="249"/>
                    <a:pt x="898" y="250"/>
                    <a:pt x="902" y="251"/>
                  </a:cubicBezTo>
                  <a:cubicBezTo>
                    <a:pt x="899" y="261"/>
                    <a:pt x="895" y="271"/>
                    <a:pt x="892" y="280"/>
                  </a:cubicBezTo>
                  <a:cubicBezTo>
                    <a:pt x="888" y="279"/>
                    <a:pt x="884" y="278"/>
                    <a:pt x="880" y="276"/>
                  </a:cubicBezTo>
                  <a:cubicBezTo>
                    <a:pt x="882" y="268"/>
                    <a:pt x="886" y="260"/>
                    <a:pt x="888" y="252"/>
                  </a:cubicBezTo>
                  <a:moveTo>
                    <a:pt x="879" y="294"/>
                  </a:moveTo>
                  <a:cubicBezTo>
                    <a:pt x="877" y="294"/>
                    <a:pt x="875" y="294"/>
                    <a:pt x="874" y="294"/>
                  </a:cubicBezTo>
                  <a:cubicBezTo>
                    <a:pt x="875" y="289"/>
                    <a:pt x="877" y="285"/>
                    <a:pt x="878" y="280"/>
                  </a:cubicBezTo>
                  <a:cubicBezTo>
                    <a:pt x="882" y="282"/>
                    <a:pt x="886" y="283"/>
                    <a:pt x="891" y="284"/>
                  </a:cubicBezTo>
                  <a:cubicBezTo>
                    <a:pt x="890" y="285"/>
                    <a:pt x="890" y="286"/>
                    <a:pt x="890" y="286"/>
                  </a:cubicBezTo>
                  <a:cubicBezTo>
                    <a:pt x="890" y="287"/>
                    <a:pt x="889" y="288"/>
                    <a:pt x="889" y="290"/>
                  </a:cubicBezTo>
                  <a:cubicBezTo>
                    <a:pt x="886" y="291"/>
                    <a:pt x="883" y="293"/>
                    <a:pt x="879" y="294"/>
                  </a:cubicBezTo>
                  <a:moveTo>
                    <a:pt x="841" y="312"/>
                  </a:moveTo>
                  <a:cubicBezTo>
                    <a:pt x="841" y="312"/>
                    <a:pt x="841" y="312"/>
                    <a:pt x="841" y="312"/>
                  </a:cubicBezTo>
                  <a:cubicBezTo>
                    <a:pt x="843" y="307"/>
                    <a:pt x="844" y="301"/>
                    <a:pt x="846" y="296"/>
                  </a:cubicBezTo>
                  <a:cubicBezTo>
                    <a:pt x="853" y="297"/>
                    <a:pt x="861" y="298"/>
                    <a:pt x="868" y="298"/>
                  </a:cubicBezTo>
                  <a:cubicBezTo>
                    <a:pt x="868" y="299"/>
                    <a:pt x="868" y="299"/>
                    <a:pt x="868" y="300"/>
                  </a:cubicBezTo>
                  <a:cubicBezTo>
                    <a:pt x="859" y="304"/>
                    <a:pt x="850" y="308"/>
                    <a:pt x="841" y="312"/>
                  </a:cubicBezTo>
                  <a:moveTo>
                    <a:pt x="832" y="308"/>
                  </a:moveTo>
                  <a:cubicBezTo>
                    <a:pt x="832" y="308"/>
                    <a:pt x="832" y="308"/>
                    <a:pt x="832" y="309"/>
                  </a:cubicBezTo>
                  <a:cubicBezTo>
                    <a:pt x="830" y="308"/>
                    <a:pt x="829" y="308"/>
                    <a:pt x="827" y="308"/>
                  </a:cubicBezTo>
                  <a:cubicBezTo>
                    <a:pt x="826" y="308"/>
                    <a:pt x="826" y="307"/>
                    <a:pt x="825" y="307"/>
                  </a:cubicBezTo>
                  <a:cubicBezTo>
                    <a:pt x="826" y="303"/>
                    <a:pt x="827" y="299"/>
                    <a:pt x="829" y="295"/>
                  </a:cubicBezTo>
                  <a:cubicBezTo>
                    <a:pt x="829" y="295"/>
                    <a:pt x="829" y="295"/>
                    <a:pt x="829" y="294"/>
                  </a:cubicBezTo>
                  <a:cubicBezTo>
                    <a:pt x="834" y="295"/>
                    <a:pt x="838" y="296"/>
                    <a:pt x="842" y="296"/>
                  </a:cubicBezTo>
                  <a:cubicBezTo>
                    <a:pt x="841" y="301"/>
                    <a:pt x="839" y="306"/>
                    <a:pt x="837" y="310"/>
                  </a:cubicBezTo>
                  <a:cubicBezTo>
                    <a:pt x="836" y="310"/>
                    <a:pt x="835" y="309"/>
                    <a:pt x="833" y="309"/>
                  </a:cubicBezTo>
                  <a:cubicBezTo>
                    <a:pt x="833" y="309"/>
                    <a:pt x="833" y="308"/>
                    <a:pt x="832" y="308"/>
                  </a:cubicBezTo>
                  <a:cubicBezTo>
                    <a:pt x="832" y="307"/>
                    <a:pt x="831" y="308"/>
                    <a:pt x="832" y="308"/>
                  </a:cubicBezTo>
                  <a:moveTo>
                    <a:pt x="815" y="323"/>
                  </a:moveTo>
                  <a:cubicBezTo>
                    <a:pt x="815" y="323"/>
                    <a:pt x="815" y="323"/>
                    <a:pt x="815" y="323"/>
                  </a:cubicBezTo>
                  <a:cubicBezTo>
                    <a:pt x="811" y="325"/>
                    <a:pt x="806" y="327"/>
                    <a:pt x="802" y="329"/>
                  </a:cubicBezTo>
                  <a:cubicBezTo>
                    <a:pt x="799" y="328"/>
                    <a:pt x="795" y="328"/>
                    <a:pt x="792" y="327"/>
                  </a:cubicBezTo>
                  <a:cubicBezTo>
                    <a:pt x="792" y="327"/>
                    <a:pt x="793" y="327"/>
                    <a:pt x="793" y="326"/>
                  </a:cubicBezTo>
                  <a:cubicBezTo>
                    <a:pt x="795" y="320"/>
                    <a:pt x="797" y="313"/>
                    <a:pt x="800" y="306"/>
                  </a:cubicBezTo>
                  <a:cubicBezTo>
                    <a:pt x="806" y="308"/>
                    <a:pt x="813" y="310"/>
                    <a:pt x="820" y="311"/>
                  </a:cubicBezTo>
                  <a:cubicBezTo>
                    <a:pt x="818" y="315"/>
                    <a:pt x="817" y="319"/>
                    <a:pt x="815" y="323"/>
                  </a:cubicBezTo>
                  <a:moveTo>
                    <a:pt x="739" y="356"/>
                  </a:moveTo>
                  <a:cubicBezTo>
                    <a:pt x="739" y="353"/>
                    <a:pt x="739" y="351"/>
                    <a:pt x="739" y="348"/>
                  </a:cubicBezTo>
                  <a:cubicBezTo>
                    <a:pt x="739" y="347"/>
                    <a:pt x="737" y="347"/>
                    <a:pt x="737" y="348"/>
                  </a:cubicBezTo>
                  <a:cubicBezTo>
                    <a:pt x="737" y="351"/>
                    <a:pt x="737" y="354"/>
                    <a:pt x="737" y="357"/>
                  </a:cubicBezTo>
                  <a:cubicBezTo>
                    <a:pt x="736" y="357"/>
                    <a:pt x="736" y="358"/>
                    <a:pt x="735" y="358"/>
                  </a:cubicBezTo>
                  <a:cubicBezTo>
                    <a:pt x="732" y="356"/>
                    <a:pt x="728" y="354"/>
                    <a:pt x="725" y="353"/>
                  </a:cubicBezTo>
                  <a:cubicBezTo>
                    <a:pt x="725" y="350"/>
                    <a:pt x="726" y="348"/>
                    <a:pt x="727" y="345"/>
                  </a:cubicBezTo>
                  <a:cubicBezTo>
                    <a:pt x="727" y="344"/>
                    <a:pt x="728" y="342"/>
                    <a:pt x="728" y="340"/>
                  </a:cubicBezTo>
                  <a:cubicBezTo>
                    <a:pt x="733" y="341"/>
                    <a:pt x="738" y="343"/>
                    <a:pt x="743" y="344"/>
                  </a:cubicBezTo>
                  <a:cubicBezTo>
                    <a:pt x="743" y="344"/>
                    <a:pt x="744" y="344"/>
                    <a:pt x="744" y="344"/>
                  </a:cubicBezTo>
                  <a:cubicBezTo>
                    <a:pt x="743" y="348"/>
                    <a:pt x="742" y="351"/>
                    <a:pt x="741" y="354"/>
                  </a:cubicBezTo>
                  <a:cubicBezTo>
                    <a:pt x="741" y="354"/>
                    <a:pt x="740" y="355"/>
                    <a:pt x="740" y="356"/>
                  </a:cubicBezTo>
                  <a:cubicBezTo>
                    <a:pt x="740" y="356"/>
                    <a:pt x="739" y="356"/>
                    <a:pt x="739" y="356"/>
                  </a:cubicBezTo>
                  <a:moveTo>
                    <a:pt x="713" y="368"/>
                  </a:moveTo>
                  <a:cubicBezTo>
                    <a:pt x="713" y="366"/>
                    <a:pt x="713" y="364"/>
                    <a:pt x="713" y="362"/>
                  </a:cubicBezTo>
                  <a:cubicBezTo>
                    <a:pt x="713" y="361"/>
                    <a:pt x="711" y="361"/>
                    <a:pt x="711" y="362"/>
                  </a:cubicBezTo>
                  <a:cubicBezTo>
                    <a:pt x="711" y="364"/>
                    <a:pt x="711" y="366"/>
                    <a:pt x="711" y="369"/>
                  </a:cubicBezTo>
                  <a:cubicBezTo>
                    <a:pt x="709" y="369"/>
                    <a:pt x="707" y="370"/>
                    <a:pt x="705" y="371"/>
                  </a:cubicBezTo>
                  <a:cubicBezTo>
                    <a:pt x="704" y="372"/>
                    <a:pt x="703" y="372"/>
                    <a:pt x="702" y="373"/>
                  </a:cubicBezTo>
                  <a:cubicBezTo>
                    <a:pt x="702" y="371"/>
                    <a:pt x="703" y="369"/>
                    <a:pt x="703" y="368"/>
                  </a:cubicBezTo>
                  <a:cubicBezTo>
                    <a:pt x="705" y="362"/>
                    <a:pt x="707" y="357"/>
                    <a:pt x="708" y="352"/>
                  </a:cubicBezTo>
                  <a:cubicBezTo>
                    <a:pt x="712" y="353"/>
                    <a:pt x="716" y="354"/>
                    <a:pt x="720" y="355"/>
                  </a:cubicBezTo>
                  <a:cubicBezTo>
                    <a:pt x="718" y="359"/>
                    <a:pt x="717" y="363"/>
                    <a:pt x="716" y="367"/>
                  </a:cubicBezTo>
                  <a:cubicBezTo>
                    <a:pt x="715" y="367"/>
                    <a:pt x="714" y="368"/>
                    <a:pt x="713" y="368"/>
                  </a:cubicBezTo>
                  <a:moveTo>
                    <a:pt x="661" y="388"/>
                  </a:moveTo>
                  <a:cubicBezTo>
                    <a:pt x="661" y="388"/>
                    <a:pt x="661" y="388"/>
                    <a:pt x="661" y="387"/>
                  </a:cubicBezTo>
                  <a:cubicBezTo>
                    <a:pt x="663" y="382"/>
                    <a:pt x="664" y="377"/>
                    <a:pt x="665" y="372"/>
                  </a:cubicBezTo>
                  <a:cubicBezTo>
                    <a:pt x="666" y="372"/>
                    <a:pt x="667" y="372"/>
                    <a:pt x="668" y="373"/>
                  </a:cubicBezTo>
                  <a:cubicBezTo>
                    <a:pt x="670" y="374"/>
                    <a:pt x="672" y="374"/>
                    <a:pt x="674" y="375"/>
                  </a:cubicBezTo>
                  <a:cubicBezTo>
                    <a:pt x="673" y="378"/>
                    <a:pt x="671" y="381"/>
                    <a:pt x="670" y="385"/>
                  </a:cubicBezTo>
                  <a:cubicBezTo>
                    <a:pt x="667" y="386"/>
                    <a:pt x="664" y="387"/>
                    <a:pt x="661" y="388"/>
                  </a:cubicBezTo>
                  <a:moveTo>
                    <a:pt x="787" y="299"/>
                  </a:moveTo>
                  <a:cubicBezTo>
                    <a:pt x="787" y="299"/>
                    <a:pt x="786" y="299"/>
                    <a:pt x="786" y="299"/>
                  </a:cubicBezTo>
                  <a:cubicBezTo>
                    <a:pt x="787" y="297"/>
                    <a:pt x="787" y="296"/>
                    <a:pt x="788" y="294"/>
                  </a:cubicBezTo>
                  <a:cubicBezTo>
                    <a:pt x="789" y="292"/>
                    <a:pt x="789" y="289"/>
                    <a:pt x="790" y="287"/>
                  </a:cubicBezTo>
                  <a:cubicBezTo>
                    <a:pt x="790" y="287"/>
                    <a:pt x="790" y="287"/>
                    <a:pt x="791" y="287"/>
                  </a:cubicBezTo>
                  <a:cubicBezTo>
                    <a:pt x="794" y="287"/>
                    <a:pt x="798" y="288"/>
                    <a:pt x="801" y="289"/>
                  </a:cubicBezTo>
                  <a:cubicBezTo>
                    <a:pt x="800" y="293"/>
                    <a:pt x="799" y="297"/>
                    <a:pt x="797" y="301"/>
                  </a:cubicBezTo>
                  <a:cubicBezTo>
                    <a:pt x="794" y="301"/>
                    <a:pt x="790" y="300"/>
                    <a:pt x="787" y="299"/>
                  </a:cubicBezTo>
                  <a:moveTo>
                    <a:pt x="796" y="305"/>
                  </a:moveTo>
                  <a:cubicBezTo>
                    <a:pt x="794" y="310"/>
                    <a:pt x="793" y="314"/>
                    <a:pt x="791" y="318"/>
                  </a:cubicBezTo>
                  <a:cubicBezTo>
                    <a:pt x="790" y="321"/>
                    <a:pt x="789" y="324"/>
                    <a:pt x="788" y="326"/>
                  </a:cubicBezTo>
                  <a:cubicBezTo>
                    <a:pt x="785" y="326"/>
                    <a:pt x="781" y="325"/>
                    <a:pt x="778" y="324"/>
                  </a:cubicBezTo>
                  <a:cubicBezTo>
                    <a:pt x="781" y="317"/>
                    <a:pt x="783" y="310"/>
                    <a:pt x="785" y="303"/>
                  </a:cubicBezTo>
                  <a:cubicBezTo>
                    <a:pt x="788" y="303"/>
                    <a:pt x="790" y="304"/>
                    <a:pt x="793" y="305"/>
                  </a:cubicBezTo>
                  <a:cubicBezTo>
                    <a:pt x="794" y="305"/>
                    <a:pt x="795" y="305"/>
                    <a:pt x="796" y="305"/>
                  </a:cubicBezTo>
                  <a:moveTo>
                    <a:pt x="791" y="283"/>
                  </a:moveTo>
                  <a:cubicBezTo>
                    <a:pt x="793" y="276"/>
                    <a:pt x="795" y="269"/>
                    <a:pt x="796" y="262"/>
                  </a:cubicBezTo>
                  <a:cubicBezTo>
                    <a:pt x="800" y="263"/>
                    <a:pt x="803" y="264"/>
                    <a:pt x="807" y="264"/>
                  </a:cubicBezTo>
                  <a:cubicBezTo>
                    <a:pt x="806" y="270"/>
                    <a:pt x="805" y="275"/>
                    <a:pt x="804" y="281"/>
                  </a:cubicBezTo>
                  <a:cubicBezTo>
                    <a:pt x="803" y="282"/>
                    <a:pt x="803" y="284"/>
                    <a:pt x="802" y="286"/>
                  </a:cubicBezTo>
                  <a:cubicBezTo>
                    <a:pt x="798" y="285"/>
                    <a:pt x="795" y="284"/>
                    <a:pt x="791" y="283"/>
                  </a:cubicBezTo>
                  <a:moveTo>
                    <a:pt x="788" y="283"/>
                  </a:moveTo>
                  <a:cubicBezTo>
                    <a:pt x="783" y="282"/>
                    <a:pt x="778" y="282"/>
                    <a:pt x="773" y="281"/>
                  </a:cubicBezTo>
                  <a:cubicBezTo>
                    <a:pt x="772" y="281"/>
                    <a:pt x="771" y="281"/>
                    <a:pt x="769" y="281"/>
                  </a:cubicBezTo>
                  <a:cubicBezTo>
                    <a:pt x="772" y="273"/>
                    <a:pt x="774" y="265"/>
                    <a:pt x="776" y="258"/>
                  </a:cubicBezTo>
                  <a:cubicBezTo>
                    <a:pt x="782" y="259"/>
                    <a:pt x="787" y="260"/>
                    <a:pt x="793" y="261"/>
                  </a:cubicBezTo>
                  <a:cubicBezTo>
                    <a:pt x="791" y="269"/>
                    <a:pt x="790" y="276"/>
                    <a:pt x="788" y="283"/>
                  </a:cubicBezTo>
                  <a:moveTo>
                    <a:pt x="787" y="286"/>
                  </a:moveTo>
                  <a:cubicBezTo>
                    <a:pt x="786" y="288"/>
                    <a:pt x="785" y="291"/>
                    <a:pt x="784" y="293"/>
                  </a:cubicBezTo>
                  <a:cubicBezTo>
                    <a:pt x="784" y="295"/>
                    <a:pt x="783" y="296"/>
                    <a:pt x="783" y="298"/>
                  </a:cubicBezTo>
                  <a:cubicBezTo>
                    <a:pt x="777" y="297"/>
                    <a:pt x="771" y="296"/>
                    <a:pt x="765" y="295"/>
                  </a:cubicBezTo>
                  <a:cubicBezTo>
                    <a:pt x="765" y="294"/>
                    <a:pt x="765" y="294"/>
                    <a:pt x="765" y="293"/>
                  </a:cubicBezTo>
                  <a:cubicBezTo>
                    <a:pt x="766" y="290"/>
                    <a:pt x="768" y="287"/>
                    <a:pt x="769" y="283"/>
                  </a:cubicBezTo>
                  <a:cubicBezTo>
                    <a:pt x="775" y="284"/>
                    <a:pt x="781" y="285"/>
                    <a:pt x="787" y="286"/>
                  </a:cubicBezTo>
                  <a:moveTo>
                    <a:pt x="782" y="302"/>
                  </a:moveTo>
                  <a:cubicBezTo>
                    <a:pt x="779" y="309"/>
                    <a:pt x="777" y="316"/>
                    <a:pt x="774" y="323"/>
                  </a:cubicBezTo>
                  <a:cubicBezTo>
                    <a:pt x="768" y="322"/>
                    <a:pt x="762" y="321"/>
                    <a:pt x="756" y="319"/>
                  </a:cubicBezTo>
                  <a:cubicBezTo>
                    <a:pt x="759" y="312"/>
                    <a:pt x="761" y="305"/>
                    <a:pt x="764" y="298"/>
                  </a:cubicBezTo>
                  <a:cubicBezTo>
                    <a:pt x="770" y="299"/>
                    <a:pt x="776" y="301"/>
                    <a:pt x="782" y="302"/>
                  </a:cubicBezTo>
                  <a:moveTo>
                    <a:pt x="753" y="318"/>
                  </a:moveTo>
                  <a:cubicBezTo>
                    <a:pt x="750" y="318"/>
                    <a:pt x="748" y="317"/>
                    <a:pt x="746" y="317"/>
                  </a:cubicBezTo>
                  <a:cubicBezTo>
                    <a:pt x="743" y="316"/>
                    <a:pt x="740" y="316"/>
                    <a:pt x="736" y="315"/>
                  </a:cubicBezTo>
                  <a:cubicBezTo>
                    <a:pt x="738" y="309"/>
                    <a:pt x="740" y="302"/>
                    <a:pt x="742" y="296"/>
                  </a:cubicBezTo>
                  <a:cubicBezTo>
                    <a:pt x="742" y="295"/>
                    <a:pt x="742" y="295"/>
                    <a:pt x="742" y="295"/>
                  </a:cubicBezTo>
                  <a:cubicBezTo>
                    <a:pt x="748" y="296"/>
                    <a:pt x="754" y="297"/>
                    <a:pt x="760" y="298"/>
                  </a:cubicBezTo>
                  <a:cubicBezTo>
                    <a:pt x="757" y="305"/>
                    <a:pt x="755" y="312"/>
                    <a:pt x="753" y="318"/>
                  </a:cubicBezTo>
                  <a:moveTo>
                    <a:pt x="751" y="322"/>
                  </a:moveTo>
                  <a:cubicBezTo>
                    <a:pt x="749" y="327"/>
                    <a:pt x="748" y="332"/>
                    <a:pt x="746" y="337"/>
                  </a:cubicBezTo>
                  <a:cubicBezTo>
                    <a:pt x="746" y="338"/>
                    <a:pt x="745" y="340"/>
                    <a:pt x="745" y="341"/>
                  </a:cubicBezTo>
                  <a:cubicBezTo>
                    <a:pt x="743" y="340"/>
                    <a:pt x="741" y="339"/>
                    <a:pt x="739" y="339"/>
                  </a:cubicBezTo>
                  <a:cubicBezTo>
                    <a:pt x="736" y="338"/>
                    <a:pt x="733" y="337"/>
                    <a:pt x="730" y="336"/>
                  </a:cubicBezTo>
                  <a:cubicBezTo>
                    <a:pt x="731" y="330"/>
                    <a:pt x="733" y="325"/>
                    <a:pt x="735" y="319"/>
                  </a:cubicBezTo>
                  <a:cubicBezTo>
                    <a:pt x="740" y="320"/>
                    <a:pt x="746" y="321"/>
                    <a:pt x="751" y="322"/>
                  </a:cubicBezTo>
                  <a:moveTo>
                    <a:pt x="739" y="295"/>
                  </a:moveTo>
                  <a:cubicBezTo>
                    <a:pt x="736" y="301"/>
                    <a:pt x="734" y="308"/>
                    <a:pt x="732" y="314"/>
                  </a:cubicBezTo>
                  <a:cubicBezTo>
                    <a:pt x="728" y="314"/>
                    <a:pt x="724" y="313"/>
                    <a:pt x="720" y="313"/>
                  </a:cubicBezTo>
                  <a:cubicBezTo>
                    <a:pt x="722" y="306"/>
                    <a:pt x="724" y="299"/>
                    <a:pt x="726" y="293"/>
                  </a:cubicBezTo>
                  <a:cubicBezTo>
                    <a:pt x="730" y="293"/>
                    <a:pt x="734" y="294"/>
                    <a:pt x="739" y="295"/>
                  </a:cubicBezTo>
                  <a:cubicBezTo>
                    <a:pt x="739" y="295"/>
                    <a:pt x="739" y="295"/>
                    <a:pt x="739" y="295"/>
                  </a:cubicBezTo>
                  <a:moveTo>
                    <a:pt x="731" y="318"/>
                  </a:moveTo>
                  <a:cubicBezTo>
                    <a:pt x="729" y="324"/>
                    <a:pt x="728" y="330"/>
                    <a:pt x="726" y="335"/>
                  </a:cubicBezTo>
                  <a:cubicBezTo>
                    <a:pt x="722" y="334"/>
                    <a:pt x="719" y="334"/>
                    <a:pt x="715" y="333"/>
                  </a:cubicBezTo>
                  <a:cubicBezTo>
                    <a:pt x="716" y="329"/>
                    <a:pt x="717" y="326"/>
                    <a:pt x="718" y="322"/>
                  </a:cubicBezTo>
                  <a:cubicBezTo>
                    <a:pt x="718" y="320"/>
                    <a:pt x="719" y="318"/>
                    <a:pt x="720" y="316"/>
                  </a:cubicBezTo>
                  <a:cubicBezTo>
                    <a:pt x="723" y="317"/>
                    <a:pt x="727" y="317"/>
                    <a:pt x="731" y="318"/>
                  </a:cubicBezTo>
                  <a:moveTo>
                    <a:pt x="714" y="337"/>
                  </a:moveTo>
                  <a:cubicBezTo>
                    <a:pt x="717" y="337"/>
                    <a:pt x="721" y="338"/>
                    <a:pt x="725" y="339"/>
                  </a:cubicBezTo>
                  <a:cubicBezTo>
                    <a:pt x="724" y="343"/>
                    <a:pt x="722" y="347"/>
                    <a:pt x="721" y="351"/>
                  </a:cubicBezTo>
                  <a:cubicBezTo>
                    <a:pt x="717" y="350"/>
                    <a:pt x="714" y="349"/>
                    <a:pt x="710" y="348"/>
                  </a:cubicBezTo>
                  <a:cubicBezTo>
                    <a:pt x="711" y="344"/>
                    <a:pt x="712" y="340"/>
                    <a:pt x="714" y="337"/>
                  </a:cubicBezTo>
                  <a:moveTo>
                    <a:pt x="706" y="347"/>
                  </a:moveTo>
                  <a:cubicBezTo>
                    <a:pt x="702" y="346"/>
                    <a:pt x="697" y="345"/>
                    <a:pt x="692" y="344"/>
                  </a:cubicBezTo>
                  <a:cubicBezTo>
                    <a:pt x="691" y="343"/>
                    <a:pt x="689" y="343"/>
                    <a:pt x="688" y="343"/>
                  </a:cubicBezTo>
                  <a:cubicBezTo>
                    <a:pt x="689" y="339"/>
                    <a:pt x="690" y="336"/>
                    <a:pt x="691" y="333"/>
                  </a:cubicBezTo>
                  <a:cubicBezTo>
                    <a:pt x="697" y="334"/>
                    <a:pt x="703" y="334"/>
                    <a:pt x="709" y="336"/>
                  </a:cubicBezTo>
                  <a:cubicBezTo>
                    <a:pt x="710" y="336"/>
                    <a:pt x="710" y="336"/>
                    <a:pt x="710" y="336"/>
                  </a:cubicBezTo>
                  <a:cubicBezTo>
                    <a:pt x="709" y="340"/>
                    <a:pt x="708" y="343"/>
                    <a:pt x="706" y="347"/>
                  </a:cubicBezTo>
                  <a:moveTo>
                    <a:pt x="711" y="332"/>
                  </a:moveTo>
                  <a:cubicBezTo>
                    <a:pt x="708" y="332"/>
                    <a:pt x="706" y="331"/>
                    <a:pt x="703" y="331"/>
                  </a:cubicBezTo>
                  <a:cubicBezTo>
                    <a:pt x="699" y="330"/>
                    <a:pt x="696" y="330"/>
                    <a:pt x="692" y="330"/>
                  </a:cubicBezTo>
                  <a:cubicBezTo>
                    <a:pt x="694" y="324"/>
                    <a:pt x="696" y="319"/>
                    <a:pt x="698" y="313"/>
                  </a:cubicBezTo>
                  <a:cubicBezTo>
                    <a:pt x="703" y="314"/>
                    <a:pt x="709" y="314"/>
                    <a:pt x="714" y="315"/>
                  </a:cubicBezTo>
                  <a:cubicBezTo>
                    <a:pt x="715" y="315"/>
                    <a:pt x="715" y="315"/>
                    <a:pt x="716" y="316"/>
                  </a:cubicBezTo>
                  <a:cubicBezTo>
                    <a:pt x="715" y="321"/>
                    <a:pt x="713" y="327"/>
                    <a:pt x="711" y="332"/>
                  </a:cubicBezTo>
                  <a:moveTo>
                    <a:pt x="689" y="329"/>
                  </a:moveTo>
                  <a:cubicBezTo>
                    <a:pt x="685" y="329"/>
                    <a:pt x="680" y="328"/>
                    <a:pt x="676" y="328"/>
                  </a:cubicBezTo>
                  <a:cubicBezTo>
                    <a:pt x="678" y="322"/>
                    <a:pt x="679" y="317"/>
                    <a:pt x="680" y="311"/>
                  </a:cubicBezTo>
                  <a:cubicBezTo>
                    <a:pt x="684" y="311"/>
                    <a:pt x="687" y="312"/>
                    <a:pt x="690" y="312"/>
                  </a:cubicBezTo>
                  <a:cubicBezTo>
                    <a:pt x="692" y="312"/>
                    <a:pt x="693" y="313"/>
                    <a:pt x="694" y="313"/>
                  </a:cubicBezTo>
                  <a:cubicBezTo>
                    <a:pt x="692" y="318"/>
                    <a:pt x="691" y="324"/>
                    <a:pt x="689" y="329"/>
                  </a:cubicBezTo>
                  <a:moveTo>
                    <a:pt x="688" y="333"/>
                  </a:moveTo>
                  <a:cubicBezTo>
                    <a:pt x="687" y="336"/>
                    <a:pt x="686" y="339"/>
                    <a:pt x="685" y="342"/>
                  </a:cubicBezTo>
                  <a:cubicBezTo>
                    <a:pt x="681" y="341"/>
                    <a:pt x="677" y="340"/>
                    <a:pt x="673" y="339"/>
                  </a:cubicBezTo>
                  <a:cubicBezTo>
                    <a:pt x="674" y="337"/>
                    <a:pt x="675" y="334"/>
                    <a:pt x="675" y="332"/>
                  </a:cubicBezTo>
                  <a:cubicBezTo>
                    <a:pt x="679" y="332"/>
                    <a:pt x="684" y="332"/>
                    <a:pt x="688" y="333"/>
                  </a:cubicBezTo>
                  <a:moveTo>
                    <a:pt x="683" y="345"/>
                  </a:moveTo>
                  <a:cubicBezTo>
                    <a:pt x="683" y="348"/>
                    <a:pt x="682" y="350"/>
                    <a:pt x="681" y="352"/>
                  </a:cubicBezTo>
                  <a:cubicBezTo>
                    <a:pt x="679" y="359"/>
                    <a:pt x="677" y="365"/>
                    <a:pt x="675" y="371"/>
                  </a:cubicBezTo>
                  <a:cubicBezTo>
                    <a:pt x="672" y="370"/>
                    <a:pt x="669" y="369"/>
                    <a:pt x="666" y="368"/>
                  </a:cubicBezTo>
                  <a:cubicBezTo>
                    <a:pt x="668" y="360"/>
                    <a:pt x="670" y="352"/>
                    <a:pt x="672" y="343"/>
                  </a:cubicBezTo>
                  <a:cubicBezTo>
                    <a:pt x="672" y="343"/>
                    <a:pt x="672" y="343"/>
                    <a:pt x="673" y="343"/>
                  </a:cubicBezTo>
                  <a:cubicBezTo>
                    <a:pt x="676" y="344"/>
                    <a:pt x="680" y="345"/>
                    <a:pt x="683" y="345"/>
                  </a:cubicBezTo>
                  <a:moveTo>
                    <a:pt x="677" y="376"/>
                  </a:moveTo>
                  <a:cubicBezTo>
                    <a:pt x="681" y="377"/>
                    <a:pt x="684" y="377"/>
                    <a:pt x="688" y="378"/>
                  </a:cubicBezTo>
                  <a:cubicBezTo>
                    <a:pt x="683" y="380"/>
                    <a:pt x="679" y="381"/>
                    <a:pt x="675" y="383"/>
                  </a:cubicBezTo>
                  <a:cubicBezTo>
                    <a:pt x="676" y="381"/>
                    <a:pt x="676" y="378"/>
                    <a:pt x="677" y="376"/>
                  </a:cubicBezTo>
                  <a:moveTo>
                    <a:pt x="695" y="375"/>
                  </a:moveTo>
                  <a:cubicBezTo>
                    <a:pt x="694" y="375"/>
                    <a:pt x="694" y="375"/>
                    <a:pt x="693" y="375"/>
                  </a:cubicBezTo>
                  <a:cubicBezTo>
                    <a:pt x="688" y="374"/>
                    <a:pt x="683" y="373"/>
                    <a:pt x="678" y="372"/>
                  </a:cubicBezTo>
                  <a:cubicBezTo>
                    <a:pt x="681" y="363"/>
                    <a:pt x="684" y="355"/>
                    <a:pt x="687" y="346"/>
                  </a:cubicBezTo>
                  <a:cubicBezTo>
                    <a:pt x="687" y="346"/>
                    <a:pt x="687" y="346"/>
                    <a:pt x="687" y="346"/>
                  </a:cubicBezTo>
                  <a:cubicBezTo>
                    <a:pt x="690" y="347"/>
                    <a:pt x="693" y="348"/>
                    <a:pt x="696" y="348"/>
                  </a:cubicBezTo>
                  <a:cubicBezTo>
                    <a:pt x="699" y="349"/>
                    <a:pt x="702" y="350"/>
                    <a:pt x="705" y="351"/>
                  </a:cubicBezTo>
                  <a:cubicBezTo>
                    <a:pt x="705" y="351"/>
                    <a:pt x="705" y="351"/>
                    <a:pt x="705" y="351"/>
                  </a:cubicBezTo>
                  <a:cubicBezTo>
                    <a:pt x="703" y="357"/>
                    <a:pt x="701" y="367"/>
                    <a:pt x="697" y="374"/>
                  </a:cubicBezTo>
                  <a:cubicBezTo>
                    <a:pt x="697" y="374"/>
                    <a:pt x="696" y="375"/>
                    <a:pt x="695" y="375"/>
                  </a:cubicBezTo>
                  <a:moveTo>
                    <a:pt x="723" y="357"/>
                  </a:moveTo>
                  <a:cubicBezTo>
                    <a:pt x="724" y="357"/>
                    <a:pt x="725" y="358"/>
                    <a:pt x="726" y="358"/>
                  </a:cubicBezTo>
                  <a:cubicBezTo>
                    <a:pt x="727" y="359"/>
                    <a:pt x="729" y="359"/>
                    <a:pt x="730" y="360"/>
                  </a:cubicBezTo>
                  <a:cubicBezTo>
                    <a:pt x="727" y="362"/>
                    <a:pt x="724" y="363"/>
                    <a:pt x="721" y="364"/>
                  </a:cubicBezTo>
                  <a:cubicBezTo>
                    <a:pt x="722" y="362"/>
                    <a:pt x="723" y="359"/>
                    <a:pt x="723" y="357"/>
                  </a:cubicBezTo>
                  <a:moveTo>
                    <a:pt x="745" y="354"/>
                  </a:moveTo>
                  <a:cubicBezTo>
                    <a:pt x="745" y="353"/>
                    <a:pt x="745" y="352"/>
                    <a:pt x="746" y="352"/>
                  </a:cubicBezTo>
                  <a:cubicBezTo>
                    <a:pt x="746" y="350"/>
                    <a:pt x="747" y="348"/>
                    <a:pt x="747" y="346"/>
                  </a:cubicBezTo>
                  <a:cubicBezTo>
                    <a:pt x="750" y="347"/>
                    <a:pt x="753" y="348"/>
                    <a:pt x="756" y="349"/>
                  </a:cubicBezTo>
                  <a:cubicBezTo>
                    <a:pt x="752" y="350"/>
                    <a:pt x="749" y="352"/>
                    <a:pt x="745" y="354"/>
                  </a:cubicBezTo>
                  <a:moveTo>
                    <a:pt x="762" y="346"/>
                  </a:moveTo>
                  <a:cubicBezTo>
                    <a:pt x="757" y="345"/>
                    <a:pt x="753" y="344"/>
                    <a:pt x="749" y="342"/>
                  </a:cubicBezTo>
                  <a:cubicBezTo>
                    <a:pt x="749" y="340"/>
                    <a:pt x="750" y="337"/>
                    <a:pt x="751" y="335"/>
                  </a:cubicBezTo>
                  <a:cubicBezTo>
                    <a:pt x="752" y="331"/>
                    <a:pt x="754" y="327"/>
                    <a:pt x="755" y="323"/>
                  </a:cubicBezTo>
                  <a:cubicBezTo>
                    <a:pt x="757" y="324"/>
                    <a:pt x="759" y="324"/>
                    <a:pt x="762" y="325"/>
                  </a:cubicBezTo>
                  <a:cubicBezTo>
                    <a:pt x="765" y="326"/>
                    <a:pt x="769" y="327"/>
                    <a:pt x="773" y="327"/>
                  </a:cubicBezTo>
                  <a:cubicBezTo>
                    <a:pt x="773" y="328"/>
                    <a:pt x="772" y="329"/>
                    <a:pt x="772" y="329"/>
                  </a:cubicBezTo>
                  <a:cubicBezTo>
                    <a:pt x="770" y="334"/>
                    <a:pt x="768" y="339"/>
                    <a:pt x="766" y="344"/>
                  </a:cubicBezTo>
                  <a:cubicBezTo>
                    <a:pt x="766" y="344"/>
                    <a:pt x="766" y="344"/>
                    <a:pt x="766" y="344"/>
                  </a:cubicBezTo>
                  <a:cubicBezTo>
                    <a:pt x="765" y="345"/>
                    <a:pt x="763" y="346"/>
                    <a:pt x="762" y="346"/>
                  </a:cubicBezTo>
                  <a:moveTo>
                    <a:pt x="777" y="340"/>
                  </a:moveTo>
                  <a:cubicBezTo>
                    <a:pt x="777" y="340"/>
                    <a:pt x="777" y="340"/>
                    <a:pt x="777" y="340"/>
                  </a:cubicBezTo>
                  <a:cubicBezTo>
                    <a:pt x="776" y="339"/>
                    <a:pt x="775" y="340"/>
                    <a:pt x="775" y="340"/>
                  </a:cubicBezTo>
                  <a:cubicBezTo>
                    <a:pt x="775" y="340"/>
                    <a:pt x="775" y="340"/>
                    <a:pt x="776" y="340"/>
                  </a:cubicBezTo>
                  <a:cubicBezTo>
                    <a:pt x="774" y="341"/>
                    <a:pt x="773" y="342"/>
                    <a:pt x="772" y="342"/>
                  </a:cubicBezTo>
                  <a:cubicBezTo>
                    <a:pt x="773" y="339"/>
                    <a:pt x="774" y="336"/>
                    <a:pt x="775" y="334"/>
                  </a:cubicBezTo>
                  <a:cubicBezTo>
                    <a:pt x="775" y="332"/>
                    <a:pt x="776" y="330"/>
                    <a:pt x="776" y="328"/>
                  </a:cubicBezTo>
                  <a:cubicBezTo>
                    <a:pt x="780" y="329"/>
                    <a:pt x="783" y="330"/>
                    <a:pt x="787" y="330"/>
                  </a:cubicBezTo>
                  <a:cubicBezTo>
                    <a:pt x="786" y="332"/>
                    <a:pt x="786" y="333"/>
                    <a:pt x="785" y="335"/>
                  </a:cubicBezTo>
                  <a:cubicBezTo>
                    <a:pt x="785" y="335"/>
                    <a:pt x="785" y="336"/>
                    <a:pt x="785" y="336"/>
                  </a:cubicBezTo>
                  <a:cubicBezTo>
                    <a:pt x="782" y="338"/>
                    <a:pt x="779" y="339"/>
                    <a:pt x="777" y="340"/>
                  </a:cubicBezTo>
                  <a:moveTo>
                    <a:pt x="791" y="331"/>
                  </a:moveTo>
                  <a:cubicBezTo>
                    <a:pt x="793" y="331"/>
                    <a:pt x="794" y="331"/>
                    <a:pt x="796" y="332"/>
                  </a:cubicBezTo>
                  <a:cubicBezTo>
                    <a:pt x="794" y="332"/>
                    <a:pt x="792" y="333"/>
                    <a:pt x="790" y="334"/>
                  </a:cubicBezTo>
                  <a:cubicBezTo>
                    <a:pt x="791" y="333"/>
                    <a:pt x="791" y="332"/>
                    <a:pt x="791" y="331"/>
                  </a:cubicBezTo>
                  <a:moveTo>
                    <a:pt x="801" y="302"/>
                  </a:moveTo>
                  <a:cubicBezTo>
                    <a:pt x="803" y="298"/>
                    <a:pt x="804" y="294"/>
                    <a:pt x="805" y="290"/>
                  </a:cubicBezTo>
                  <a:cubicBezTo>
                    <a:pt x="812" y="291"/>
                    <a:pt x="819" y="292"/>
                    <a:pt x="826" y="294"/>
                  </a:cubicBezTo>
                  <a:cubicBezTo>
                    <a:pt x="824" y="298"/>
                    <a:pt x="823" y="302"/>
                    <a:pt x="821" y="306"/>
                  </a:cubicBezTo>
                  <a:cubicBezTo>
                    <a:pt x="821" y="306"/>
                    <a:pt x="821" y="306"/>
                    <a:pt x="821" y="307"/>
                  </a:cubicBezTo>
                  <a:cubicBezTo>
                    <a:pt x="814" y="306"/>
                    <a:pt x="808" y="304"/>
                    <a:pt x="801" y="302"/>
                  </a:cubicBezTo>
                  <a:moveTo>
                    <a:pt x="847" y="293"/>
                  </a:moveTo>
                  <a:cubicBezTo>
                    <a:pt x="847" y="292"/>
                    <a:pt x="847" y="292"/>
                    <a:pt x="847" y="292"/>
                  </a:cubicBezTo>
                  <a:cubicBezTo>
                    <a:pt x="850" y="286"/>
                    <a:pt x="852" y="281"/>
                    <a:pt x="854" y="275"/>
                  </a:cubicBezTo>
                  <a:cubicBezTo>
                    <a:pt x="861" y="277"/>
                    <a:pt x="868" y="278"/>
                    <a:pt x="875" y="280"/>
                  </a:cubicBezTo>
                  <a:cubicBezTo>
                    <a:pt x="874" y="282"/>
                    <a:pt x="873" y="285"/>
                    <a:pt x="872" y="288"/>
                  </a:cubicBezTo>
                  <a:cubicBezTo>
                    <a:pt x="871" y="290"/>
                    <a:pt x="871" y="292"/>
                    <a:pt x="870" y="294"/>
                  </a:cubicBezTo>
                  <a:cubicBezTo>
                    <a:pt x="862" y="293"/>
                    <a:pt x="855" y="293"/>
                    <a:pt x="847" y="293"/>
                  </a:cubicBezTo>
                  <a:moveTo>
                    <a:pt x="893" y="288"/>
                  </a:moveTo>
                  <a:cubicBezTo>
                    <a:pt x="893" y="287"/>
                    <a:pt x="893" y="286"/>
                    <a:pt x="894" y="285"/>
                  </a:cubicBezTo>
                  <a:cubicBezTo>
                    <a:pt x="895" y="285"/>
                    <a:pt x="897" y="286"/>
                    <a:pt x="898" y="286"/>
                  </a:cubicBezTo>
                  <a:cubicBezTo>
                    <a:pt x="896" y="287"/>
                    <a:pt x="894" y="287"/>
                    <a:pt x="893" y="288"/>
                  </a:cubicBezTo>
                  <a:moveTo>
                    <a:pt x="867" y="243"/>
                  </a:moveTo>
                  <a:cubicBezTo>
                    <a:pt x="870" y="244"/>
                    <a:pt x="872" y="244"/>
                    <a:pt x="875" y="245"/>
                  </a:cubicBezTo>
                  <a:cubicBezTo>
                    <a:pt x="878" y="246"/>
                    <a:pt x="882" y="247"/>
                    <a:pt x="885" y="248"/>
                  </a:cubicBezTo>
                  <a:cubicBezTo>
                    <a:pt x="885" y="249"/>
                    <a:pt x="885" y="250"/>
                    <a:pt x="884" y="251"/>
                  </a:cubicBezTo>
                  <a:cubicBezTo>
                    <a:pt x="882" y="259"/>
                    <a:pt x="879" y="267"/>
                    <a:pt x="876" y="276"/>
                  </a:cubicBezTo>
                  <a:cubicBezTo>
                    <a:pt x="875" y="275"/>
                    <a:pt x="874" y="275"/>
                    <a:pt x="873" y="275"/>
                  </a:cubicBezTo>
                  <a:cubicBezTo>
                    <a:pt x="867" y="274"/>
                    <a:pt x="862" y="273"/>
                    <a:pt x="856" y="271"/>
                  </a:cubicBezTo>
                  <a:cubicBezTo>
                    <a:pt x="859" y="265"/>
                    <a:pt x="861" y="259"/>
                    <a:pt x="864" y="252"/>
                  </a:cubicBezTo>
                  <a:cubicBezTo>
                    <a:pt x="865" y="249"/>
                    <a:pt x="866" y="246"/>
                    <a:pt x="867" y="243"/>
                  </a:cubicBezTo>
                  <a:moveTo>
                    <a:pt x="847" y="247"/>
                  </a:moveTo>
                  <a:cubicBezTo>
                    <a:pt x="847" y="245"/>
                    <a:pt x="848" y="243"/>
                    <a:pt x="848" y="241"/>
                  </a:cubicBezTo>
                  <a:cubicBezTo>
                    <a:pt x="850" y="242"/>
                    <a:pt x="851" y="242"/>
                    <a:pt x="853" y="242"/>
                  </a:cubicBezTo>
                  <a:cubicBezTo>
                    <a:pt x="857" y="242"/>
                    <a:pt x="860" y="243"/>
                    <a:pt x="864" y="243"/>
                  </a:cubicBezTo>
                  <a:cubicBezTo>
                    <a:pt x="863" y="245"/>
                    <a:pt x="862" y="248"/>
                    <a:pt x="861" y="250"/>
                  </a:cubicBezTo>
                  <a:cubicBezTo>
                    <a:pt x="859" y="257"/>
                    <a:pt x="856" y="264"/>
                    <a:pt x="853" y="271"/>
                  </a:cubicBezTo>
                  <a:cubicBezTo>
                    <a:pt x="849" y="270"/>
                    <a:pt x="845" y="269"/>
                    <a:pt x="842" y="268"/>
                  </a:cubicBezTo>
                  <a:cubicBezTo>
                    <a:pt x="841" y="268"/>
                    <a:pt x="840" y="268"/>
                    <a:pt x="839" y="268"/>
                  </a:cubicBezTo>
                  <a:cubicBezTo>
                    <a:pt x="841" y="261"/>
                    <a:pt x="845" y="254"/>
                    <a:pt x="847" y="247"/>
                  </a:cubicBezTo>
                  <a:moveTo>
                    <a:pt x="838" y="272"/>
                  </a:moveTo>
                  <a:cubicBezTo>
                    <a:pt x="840" y="272"/>
                    <a:pt x="842" y="273"/>
                    <a:pt x="844" y="273"/>
                  </a:cubicBezTo>
                  <a:cubicBezTo>
                    <a:pt x="846" y="274"/>
                    <a:pt x="849" y="274"/>
                    <a:pt x="851" y="275"/>
                  </a:cubicBezTo>
                  <a:cubicBezTo>
                    <a:pt x="850" y="278"/>
                    <a:pt x="848" y="281"/>
                    <a:pt x="847" y="284"/>
                  </a:cubicBezTo>
                  <a:cubicBezTo>
                    <a:pt x="846" y="287"/>
                    <a:pt x="845" y="289"/>
                    <a:pt x="844" y="292"/>
                  </a:cubicBezTo>
                  <a:cubicBezTo>
                    <a:pt x="839" y="292"/>
                    <a:pt x="835" y="291"/>
                    <a:pt x="831" y="291"/>
                  </a:cubicBezTo>
                  <a:cubicBezTo>
                    <a:pt x="833" y="284"/>
                    <a:pt x="835" y="278"/>
                    <a:pt x="838" y="272"/>
                  </a:cubicBezTo>
                  <a:moveTo>
                    <a:pt x="835" y="271"/>
                  </a:moveTo>
                  <a:cubicBezTo>
                    <a:pt x="834" y="271"/>
                    <a:pt x="834" y="271"/>
                    <a:pt x="834" y="271"/>
                  </a:cubicBezTo>
                  <a:cubicBezTo>
                    <a:pt x="832" y="278"/>
                    <a:pt x="830" y="284"/>
                    <a:pt x="827" y="290"/>
                  </a:cubicBezTo>
                  <a:cubicBezTo>
                    <a:pt x="820" y="289"/>
                    <a:pt x="813" y="288"/>
                    <a:pt x="806" y="286"/>
                  </a:cubicBezTo>
                  <a:cubicBezTo>
                    <a:pt x="806" y="285"/>
                    <a:pt x="807" y="284"/>
                    <a:pt x="807" y="283"/>
                  </a:cubicBezTo>
                  <a:cubicBezTo>
                    <a:pt x="808" y="277"/>
                    <a:pt x="809" y="271"/>
                    <a:pt x="810" y="265"/>
                  </a:cubicBezTo>
                  <a:cubicBezTo>
                    <a:pt x="819" y="267"/>
                    <a:pt x="827" y="269"/>
                    <a:pt x="835" y="271"/>
                  </a:cubicBezTo>
                  <a:moveTo>
                    <a:pt x="807" y="198"/>
                  </a:moveTo>
                  <a:cubicBezTo>
                    <a:pt x="808" y="203"/>
                    <a:pt x="810" y="207"/>
                    <a:pt x="813" y="211"/>
                  </a:cubicBezTo>
                  <a:cubicBezTo>
                    <a:pt x="814" y="213"/>
                    <a:pt x="816" y="214"/>
                    <a:pt x="818" y="215"/>
                  </a:cubicBezTo>
                  <a:cubicBezTo>
                    <a:pt x="817" y="225"/>
                    <a:pt x="815" y="236"/>
                    <a:pt x="813" y="245"/>
                  </a:cubicBezTo>
                  <a:cubicBezTo>
                    <a:pt x="812" y="250"/>
                    <a:pt x="810" y="255"/>
                    <a:pt x="808" y="260"/>
                  </a:cubicBezTo>
                  <a:cubicBezTo>
                    <a:pt x="808" y="260"/>
                    <a:pt x="808" y="261"/>
                    <a:pt x="808" y="261"/>
                  </a:cubicBezTo>
                  <a:cubicBezTo>
                    <a:pt x="804" y="260"/>
                    <a:pt x="801" y="259"/>
                    <a:pt x="797" y="259"/>
                  </a:cubicBezTo>
                  <a:cubicBezTo>
                    <a:pt x="800" y="243"/>
                    <a:pt x="801" y="228"/>
                    <a:pt x="801" y="212"/>
                  </a:cubicBezTo>
                  <a:cubicBezTo>
                    <a:pt x="801" y="211"/>
                    <a:pt x="799" y="211"/>
                    <a:pt x="799" y="212"/>
                  </a:cubicBezTo>
                  <a:cubicBezTo>
                    <a:pt x="799" y="222"/>
                    <a:pt x="798" y="232"/>
                    <a:pt x="797" y="242"/>
                  </a:cubicBezTo>
                  <a:cubicBezTo>
                    <a:pt x="796" y="241"/>
                    <a:pt x="795" y="241"/>
                    <a:pt x="795" y="242"/>
                  </a:cubicBezTo>
                  <a:cubicBezTo>
                    <a:pt x="796" y="239"/>
                    <a:pt x="792" y="233"/>
                    <a:pt x="791" y="230"/>
                  </a:cubicBezTo>
                  <a:cubicBezTo>
                    <a:pt x="790" y="226"/>
                    <a:pt x="788" y="221"/>
                    <a:pt x="787" y="216"/>
                  </a:cubicBezTo>
                  <a:cubicBezTo>
                    <a:pt x="786" y="213"/>
                    <a:pt x="785" y="210"/>
                    <a:pt x="784" y="207"/>
                  </a:cubicBezTo>
                  <a:cubicBezTo>
                    <a:pt x="792" y="204"/>
                    <a:pt x="799" y="201"/>
                    <a:pt x="807" y="198"/>
                  </a:cubicBezTo>
                  <a:moveTo>
                    <a:pt x="782" y="208"/>
                  </a:moveTo>
                  <a:cubicBezTo>
                    <a:pt x="783" y="214"/>
                    <a:pt x="785" y="220"/>
                    <a:pt x="787" y="226"/>
                  </a:cubicBezTo>
                  <a:cubicBezTo>
                    <a:pt x="789" y="232"/>
                    <a:pt x="790" y="239"/>
                    <a:pt x="795" y="244"/>
                  </a:cubicBezTo>
                  <a:cubicBezTo>
                    <a:pt x="796" y="244"/>
                    <a:pt x="796" y="244"/>
                    <a:pt x="796" y="244"/>
                  </a:cubicBezTo>
                  <a:cubicBezTo>
                    <a:pt x="796" y="249"/>
                    <a:pt x="795" y="253"/>
                    <a:pt x="794" y="258"/>
                  </a:cubicBezTo>
                  <a:cubicBezTo>
                    <a:pt x="788" y="257"/>
                    <a:pt x="782" y="255"/>
                    <a:pt x="777" y="254"/>
                  </a:cubicBezTo>
                  <a:cubicBezTo>
                    <a:pt x="780" y="241"/>
                    <a:pt x="781" y="228"/>
                    <a:pt x="781" y="214"/>
                  </a:cubicBezTo>
                  <a:cubicBezTo>
                    <a:pt x="781" y="212"/>
                    <a:pt x="779" y="212"/>
                    <a:pt x="779" y="214"/>
                  </a:cubicBezTo>
                  <a:cubicBezTo>
                    <a:pt x="779" y="229"/>
                    <a:pt x="778" y="243"/>
                    <a:pt x="774" y="257"/>
                  </a:cubicBezTo>
                  <a:cubicBezTo>
                    <a:pt x="771" y="265"/>
                    <a:pt x="769" y="273"/>
                    <a:pt x="766" y="280"/>
                  </a:cubicBezTo>
                  <a:cubicBezTo>
                    <a:pt x="761" y="280"/>
                    <a:pt x="755" y="279"/>
                    <a:pt x="753" y="277"/>
                  </a:cubicBezTo>
                  <a:cubicBezTo>
                    <a:pt x="752" y="276"/>
                    <a:pt x="750" y="278"/>
                    <a:pt x="751" y="279"/>
                  </a:cubicBezTo>
                  <a:cubicBezTo>
                    <a:pt x="754" y="282"/>
                    <a:pt x="758" y="282"/>
                    <a:pt x="762" y="283"/>
                  </a:cubicBezTo>
                  <a:cubicBezTo>
                    <a:pt x="763" y="283"/>
                    <a:pt x="764" y="283"/>
                    <a:pt x="765" y="283"/>
                  </a:cubicBezTo>
                  <a:cubicBezTo>
                    <a:pt x="764" y="287"/>
                    <a:pt x="763" y="291"/>
                    <a:pt x="761" y="294"/>
                  </a:cubicBezTo>
                  <a:cubicBezTo>
                    <a:pt x="755" y="293"/>
                    <a:pt x="749" y="292"/>
                    <a:pt x="743" y="292"/>
                  </a:cubicBezTo>
                  <a:cubicBezTo>
                    <a:pt x="751" y="267"/>
                    <a:pt x="757" y="242"/>
                    <a:pt x="761" y="217"/>
                  </a:cubicBezTo>
                  <a:cubicBezTo>
                    <a:pt x="768" y="214"/>
                    <a:pt x="775" y="211"/>
                    <a:pt x="782" y="208"/>
                  </a:cubicBezTo>
                  <a:moveTo>
                    <a:pt x="670" y="305"/>
                  </a:moveTo>
                  <a:cubicBezTo>
                    <a:pt x="672" y="298"/>
                    <a:pt x="673" y="290"/>
                    <a:pt x="675" y="283"/>
                  </a:cubicBezTo>
                  <a:cubicBezTo>
                    <a:pt x="677" y="277"/>
                    <a:pt x="679" y="271"/>
                    <a:pt x="680" y="264"/>
                  </a:cubicBezTo>
                  <a:cubicBezTo>
                    <a:pt x="680" y="263"/>
                    <a:pt x="679" y="262"/>
                    <a:pt x="678" y="263"/>
                  </a:cubicBezTo>
                  <a:cubicBezTo>
                    <a:pt x="679" y="257"/>
                    <a:pt x="680" y="251"/>
                    <a:pt x="682" y="246"/>
                  </a:cubicBezTo>
                  <a:cubicBezTo>
                    <a:pt x="687" y="244"/>
                    <a:pt x="692" y="242"/>
                    <a:pt x="698" y="240"/>
                  </a:cubicBezTo>
                  <a:cubicBezTo>
                    <a:pt x="696" y="248"/>
                    <a:pt x="696" y="256"/>
                    <a:pt x="697" y="264"/>
                  </a:cubicBezTo>
                  <a:cubicBezTo>
                    <a:pt x="698" y="265"/>
                    <a:pt x="699" y="265"/>
                    <a:pt x="699" y="264"/>
                  </a:cubicBezTo>
                  <a:cubicBezTo>
                    <a:pt x="700" y="256"/>
                    <a:pt x="699" y="248"/>
                    <a:pt x="700" y="240"/>
                  </a:cubicBezTo>
                  <a:cubicBezTo>
                    <a:pt x="700" y="240"/>
                    <a:pt x="700" y="240"/>
                    <a:pt x="700" y="240"/>
                  </a:cubicBezTo>
                  <a:cubicBezTo>
                    <a:pt x="704" y="238"/>
                    <a:pt x="709" y="237"/>
                    <a:pt x="713" y="235"/>
                  </a:cubicBezTo>
                  <a:cubicBezTo>
                    <a:pt x="712" y="239"/>
                    <a:pt x="712" y="242"/>
                    <a:pt x="711" y="246"/>
                  </a:cubicBezTo>
                  <a:cubicBezTo>
                    <a:pt x="711" y="247"/>
                    <a:pt x="713" y="248"/>
                    <a:pt x="713" y="246"/>
                  </a:cubicBezTo>
                  <a:cubicBezTo>
                    <a:pt x="715" y="242"/>
                    <a:pt x="716" y="238"/>
                    <a:pt x="717" y="234"/>
                  </a:cubicBezTo>
                  <a:cubicBezTo>
                    <a:pt x="722" y="232"/>
                    <a:pt x="726" y="230"/>
                    <a:pt x="731" y="229"/>
                  </a:cubicBezTo>
                  <a:cubicBezTo>
                    <a:pt x="740" y="225"/>
                    <a:pt x="749" y="221"/>
                    <a:pt x="758" y="218"/>
                  </a:cubicBezTo>
                  <a:cubicBezTo>
                    <a:pt x="753" y="243"/>
                    <a:pt x="747" y="267"/>
                    <a:pt x="740" y="291"/>
                  </a:cubicBezTo>
                  <a:cubicBezTo>
                    <a:pt x="735" y="291"/>
                    <a:pt x="731" y="290"/>
                    <a:pt x="727" y="290"/>
                  </a:cubicBezTo>
                  <a:cubicBezTo>
                    <a:pt x="732" y="269"/>
                    <a:pt x="737" y="249"/>
                    <a:pt x="737" y="228"/>
                  </a:cubicBezTo>
                  <a:cubicBezTo>
                    <a:pt x="737" y="226"/>
                    <a:pt x="735" y="226"/>
                    <a:pt x="735" y="228"/>
                  </a:cubicBezTo>
                  <a:cubicBezTo>
                    <a:pt x="735" y="234"/>
                    <a:pt x="733" y="241"/>
                    <a:pt x="733" y="247"/>
                  </a:cubicBezTo>
                  <a:cubicBezTo>
                    <a:pt x="732" y="254"/>
                    <a:pt x="732" y="262"/>
                    <a:pt x="730" y="269"/>
                  </a:cubicBezTo>
                  <a:cubicBezTo>
                    <a:pt x="728" y="276"/>
                    <a:pt x="726" y="282"/>
                    <a:pt x="724" y="289"/>
                  </a:cubicBezTo>
                  <a:cubicBezTo>
                    <a:pt x="721" y="289"/>
                    <a:pt x="719" y="289"/>
                    <a:pt x="716" y="288"/>
                  </a:cubicBezTo>
                  <a:cubicBezTo>
                    <a:pt x="714" y="288"/>
                    <a:pt x="714" y="291"/>
                    <a:pt x="716" y="292"/>
                  </a:cubicBezTo>
                  <a:cubicBezTo>
                    <a:pt x="718" y="292"/>
                    <a:pt x="720" y="292"/>
                    <a:pt x="723" y="293"/>
                  </a:cubicBezTo>
                  <a:cubicBezTo>
                    <a:pt x="721" y="298"/>
                    <a:pt x="719" y="304"/>
                    <a:pt x="718" y="309"/>
                  </a:cubicBezTo>
                  <a:cubicBezTo>
                    <a:pt x="717" y="310"/>
                    <a:pt x="717" y="311"/>
                    <a:pt x="717" y="312"/>
                  </a:cubicBezTo>
                  <a:cubicBezTo>
                    <a:pt x="713" y="312"/>
                    <a:pt x="708" y="311"/>
                    <a:pt x="704" y="310"/>
                  </a:cubicBezTo>
                  <a:cubicBezTo>
                    <a:pt x="702" y="310"/>
                    <a:pt x="700" y="310"/>
                    <a:pt x="699" y="310"/>
                  </a:cubicBezTo>
                  <a:cubicBezTo>
                    <a:pt x="705" y="290"/>
                    <a:pt x="709" y="269"/>
                    <a:pt x="709" y="248"/>
                  </a:cubicBezTo>
                  <a:cubicBezTo>
                    <a:pt x="709" y="246"/>
                    <a:pt x="707" y="246"/>
                    <a:pt x="707" y="248"/>
                  </a:cubicBezTo>
                  <a:cubicBezTo>
                    <a:pt x="707" y="269"/>
                    <a:pt x="702" y="289"/>
                    <a:pt x="695" y="309"/>
                  </a:cubicBezTo>
                  <a:cubicBezTo>
                    <a:pt x="691" y="309"/>
                    <a:pt x="686" y="308"/>
                    <a:pt x="681" y="307"/>
                  </a:cubicBezTo>
                  <a:cubicBezTo>
                    <a:pt x="682" y="305"/>
                    <a:pt x="682" y="303"/>
                    <a:pt x="683" y="302"/>
                  </a:cubicBezTo>
                  <a:cubicBezTo>
                    <a:pt x="685" y="295"/>
                    <a:pt x="687" y="287"/>
                    <a:pt x="688" y="280"/>
                  </a:cubicBezTo>
                  <a:cubicBezTo>
                    <a:pt x="689" y="274"/>
                    <a:pt x="691" y="268"/>
                    <a:pt x="691" y="262"/>
                  </a:cubicBezTo>
                  <a:cubicBezTo>
                    <a:pt x="691" y="260"/>
                    <a:pt x="689" y="260"/>
                    <a:pt x="689" y="262"/>
                  </a:cubicBezTo>
                  <a:cubicBezTo>
                    <a:pt x="689" y="268"/>
                    <a:pt x="686" y="275"/>
                    <a:pt x="685" y="281"/>
                  </a:cubicBezTo>
                  <a:cubicBezTo>
                    <a:pt x="683" y="288"/>
                    <a:pt x="682" y="294"/>
                    <a:pt x="680" y="301"/>
                  </a:cubicBezTo>
                  <a:cubicBezTo>
                    <a:pt x="679" y="303"/>
                    <a:pt x="678" y="305"/>
                    <a:pt x="678" y="307"/>
                  </a:cubicBezTo>
                  <a:cubicBezTo>
                    <a:pt x="675" y="307"/>
                    <a:pt x="673" y="307"/>
                    <a:pt x="670" y="307"/>
                  </a:cubicBezTo>
                  <a:cubicBezTo>
                    <a:pt x="670" y="306"/>
                    <a:pt x="670" y="306"/>
                    <a:pt x="670" y="305"/>
                  </a:cubicBezTo>
                  <a:moveTo>
                    <a:pt x="669" y="310"/>
                  </a:moveTo>
                  <a:cubicBezTo>
                    <a:pt x="672" y="310"/>
                    <a:pt x="674" y="310"/>
                    <a:pt x="677" y="310"/>
                  </a:cubicBezTo>
                  <a:cubicBezTo>
                    <a:pt x="675" y="316"/>
                    <a:pt x="674" y="322"/>
                    <a:pt x="672" y="328"/>
                  </a:cubicBezTo>
                  <a:cubicBezTo>
                    <a:pt x="669" y="328"/>
                    <a:pt x="666" y="328"/>
                    <a:pt x="663" y="328"/>
                  </a:cubicBezTo>
                  <a:cubicBezTo>
                    <a:pt x="665" y="322"/>
                    <a:pt x="667" y="316"/>
                    <a:pt x="669" y="310"/>
                  </a:cubicBezTo>
                  <a:moveTo>
                    <a:pt x="661" y="332"/>
                  </a:moveTo>
                  <a:cubicBezTo>
                    <a:pt x="665" y="332"/>
                    <a:pt x="668" y="332"/>
                    <a:pt x="671" y="332"/>
                  </a:cubicBezTo>
                  <a:cubicBezTo>
                    <a:pt x="671" y="334"/>
                    <a:pt x="670" y="336"/>
                    <a:pt x="670" y="338"/>
                  </a:cubicBezTo>
                  <a:cubicBezTo>
                    <a:pt x="666" y="338"/>
                    <a:pt x="663" y="337"/>
                    <a:pt x="659" y="336"/>
                  </a:cubicBezTo>
                  <a:cubicBezTo>
                    <a:pt x="660" y="335"/>
                    <a:pt x="661" y="333"/>
                    <a:pt x="661" y="332"/>
                  </a:cubicBezTo>
                  <a:moveTo>
                    <a:pt x="655" y="332"/>
                  </a:moveTo>
                  <a:cubicBezTo>
                    <a:pt x="656" y="332"/>
                    <a:pt x="657" y="332"/>
                    <a:pt x="658" y="332"/>
                  </a:cubicBezTo>
                  <a:cubicBezTo>
                    <a:pt x="658" y="333"/>
                    <a:pt x="657" y="334"/>
                    <a:pt x="657" y="336"/>
                  </a:cubicBezTo>
                  <a:cubicBezTo>
                    <a:pt x="656" y="336"/>
                    <a:pt x="655" y="336"/>
                    <a:pt x="654" y="335"/>
                  </a:cubicBezTo>
                  <a:cubicBezTo>
                    <a:pt x="654" y="334"/>
                    <a:pt x="655" y="333"/>
                    <a:pt x="655" y="332"/>
                  </a:cubicBezTo>
                  <a:moveTo>
                    <a:pt x="651" y="342"/>
                  </a:moveTo>
                  <a:cubicBezTo>
                    <a:pt x="652" y="341"/>
                    <a:pt x="652" y="340"/>
                    <a:pt x="653" y="339"/>
                  </a:cubicBezTo>
                  <a:cubicBezTo>
                    <a:pt x="654" y="339"/>
                    <a:pt x="655" y="339"/>
                    <a:pt x="655" y="339"/>
                  </a:cubicBezTo>
                  <a:cubicBezTo>
                    <a:pt x="655" y="341"/>
                    <a:pt x="654" y="344"/>
                    <a:pt x="653" y="346"/>
                  </a:cubicBezTo>
                  <a:cubicBezTo>
                    <a:pt x="653" y="347"/>
                    <a:pt x="654" y="348"/>
                    <a:pt x="655" y="347"/>
                  </a:cubicBezTo>
                  <a:cubicBezTo>
                    <a:pt x="656" y="344"/>
                    <a:pt x="657" y="342"/>
                    <a:pt x="658" y="340"/>
                  </a:cubicBezTo>
                  <a:cubicBezTo>
                    <a:pt x="662" y="340"/>
                    <a:pt x="665" y="341"/>
                    <a:pt x="669" y="342"/>
                  </a:cubicBezTo>
                  <a:cubicBezTo>
                    <a:pt x="666" y="350"/>
                    <a:pt x="664" y="359"/>
                    <a:pt x="662" y="367"/>
                  </a:cubicBezTo>
                  <a:cubicBezTo>
                    <a:pt x="662" y="367"/>
                    <a:pt x="661" y="367"/>
                    <a:pt x="660" y="366"/>
                  </a:cubicBezTo>
                  <a:cubicBezTo>
                    <a:pt x="655" y="365"/>
                    <a:pt x="650" y="364"/>
                    <a:pt x="645" y="363"/>
                  </a:cubicBezTo>
                  <a:cubicBezTo>
                    <a:pt x="646" y="360"/>
                    <a:pt x="647" y="356"/>
                    <a:pt x="648" y="353"/>
                  </a:cubicBezTo>
                  <a:cubicBezTo>
                    <a:pt x="648" y="352"/>
                    <a:pt x="649" y="350"/>
                    <a:pt x="649" y="349"/>
                  </a:cubicBezTo>
                  <a:cubicBezTo>
                    <a:pt x="650" y="346"/>
                    <a:pt x="651" y="344"/>
                    <a:pt x="651" y="342"/>
                  </a:cubicBezTo>
                  <a:moveTo>
                    <a:pt x="637" y="301"/>
                  </a:moveTo>
                  <a:cubicBezTo>
                    <a:pt x="637" y="310"/>
                    <a:pt x="638" y="319"/>
                    <a:pt x="638" y="328"/>
                  </a:cubicBezTo>
                  <a:cubicBezTo>
                    <a:pt x="635" y="329"/>
                    <a:pt x="632" y="329"/>
                    <a:pt x="629" y="329"/>
                  </a:cubicBezTo>
                  <a:cubicBezTo>
                    <a:pt x="632" y="320"/>
                    <a:pt x="634" y="310"/>
                    <a:pt x="637" y="301"/>
                  </a:cubicBezTo>
                  <a:moveTo>
                    <a:pt x="628" y="331"/>
                  </a:moveTo>
                  <a:cubicBezTo>
                    <a:pt x="632" y="331"/>
                    <a:pt x="635" y="331"/>
                    <a:pt x="638" y="331"/>
                  </a:cubicBezTo>
                  <a:cubicBezTo>
                    <a:pt x="638" y="332"/>
                    <a:pt x="638" y="333"/>
                    <a:pt x="638" y="333"/>
                  </a:cubicBezTo>
                  <a:cubicBezTo>
                    <a:pt x="634" y="333"/>
                    <a:pt x="631" y="333"/>
                    <a:pt x="628" y="333"/>
                  </a:cubicBezTo>
                  <a:cubicBezTo>
                    <a:pt x="628" y="332"/>
                    <a:pt x="628" y="332"/>
                    <a:pt x="628" y="331"/>
                  </a:cubicBezTo>
                  <a:moveTo>
                    <a:pt x="627" y="336"/>
                  </a:moveTo>
                  <a:cubicBezTo>
                    <a:pt x="631" y="336"/>
                    <a:pt x="634" y="336"/>
                    <a:pt x="638" y="336"/>
                  </a:cubicBezTo>
                  <a:cubicBezTo>
                    <a:pt x="637" y="343"/>
                    <a:pt x="637" y="349"/>
                    <a:pt x="636" y="355"/>
                  </a:cubicBezTo>
                  <a:cubicBezTo>
                    <a:pt x="636" y="357"/>
                    <a:pt x="635" y="359"/>
                    <a:pt x="635" y="361"/>
                  </a:cubicBezTo>
                  <a:cubicBezTo>
                    <a:pt x="634" y="361"/>
                    <a:pt x="634" y="361"/>
                    <a:pt x="633" y="361"/>
                  </a:cubicBezTo>
                  <a:cubicBezTo>
                    <a:pt x="628" y="360"/>
                    <a:pt x="624" y="359"/>
                    <a:pt x="619" y="358"/>
                  </a:cubicBezTo>
                  <a:cubicBezTo>
                    <a:pt x="622" y="351"/>
                    <a:pt x="625" y="343"/>
                    <a:pt x="627" y="336"/>
                  </a:cubicBezTo>
                  <a:moveTo>
                    <a:pt x="477" y="235"/>
                  </a:moveTo>
                  <a:cubicBezTo>
                    <a:pt x="479" y="235"/>
                    <a:pt x="482" y="235"/>
                    <a:pt x="484" y="236"/>
                  </a:cubicBezTo>
                  <a:cubicBezTo>
                    <a:pt x="519" y="255"/>
                    <a:pt x="542" y="282"/>
                    <a:pt x="549" y="319"/>
                  </a:cubicBezTo>
                  <a:cubicBezTo>
                    <a:pt x="547" y="325"/>
                    <a:pt x="544" y="331"/>
                    <a:pt x="541" y="338"/>
                  </a:cubicBezTo>
                  <a:cubicBezTo>
                    <a:pt x="539" y="343"/>
                    <a:pt x="536" y="349"/>
                    <a:pt x="534" y="355"/>
                  </a:cubicBezTo>
                  <a:cubicBezTo>
                    <a:pt x="532" y="341"/>
                    <a:pt x="529" y="328"/>
                    <a:pt x="526" y="314"/>
                  </a:cubicBezTo>
                  <a:cubicBezTo>
                    <a:pt x="526" y="313"/>
                    <a:pt x="526" y="313"/>
                    <a:pt x="525" y="312"/>
                  </a:cubicBezTo>
                  <a:cubicBezTo>
                    <a:pt x="525" y="312"/>
                    <a:pt x="525" y="311"/>
                    <a:pt x="525" y="311"/>
                  </a:cubicBezTo>
                  <a:cubicBezTo>
                    <a:pt x="522" y="302"/>
                    <a:pt x="517" y="295"/>
                    <a:pt x="510" y="289"/>
                  </a:cubicBezTo>
                  <a:cubicBezTo>
                    <a:pt x="496" y="277"/>
                    <a:pt x="482" y="265"/>
                    <a:pt x="467" y="254"/>
                  </a:cubicBezTo>
                  <a:cubicBezTo>
                    <a:pt x="464" y="251"/>
                    <a:pt x="459" y="249"/>
                    <a:pt x="454" y="245"/>
                  </a:cubicBezTo>
                  <a:cubicBezTo>
                    <a:pt x="462" y="241"/>
                    <a:pt x="469" y="238"/>
                    <a:pt x="477" y="235"/>
                  </a:cubicBezTo>
                  <a:moveTo>
                    <a:pt x="549" y="409"/>
                  </a:moveTo>
                  <a:cubicBezTo>
                    <a:pt x="547" y="409"/>
                    <a:pt x="546" y="408"/>
                    <a:pt x="544" y="407"/>
                  </a:cubicBezTo>
                  <a:cubicBezTo>
                    <a:pt x="544" y="407"/>
                    <a:pt x="543" y="407"/>
                    <a:pt x="542" y="406"/>
                  </a:cubicBezTo>
                  <a:cubicBezTo>
                    <a:pt x="544" y="400"/>
                    <a:pt x="547" y="394"/>
                    <a:pt x="549" y="387"/>
                  </a:cubicBezTo>
                  <a:cubicBezTo>
                    <a:pt x="551" y="382"/>
                    <a:pt x="553" y="376"/>
                    <a:pt x="555" y="371"/>
                  </a:cubicBezTo>
                  <a:cubicBezTo>
                    <a:pt x="555" y="384"/>
                    <a:pt x="552" y="397"/>
                    <a:pt x="549" y="409"/>
                  </a:cubicBezTo>
                  <a:moveTo>
                    <a:pt x="548" y="381"/>
                  </a:moveTo>
                  <a:cubicBezTo>
                    <a:pt x="545" y="389"/>
                    <a:pt x="542" y="397"/>
                    <a:pt x="539" y="405"/>
                  </a:cubicBezTo>
                  <a:cubicBezTo>
                    <a:pt x="538" y="405"/>
                    <a:pt x="537" y="404"/>
                    <a:pt x="536" y="404"/>
                  </a:cubicBezTo>
                  <a:cubicBezTo>
                    <a:pt x="537" y="403"/>
                    <a:pt x="537" y="401"/>
                    <a:pt x="537" y="400"/>
                  </a:cubicBezTo>
                  <a:cubicBezTo>
                    <a:pt x="542" y="386"/>
                    <a:pt x="546" y="372"/>
                    <a:pt x="550" y="358"/>
                  </a:cubicBezTo>
                  <a:cubicBezTo>
                    <a:pt x="551" y="355"/>
                    <a:pt x="552" y="352"/>
                    <a:pt x="553" y="350"/>
                  </a:cubicBezTo>
                  <a:cubicBezTo>
                    <a:pt x="553" y="353"/>
                    <a:pt x="554" y="357"/>
                    <a:pt x="554" y="361"/>
                  </a:cubicBezTo>
                  <a:cubicBezTo>
                    <a:pt x="554" y="362"/>
                    <a:pt x="554" y="363"/>
                    <a:pt x="555" y="364"/>
                  </a:cubicBezTo>
                  <a:cubicBezTo>
                    <a:pt x="552" y="370"/>
                    <a:pt x="550" y="375"/>
                    <a:pt x="548" y="381"/>
                  </a:cubicBezTo>
                  <a:moveTo>
                    <a:pt x="528" y="430"/>
                  </a:moveTo>
                  <a:cubicBezTo>
                    <a:pt x="528" y="430"/>
                    <a:pt x="528" y="431"/>
                    <a:pt x="528" y="431"/>
                  </a:cubicBezTo>
                  <a:cubicBezTo>
                    <a:pt x="530" y="423"/>
                    <a:pt x="533" y="415"/>
                    <a:pt x="535" y="408"/>
                  </a:cubicBezTo>
                  <a:cubicBezTo>
                    <a:pt x="536" y="408"/>
                    <a:pt x="537" y="408"/>
                    <a:pt x="538" y="408"/>
                  </a:cubicBezTo>
                  <a:cubicBezTo>
                    <a:pt x="536" y="413"/>
                    <a:pt x="534" y="417"/>
                    <a:pt x="532" y="422"/>
                  </a:cubicBezTo>
                  <a:cubicBezTo>
                    <a:pt x="531" y="425"/>
                    <a:pt x="530" y="427"/>
                    <a:pt x="528" y="430"/>
                  </a:cubicBezTo>
                  <a:moveTo>
                    <a:pt x="495" y="443"/>
                  </a:moveTo>
                  <a:cubicBezTo>
                    <a:pt x="494" y="443"/>
                    <a:pt x="494" y="442"/>
                    <a:pt x="493" y="442"/>
                  </a:cubicBezTo>
                  <a:cubicBezTo>
                    <a:pt x="495" y="434"/>
                    <a:pt x="498" y="425"/>
                    <a:pt x="501" y="417"/>
                  </a:cubicBezTo>
                  <a:cubicBezTo>
                    <a:pt x="503" y="417"/>
                    <a:pt x="505" y="417"/>
                    <a:pt x="507" y="417"/>
                  </a:cubicBezTo>
                  <a:cubicBezTo>
                    <a:pt x="506" y="418"/>
                    <a:pt x="505" y="420"/>
                    <a:pt x="504" y="422"/>
                  </a:cubicBezTo>
                  <a:cubicBezTo>
                    <a:pt x="501" y="429"/>
                    <a:pt x="498" y="436"/>
                    <a:pt x="495" y="443"/>
                  </a:cubicBezTo>
                  <a:moveTo>
                    <a:pt x="430" y="413"/>
                  </a:moveTo>
                  <a:cubicBezTo>
                    <a:pt x="430" y="410"/>
                    <a:pt x="430" y="407"/>
                    <a:pt x="430" y="404"/>
                  </a:cubicBezTo>
                  <a:cubicBezTo>
                    <a:pt x="431" y="405"/>
                    <a:pt x="433" y="405"/>
                    <a:pt x="434" y="406"/>
                  </a:cubicBezTo>
                  <a:cubicBezTo>
                    <a:pt x="433" y="410"/>
                    <a:pt x="431" y="413"/>
                    <a:pt x="430" y="417"/>
                  </a:cubicBezTo>
                  <a:cubicBezTo>
                    <a:pt x="430" y="416"/>
                    <a:pt x="430" y="414"/>
                    <a:pt x="430" y="413"/>
                  </a:cubicBezTo>
                  <a:moveTo>
                    <a:pt x="431" y="400"/>
                  </a:moveTo>
                  <a:cubicBezTo>
                    <a:pt x="431" y="400"/>
                    <a:pt x="430" y="400"/>
                    <a:pt x="430" y="400"/>
                  </a:cubicBezTo>
                  <a:cubicBezTo>
                    <a:pt x="429" y="394"/>
                    <a:pt x="428" y="389"/>
                    <a:pt x="427" y="383"/>
                  </a:cubicBezTo>
                  <a:cubicBezTo>
                    <a:pt x="428" y="380"/>
                    <a:pt x="429" y="377"/>
                    <a:pt x="431" y="373"/>
                  </a:cubicBezTo>
                  <a:cubicBezTo>
                    <a:pt x="434" y="363"/>
                    <a:pt x="437" y="352"/>
                    <a:pt x="441" y="342"/>
                  </a:cubicBezTo>
                  <a:cubicBezTo>
                    <a:pt x="441" y="342"/>
                    <a:pt x="442" y="343"/>
                    <a:pt x="442" y="343"/>
                  </a:cubicBezTo>
                  <a:cubicBezTo>
                    <a:pt x="447" y="351"/>
                    <a:pt x="450" y="358"/>
                    <a:pt x="453" y="366"/>
                  </a:cubicBezTo>
                  <a:cubicBezTo>
                    <a:pt x="448" y="379"/>
                    <a:pt x="442" y="390"/>
                    <a:pt x="436" y="403"/>
                  </a:cubicBezTo>
                  <a:cubicBezTo>
                    <a:pt x="434" y="402"/>
                    <a:pt x="433" y="401"/>
                    <a:pt x="431" y="400"/>
                  </a:cubicBezTo>
                  <a:moveTo>
                    <a:pt x="454" y="373"/>
                  </a:moveTo>
                  <a:cubicBezTo>
                    <a:pt x="454" y="372"/>
                    <a:pt x="454" y="372"/>
                    <a:pt x="455" y="371"/>
                  </a:cubicBezTo>
                  <a:cubicBezTo>
                    <a:pt x="456" y="378"/>
                    <a:pt x="457" y="384"/>
                    <a:pt x="457" y="391"/>
                  </a:cubicBezTo>
                  <a:cubicBezTo>
                    <a:pt x="456" y="395"/>
                    <a:pt x="456" y="399"/>
                    <a:pt x="456" y="403"/>
                  </a:cubicBezTo>
                  <a:cubicBezTo>
                    <a:pt x="455" y="405"/>
                    <a:pt x="455" y="407"/>
                    <a:pt x="454" y="408"/>
                  </a:cubicBezTo>
                  <a:cubicBezTo>
                    <a:pt x="449" y="407"/>
                    <a:pt x="444" y="406"/>
                    <a:pt x="440" y="404"/>
                  </a:cubicBezTo>
                  <a:cubicBezTo>
                    <a:pt x="444" y="394"/>
                    <a:pt x="450" y="383"/>
                    <a:pt x="454" y="373"/>
                  </a:cubicBezTo>
                  <a:moveTo>
                    <a:pt x="465" y="373"/>
                  </a:moveTo>
                  <a:cubicBezTo>
                    <a:pt x="464" y="367"/>
                    <a:pt x="462" y="362"/>
                    <a:pt x="460" y="356"/>
                  </a:cubicBezTo>
                  <a:cubicBezTo>
                    <a:pt x="462" y="346"/>
                    <a:pt x="465" y="336"/>
                    <a:pt x="469" y="327"/>
                  </a:cubicBezTo>
                  <a:cubicBezTo>
                    <a:pt x="470" y="325"/>
                    <a:pt x="468" y="323"/>
                    <a:pt x="467" y="325"/>
                  </a:cubicBezTo>
                  <a:cubicBezTo>
                    <a:pt x="462" y="334"/>
                    <a:pt x="460" y="343"/>
                    <a:pt x="457" y="352"/>
                  </a:cubicBezTo>
                  <a:cubicBezTo>
                    <a:pt x="455" y="347"/>
                    <a:pt x="452" y="342"/>
                    <a:pt x="449" y="337"/>
                  </a:cubicBezTo>
                  <a:cubicBezTo>
                    <a:pt x="448" y="335"/>
                    <a:pt x="447" y="332"/>
                    <a:pt x="445" y="330"/>
                  </a:cubicBezTo>
                  <a:cubicBezTo>
                    <a:pt x="446" y="327"/>
                    <a:pt x="448" y="324"/>
                    <a:pt x="449" y="321"/>
                  </a:cubicBezTo>
                  <a:cubicBezTo>
                    <a:pt x="450" y="319"/>
                    <a:pt x="448" y="317"/>
                    <a:pt x="447" y="319"/>
                  </a:cubicBezTo>
                  <a:cubicBezTo>
                    <a:pt x="445" y="322"/>
                    <a:pt x="444" y="324"/>
                    <a:pt x="443" y="327"/>
                  </a:cubicBezTo>
                  <a:cubicBezTo>
                    <a:pt x="439" y="319"/>
                    <a:pt x="434" y="312"/>
                    <a:pt x="429" y="305"/>
                  </a:cubicBezTo>
                  <a:cubicBezTo>
                    <a:pt x="426" y="299"/>
                    <a:pt x="422" y="294"/>
                    <a:pt x="417" y="289"/>
                  </a:cubicBezTo>
                  <a:cubicBezTo>
                    <a:pt x="421" y="287"/>
                    <a:pt x="424" y="285"/>
                    <a:pt x="427" y="283"/>
                  </a:cubicBezTo>
                  <a:cubicBezTo>
                    <a:pt x="428" y="282"/>
                    <a:pt x="428" y="280"/>
                    <a:pt x="426" y="280"/>
                  </a:cubicBezTo>
                  <a:cubicBezTo>
                    <a:pt x="424" y="278"/>
                    <a:pt x="422" y="278"/>
                    <a:pt x="420" y="279"/>
                  </a:cubicBezTo>
                  <a:cubicBezTo>
                    <a:pt x="418" y="279"/>
                    <a:pt x="419" y="281"/>
                    <a:pt x="420" y="281"/>
                  </a:cubicBezTo>
                  <a:cubicBezTo>
                    <a:pt x="420" y="281"/>
                    <a:pt x="421" y="282"/>
                    <a:pt x="421" y="282"/>
                  </a:cubicBezTo>
                  <a:cubicBezTo>
                    <a:pt x="419" y="283"/>
                    <a:pt x="416" y="285"/>
                    <a:pt x="413" y="286"/>
                  </a:cubicBezTo>
                  <a:cubicBezTo>
                    <a:pt x="411" y="284"/>
                    <a:pt x="408" y="282"/>
                    <a:pt x="406" y="280"/>
                  </a:cubicBezTo>
                  <a:cubicBezTo>
                    <a:pt x="411" y="276"/>
                    <a:pt x="416" y="273"/>
                    <a:pt x="422" y="270"/>
                  </a:cubicBezTo>
                  <a:cubicBezTo>
                    <a:pt x="424" y="269"/>
                    <a:pt x="425" y="269"/>
                    <a:pt x="427" y="268"/>
                  </a:cubicBezTo>
                  <a:cubicBezTo>
                    <a:pt x="441" y="285"/>
                    <a:pt x="455" y="301"/>
                    <a:pt x="468" y="319"/>
                  </a:cubicBezTo>
                  <a:cubicBezTo>
                    <a:pt x="468" y="321"/>
                    <a:pt x="469" y="323"/>
                    <a:pt x="469" y="324"/>
                  </a:cubicBezTo>
                  <a:cubicBezTo>
                    <a:pt x="471" y="331"/>
                    <a:pt x="476" y="336"/>
                    <a:pt x="479" y="342"/>
                  </a:cubicBezTo>
                  <a:cubicBezTo>
                    <a:pt x="480" y="343"/>
                    <a:pt x="481" y="343"/>
                    <a:pt x="481" y="342"/>
                  </a:cubicBezTo>
                  <a:cubicBezTo>
                    <a:pt x="481" y="342"/>
                    <a:pt x="481" y="343"/>
                    <a:pt x="481" y="343"/>
                  </a:cubicBezTo>
                  <a:cubicBezTo>
                    <a:pt x="478" y="352"/>
                    <a:pt x="473" y="361"/>
                    <a:pt x="470" y="370"/>
                  </a:cubicBezTo>
                  <a:cubicBezTo>
                    <a:pt x="469" y="373"/>
                    <a:pt x="468" y="376"/>
                    <a:pt x="466" y="379"/>
                  </a:cubicBezTo>
                  <a:cubicBezTo>
                    <a:pt x="466" y="377"/>
                    <a:pt x="466" y="375"/>
                    <a:pt x="465" y="373"/>
                  </a:cubicBezTo>
                  <a:moveTo>
                    <a:pt x="399" y="285"/>
                  </a:moveTo>
                  <a:cubicBezTo>
                    <a:pt x="401" y="287"/>
                    <a:pt x="403" y="288"/>
                    <a:pt x="404" y="290"/>
                  </a:cubicBezTo>
                  <a:cubicBezTo>
                    <a:pt x="401" y="291"/>
                    <a:pt x="398" y="291"/>
                    <a:pt x="397" y="289"/>
                  </a:cubicBezTo>
                  <a:cubicBezTo>
                    <a:pt x="396" y="288"/>
                    <a:pt x="397" y="287"/>
                    <a:pt x="399" y="285"/>
                  </a:cubicBezTo>
                  <a:moveTo>
                    <a:pt x="501" y="364"/>
                  </a:moveTo>
                  <a:cubicBezTo>
                    <a:pt x="495" y="340"/>
                    <a:pt x="485" y="319"/>
                    <a:pt x="469" y="302"/>
                  </a:cubicBezTo>
                  <a:cubicBezTo>
                    <a:pt x="468" y="301"/>
                    <a:pt x="468" y="301"/>
                    <a:pt x="468" y="300"/>
                  </a:cubicBezTo>
                  <a:cubicBezTo>
                    <a:pt x="465" y="285"/>
                    <a:pt x="462" y="270"/>
                    <a:pt x="460" y="255"/>
                  </a:cubicBezTo>
                  <a:cubicBezTo>
                    <a:pt x="461" y="256"/>
                    <a:pt x="462" y="257"/>
                    <a:pt x="464" y="258"/>
                  </a:cubicBezTo>
                  <a:cubicBezTo>
                    <a:pt x="477" y="270"/>
                    <a:pt x="489" y="281"/>
                    <a:pt x="501" y="292"/>
                  </a:cubicBezTo>
                  <a:cubicBezTo>
                    <a:pt x="510" y="300"/>
                    <a:pt x="517" y="310"/>
                    <a:pt x="518" y="322"/>
                  </a:cubicBezTo>
                  <a:cubicBezTo>
                    <a:pt x="518" y="323"/>
                    <a:pt x="519" y="324"/>
                    <a:pt x="519" y="326"/>
                  </a:cubicBezTo>
                  <a:cubicBezTo>
                    <a:pt x="516" y="334"/>
                    <a:pt x="511" y="343"/>
                    <a:pt x="508" y="351"/>
                  </a:cubicBezTo>
                  <a:cubicBezTo>
                    <a:pt x="506" y="356"/>
                    <a:pt x="504" y="361"/>
                    <a:pt x="502" y="366"/>
                  </a:cubicBezTo>
                  <a:cubicBezTo>
                    <a:pt x="502" y="365"/>
                    <a:pt x="502" y="364"/>
                    <a:pt x="501" y="364"/>
                  </a:cubicBezTo>
                  <a:moveTo>
                    <a:pt x="469" y="416"/>
                  </a:moveTo>
                  <a:cubicBezTo>
                    <a:pt x="472" y="416"/>
                    <a:pt x="475" y="416"/>
                    <a:pt x="478" y="417"/>
                  </a:cubicBezTo>
                  <a:cubicBezTo>
                    <a:pt x="475" y="423"/>
                    <a:pt x="472" y="430"/>
                    <a:pt x="468" y="436"/>
                  </a:cubicBezTo>
                  <a:cubicBezTo>
                    <a:pt x="467" y="439"/>
                    <a:pt x="466" y="441"/>
                    <a:pt x="464" y="444"/>
                  </a:cubicBezTo>
                  <a:cubicBezTo>
                    <a:pt x="467" y="435"/>
                    <a:pt x="468" y="425"/>
                    <a:pt x="469" y="416"/>
                  </a:cubicBezTo>
                  <a:moveTo>
                    <a:pt x="469" y="411"/>
                  </a:moveTo>
                  <a:cubicBezTo>
                    <a:pt x="469" y="402"/>
                    <a:pt x="468" y="393"/>
                    <a:pt x="467" y="384"/>
                  </a:cubicBezTo>
                  <a:cubicBezTo>
                    <a:pt x="469" y="378"/>
                    <a:pt x="471" y="373"/>
                    <a:pt x="474" y="367"/>
                  </a:cubicBezTo>
                  <a:cubicBezTo>
                    <a:pt x="476" y="361"/>
                    <a:pt x="480" y="353"/>
                    <a:pt x="482" y="346"/>
                  </a:cubicBezTo>
                  <a:cubicBezTo>
                    <a:pt x="488" y="360"/>
                    <a:pt x="491" y="375"/>
                    <a:pt x="491" y="391"/>
                  </a:cubicBezTo>
                  <a:cubicBezTo>
                    <a:pt x="490" y="393"/>
                    <a:pt x="489" y="395"/>
                    <a:pt x="488" y="397"/>
                  </a:cubicBezTo>
                  <a:cubicBezTo>
                    <a:pt x="485" y="402"/>
                    <a:pt x="483" y="407"/>
                    <a:pt x="480" y="413"/>
                  </a:cubicBezTo>
                  <a:cubicBezTo>
                    <a:pt x="476" y="412"/>
                    <a:pt x="473" y="412"/>
                    <a:pt x="469" y="411"/>
                  </a:cubicBezTo>
                  <a:moveTo>
                    <a:pt x="490" y="402"/>
                  </a:moveTo>
                  <a:cubicBezTo>
                    <a:pt x="489" y="405"/>
                    <a:pt x="488" y="409"/>
                    <a:pt x="487" y="413"/>
                  </a:cubicBezTo>
                  <a:cubicBezTo>
                    <a:pt x="486" y="413"/>
                    <a:pt x="485" y="413"/>
                    <a:pt x="484" y="413"/>
                  </a:cubicBezTo>
                  <a:cubicBezTo>
                    <a:pt x="486" y="409"/>
                    <a:pt x="488" y="405"/>
                    <a:pt x="490" y="402"/>
                  </a:cubicBezTo>
                  <a:moveTo>
                    <a:pt x="501" y="415"/>
                  </a:moveTo>
                  <a:cubicBezTo>
                    <a:pt x="505" y="400"/>
                    <a:pt x="506" y="386"/>
                    <a:pt x="503" y="371"/>
                  </a:cubicBezTo>
                  <a:cubicBezTo>
                    <a:pt x="505" y="367"/>
                    <a:pt x="507" y="362"/>
                    <a:pt x="509" y="357"/>
                  </a:cubicBezTo>
                  <a:cubicBezTo>
                    <a:pt x="512" y="349"/>
                    <a:pt x="516" y="341"/>
                    <a:pt x="520" y="332"/>
                  </a:cubicBezTo>
                  <a:cubicBezTo>
                    <a:pt x="522" y="346"/>
                    <a:pt x="523" y="360"/>
                    <a:pt x="525" y="375"/>
                  </a:cubicBezTo>
                  <a:cubicBezTo>
                    <a:pt x="525" y="375"/>
                    <a:pt x="525" y="376"/>
                    <a:pt x="525" y="376"/>
                  </a:cubicBezTo>
                  <a:cubicBezTo>
                    <a:pt x="524" y="377"/>
                    <a:pt x="524" y="377"/>
                    <a:pt x="524" y="378"/>
                  </a:cubicBezTo>
                  <a:cubicBezTo>
                    <a:pt x="518" y="390"/>
                    <a:pt x="513" y="403"/>
                    <a:pt x="507" y="415"/>
                  </a:cubicBezTo>
                  <a:cubicBezTo>
                    <a:pt x="505" y="415"/>
                    <a:pt x="503" y="415"/>
                    <a:pt x="501" y="415"/>
                  </a:cubicBezTo>
                  <a:moveTo>
                    <a:pt x="522" y="433"/>
                  </a:moveTo>
                  <a:cubicBezTo>
                    <a:pt x="523" y="429"/>
                    <a:pt x="524" y="427"/>
                    <a:pt x="524" y="425"/>
                  </a:cubicBezTo>
                  <a:cubicBezTo>
                    <a:pt x="525" y="423"/>
                    <a:pt x="526" y="421"/>
                    <a:pt x="527" y="419"/>
                  </a:cubicBezTo>
                  <a:cubicBezTo>
                    <a:pt x="526" y="423"/>
                    <a:pt x="525" y="428"/>
                    <a:pt x="524" y="432"/>
                  </a:cubicBezTo>
                  <a:cubicBezTo>
                    <a:pt x="523" y="432"/>
                    <a:pt x="523" y="433"/>
                    <a:pt x="522" y="433"/>
                  </a:cubicBezTo>
                  <a:moveTo>
                    <a:pt x="552" y="335"/>
                  </a:moveTo>
                  <a:cubicBezTo>
                    <a:pt x="552" y="338"/>
                    <a:pt x="552" y="340"/>
                    <a:pt x="552" y="343"/>
                  </a:cubicBezTo>
                  <a:cubicBezTo>
                    <a:pt x="548" y="353"/>
                    <a:pt x="545" y="363"/>
                    <a:pt x="541" y="374"/>
                  </a:cubicBezTo>
                  <a:cubicBezTo>
                    <a:pt x="539" y="384"/>
                    <a:pt x="535" y="393"/>
                    <a:pt x="532" y="402"/>
                  </a:cubicBezTo>
                  <a:cubicBezTo>
                    <a:pt x="535" y="389"/>
                    <a:pt x="536" y="376"/>
                    <a:pt x="535" y="363"/>
                  </a:cubicBezTo>
                  <a:cubicBezTo>
                    <a:pt x="539" y="353"/>
                    <a:pt x="542" y="344"/>
                    <a:pt x="547" y="335"/>
                  </a:cubicBezTo>
                  <a:cubicBezTo>
                    <a:pt x="548" y="332"/>
                    <a:pt x="549" y="329"/>
                    <a:pt x="551" y="326"/>
                  </a:cubicBezTo>
                  <a:cubicBezTo>
                    <a:pt x="551" y="329"/>
                    <a:pt x="551" y="332"/>
                    <a:pt x="552" y="335"/>
                  </a:cubicBezTo>
                  <a:moveTo>
                    <a:pt x="457" y="253"/>
                  </a:moveTo>
                  <a:cubicBezTo>
                    <a:pt x="456" y="253"/>
                    <a:pt x="456" y="253"/>
                    <a:pt x="456" y="254"/>
                  </a:cubicBezTo>
                  <a:cubicBezTo>
                    <a:pt x="458" y="268"/>
                    <a:pt x="461" y="282"/>
                    <a:pt x="463" y="296"/>
                  </a:cubicBezTo>
                  <a:cubicBezTo>
                    <a:pt x="455" y="287"/>
                    <a:pt x="447" y="278"/>
                    <a:pt x="439" y="269"/>
                  </a:cubicBezTo>
                  <a:cubicBezTo>
                    <a:pt x="438" y="268"/>
                    <a:pt x="437" y="266"/>
                    <a:pt x="436" y="265"/>
                  </a:cubicBezTo>
                  <a:cubicBezTo>
                    <a:pt x="437" y="265"/>
                    <a:pt x="438" y="264"/>
                    <a:pt x="439" y="263"/>
                  </a:cubicBezTo>
                  <a:cubicBezTo>
                    <a:pt x="440" y="262"/>
                    <a:pt x="439" y="260"/>
                    <a:pt x="437" y="261"/>
                  </a:cubicBezTo>
                  <a:cubicBezTo>
                    <a:pt x="436" y="262"/>
                    <a:pt x="435" y="262"/>
                    <a:pt x="433" y="263"/>
                  </a:cubicBezTo>
                  <a:cubicBezTo>
                    <a:pt x="432" y="260"/>
                    <a:pt x="430" y="258"/>
                    <a:pt x="428" y="256"/>
                  </a:cubicBezTo>
                  <a:cubicBezTo>
                    <a:pt x="443" y="247"/>
                    <a:pt x="448" y="246"/>
                    <a:pt x="457" y="253"/>
                  </a:cubicBezTo>
                  <a:moveTo>
                    <a:pt x="413" y="261"/>
                  </a:moveTo>
                  <a:cubicBezTo>
                    <a:pt x="416" y="260"/>
                    <a:pt x="422" y="262"/>
                    <a:pt x="425" y="265"/>
                  </a:cubicBezTo>
                  <a:cubicBezTo>
                    <a:pt x="424" y="265"/>
                    <a:pt x="424" y="266"/>
                    <a:pt x="423" y="266"/>
                  </a:cubicBezTo>
                  <a:cubicBezTo>
                    <a:pt x="417" y="268"/>
                    <a:pt x="411" y="272"/>
                    <a:pt x="405" y="276"/>
                  </a:cubicBezTo>
                  <a:cubicBezTo>
                    <a:pt x="404" y="276"/>
                    <a:pt x="403" y="277"/>
                    <a:pt x="402" y="278"/>
                  </a:cubicBezTo>
                  <a:cubicBezTo>
                    <a:pt x="399" y="276"/>
                    <a:pt x="396" y="275"/>
                    <a:pt x="393" y="274"/>
                  </a:cubicBezTo>
                  <a:cubicBezTo>
                    <a:pt x="391" y="273"/>
                    <a:pt x="390" y="272"/>
                    <a:pt x="388" y="271"/>
                  </a:cubicBezTo>
                  <a:cubicBezTo>
                    <a:pt x="388" y="271"/>
                    <a:pt x="388" y="271"/>
                    <a:pt x="387" y="269"/>
                  </a:cubicBezTo>
                  <a:cubicBezTo>
                    <a:pt x="396" y="266"/>
                    <a:pt x="404" y="262"/>
                    <a:pt x="413" y="261"/>
                  </a:cubicBezTo>
                  <a:moveTo>
                    <a:pt x="374" y="274"/>
                  </a:moveTo>
                  <a:cubicBezTo>
                    <a:pt x="376" y="273"/>
                    <a:pt x="381" y="273"/>
                    <a:pt x="383" y="275"/>
                  </a:cubicBezTo>
                  <a:cubicBezTo>
                    <a:pt x="387" y="277"/>
                    <a:pt x="391" y="280"/>
                    <a:pt x="395" y="283"/>
                  </a:cubicBezTo>
                  <a:cubicBezTo>
                    <a:pt x="392" y="285"/>
                    <a:pt x="390" y="288"/>
                    <a:pt x="390" y="292"/>
                  </a:cubicBezTo>
                  <a:cubicBezTo>
                    <a:pt x="390" y="293"/>
                    <a:pt x="391" y="294"/>
                    <a:pt x="392" y="294"/>
                  </a:cubicBezTo>
                  <a:cubicBezTo>
                    <a:pt x="397" y="295"/>
                    <a:pt x="403" y="295"/>
                    <a:pt x="408" y="293"/>
                  </a:cubicBezTo>
                  <a:cubicBezTo>
                    <a:pt x="416" y="300"/>
                    <a:pt x="422" y="308"/>
                    <a:pt x="426" y="318"/>
                  </a:cubicBezTo>
                  <a:cubicBezTo>
                    <a:pt x="430" y="325"/>
                    <a:pt x="434" y="332"/>
                    <a:pt x="439" y="338"/>
                  </a:cubicBezTo>
                  <a:cubicBezTo>
                    <a:pt x="436" y="345"/>
                    <a:pt x="434" y="351"/>
                    <a:pt x="432" y="358"/>
                  </a:cubicBezTo>
                  <a:cubicBezTo>
                    <a:pt x="430" y="365"/>
                    <a:pt x="428" y="371"/>
                    <a:pt x="425" y="378"/>
                  </a:cubicBezTo>
                  <a:cubicBezTo>
                    <a:pt x="424" y="376"/>
                    <a:pt x="423" y="374"/>
                    <a:pt x="422" y="372"/>
                  </a:cubicBezTo>
                  <a:cubicBezTo>
                    <a:pt x="420" y="368"/>
                    <a:pt x="418" y="364"/>
                    <a:pt x="417" y="360"/>
                  </a:cubicBezTo>
                  <a:cubicBezTo>
                    <a:pt x="420" y="350"/>
                    <a:pt x="424" y="339"/>
                    <a:pt x="425" y="328"/>
                  </a:cubicBezTo>
                  <a:cubicBezTo>
                    <a:pt x="425" y="326"/>
                    <a:pt x="423" y="326"/>
                    <a:pt x="423" y="328"/>
                  </a:cubicBezTo>
                  <a:cubicBezTo>
                    <a:pt x="421" y="338"/>
                    <a:pt x="418" y="348"/>
                    <a:pt x="415" y="357"/>
                  </a:cubicBezTo>
                  <a:cubicBezTo>
                    <a:pt x="411" y="349"/>
                    <a:pt x="407" y="341"/>
                    <a:pt x="403" y="333"/>
                  </a:cubicBezTo>
                  <a:cubicBezTo>
                    <a:pt x="392" y="313"/>
                    <a:pt x="378" y="296"/>
                    <a:pt x="357" y="282"/>
                  </a:cubicBezTo>
                  <a:cubicBezTo>
                    <a:pt x="363" y="279"/>
                    <a:pt x="368" y="276"/>
                    <a:pt x="374" y="274"/>
                  </a:cubicBezTo>
                  <a:moveTo>
                    <a:pt x="395" y="418"/>
                  </a:moveTo>
                  <a:cubicBezTo>
                    <a:pt x="401" y="404"/>
                    <a:pt x="406" y="390"/>
                    <a:pt x="411" y="376"/>
                  </a:cubicBezTo>
                  <a:cubicBezTo>
                    <a:pt x="412" y="378"/>
                    <a:pt x="412" y="379"/>
                    <a:pt x="413" y="381"/>
                  </a:cubicBezTo>
                  <a:cubicBezTo>
                    <a:pt x="415" y="386"/>
                    <a:pt x="417" y="392"/>
                    <a:pt x="417" y="397"/>
                  </a:cubicBezTo>
                  <a:cubicBezTo>
                    <a:pt x="416" y="400"/>
                    <a:pt x="415" y="403"/>
                    <a:pt x="413" y="406"/>
                  </a:cubicBezTo>
                  <a:cubicBezTo>
                    <a:pt x="407" y="420"/>
                    <a:pt x="401" y="433"/>
                    <a:pt x="395" y="447"/>
                  </a:cubicBezTo>
                  <a:cubicBezTo>
                    <a:pt x="395" y="448"/>
                    <a:pt x="395" y="448"/>
                    <a:pt x="394" y="449"/>
                  </a:cubicBezTo>
                  <a:cubicBezTo>
                    <a:pt x="396" y="439"/>
                    <a:pt x="396" y="428"/>
                    <a:pt x="395" y="418"/>
                  </a:cubicBezTo>
                  <a:moveTo>
                    <a:pt x="359" y="297"/>
                  </a:moveTo>
                  <a:cubicBezTo>
                    <a:pt x="368" y="306"/>
                    <a:pt x="378" y="316"/>
                    <a:pt x="385" y="327"/>
                  </a:cubicBezTo>
                  <a:cubicBezTo>
                    <a:pt x="394" y="342"/>
                    <a:pt x="402" y="357"/>
                    <a:pt x="409" y="372"/>
                  </a:cubicBezTo>
                  <a:cubicBezTo>
                    <a:pt x="408" y="374"/>
                    <a:pt x="408" y="375"/>
                    <a:pt x="407" y="377"/>
                  </a:cubicBezTo>
                  <a:cubicBezTo>
                    <a:pt x="403" y="388"/>
                    <a:pt x="399" y="399"/>
                    <a:pt x="395" y="411"/>
                  </a:cubicBezTo>
                  <a:cubicBezTo>
                    <a:pt x="393" y="400"/>
                    <a:pt x="390" y="390"/>
                    <a:pt x="386" y="380"/>
                  </a:cubicBezTo>
                  <a:cubicBezTo>
                    <a:pt x="388" y="375"/>
                    <a:pt x="390" y="370"/>
                    <a:pt x="391" y="364"/>
                  </a:cubicBezTo>
                  <a:cubicBezTo>
                    <a:pt x="392" y="363"/>
                    <a:pt x="389" y="362"/>
                    <a:pt x="389" y="364"/>
                  </a:cubicBezTo>
                  <a:cubicBezTo>
                    <a:pt x="388" y="368"/>
                    <a:pt x="386" y="372"/>
                    <a:pt x="385" y="375"/>
                  </a:cubicBezTo>
                  <a:cubicBezTo>
                    <a:pt x="384" y="375"/>
                    <a:pt x="384" y="374"/>
                    <a:pt x="384" y="373"/>
                  </a:cubicBezTo>
                  <a:cubicBezTo>
                    <a:pt x="382" y="368"/>
                    <a:pt x="379" y="364"/>
                    <a:pt x="375" y="360"/>
                  </a:cubicBezTo>
                  <a:cubicBezTo>
                    <a:pt x="370" y="353"/>
                    <a:pt x="364" y="346"/>
                    <a:pt x="359" y="338"/>
                  </a:cubicBezTo>
                  <a:cubicBezTo>
                    <a:pt x="348" y="320"/>
                    <a:pt x="333" y="308"/>
                    <a:pt x="311" y="305"/>
                  </a:cubicBezTo>
                  <a:cubicBezTo>
                    <a:pt x="318" y="302"/>
                    <a:pt x="325" y="299"/>
                    <a:pt x="331" y="295"/>
                  </a:cubicBezTo>
                  <a:cubicBezTo>
                    <a:pt x="341" y="288"/>
                    <a:pt x="351" y="290"/>
                    <a:pt x="359" y="297"/>
                  </a:cubicBezTo>
                  <a:moveTo>
                    <a:pt x="311" y="305"/>
                  </a:moveTo>
                  <a:cubicBezTo>
                    <a:pt x="311" y="305"/>
                    <a:pt x="311" y="305"/>
                    <a:pt x="311" y="305"/>
                  </a:cubicBezTo>
                  <a:cubicBezTo>
                    <a:pt x="315" y="307"/>
                    <a:pt x="318" y="311"/>
                    <a:pt x="322" y="313"/>
                  </a:cubicBezTo>
                  <a:cubicBezTo>
                    <a:pt x="335" y="320"/>
                    <a:pt x="347" y="329"/>
                    <a:pt x="354" y="342"/>
                  </a:cubicBezTo>
                  <a:cubicBezTo>
                    <a:pt x="357" y="348"/>
                    <a:pt x="361" y="352"/>
                    <a:pt x="365" y="357"/>
                  </a:cubicBezTo>
                  <a:cubicBezTo>
                    <a:pt x="372" y="366"/>
                    <a:pt x="378" y="375"/>
                    <a:pt x="381" y="385"/>
                  </a:cubicBezTo>
                  <a:cubicBezTo>
                    <a:pt x="379" y="391"/>
                    <a:pt x="377" y="396"/>
                    <a:pt x="375" y="402"/>
                  </a:cubicBezTo>
                  <a:cubicBezTo>
                    <a:pt x="369" y="417"/>
                    <a:pt x="362" y="432"/>
                    <a:pt x="356" y="447"/>
                  </a:cubicBezTo>
                  <a:cubicBezTo>
                    <a:pt x="354" y="450"/>
                    <a:pt x="353" y="454"/>
                    <a:pt x="351" y="458"/>
                  </a:cubicBezTo>
                  <a:cubicBezTo>
                    <a:pt x="351" y="449"/>
                    <a:pt x="351" y="440"/>
                    <a:pt x="350" y="432"/>
                  </a:cubicBezTo>
                  <a:cubicBezTo>
                    <a:pt x="353" y="423"/>
                    <a:pt x="355" y="415"/>
                    <a:pt x="358" y="407"/>
                  </a:cubicBezTo>
                  <a:cubicBezTo>
                    <a:pt x="359" y="402"/>
                    <a:pt x="362" y="395"/>
                    <a:pt x="359" y="390"/>
                  </a:cubicBezTo>
                  <a:cubicBezTo>
                    <a:pt x="361" y="385"/>
                    <a:pt x="362" y="381"/>
                    <a:pt x="363" y="376"/>
                  </a:cubicBezTo>
                  <a:cubicBezTo>
                    <a:pt x="364" y="375"/>
                    <a:pt x="361" y="374"/>
                    <a:pt x="361" y="376"/>
                  </a:cubicBezTo>
                  <a:cubicBezTo>
                    <a:pt x="358" y="388"/>
                    <a:pt x="352" y="399"/>
                    <a:pt x="347" y="411"/>
                  </a:cubicBezTo>
                  <a:cubicBezTo>
                    <a:pt x="345" y="401"/>
                    <a:pt x="341" y="390"/>
                    <a:pt x="337" y="381"/>
                  </a:cubicBezTo>
                  <a:cubicBezTo>
                    <a:pt x="337" y="381"/>
                    <a:pt x="337" y="380"/>
                    <a:pt x="337" y="380"/>
                  </a:cubicBezTo>
                  <a:cubicBezTo>
                    <a:pt x="338" y="380"/>
                    <a:pt x="337" y="379"/>
                    <a:pt x="337" y="379"/>
                  </a:cubicBezTo>
                  <a:cubicBezTo>
                    <a:pt x="332" y="368"/>
                    <a:pt x="326" y="357"/>
                    <a:pt x="318" y="346"/>
                  </a:cubicBezTo>
                  <a:cubicBezTo>
                    <a:pt x="314" y="340"/>
                    <a:pt x="308" y="335"/>
                    <a:pt x="302" y="330"/>
                  </a:cubicBezTo>
                  <a:cubicBezTo>
                    <a:pt x="296" y="326"/>
                    <a:pt x="290" y="322"/>
                    <a:pt x="282" y="317"/>
                  </a:cubicBezTo>
                  <a:cubicBezTo>
                    <a:pt x="293" y="312"/>
                    <a:pt x="302" y="309"/>
                    <a:pt x="311" y="305"/>
                  </a:cubicBezTo>
                  <a:moveTo>
                    <a:pt x="336" y="474"/>
                  </a:moveTo>
                  <a:cubicBezTo>
                    <a:pt x="335" y="477"/>
                    <a:pt x="334" y="480"/>
                    <a:pt x="334" y="483"/>
                  </a:cubicBezTo>
                  <a:cubicBezTo>
                    <a:pt x="333" y="482"/>
                    <a:pt x="333" y="482"/>
                    <a:pt x="332" y="482"/>
                  </a:cubicBezTo>
                  <a:cubicBezTo>
                    <a:pt x="333" y="480"/>
                    <a:pt x="333" y="478"/>
                    <a:pt x="334" y="476"/>
                  </a:cubicBezTo>
                  <a:cubicBezTo>
                    <a:pt x="335" y="474"/>
                    <a:pt x="335" y="473"/>
                    <a:pt x="336" y="472"/>
                  </a:cubicBezTo>
                  <a:cubicBezTo>
                    <a:pt x="336" y="472"/>
                    <a:pt x="336" y="473"/>
                    <a:pt x="336" y="474"/>
                  </a:cubicBezTo>
                  <a:moveTo>
                    <a:pt x="348" y="417"/>
                  </a:moveTo>
                  <a:cubicBezTo>
                    <a:pt x="348" y="416"/>
                    <a:pt x="348" y="415"/>
                    <a:pt x="349" y="415"/>
                  </a:cubicBezTo>
                  <a:cubicBezTo>
                    <a:pt x="352" y="408"/>
                    <a:pt x="355" y="401"/>
                    <a:pt x="358" y="394"/>
                  </a:cubicBezTo>
                  <a:cubicBezTo>
                    <a:pt x="359" y="400"/>
                    <a:pt x="354" y="409"/>
                    <a:pt x="352" y="414"/>
                  </a:cubicBezTo>
                  <a:cubicBezTo>
                    <a:pt x="351" y="417"/>
                    <a:pt x="350" y="420"/>
                    <a:pt x="349" y="423"/>
                  </a:cubicBezTo>
                  <a:cubicBezTo>
                    <a:pt x="349" y="421"/>
                    <a:pt x="348" y="419"/>
                    <a:pt x="348" y="417"/>
                  </a:cubicBezTo>
                  <a:moveTo>
                    <a:pt x="336" y="459"/>
                  </a:moveTo>
                  <a:cubicBezTo>
                    <a:pt x="333" y="466"/>
                    <a:pt x="331" y="473"/>
                    <a:pt x="329" y="480"/>
                  </a:cubicBezTo>
                  <a:cubicBezTo>
                    <a:pt x="328" y="479"/>
                    <a:pt x="327" y="478"/>
                    <a:pt x="326" y="478"/>
                  </a:cubicBezTo>
                  <a:cubicBezTo>
                    <a:pt x="324" y="476"/>
                    <a:pt x="322" y="475"/>
                    <a:pt x="319" y="474"/>
                  </a:cubicBezTo>
                  <a:cubicBezTo>
                    <a:pt x="322" y="469"/>
                    <a:pt x="325" y="463"/>
                    <a:pt x="328" y="458"/>
                  </a:cubicBezTo>
                  <a:cubicBezTo>
                    <a:pt x="330" y="453"/>
                    <a:pt x="333" y="448"/>
                    <a:pt x="336" y="443"/>
                  </a:cubicBezTo>
                  <a:cubicBezTo>
                    <a:pt x="336" y="448"/>
                    <a:pt x="336" y="454"/>
                    <a:pt x="336" y="459"/>
                  </a:cubicBezTo>
                  <a:moveTo>
                    <a:pt x="332" y="484"/>
                  </a:moveTo>
                  <a:cubicBezTo>
                    <a:pt x="332" y="484"/>
                    <a:pt x="333" y="484"/>
                    <a:pt x="333" y="484"/>
                  </a:cubicBezTo>
                  <a:cubicBezTo>
                    <a:pt x="333" y="485"/>
                    <a:pt x="333" y="486"/>
                    <a:pt x="333" y="486"/>
                  </a:cubicBezTo>
                  <a:cubicBezTo>
                    <a:pt x="332" y="492"/>
                    <a:pt x="330" y="496"/>
                    <a:pt x="326" y="499"/>
                  </a:cubicBezTo>
                  <a:cubicBezTo>
                    <a:pt x="327" y="498"/>
                    <a:pt x="327" y="497"/>
                    <a:pt x="328" y="496"/>
                  </a:cubicBezTo>
                  <a:cubicBezTo>
                    <a:pt x="329" y="492"/>
                    <a:pt x="331" y="488"/>
                    <a:pt x="332" y="484"/>
                  </a:cubicBezTo>
                  <a:moveTo>
                    <a:pt x="144" y="472"/>
                  </a:moveTo>
                  <a:cubicBezTo>
                    <a:pt x="150" y="475"/>
                    <a:pt x="155" y="479"/>
                    <a:pt x="158" y="484"/>
                  </a:cubicBezTo>
                  <a:cubicBezTo>
                    <a:pt x="157" y="488"/>
                    <a:pt x="155" y="493"/>
                    <a:pt x="153" y="497"/>
                  </a:cubicBezTo>
                  <a:cubicBezTo>
                    <a:pt x="148" y="491"/>
                    <a:pt x="142" y="485"/>
                    <a:pt x="134" y="480"/>
                  </a:cubicBezTo>
                  <a:cubicBezTo>
                    <a:pt x="138" y="477"/>
                    <a:pt x="141" y="474"/>
                    <a:pt x="144" y="472"/>
                  </a:cubicBezTo>
                  <a:moveTo>
                    <a:pt x="165" y="506"/>
                  </a:moveTo>
                  <a:cubicBezTo>
                    <a:pt x="165" y="513"/>
                    <a:pt x="166" y="520"/>
                    <a:pt x="166" y="528"/>
                  </a:cubicBezTo>
                  <a:cubicBezTo>
                    <a:pt x="166" y="530"/>
                    <a:pt x="163" y="532"/>
                    <a:pt x="160" y="534"/>
                  </a:cubicBezTo>
                  <a:cubicBezTo>
                    <a:pt x="163" y="525"/>
                    <a:pt x="163" y="517"/>
                    <a:pt x="161" y="510"/>
                  </a:cubicBezTo>
                  <a:cubicBezTo>
                    <a:pt x="162" y="507"/>
                    <a:pt x="164" y="505"/>
                    <a:pt x="165" y="502"/>
                  </a:cubicBezTo>
                  <a:cubicBezTo>
                    <a:pt x="165" y="503"/>
                    <a:pt x="165" y="504"/>
                    <a:pt x="165" y="506"/>
                  </a:cubicBezTo>
                  <a:moveTo>
                    <a:pt x="159" y="507"/>
                  </a:moveTo>
                  <a:cubicBezTo>
                    <a:pt x="158" y="504"/>
                    <a:pt x="157" y="502"/>
                    <a:pt x="155" y="499"/>
                  </a:cubicBezTo>
                  <a:cubicBezTo>
                    <a:pt x="157" y="495"/>
                    <a:pt x="159" y="491"/>
                    <a:pt x="160" y="487"/>
                  </a:cubicBezTo>
                  <a:cubicBezTo>
                    <a:pt x="162" y="490"/>
                    <a:pt x="163" y="493"/>
                    <a:pt x="164" y="497"/>
                  </a:cubicBezTo>
                  <a:cubicBezTo>
                    <a:pt x="163" y="500"/>
                    <a:pt x="161" y="503"/>
                    <a:pt x="159" y="507"/>
                  </a:cubicBezTo>
                  <a:moveTo>
                    <a:pt x="146" y="536"/>
                  </a:moveTo>
                  <a:cubicBezTo>
                    <a:pt x="143" y="535"/>
                    <a:pt x="140" y="535"/>
                    <a:pt x="136" y="536"/>
                  </a:cubicBezTo>
                  <a:cubicBezTo>
                    <a:pt x="138" y="533"/>
                    <a:pt x="139" y="530"/>
                    <a:pt x="140" y="528"/>
                  </a:cubicBezTo>
                  <a:cubicBezTo>
                    <a:pt x="143" y="523"/>
                    <a:pt x="147" y="517"/>
                    <a:pt x="149" y="512"/>
                  </a:cubicBezTo>
                  <a:cubicBezTo>
                    <a:pt x="151" y="517"/>
                    <a:pt x="151" y="522"/>
                    <a:pt x="150" y="527"/>
                  </a:cubicBezTo>
                  <a:cubicBezTo>
                    <a:pt x="149" y="530"/>
                    <a:pt x="148" y="533"/>
                    <a:pt x="146" y="536"/>
                  </a:cubicBezTo>
                  <a:moveTo>
                    <a:pt x="121" y="538"/>
                  </a:moveTo>
                  <a:cubicBezTo>
                    <a:pt x="122" y="534"/>
                    <a:pt x="124" y="531"/>
                    <a:pt x="125" y="527"/>
                  </a:cubicBezTo>
                  <a:cubicBezTo>
                    <a:pt x="130" y="517"/>
                    <a:pt x="137" y="508"/>
                    <a:pt x="141" y="497"/>
                  </a:cubicBezTo>
                  <a:cubicBezTo>
                    <a:pt x="144" y="500"/>
                    <a:pt x="146" y="504"/>
                    <a:pt x="148" y="508"/>
                  </a:cubicBezTo>
                  <a:cubicBezTo>
                    <a:pt x="144" y="516"/>
                    <a:pt x="139" y="523"/>
                    <a:pt x="135" y="531"/>
                  </a:cubicBezTo>
                  <a:cubicBezTo>
                    <a:pt x="134" y="532"/>
                    <a:pt x="133" y="534"/>
                    <a:pt x="132" y="536"/>
                  </a:cubicBezTo>
                  <a:cubicBezTo>
                    <a:pt x="128" y="537"/>
                    <a:pt x="125" y="537"/>
                    <a:pt x="121" y="538"/>
                  </a:cubicBezTo>
                  <a:moveTo>
                    <a:pt x="86" y="551"/>
                  </a:moveTo>
                  <a:cubicBezTo>
                    <a:pt x="85" y="550"/>
                    <a:pt x="84" y="548"/>
                    <a:pt x="83" y="547"/>
                  </a:cubicBezTo>
                  <a:cubicBezTo>
                    <a:pt x="90" y="533"/>
                    <a:pt x="99" y="517"/>
                    <a:pt x="105" y="521"/>
                  </a:cubicBezTo>
                  <a:cubicBezTo>
                    <a:pt x="107" y="522"/>
                    <a:pt x="108" y="520"/>
                    <a:pt x="107" y="519"/>
                  </a:cubicBezTo>
                  <a:cubicBezTo>
                    <a:pt x="98" y="513"/>
                    <a:pt x="88" y="529"/>
                    <a:pt x="81" y="544"/>
                  </a:cubicBezTo>
                  <a:cubicBezTo>
                    <a:pt x="80" y="543"/>
                    <a:pt x="79" y="542"/>
                    <a:pt x="78" y="541"/>
                  </a:cubicBezTo>
                  <a:cubicBezTo>
                    <a:pt x="81" y="529"/>
                    <a:pt x="88" y="522"/>
                    <a:pt x="96" y="516"/>
                  </a:cubicBezTo>
                  <a:cubicBezTo>
                    <a:pt x="107" y="507"/>
                    <a:pt x="117" y="497"/>
                    <a:pt x="129" y="487"/>
                  </a:cubicBezTo>
                  <a:cubicBezTo>
                    <a:pt x="133" y="490"/>
                    <a:pt x="136" y="493"/>
                    <a:pt x="139" y="496"/>
                  </a:cubicBezTo>
                  <a:cubicBezTo>
                    <a:pt x="136" y="506"/>
                    <a:pt x="123" y="525"/>
                    <a:pt x="122" y="528"/>
                  </a:cubicBezTo>
                  <a:cubicBezTo>
                    <a:pt x="120" y="532"/>
                    <a:pt x="119" y="536"/>
                    <a:pt x="118" y="539"/>
                  </a:cubicBezTo>
                  <a:cubicBezTo>
                    <a:pt x="107" y="542"/>
                    <a:pt x="96" y="547"/>
                    <a:pt x="86" y="551"/>
                  </a:cubicBezTo>
                  <a:moveTo>
                    <a:pt x="205" y="525"/>
                  </a:moveTo>
                  <a:cubicBezTo>
                    <a:pt x="208" y="517"/>
                    <a:pt x="209" y="508"/>
                    <a:pt x="211" y="503"/>
                  </a:cubicBezTo>
                  <a:cubicBezTo>
                    <a:pt x="219" y="485"/>
                    <a:pt x="231" y="467"/>
                    <a:pt x="233" y="446"/>
                  </a:cubicBezTo>
                  <a:cubicBezTo>
                    <a:pt x="233" y="445"/>
                    <a:pt x="231" y="444"/>
                    <a:pt x="231" y="446"/>
                  </a:cubicBezTo>
                  <a:cubicBezTo>
                    <a:pt x="227" y="464"/>
                    <a:pt x="218" y="479"/>
                    <a:pt x="211" y="496"/>
                  </a:cubicBezTo>
                  <a:cubicBezTo>
                    <a:pt x="208" y="502"/>
                    <a:pt x="205" y="508"/>
                    <a:pt x="203" y="515"/>
                  </a:cubicBezTo>
                  <a:cubicBezTo>
                    <a:pt x="202" y="518"/>
                    <a:pt x="201" y="522"/>
                    <a:pt x="200" y="526"/>
                  </a:cubicBezTo>
                  <a:cubicBezTo>
                    <a:pt x="195" y="526"/>
                    <a:pt x="191" y="527"/>
                    <a:pt x="186" y="528"/>
                  </a:cubicBezTo>
                  <a:cubicBezTo>
                    <a:pt x="190" y="518"/>
                    <a:pt x="195" y="509"/>
                    <a:pt x="200" y="500"/>
                  </a:cubicBezTo>
                  <a:cubicBezTo>
                    <a:pt x="204" y="491"/>
                    <a:pt x="207" y="483"/>
                    <a:pt x="211" y="474"/>
                  </a:cubicBezTo>
                  <a:cubicBezTo>
                    <a:pt x="213" y="469"/>
                    <a:pt x="217" y="464"/>
                    <a:pt x="217" y="458"/>
                  </a:cubicBezTo>
                  <a:cubicBezTo>
                    <a:pt x="216" y="457"/>
                    <a:pt x="216" y="457"/>
                    <a:pt x="215" y="458"/>
                  </a:cubicBezTo>
                  <a:cubicBezTo>
                    <a:pt x="215" y="465"/>
                    <a:pt x="209" y="473"/>
                    <a:pt x="206" y="480"/>
                  </a:cubicBezTo>
                  <a:cubicBezTo>
                    <a:pt x="202" y="488"/>
                    <a:pt x="198" y="497"/>
                    <a:pt x="194" y="505"/>
                  </a:cubicBezTo>
                  <a:cubicBezTo>
                    <a:pt x="190" y="513"/>
                    <a:pt x="186" y="520"/>
                    <a:pt x="183" y="527"/>
                  </a:cubicBezTo>
                  <a:cubicBezTo>
                    <a:pt x="183" y="528"/>
                    <a:pt x="183" y="528"/>
                    <a:pt x="182" y="529"/>
                  </a:cubicBezTo>
                  <a:cubicBezTo>
                    <a:pt x="181" y="529"/>
                    <a:pt x="179" y="529"/>
                    <a:pt x="178" y="529"/>
                  </a:cubicBezTo>
                  <a:cubicBezTo>
                    <a:pt x="178" y="523"/>
                    <a:pt x="178" y="518"/>
                    <a:pt x="178" y="512"/>
                  </a:cubicBezTo>
                  <a:cubicBezTo>
                    <a:pt x="178" y="512"/>
                    <a:pt x="178" y="512"/>
                    <a:pt x="178" y="511"/>
                  </a:cubicBezTo>
                  <a:cubicBezTo>
                    <a:pt x="178" y="510"/>
                    <a:pt x="179" y="510"/>
                    <a:pt x="179" y="509"/>
                  </a:cubicBezTo>
                  <a:cubicBezTo>
                    <a:pt x="186" y="495"/>
                    <a:pt x="194" y="479"/>
                    <a:pt x="197" y="464"/>
                  </a:cubicBezTo>
                  <a:cubicBezTo>
                    <a:pt x="197" y="463"/>
                    <a:pt x="195" y="462"/>
                    <a:pt x="195" y="464"/>
                  </a:cubicBezTo>
                  <a:cubicBezTo>
                    <a:pt x="192" y="478"/>
                    <a:pt x="184" y="491"/>
                    <a:pt x="178" y="504"/>
                  </a:cubicBezTo>
                  <a:cubicBezTo>
                    <a:pt x="177" y="497"/>
                    <a:pt x="175" y="490"/>
                    <a:pt x="172" y="484"/>
                  </a:cubicBezTo>
                  <a:cubicBezTo>
                    <a:pt x="174" y="478"/>
                    <a:pt x="176" y="472"/>
                    <a:pt x="177" y="466"/>
                  </a:cubicBezTo>
                  <a:cubicBezTo>
                    <a:pt x="178" y="465"/>
                    <a:pt x="175" y="464"/>
                    <a:pt x="175" y="466"/>
                  </a:cubicBezTo>
                  <a:cubicBezTo>
                    <a:pt x="173" y="471"/>
                    <a:pt x="172" y="476"/>
                    <a:pt x="170" y="481"/>
                  </a:cubicBezTo>
                  <a:cubicBezTo>
                    <a:pt x="165" y="475"/>
                    <a:pt x="158" y="471"/>
                    <a:pt x="147" y="469"/>
                  </a:cubicBezTo>
                  <a:cubicBezTo>
                    <a:pt x="159" y="452"/>
                    <a:pt x="171" y="436"/>
                    <a:pt x="185" y="423"/>
                  </a:cubicBezTo>
                  <a:cubicBezTo>
                    <a:pt x="212" y="400"/>
                    <a:pt x="234" y="373"/>
                    <a:pt x="255" y="345"/>
                  </a:cubicBezTo>
                  <a:cubicBezTo>
                    <a:pt x="270" y="326"/>
                    <a:pt x="269" y="325"/>
                    <a:pt x="290" y="339"/>
                  </a:cubicBezTo>
                  <a:cubicBezTo>
                    <a:pt x="300" y="345"/>
                    <a:pt x="307" y="353"/>
                    <a:pt x="312" y="363"/>
                  </a:cubicBezTo>
                  <a:cubicBezTo>
                    <a:pt x="319" y="374"/>
                    <a:pt x="324" y="386"/>
                    <a:pt x="328" y="398"/>
                  </a:cubicBezTo>
                  <a:cubicBezTo>
                    <a:pt x="320" y="416"/>
                    <a:pt x="313" y="434"/>
                    <a:pt x="305" y="452"/>
                  </a:cubicBezTo>
                  <a:cubicBezTo>
                    <a:pt x="300" y="463"/>
                    <a:pt x="296" y="474"/>
                    <a:pt x="291" y="485"/>
                  </a:cubicBezTo>
                  <a:cubicBezTo>
                    <a:pt x="288" y="492"/>
                    <a:pt x="284" y="503"/>
                    <a:pt x="279" y="510"/>
                  </a:cubicBezTo>
                  <a:cubicBezTo>
                    <a:pt x="275" y="511"/>
                    <a:pt x="271" y="512"/>
                    <a:pt x="268" y="513"/>
                  </a:cubicBezTo>
                  <a:cubicBezTo>
                    <a:pt x="269" y="509"/>
                    <a:pt x="271" y="505"/>
                    <a:pt x="272" y="501"/>
                  </a:cubicBezTo>
                  <a:cubicBezTo>
                    <a:pt x="273" y="499"/>
                    <a:pt x="274" y="497"/>
                    <a:pt x="275" y="495"/>
                  </a:cubicBezTo>
                  <a:cubicBezTo>
                    <a:pt x="278" y="495"/>
                    <a:pt x="281" y="495"/>
                    <a:pt x="284" y="495"/>
                  </a:cubicBezTo>
                  <a:cubicBezTo>
                    <a:pt x="285" y="495"/>
                    <a:pt x="285" y="493"/>
                    <a:pt x="284" y="493"/>
                  </a:cubicBezTo>
                  <a:cubicBezTo>
                    <a:pt x="282" y="493"/>
                    <a:pt x="279" y="492"/>
                    <a:pt x="276" y="491"/>
                  </a:cubicBezTo>
                  <a:cubicBezTo>
                    <a:pt x="280" y="484"/>
                    <a:pt x="283" y="476"/>
                    <a:pt x="286" y="468"/>
                  </a:cubicBezTo>
                  <a:cubicBezTo>
                    <a:pt x="291" y="456"/>
                    <a:pt x="296" y="444"/>
                    <a:pt x="301" y="432"/>
                  </a:cubicBezTo>
                  <a:cubicBezTo>
                    <a:pt x="305" y="422"/>
                    <a:pt x="307" y="410"/>
                    <a:pt x="313" y="401"/>
                  </a:cubicBezTo>
                  <a:cubicBezTo>
                    <a:pt x="314" y="399"/>
                    <a:pt x="312" y="398"/>
                    <a:pt x="311" y="399"/>
                  </a:cubicBezTo>
                  <a:cubicBezTo>
                    <a:pt x="306" y="406"/>
                    <a:pt x="304" y="415"/>
                    <a:pt x="302" y="422"/>
                  </a:cubicBezTo>
                  <a:cubicBezTo>
                    <a:pt x="297" y="434"/>
                    <a:pt x="292" y="446"/>
                    <a:pt x="287" y="458"/>
                  </a:cubicBezTo>
                  <a:cubicBezTo>
                    <a:pt x="282" y="469"/>
                    <a:pt x="278" y="480"/>
                    <a:pt x="273" y="490"/>
                  </a:cubicBezTo>
                  <a:cubicBezTo>
                    <a:pt x="269" y="488"/>
                    <a:pt x="264" y="487"/>
                    <a:pt x="259" y="485"/>
                  </a:cubicBezTo>
                  <a:cubicBezTo>
                    <a:pt x="260" y="484"/>
                    <a:pt x="260" y="483"/>
                    <a:pt x="261" y="481"/>
                  </a:cubicBezTo>
                  <a:cubicBezTo>
                    <a:pt x="265" y="469"/>
                    <a:pt x="269" y="457"/>
                    <a:pt x="273" y="444"/>
                  </a:cubicBezTo>
                  <a:cubicBezTo>
                    <a:pt x="275" y="435"/>
                    <a:pt x="280" y="424"/>
                    <a:pt x="281" y="414"/>
                  </a:cubicBezTo>
                  <a:cubicBezTo>
                    <a:pt x="282" y="412"/>
                    <a:pt x="279" y="412"/>
                    <a:pt x="279" y="414"/>
                  </a:cubicBezTo>
                  <a:cubicBezTo>
                    <a:pt x="278" y="423"/>
                    <a:pt x="272" y="434"/>
                    <a:pt x="269" y="443"/>
                  </a:cubicBezTo>
                  <a:cubicBezTo>
                    <a:pt x="266" y="455"/>
                    <a:pt x="262" y="467"/>
                    <a:pt x="258" y="479"/>
                  </a:cubicBezTo>
                  <a:cubicBezTo>
                    <a:pt x="257" y="480"/>
                    <a:pt x="257" y="482"/>
                    <a:pt x="256" y="484"/>
                  </a:cubicBezTo>
                  <a:cubicBezTo>
                    <a:pt x="253" y="483"/>
                    <a:pt x="250" y="482"/>
                    <a:pt x="246" y="481"/>
                  </a:cubicBezTo>
                  <a:cubicBezTo>
                    <a:pt x="246" y="481"/>
                    <a:pt x="245" y="481"/>
                    <a:pt x="244" y="481"/>
                  </a:cubicBezTo>
                  <a:cubicBezTo>
                    <a:pt x="246" y="474"/>
                    <a:pt x="247" y="467"/>
                    <a:pt x="250" y="461"/>
                  </a:cubicBezTo>
                  <a:cubicBezTo>
                    <a:pt x="252" y="453"/>
                    <a:pt x="257" y="445"/>
                    <a:pt x="259" y="436"/>
                  </a:cubicBezTo>
                  <a:cubicBezTo>
                    <a:pt x="259" y="435"/>
                    <a:pt x="257" y="434"/>
                    <a:pt x="257" y="436"/>
                  </a:cubicBezTo>
                  <a:cubicBezTo>
                    <a:pt x="254" y="444"/>
                    <a:pt x="250" y="452"/>
                    <a:pt x="247" y="460"/>
                  </a:cubicBezTo>
                  <a:cubicBezTo>
                    <a:pt x="244" y="467"/>
                    <a:pt x="242" y="474"/>
                    <a:pt x="240" y="480"/>
                  </a:cubicBezTo>
                  <a:cubicBezTo>
                    <a:pt x="237" y="480"/>
                    <a:pt x="235" y="479"/>
                    <a:pt x="234" y="478"/>
                  </a:cubicBezTo>
                  <a:cubicBezTo>
                    <a:pt x="235" y="473"/>
                    <a:pt x="237" y="469"/>
                    <a:pt x="238" y="464"/>
                  </a:cubicBezTo>
                  <a:cubicBezTo>
                    <a:pt x="240" y="456"/>
                    <a:pt x="244" y="448"/>
                    <a:pt x="245" y="440"/>
                  </a:cubicBezTo>
                  <a:cubicBezTo>
                    <a:pt x="245" y="439"/>
                    <a:pt x="243" y="439"/>
                    <a:pt x="243" y="440"/>
                  </a:cubicBezTo>
                  <a:cubicBezTo>
                    <a:pt x="242" y="449"/>
                    <a:pt x="237" y="459"/>
                    <a:pt x="234" y="467"/>
                  </a:cubicBezTo>
                  <a:cubicBezTo>
                    <a:pt x="231" y="475"/>
                    <a:pt x="228" y="483"/>
                    <a:pt x="226" y="491"/>
                  </a:cubicBezTo>
                  <a:cubicBezTo>
                    <a:pt x="222" y="501"/>
                    <a:pt x="220" y="513"/>
                    <a:pt x="216" y="523"/>
                  </a:cubicBezTo>
                  <a:cubicBezTo>
                    <a:pt x="212" y="523"/>
                    <a:pt x="208" y="524"/>
                    <a:pt x="205" y="525"/>
                  </a:cubicBezTo>
                  <a:moveTo>
                    <a:pt x="249" y="517"/>
                  </a:moveTo>
                  <a:cubicBezTo>
                    <a:pt x="252" y="507"/>
                    <a:pt x="255" y="498"/>
                    <a:pt x="258" y="489"/>
                  </a:cubicBezTo>
                  <a:cubicBezTo>
                    <a:pt x="263" y="491"/>
                    <a:pt x="267" y="492"/>
                    <a:pt x="271" y="494"/>
                  </a:cubicBezTo>
                  <a:cubicBezTo>
                    <a:pt x="271" y="494"/>
                    <a:pt x="271" y="494"/>
                    <a:pt x="271" y="494"/>
                  </a:cubicBezTo>
                  <a:cubicBezTo>
                    <a:pt x="269" y="500"/>
                    <a:pt x="266" y="507"/>
                    <a:pt x="263" y="514"/>
                  </a:cubicBezTo>
                  <a:cubicBezTo>
                    <a:pt x="259" y="515"/>
                    <a:pt x="254" y="516"/>
                    <a:pt x="249" y="517"/>
                  </a:cubicBezTo>
                  <a:moveTo>
                    <a:pt x="245" y="517"/>
                  </a:moveTo>
                  <a:cubicBezTo>
                    <a:pt x="240" y="518"/>
                    <a:pt x="235" y="519"/>
                    <a:pt x="229" y="520"/>
                  </a:cubicBezTo>
                  <a:cubicBezTo>
                    <a:pt x="230" y="519"/>
                    <a:pt x="231" y="517"/>
                    <a:pt x="231" y="515"/>
                  </a:cubicBezTo>
                  <a:cubicBezTo>
                    <a:pt x="233" y="506"/>
                    <a:pt x="237" y="498"/>
                    <a:pt x="241" y="489"/>
                  </a:cubicBezTo>
                  <a:cubicBezTo>
                    <a:pt x="241" y="487"/>
                    <a:pt x="242" y="486"/>
                    <a:pt x="242" y="485"/>
                  </a:cubicBezTo>
                  <a:cubicBezTo>
                    <a:pt x="246" y="485"/>
                    <a:pt x="249" y="485"/>
                    <a:pt x="252" y="486"/>
                  </a:cubicBezTo>
                  <a:cubicBezTo>
                    <a:pt x="253" y="487"/>
                    <a:pt x="254" y="487"/>
                    <a:pt x="255" y="487"/>
                  </a:cubicBezTo>
                  <a:cubicBezTo>
                    <a:pt x="252" y="495"/>
                    <a:pt x="250" y="502"/>
                    <a:pt x="248" y="510"/>
                  </a:cubicBezTo>
                  <a:cubicBezTo>
                    <a:pt x="247" y="512"/>
                    <a:pt x="246" y="515"/>
                    <a:pt x="245" y="517"/>
                  </a:cubicBezTo>
                  <a:cubicBezTo>
                    <a:pt x="245" y="517"/>
                    <a:pt x="245" y="517"/>
                    <a:pt x="245" y="517"/>
                  </a:cubicBezTo>
                  <a:moveTo>
                    <a:pt x="226" y="521"/>
                  </a:moveTo>
                  <a:cubicBezTo>
                    <a:pt x="224" y="521"/>
                    <a:pt x="222" y="522"/>
                    <a:pt x="220" y="522"/>
                  </a:cubicBezTo>
                  <a:cubicBezTo>
                    <a:pt x="223" y="513"/>
                    <a:pt x="226" y="503"/>
                    <a:pt x="228" y="494"/>
                  </a:cubicBezTo>
                  <a:cubicBezTo>
                    <a:pt x="229" y="490"/>
                    <a:pt x="231" y="485"/>
                    <a:pt x="232" y="481"/>
                  </a:cubicBezTo>
                  <a:cubicBezTo>
                    <a:pt x="234" y="482"/>
                    <a:pt x="236" y="483"/>
                    <a:pt x="239" y="484"/>
                  </a:cubicBezTo>
                  <a:cubicBezTo>
                    <a:pt x="238" y="487"/>
                    <a:pt x="236" y="490"/>
                    <a:pt x="235" y="493"/>
                  </a:cubicBezTo>
                  <a:cubicBezTo>
                    <a:pt x="231" y="501"/>
                    <a:pt x="229" y="509"/>
                    <a:pt x="227" y="518"/>
                  </a:cubicBezTo>
                  <a:cubicBezTo>
                    <a:pt x="226" y="519"/>
                    <a:pt x="226" y="520"/>
                    <a:pt x="226" y="521"/>
                  </a:cubicBezTo>
                  <a:moveTo>
                    <a:pt x="283" y="510"/>
                  </a:moveTo>
                  <a:cubicBezTo>
                    <a:pt x="285" y="506"/>
                    <a:pt x="287" y="501"/>
                    <a:pt x="289" y="497"/>
                  </a:cubicBezTo>
                  <a:cubicBezTo>
                    <a:pt x="295" y="485"/>
                    <a:pt x="300" y="472"/>
                    <a:pt x="305" y="459"/>
                  </a:cubicBezTo>
                  <a:cubicBezTo>
                    <a:pt x="313" y="440"/>
                    <a:pt x="322" y="421"/>
                    <a:pt x="329" y="402"/>
                  </a:cubicBezTo>
                  <a:cubicBezTo>
                    <a:pt x="332" y="413"/>
                    <a:pt x="334" y="424"/>
                    <a:pt x="335" y="435"/>
                  </a:cubicBezTo>
                  <a:cubicBezTo>
                    <a:pt x="332" y="440"/>
                    <a:pt x="329" y="446"/>
                    <a:pt x="327" y="451"/>
                  </a:cubicBezTo>
                  <a:cubicBezTo>
                    <a:pt x="323" y="458"/>
                    <a:pt x="320" y="465"/>
                    <a:pt x="316" y="472"/>
                  </a:cubicBezTo>
                  <a:cubicBezTo>
                    <a:pt x="315" y="472"/>
                    <a:pt x="314" y="471"/>
                    <a:pt x="312" y="470"/>
                  </a:cubicBezTo>
                  <a:cubicBezTo>
                    <a:pt x="311" y="470"/>
                    <a:pt x="310" y="473"/>
                    <a:pt x="312" y="474"/>
                  </a:cubicBezTo>
                  <a:cubicBezTo>
                    <a:pt x="313" y="474"/>
                    <a:pt x="314" y="475"/>
                    <a:pt x="315" y="475"/>
                  </a:cubicBezTo>
                  <a:cubicBezTo>
                    <a:pt x="313" y="479"/>
                    <a:pt x="310" y="484"/>
                    <a:pt x="308" y="488"/>
                  </a:cubicBezTo>
                  <a:cubicBezTo>
                    <a:pt x="306" y="491"/>
                    <a:pt x="304" y="495"/>
                    <a:pt x="303" y="498"/>
                  </a:cubicBezTo>
                  <a:cubicBezTo>
                    <a:pt x="302" y="500"/>
                    <a:pt x="302" y="503"/>
                    <a:pt x="301" y="506"/>
                  </a:cubicBezTo>
                  <a:cubicBezTo>
                    <a:pt x="295" y="507"/>
                    <a:pt x="289" y="508"/>
                    <a:pt x="283" y="510"/>
                  </a:cubicBezTo>
                  <a:moveTo>
                    <a:pt x="305" y="505"/>
                  </a:moveTo>
                  <a:cubicBezTo>
                    <a:pt x="306" y="503"/>
                    <a:pt x="306" y="501"/>
                    <a:pt x="307" y="499"/>
                  </a:cubicBezTo>
                  <a:cubicBezTo>
                    <a:pt x="310" y="492"/>
                    <a:pt x="314" y="484"/>
                    <a:pt x="318" y="477"/>
                  </a:cubicBezTo>
                  <a:cubicBezTo>
                    <a:pt x="321" y="478"/>
                    <a:pt x="325" y="480"/>
                    <a:pt x="328" y="482"/>
                  </a:cubicBezTo>
                  <a:cubicBezTo>
                    <a:pt x="328" y="483"/>
                    <a:pt x="327" y="484"/>
                    <a:pt x="327" y="485"/>
                  </a:cubicBezTo>
                  <a:cubicBezTo>
                    <a:pt x="325" y="490"/>
                    <a:pt x="324" y="496"/>
                    <a:pt x="321" y="501"/>
                  </a:cubicBezTo>
                  <a:cubicBezTo>
                    <a:pt x="320" y="502"/>
                    <a:pt x="318" y="502"/>
                    <a:pt x="316" y="503"/>
                  </a:cubicBezTo>
                  <a:cubicBezTo>
                    <a:pt x="312" y="503"/>
                    <a:pt x="309" y="504"/>
                    <a:pt x="305" y="505"/>
                  </a:cubicBezTo>
                  <a:moveTo>
                    <a:pt x="349" y="487"/>
                  </a:moveTo>
                  <a:cubicBezTo>
                    <a:pt x="350" y="480"/>
                    <a:pt x="351" y="474"/>
                    <a:pt x="351" y="468"/>
                  </a:cubicBezTo>
                  <a:cubicBezTo>
                    <a:pt x="352" y="465"/>
                    <a:pt x="354" y="462"/>
                    <a:pt x="355" y="458"/>
                  </a:cubicBezTo>
                  <a:cubicBezTo>
                    <a:pt x="362" y="443"/>
                    <a:pt x="368" y="428"/>
                    <a:pt x="374" y="412"/>
                  </a:cubicBezTo>
                  <a:cubicBezTo>
                    <a:pt x="377" y="405"/>
                    <a:pt x="380" y="397"/>
                    <a:pt x="383" y="390"/>
                  </a:cubicBezTo>
                  <a:cubicBezTo>
                    <a:pt x="386" y="402"/>
                    <a:pt x="387" y="416"/>
                    <a:pt x="387" y="429"/>
                  </a:cubicBezTo>
                  <a:cubicBezTo>
                    <a:pt x="387" y="430"/>
                    <a:pt x="387" y="430"/>
                    <a:pt x="386" y="430"/>
                  </a:cubicBezTo>
                  <a:cubicBezTo>
                    <a:pt x="380" y="445"/>
                    <a:pt x="374" y="460"/>
                    <a:pt x="366" y="474"/>
                  </a:cubicBezTo>
                  <a:cubicBezTo>
                    <a:pt x="363" y="480"/>
                    <a:pt x="360" y="486"/>
                    <a:pt x="358" y="492"/>
                  </a:cubicBezTo>
                  <a:cubicBezTo>
                    <a:pt x="358" y="492"/>
                    <a:pt x="357" y="493"/>
                    <a:pt x="357" y="493"/>
                  </a:cubicBezTo>
                  <a:cubicBezTo>
                    <a:pt x="354" y="495"/>
                    <a:pt x="352" y="496"/>
                    <a:pt x="349" y="497"/>
                  </a:cubicBezTo>
                  <a:cubicBezTo>
                    <a:pt x="349" y="492"/>
                    <a:pt x="349" y="490"/>
                    <a:pt x="349" y="487"/>
                  </a:cubicBezTo>
                  <a:moveTo>
                    <a:pt x="362" y="492"/>
                  </a:moveTo>
                  <a:cubicBezTo>
                    <a:pt x="365" y="485"/>
                    <a:pt x="368" y="478"/>
                    <a:pt x="371" y="471"/>
                  </a:cubicBezTo>
                  <a:cubicBezTo>
                    <a:pt x="377" y="461"/>
                    <a:pt x="382" y="451"/>
                    <a:pt x="386" y="440"/>
                  </a:cubicBezTo>
                  <a:cubicBezTo>
                    <a:pt x="386" y="441"/>
                    <a:pt x="386" y="442"/>
                    <a:pt x="386" y="442"/>
                  </a:cubicBezTo>
                  <a:cubicBezTo>
                    <a:pt x="385" y="453"/>
                    <a:pt x="382" y="464"/>
                    <a:pt x="380" y="475"/>
                  </a:cubicBezTo>
                  <a:cubicBezTo>
                    <a:pt x="378" y="482"/>
                    <a:pt x="376" y="486"/>
                    <a:pt x="369" y="489"/>
                  </a:cubicBezTo>
                  <a:cubicBezTo>
                    <a:pt x="367" y="490"/>
                    <a:pt x="364" y="490"/>
                    <a:pt x="362" y="492"/>
                  </a:cubicBezTo>
                  <a:moveTo>
                    <a:pt x="390" y="478"/>
                  </a:moveTo>
                  <a:cubicBezTo>
                    <a:pt x="391" y="474"/>
                    <a:pt x="391" y="470"/>
                    <a:pt x="392" y="467"/>
                  </a:cubicBezTo>
                  <a:cubicBezTo>
                    <a:pt x="398" y="452"/>
                    <a:pt x="404" y="436"/>
                    <a:pt x="410" y="422"/>
                  </a:cubicBezTo>
                  <a:cubicBezTo>
                    <a:pt x="413" y="416"/>
                    <a:pt x="415" y="411"/>
                    <a:pt x="418" y="406"/>
                  </a:cubicBezTo>
                  <a:cubicBezTo>
                    <a:pt x="418" y="428"/>
                    <a:pt x="416" y="451"/>
                    <a:pt x="403" y="471"/>
                  </a:cubicBezTo>
                  <a:cubicBezTo>
                    <a:pt x="400" y="476"/>
                    <a:pt x="397" y="479"/>
                    <a:pt x="390" y="478"/>
                  </a:cubicBezTo>
                  <a:moveTo>
                    <a:pt x="429" y="428"/>
                  </a:moveTo>
                  <a:cubicBezTo>
                    <a:pt x="431" y="424"/>
                    <a:pt x="433" y="419"/>
                    <a:pt x="435" y="414"/>
                  </a:cubicBezTo>
                  <a:cubicBezTo>
                    <a:pt x="436" y="412"/>
                    <a:pt x="437" y="410"/>
                    <a:pt x="438" y="408"/>
                  </a:cubicBezTo>
                  <a:cubicBezTo>
                    <a:pt x="443" y="409"/>
                    <a:pt x="447" y="411"/>
                    <a:pt x="452" y="412"/>
                  </a:cubicBezTo>
                  <a:cubicBezTo>
                    <a:pt x="447" y="423"/>
                    <a:pt x="442" y="434"/>
                    <a:pt x="437" y="444"/>
                  </a:cubicBezTo>
                  <a:cubicBezTo>
                    <a:pt x="433" y="452"/>
                    <a:pt x="429" y="460"/>
                    <a:pt x="425" y="468"/>
                  </a:cubicBezTo>
                  <a:cubicBezTo>
                    <a:pt x="423" y="468"/>
                    <a:pt x="421" y="469"/>
                    <a:pt x="418" y="469"/>
                  </a:cubicBezTo>
                  <a:cubicBezTo>
                    <a:pt x="425" y="455"/>
                    <a:pt x="428" y="442"/>
                    <a:pt x="429" y="428"/>
                  </a:cubicBezTo>
                  <a:moveTo>
                    <a:pt x="431" y="466"/>
                  </a:moveTo>
                  <a:cubicBezTo>
                    <a:pt x="440" y="449"/>
                    <a:pt x="448" y="431"/>
                    <a:pt x="455" y="413"/>
                  </a:cubicBezTo>
                  <a:cubicBezTo>
                    <a:pt x="455" y="413"/>
                    <a:pt x="456" y="413"/>
                    <a:pt x="456" y="413"/>
                  </a:cubicBezTo>
                  <a:cubicBezTo>
                    <a:pt x="455" y="421"/>
                    <a:pt x="455" y="429"/>
                    <a:pt x="454" y="437"/>
                  </a:cubicBezTo>
                  <a:cubicBezTo>
                    <a:pt x="452" y="452"/>
                    <a:pt x="444" y="461"/>
                    <a:pt x="431" y="466"/>
                  </a:cubicBezTo>
                  <a:moveTo>
                    <a:pt x="465" y="452"/>
                  </a:moveTo>
                  <a:cubicBezTo>
                    <a:pt x="466" y="449"/>
                    <a:pt x="468" y="446"/>
                    <a:pt x="469" y="443"/>
                  </a:cubicBezTo>
                  <a:cubicBezTo>
                    <a:pt x="474" y="434"/>
                    <a:pt x="478" y="426"/>
                    <a:pt x="482" y="417"/>
                  </a:cubicBezTo>
                  <a:cubicBezTo>
                    <a:pt x="483" y="417"/>
                    <a:pt x="485" y="417"/>
                    <a:pt x="486" y="417"/>
                  </a:cubicBezTo>
                  <a:cubicBezTo>
                    <a:pt x="485" y="418"/>
                    <a:pt x="485" y="420"/>
                    <a:pt x="485" y="421"/>
                  </a:cubicBezTo>
                  <a:cubicBezTo>
                    <a:pt x="482" y="429"/>
                    <a:pt x="479" y="436"/>
                    <a:pt x="476" y="444"/>
                  </a:cubicBezTo>
                  <a:cubicBezTo>
                    <a:pt x="474" y="449"/>
                    <a:pt x="471" y="452"/>
                    <a:pt x="465" y="452"/>
                  </a:cubicBezTo>
                  <a:moveTo>
                    <a:pt x="500" y="440"/>
                  </a:moveTo>
                  <a:cubicBezTo>
                    <a:pt x="502" y="437"/>
                    <a:pt x="503" y="434"/>
                    <a:pt x="505" y="431"/>
                  </a:cubicBezTo>
                  <a:cubicBezTo>
                    <a:pt x="512" y="416"/>
                    <a:pt x="518" y="400"/>
                    <a:pt x="525" y="385"/>
                  </a:cubicBezTo>
                  <a:cubicBezTo>
                    <a:pt x="523" y="403"/>
                    <a:pt x="516" y="418"/>
                    <a:pt x="508" y="433"/>
                  </a:cubicBezTo>
                  <a:cubicBezTo>
                    <a:pt x="506" y="436"/>
                    <a:pt x="503" y="438"/>
                    <a:pt x="500" y="440"/>
                  </a:cubicBezTo>
                  <a:moveTo>
                    <a:pt x="533" y="429"/>
                  </a:moveTo>
                  <a:cubicBezTo>
                    <a:pt x="536" y="422"/>
                    <a:pt x="538" y="416"/>
                    <a:pt x="541" y="410"/>
                  </a:cubicBezTo>
                  <a:cubicBezTo>
                    <a:pt x="542" y="410"/>
                    <a:pt x="542" y="410"/>
                    <a:pt x="543" y="411"/>
                  </a:cubicBezTo>
                  <a:cubicBezTo>
                    <a:pt x="544" y="411"/>
                    <a:pt x="546" y="412"/>
                    <a:pt x="548" y="413"/>
                  </a:cubicBezTo>
                  <a:cubicBezTo>
                    <a:pt x="547" y="415"/>
                    <a:pt x="547" y="416"/>
                    <a:pt x="546" y="418"/>
                  </a:cubicBezTo>
                  <a:cubicBezTo>
                    <a:pt x="545" y="421"/>
                    <a:pt x="542" y="424"/>
                    <a:pt x="539" y="426"/>
                  </a:cubicBezTo>
                  <a:cubicBezTo>
                    <a:pt x="537" y="427"/>
                    <a:pt x="535" y="428"/>
                    <a:pt x="533" y="429"/>
                  </a:cubicBezTo>
                  <a:moveTo>
                    <a:pt x="561" y="406"/>
                  </a:moveTo>
                  <a:cubicBezTo>
                    <a:pt x="563" y="399"/>
                    <a:pt x="565" y="392"/>
                    <a:pt x="565" y="385"/>
                  </a:cubicBezTo>
                  <a:cubicBezTo>
                    <a:pt x="566" y="382"/>
                    <a:pt x="567" y="379"/>
                    <a:pt x="568" y="376"/>
                  </a:cubicBezTo>
                  <a:cubicBezTo>
                    <a:pt x="573" y="361"/>
                    <a:pt x="577" y="346"/>
                    <a:pt x="582" y="331"/>
                  </a:cubicBezTo>
                  <a:cubicBezTo>
                    <a:pt x="585" y="326"/>
                    <a:pt x="587" y="320"/>
                    <a:pt x="588" y="314"/>
                  </a:cubicBezTo>
                  <a:cubicBezTo>
                    <a:pt x="589" y="305"/>
                    <a:pt x="589" y="297"/>
                    <a:pt x="593" y="289"/>
                  </a:cubicBezTo>
                  <a:cubicBezTo>
                    <a:pt x="594" y="287"/>
                    <a:pt x="592" y="286"/>
                    <a:pt x="591" y="287"/>
                  </a:cubicBezTo>
                  <a:cubicBezTo>
                    <a:pt x="585" y="297"/>
                    <a:pt x="586" y="309"/>
                    <a:pt x="583" y="319"/>
                  </a:cubicBezTo>
                  <a:cubicBezTo>
                    <a:pt x="579" y="333"/>
                    <a:pt x="574" y="346"/>
                    <a:pt x="569" y="360"/>
                  </a:cubicBezTo>
                  <a:cubicBezTo>
                    <a:pt x="568" y="363"/>
                    <a:pt x="567" y="367"/>
                    <a:pt x="566" y="370"/>
                  </a:cubicBezTo>
                  <a:cubicBezTo>
                    <a:pt x="565" y="368"/>
                    <a:pt x="565" y="366"/>
                    <a:pt x="565" y="364"/>
                  </a:cubicBezTo>
                  <a:cubicBezTo>
                    <a:pt x="564" y="358"/>
                    <a:pt x="564" y="352"/>
                    <a:pt x="563" y="347"/>
                  </a:cubicBezTo>
                  <a:cubicBezTo>
                    <a:pt x="564" y="345"/>
                    <a:pt x="564" y="344"/>
                    <a:pt x="564" y="343"/>
                  </a:cubicBezTo>
                  <a:cubicBezTo>
                    <a:pt x="568" y="328"/>
                    <a:pt x="573" y="315"/>
                    <a:pt x="573" y="300"/>
                  </a:cubicBezTo>
                  <a:cubicBezTo>
                    <a:pt x="573" y="298"/>
                    <a:pt x="571" y="298"/>
                    <a:pt x="571" y="300"/>
                  </a:cubicBezTo>
                  <a:cubicBezTo>
                    <a:pt x="571" y="314"/>
                    <a:pt x="566" y="326"/>
                    <a:pt x="562" y="339"/>
                  </a:cubicBezTo>
                  <a:cubicBezTo>
                    <a:pt x="562" y="335"/>
                    <a:pt x="561" y="330"/>
                    <a:pt x="561" y="326"/>
                  </a:cubicBezTo>
                  <a:cubicBezTo>
                    <a:pt x="562" y="322"/>
                    <a:pt x="564" y="318"/>
                    <a:pt x="567" y="317"/>
                  </a:cubicBezTo>
                  <a:cubicBezTo>
                    <a:pt x="568" y="317"/>
                    <a:pt x="567" y="314"/>
                    <a:pt x="566" y="315"/>
                  </a:cubicBezTo>
                  <a:cubicBezTo>
                    <a:pt x="563" y="316"/>
                    <a:pt x="561" y="318"/>
                    <a:pt x="560" y="320"/>
                  </a:cubicBezTo>
                  <a:cubicBezTo>
                    <a:pt x="560" y="319"/>
                    <a:pt x="559" y="318"/>
                    <a:pt x="559" y="316"/>
                  </a:cubicBezTo>
                  <a:cubicBezTo>
                    <a:pt x="558" y="313"/>
                    <a:pt x="558" y="310"/>
                    <a:pt x="557" y="308"/>
                  </a:cubicBezTo>
                  <a:cubicBezTo>
                    <a:pt x="558" y="303"/>
                    <a:pt x="559" y="299"/>
                    <a:pt x="560" y="294"/>
                  </a:cubicBezTo>
                  <a:cubicBezTo>
                    <a:pt x="560" y="292"/>
                    <a:pt x="557" y="292"/>
                    <a:pt x="556" y="294"/>
                  </a:cubicBezTo>
                  <a:cubicBezTo>
                    <a:pt x="556" y="296"/>
                    <a:pt x="555" y="299"/>
                    <a:pt x="555" y="302"/>
                  </a:cubicBezTo>
                  <a:cubicBezTo>
                    <a:pt x="553" y="295"/>
                    <a:pt x="550" y="289"/>
                    <a:pt x="547" y="284"/>
                  </a:cubicBezTo>
                  <a:cubicBezTo>
                    <a:pt x="541" y="273"/>
                    <a:pt x="533" y="263"/>
                    <a:pt x="525" y="253"/>
                  </a:cubicBezTo>
                  <a:cubicBezTo>
                    <a:pt x="518" y="245"/>
                    <a:pt x="509" y="238"/>
                    <a:pt x="498" y="236"/>
                  </a:cubicBezTo>
                  <a:cubicBezTo>
                    <a:pt x="495" y="235"/>
                    <a:pt x="492" y="233"/>
                    <a:pt x="487" y="231"/>
                  </a:cubicBezTo>
                  <a:cubicBezTo>
                    <a:pt x="503" y="222"/>
                    <a:pt x="518" y="215"/>
                    <a:pt x="533" y="210"/>
                  </a:cubicBezTo>
                  <a:cubicBezTo>
                    <a:pt x="538" y="209"/>
                    <a:pt x="541" y="210"/>
                    <a:pt x="545" y="214"/>
                  </a:cubicBezTo>
                  <a:cubicBezTo>
                    <a:pt x="551" y="221"/>
                    <a:pt x="559" y="228"/>
                    <a:pt x="566" y="235"/>
                  </a:cubicBezTo>
                  <a:cubicBezTo>
                    <a:pt x="584" y="253"/>
                    <a:pt x="593" y="276"/>
                    <a:pt x="598" y="300"/>
                  </a:cubicBezTo>
                  <a:cubicBezTo>
                    <a:pt x="599" y="310"/>
                    <a:pt x="600" y="320"/>
                    <a:pt x="601" y="330"/>
                  </a:cubicBezTo>
                  <a:cubicBezTo>
                    <a:pt x="597" y="341"/>
                    <a:pt x="592" y="352"/>
                    <a:pt x="589" y="362"/>
                  </a:cubicBezTo>
                  <a:cubicBezTo>
                    <a:pt x="584" y="377"/>
                    <a:pt x="579" y="391"/>
                    <a:pt x="574" y="406"/>
                  </a:cubicBezTo>
                  <a:cubicBezTo>
                    <a:pt x="573" y="408"/>
                    <a:pt x="572" y="411"/>
                    <a:pt x="571" y="413"/>
                  </a:cubicBezTo>
                  <a:cubicBezTo>
                    <a:pt x="567" y="415"/>
                    <a:pt x="563" y="416"/>
                    <a:pt x="559" y="418"/>
                  </a:cubicBezTo>
                  <a:cubicBezTo>
                    <a:pt x="560" y="413"/>
                    <a:pt x="560" y="409"/>
                    <a:pt x="561" y="406"/>
                  </a:cubicBezTo>
                  <a:moveTo>
                    <a:pt x="575" y="412"/>
                  </a:moveTo>
                  <a:cubicBezTo>
                    <a:pt x="580" y="397"/>
                    <a:pt x="585" y="383"/>
                    <a:pt x="590" y="369"/>
                  </a:cubicBezTo>
                  <a:cubicBezTo>
                    <a:pt x="594" y="358"/>
                    <a:pt x="597" y="347"/>
                    <a:pt x="601" y="336"/>
                  </a:cubicBezTo>
                  <a:cubicBezTo>
                    <a:pt x="601" y="358"/>
                    <a:pt x="599" y="381"/>
                    <a:pt x="596" y="403"/>
                  </a:cubicBezTo>
                  <a:cubicBezTo>
                    <a:pt x="589" y="406"/>
                    <a:pt x="582" y="409"/>
                    <a:pt x="575" y="412"/>
                  </a:cubicBezTo>
                  <a:moveTo>
                    <a:pt x="618" y="368"/>
                  </a:moveTo>
                  <a:cubicBezTo>
                    <a:pt x="618" y="366"/>
                    <a:pt x="618" y="364"/>
                    <a:pt x="618" y="361"/>
                  </a:cubicBezTo>
                  <a:cubicBezTo>
                    <a:pt x="624" y="362"/>
                    <a:pt x="629" y="364"/>
                    <a:pt x="635" y="365"/>
                  </a:cubicBezTo>
                  <a:cubicBezTo>
                    <a:pt x="633" y="377"/>
                    <a:pt x="632" y="388"/>
                    <a:pt x="626" y="400"/>
                  </a:cubicBezTo>
                  <a:cubicBezTo>
                    <a:pt x="617" y="400"/>
                    <a:pt x="617" y="400"/>
                    <a:pt x="617" y="400"/>
                  </a:cubicBezTo>
                  <a:cubicBezTo>
                    <a:pt x="617" y="396"/>
                    <a:pt x="616" y="397"/>
                    <a:pt x="616" y="396"/>
                  </a:cubicBezTo>
                  <a:cubicBezTo>
                    <a:pt x="617" y="387"/>
                    <a:pt x="618" y="377"/>
                    <a:pt x="618" y="368"/>
                  </a:cubicBezTo>
                  <a:moveTo>
                    <a:pt x="644" y="366"/>
                  </a:moveTo>
                  <a:cubicBezTo>
                    <a:pt x="650" y="368"/>
                    <a:pt x="656" y="369"/>
                    <a:pt x="661" y="371"/>
                  </a:cubicBezTo>
                  <a:cubicBezTo>
                    <a:pt x="661" y="373"/>
                    <a:pt x="660" y="375"/>
                    <a:pt x="659" y="378"/>
                  </a:cubicBezTo>
                  <a:cubicBezTo>
                    <a:pt x="658" y="382"/>
                    <a:pt x="657" y="386"/>
                    <a:pt x="656" y="390"/>
                  </a:cubicBezTo>
                  <a:cubicBezTo>
                    <a:pt x="653" y="391"/>
                    <a:pt x="650" y="392"/>
                    <a:pt x="647" y="393"/>
                  </a:cubicBezTo>
                  <a:cubicBezTo>
                    <a:pt x="644" y="395"/>
                    <a:pt x="640" y="396"/>
                    <a:pt x="635" y="398"/>
                  </a:cubicBezTo>
                  <a:cubicBezTo>
                    <a:pt x="638" y="387"/>
                    <a:pt x="641" y="376"/>
                    <a:pt x="644" y="366"/>
                  </a:cubicBezTo>
                  <a:moveTo>
                    <a:pt x="663" y="410"/>
                  </a:moveTo>
                  <a:cubicBezTo>
                    <a:pt x="663" y="410"/>
                    <a:pt x="663" y="409"/>
                    <a:pt x="663" y="409"/>
                  </a:cubicBezTo>
                  <a:cubicBezTo>
                    <a:pt x="663" y="409"/>
                    <a:pt x="663" y="409"/>
                    <a:pt x="663" y="409"/>
                  </a:cubicBezTo>
                  <a:cubicBezTo>
                    <a:pt x="663" y="409"/>
                    <a:pt x="663" y="410"/>
                    <a:pt x="663" y="410"/>
                  </a:cubicBezTo>
                  <a:moveTo>
                    <a:pt x="820" y="321"/>
                  </a:moveTo>
                  <a:cubicBezTo>
                    <a:pt x="821" y="318"/>
                    <a:pt x="822" y="315"/>
                    <a:pt x="823" y="312"/>
                  </a:cubicBezTo>
                  <a:cubicBezTo>
                    <a:pt x="825" y="312"/>
                    <a:pt x="826" y="312"/>
                    <a:pt x="827" y="312"/>
                  </a:cubicBezTo>
                  <a:cubicBezTo>
                    <a:pt x="829" y="312"/>
                    <a:pt x="831" y="313"/>
                    <a:pt x="833" y="314"/>
                  </a:cubicBezTo>
                  <a:cubicBezTo>
                    <a:pt x="833" y="314"/>
                    <a:pt x="833" y="315"/>
                    <a:pt x="833" y="315"/>
                  </a:cubicBezTo>
                  <a:cubicBezTo>
                    <a:pt x="832" y="316"/>
                    <a:pt x="831" y="316"/>
                    <a:pt x="831" y="316"/>
                  </a:cubicBezTo>
                  <a:cubicBezTo>
                    <a:pt x="827" y="318"/>
                    <a:pt x="824" y="319"/>
                    <a:pt x="820" y="321"/>
                  </a:cubicBezTo>
                  <a:moveTo>
                    <a:pt x="917" y="264"/>
                  </a:moveTo>
                  <a:cubicBezTo>
                    <a:pt x="915" y="269"/>
                    <a:pt x="914" y="274"/>
                    <a:pt x="911" y="280"/>
                  </a:cubicBezTo>
                  <a:cubicBezTo>
                    <a:pt x="909" y="281"/>
                    <a:pt x="906" y="282"/>
                    <a:pt x="903" y="283"/>
                  </a:cubicBezTo>
                  <a:cubicBezTo>
                    <a:pt x="903" y="283"/>
                    <a:pt x="903" y="282"/>
                    <a:pt x="902" y="282"/>
                  </a:cubicBezTo>
                  <a:cubicBezTo>
                    <a:pt x="900" y="282"/>
                    <a:pt x="897" y="282"/>
                    <a:pt x="895" y="281"/>
                  </a:cubicBezTo>
                  <a:cubicBezTo>
                    <a:pt x="897" y="274"/>
                    <a:pt x="899" y="267"/>
                    <a:pt x="899" y="267"/>
                  </a:cubicBezTo>
                  <a:cubicBezTo>
                    <a:pt x="901" y="262"/>
                    <a:pt x="902" y="257"/>
                    <a:pt x="904" y="252"/>
                  </a:cubicBezTo>
                  <a:cubicBezTo>
                    <a:pt x="907" y="252"/>
                    <a:pt x="909" y="253"/>
                    <a:pt x="911" y="254"/>
                  </a:cubicBezTo>
                  <a:cubicBezTo>
                    <a:pt x="914" y="254"/>
                    <a:pt x="917" y="255"/>
                    <a:pt x="920" y="256"/>
                  </a:cubicBezTo>
                  <a:cubicBezTo>
                    <a:pt x="919" y="258"/>
                    <a:pt x="918" y="261"/>
                    <a:pt x="917" y="26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8" name="Freeform 109"/>
            <p:cNvSpPr/>
            <p:nvPr/>
          </p:nvSpPr>
          <p:spPr bwMode="auto">
            <a:xfrm>
              <a:off x="11525250" y="4135437"/>
              <a:ext cx="52388" cy="93663"/>
            </a:xfrm>
            <a:custGeom>
              <a:avLst/>
              <a:gdLst>
                <a:gd name="T0" fmla="*/ 1 w 14"/>
                <a:gd name="T1" fmla="*/ 5 h 25"/>
                <a:gd name="T2" fmla="*/ 10 w 14"/>
                <a:gd name="T3" fmla="*/ 24 h 25"/>
                <a:gd name="T4" fmla="*/ 12 w 14"/>
                <a:gd name="T5" fmla="*/ 24 h 25"/>
                <a:gd name="T6" fmla="*/ 1 w 14"/>
                <a:gd name="T7" fmla="*/ 3 h 25"/>
                <a:gd name="T8" fmla="*/ 1 w 14"/>
                <a:gd name="T9" fmla="*/ 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5">
                  <a:moveTo>
                    <a:pt x="1" y="5"/>
                  </a:moveTo>
                  <a:cubicBezTo>
                    <a:pt x="8" y="5"/>
                    <a:pt x="10" y="19"/>
                    <a:pt x="10" y="24"/>
                  </a:cubicBezTo>
                  <a:cubicBezTo>
                    <a:pt x="10" y="25"/>
                    <a:pt x="11" y="25"/>
                    <a:pt x="12" y="24"/>
                  </a:cubicBezTo>
                  <a:cubicBezTo>
                    <a:pt x="14" y="18"/>
                    <a:pt x="10" y="0"/>
                    <a:pt x="1" y="3"/>
                  </a:cubicBezTo>
                  <a:cubicBezTo>
                    <a:pt x="0" y="3"/>
                    <a:pt x="0" y="5"/>
                    <a:pt x="1" y="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9" name="Freeform 110"/>
            <p:cNvSpPr/>
            <p:nvPr/>
          </p:nvSpPr>
          <p:spPr bwMode="auto">
            <a:xfrm>
              <a:off x="10460038" y="4446587"/>
              <a:ext cx="112713" cy="209550"/>
            </a:xfrm>
            <a:custGeom>
              <a:avLst/>
              <a:gdLst>
                <a:gd name="T0" fmla="*/ 20 w 30"/>
                <a:gd name="T1" fmla="*/ 35 h 56"/>
                <a:gd name="T2" fmla="*/ 29 w 30"/>
                <a:gd name="T3" fmla="*/ 55 h 56"/>
                <a:gd name="T4" fmla="*/ 30 w 30"/>
                <a:gd name="T5" fmla="*/ 55 h 56"/>
                <a:gd name="T6" fmla="*/ 24 w 30"/>
                <a:gd name="T7" fmla="*/ 39 h 56"/>
                <a:gd name="T8" fmla="*/ 18 w 30"/>
                <a:gd name="T9" fmla="*/ 22 h 56"/>
                <a:gd name="T10" fmla="*/ 4 w 30"/>
                <a:gd name="T11" fmla="*/ 2 h 56"/>
                <a:gd name="T12" fmla="*/ 2 w 30"/>
                <a:gd name="T13" fmla="*/ 4 h 56"/>
                <a:gd name="T14" fmla="*/ 20 w 30"/>
                <a:gd name="T15" fmla="*/ 3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56">
                  <a:moveTo>
                    <a:pt x="20" y="35"/>
                  </a:moveTo>
                  <a:cubicBezTo>
                    <a:pt x="22" y="41"/>
                    <a:pt x="23" y="50"/>
                    <a:pt x="29" y="55"/>
                  </a:cubicBezTo>
                  <a:cubicBezTo>
                    <a:pt x="29" y="56"/>
                    <a:pt x="30" y="55"/>
                    <a:pt x="30" y="55"/>
                  </a:cubicBezTo>
                  <a:cubicBezTo>
                    <a:pt x="26" y="50"/>
                    <a:pt x="26" y="44"/>
                    <a:pt x="24" y="39"/>
                  </a:cubicBezTo>
                  <a:cubicBezTo>
                    <a:pt x="22" y="33"/>
                    <a:pt x="21" y="28"/>
                    <a:pt x="18" y="22"/>
                  </a:cubicBezTo>
                  <a:cubicBezTo>
                    <a:pt x="15" y="14"/>
                    <a:pt x="10" y="8"/>
                    <a:pt x="4" y="2"/>
                  </a:cubicBezTo>
                  <a:cubicBezTo>
                    <a:pt x="3" y="0"/>
                    <a:pt x="0" y="3"/>
                    <a:pt x="2" y="4"/>
                  </a:cubicBezTo>
                  <a:cubicBezTo>
                    <a:pt x="11" y="13"/>
                    <a:pt x="15" y="23"/>
                    <a:pt x="20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0" name="Freeform 111"/>
            <p:cNvSpPr/>
            <p:nvPr/>
          </p:nvSpPr>
          <p:spPr bwMode="auto">
            <a:xfrm>
              <a:off x="10977563" y="5846763"/>
              <a:ext cx="131763" cy="284163"/>
            </a:xfrm>
            <a:custGeom>
              <a:avLst/>
              <a:gdLst>
                <a:gd name="T0" fmla="*/ 32 w 35"/>
                <a:gd name="T1" fmla="*/ 2 h 76"/>
                <a:gd name="T2" fmla="*/ 18 w 35"/>
                <a:gd name="T3" fmla="*/ 46 h 76"/>
                <a:gd name="T4" fmla="*/ 1 w 35"/>
                <a:gd name="T5" fmla="*/ 66 h 76"/>
                <a:gd name="T6" fmla="*/ 1 w 35"/>
                <a:gd name="T7" fmla="*/ 66 h 76"/>
                <a:gd name="T8" fmla="*/ 17 w 35"/>
                <a:gd name="T9" fmla="*/ 55 h 76"/>
                <a:gd name="T10" fmla="*/ 25 w 35"/>
                <a:gd name="T11" fmla="*/ 36 h 76"/>
                <a:gd name="T12" fmla="*/ 34 w 35"/>
                <a:gd name="T13" fmla="*/ 2 h 76"/>
                <a:gd name="T14" fmla="*/ 32 w 35"/>
                <a:gd name="T15" fmla="*/ 2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76">
                  <a:moveTo>
                    <a:pt x="32" y="2"/>
                  </a:moveTo>
                  <a:cubicBezTo>
                    <a:pt x="32" y="17"/>
                    <a:pt x="23" y="32"/>
                    <a:pt x="18" y="46"/>
                  </a:cubicBezTo>
                  <a:cubicBezTo>
                    <a:pt x="16" y="50"/>
                    <a:pt x="10" y="73"/>
                    <a:pt x="1" y="66"/>
                  </a:cubicBezTo>
                  <a:cubicBezTo>
                    <a:pt x="1" y="65"/>
                    <a:pt x="0" y="66"/>
                    <a:pt x="1" y="66"/>
                  </a:cubicBezTo>
                  <a:cubicBezTo>
                    <a:pt x="8" y="76"/>
                    <a:pt x="15" y="61"/>
                    <a:pt x="17" y="55"/>
                  </a:cubicBezTo>
                  <a:cubicBezTo>
                    <a:pt x="20" y="49"/>
                    <a:pt x="22" y="42"/>
                    <a:pt x="25" y="36"/>
                  </a:cubicBezTo>
                  <a:cubicBezTo>
                    <a:pt x="29" y="26"/>
                    <a:pt x="35" y="13"/>
                    <a:pt x="34" y="2"/>
                  </a:cubicBezTo>
                  <a:cubicBezTo>
                    <a:pt x="34" y="0"/>
                    <a:pt x="32" y="0"/>
                    <a:pt x="32" y="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1" name="Freeform 112"/>
            <p:cNvSpPr>
              <a:spLocks noEditPoints="1"/>
            </p:cNvSpPr>
            <p:nvPr/>
          </p:nvSpPr>
          <p:spPr bwMode="auto">
            <a:xfrm>
              <a:off x="10190163" y="4784725"/>
              <a:ext cx="2022475" cy="1530350"/>
            </a:xfrm>
            <a:custGeom>
              <a:avLst/>
              <a:gdLst>
                <a:gd name="T0" fmla="*/ 520 w 539"/>
                <a:gd name="T1" fmla="*/ 138 h 408"/>
                <a:gd name="T2" fmla="*/ 456 w 539"/>
                <a:gd name="T3" fmla="*/ 160 h 408"/>
                <a:gd name="T4" fmla="*/ 423 w 539"/>
                <a:gd name="T5" fmla="*/ 95 h 408"/>
                <a:gd name="T6" fmla="*/ 418 w 539"/>
                <a:gd name="T7" fmla="*/ 164 h 408"/>
                <a:gd name="T8" fmla="*/ 395 w 539"/>
                <a:gd name="T9" fmla="*/ 178 h 408"/>
                <a:gd name="T10" fmla="*/ 369 w 539"/>
                <a:gd name="T11" fmla="*/ 128 h 408"/>
                <a:gd name="T12" fmla="*/ 371 w 539"/>
                <a:gd name="T13" fmla="*/ 66 h 408"/>
                <a:gd name="T14" fmla="*/ 90 w 539"/>
                <a:gd name="T15" fmla="*/ 320 h 408"/>
                <a:gd name="T16" fmla="*/ 125 w 539"/>
                <a:gd name="T17" fmla="*/ 387 h 408"/>
                <a:gd name="T18" fmla="*/ 479 w 539"/>
                <a:gd name="T19" fmla="*/ 301 h 408"/>
                <a:gd name="T20" fmla="*/ 475 w 539"/>
                <a:gd name="T21" fmla="*/ 281 h 408"/>
                <a:gd name="T22" fmla="*/ 500 w 539"/>
                <a:gd name="T23" fmla="*/ 264 h 408"/>
                <a:gd name="T24" fmla="*/ 511 w 539"/>
                <a:gd name="T25" fmla="*/ 208 h 408"/>
                <a:gd name="T26" fmla="*/ 471 w 539"/>
                <a:gd name="T27" fmla="*/ 173 h 408"/>
                <a:gd name="T28" fmla="*/ 495 w 539"/>
                <a:gd name="T29" fmla="*/ 189 h 408"/>
                <a:gd name="T30" fmla="*/ 450 w 539"/>
                <a:gd name="T31" fmla="*/ 192 h 408"/>
                <a:gd name="T32" fmla="*/ 427 w 539"/>
                <a:gd name="T33" fmla="*/ 299 h 408"/>
                <a:gd name="T34" fmla="*/ 386 w 539"/>
                <a:gd name="T35" fmla="*/ 302 h 408"/>
                <a:gd name="T36" fmla="*/ 346 w 539"/>
                <a:gd name="T37" fmla="*/ 313 h 408"/>
                <a:gd name="T38" fmla="*/ 359 w 539"/>
                <a:gd name="T39" fmla="*/ 298 h 408"/>
                <a:gd name="T40" fmla="*/ 296 w 539"/>
                <a:gd name="T41" fmla="*/ 305 h 408"/>
                <a:gd name="T42" fmla="*/ 319 w 539"/>
                <a:gd name="T43" fmla="*/ 284 h 408"/>
                <a:gd name="T44" fmla="*/ 328 w 539"/>
                <a:gd name="T45" fmla="*/ 308 h 408"/>
                <a:gd name="T46" fmla="*/ 350 w 539"/>
                <a:gd name="T47" fmla="*/ 262 h 408"/>
                <a:gd name="T48" fmla="*/ 385 w 539"/>
                <a:gd name="T49" fmla="*/ 230 h 408"/>
                <a:gd name="T50" fmla="*/ 432 w 539"/>
                <a:gd name="T51" fmla="*/ 235 h 408"/>
                <a:gd name="T52" fmla="*/ 412 w 539"/>
                <a:gd name="T53" fmla="*/ 231 h 408"/>
                <a:gd name="T54" fmla="*/ 409 w 539"/>
                <a:gd name="T55" fmla="*/ 226 h 408"/>
                <a:gd name="T56" fmla="*/ 384 w 539"/>
                <a:gd name="T57" fmla="*/ 233 h 408"/>
                <a:gd name="T58" fmla="*/ 357 w 539"/>
                <a:gd name="T59" fmla="*/ 270 h 408"/>
                <a:gd name="T60" fmla="*/ 363 w 539"/>
                <a:gd name="T61" fmla="*/ 297 h 408"/>
                <a:gd name="T62" fmla="*/ 398 w 539"/>
                <a:gd name="T63" fmla="*/ 282 h 408"/>
                <a:gd name="T64" fmla="*/ 406 w 539"/>
                <a:gd name="T65" fmla="*/ 292 h 408"/>
                <a:gd name="T66" fmla="*/ 442 w 539"/>
                <a:gd name="T67" fmla="*/ 243 h 408"/>
                <a:gd name="T68" fmla="*/ 394 w 539"/>
                <a:gd name="T69" fmla="*/ 201 h 408"/>
                <a:gd name="T70" fmla="*/ 387 w 539"/>
                <a:gd name="T71" fmla="*/ 209 h 408"/>
                <a:gd name="T72" fmla="*/ 61 w 539"/>
                <a:gd name="T73" fmla="*/ 372 h 408"/>
                <a:gd name="T74" fmla="*/ 266 w 539"/>
                <a:gd name="T75" fmla="*/ 272 h 408"/>
                <a:gd name="T76" fmla="*/ 220 w 539"/>
                <a:gd name="T77" fmla="*/ 299 h 408"/>
                <a:gd name="T78" fmla="*/ 184 w 539"/>
                <a:gd name="T79" fmla="*/ 346 h 408"/>
                <a:gd name="T80" fmla="*/ 121 w 539"/>
                <a:gd name="T81" fmla="*/ 310 h 408"/>
                <a:gd name="T82" fmla="*/ 354 w 539"/>
                <a:gd name="T83" fmla="*/ 148 h 408"/>
                <a:gd name="T84" fmla="*/ 347 w 539"/>
                <a:gd name="T85" fmla="*/ 260 h 408"/>
                <a:gd name="T86" fmla="*/ 322 w 539"/>
                <a:gd name="T87" fmla="*/ 273 h 408"/>
                <a:gd name="T88" fmla="*/ 278 w 539"/>
                <a:gd name="T89" fmla="*/ 292 h 408"/>
                <a:gd name="T90" fmla="*/ 264 w 539"/>
                <a:gd name="T91" fmla="*/ 325 h 408"/>
                <a:gd name="T92" fmla="*/ 277 w 539"/>
                <a:gd name="T93" fmla="*/ 331 h 408"/>
                <a:gd name="T94" fmla="*/ 327 w 539"/>
                <a:gd name="T95" fmla="*/ 322 h 408"/>
                <a:gd name="T96" fmla="*/ 384 w 539"/>
                <a:gd name="T97" fmla="*/ 305 h 408"/>
                <a:gd name="T98" fmla="*/ 365 w 539"/>
                <a:gd name="T99" fmla="*/ 317 h 408"/>
                <a:gd name="T100" fmla="*/ 406 w 539"/>
                <a:gd name="T101" fmla="*/ 297 h 408"/>
                <a:gd name="T102" fmla="*/ 452 w 539"/>
                <a:gd name="T103" fmla="*/ 283 h 408"/>
                <a:gd name="T104" fmla="*/ 455 w 539"/>
                <a:gd name="T105" fmla="*/ 290 h 408"/>
                <a:gd name="T106" fmla="*/ 467 w 539"/>
                <a:gd name="T107" fmla="*/ 261 h 408"/>
                <a:gd name="T108" fmla="*/ 478 w 539"/>
                <a:gd name="T109" fmla="*/ 267 h 408"/>
                <a:gd name="T110" fmla="*/ 488 w 539"/>
                <a:gd name="T111" fmla="*/ 201 h 408"/>
                <a:gd name="T112" fmla="*/ 499 w 539"/>
                <a:gd name="T113" fmla="*/ 202 h 408"/>
                <a:gd name="T114" fmla="*/ 508 w 539"/>
                <a:gd name="T115" fmla="*/ 20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39" h="408">
                  <a:moveTo>
                    <a:pt x="511" y="208"/>
                  </a:moveTo>
                  <a:cubicBezTo>
                    <a:pt x="512" y="203"/>
                    <a:pt x="513" y="199"/>
                    <a:pt x="513" y="195"/>
                  </a:cubicBezTo>
                  <a:cubicBezTo>
                    <a:pt x="515" y="184"/>
                    <a:pt x="517" y="173"/>
                    <a:pt x="518" y="162"/>
                  </a:cubicBezTo>
                  <a:cubicBezTo>
                    <a:pt x="519" y="161"/>
                    <a:pt x="519" y="158"/>
                    <a:pt x="519" y="155"/>
                  </a:cubicBezTo>
                  <a:cubicBezTo>
                    <a:pt x="520" y="155"/>
                    <a:pt x="521" y="156"/>
                    <a:pt x="521" y="156"/>
                  </a:cubicBezTo>
                  <a:cubicBezTo>
                    <a:pt x="521" y="143"/>
                    <a:pt x="521" y="143"/>
                    <a:pt x="521" y="143"/>
                  </a:cubicBezTo>
                  <a:cubicBezTo>
                    <a:pt x="521" y="140"/>
                    <a:pt x="523" y="137"/>
                    <a:pt x="525" y="136"/>
                  </a:cubicBezTo>
                  <a:cubicBezTo>
                    <a:pt x="527" y="135"/>
                    <a:pt x="526" y="133"/>
                    <a:pt x="525" y="134"/>
                  </a:cubicBezTo>
                  <a:cubicBezTo>
                    <a:pt x="523" y="135"/>
                    <a:pt x="521" y="136"/>
                    <a:pt x="520" y="138"/>
                  </a:cubicBezTo>
                  <a:cubicBezTo>
                    <a:pt x="503" y="143"/>
                    <a:pt x="486" y="149"/>
                    <a:pt x="469" y="155"/>
                  </a:cubicBezTo>
                  <a:cubicBezTo>
                    <a:pt x="469" y="146"/>
                    <a:pt x="466" y="137"/>
                    <a:pt x="465" y="128"/>
                  </a:cubicBezTo>
                  <a:cubicBezTo>
                    <a:pt x="465" y="122"/>
                    <a:pt x="464" y="116"/>
                    <a:pt x="463" y="110"/>
                  </a:cubicBezTo>
                  <a:cubicBezTo>
                    <a:pt x="461" y="102"/>
                    <a:pt x="458" y="94"/>
                    <a:pt x="457" y="87"/>
                  </a:cubicBezTo>
                  <a:cubicBezTo>
                    <a:pt x="456" y="85"/>
                    <a:pt x="453" y="85"/>
                    <a:pt x="453" y="87"/>
                  </a:cubicBezTo>
                  <a:cubicBezTo>
                    <a:pt x="455" y="94"/>
                    <a:pt x="457" y="101"/>
                    <a:pt x="459" y="107"/>
                  </a:cubicBezTo>
                  <a:cubicBezTo>
                    <a:pt x="461" y="115"/>
                    <a:pt x="462" y="123"/>
                    <a:pt x="463" y="131"/>
                  </a:cubicBezTo>
                  <a:cubicBezTo>
                    <a:pt x="463" y="140"/>
                    <a:pt x="465" y="148"/>
                    <a:pt x="466" y="157"/>
                  </a:cubicBezTo>
                  <a:cubicBezTo>
                    <a:pt x="463" y="158"/>
                    <a:pt x="459" y="159"/>
                    <a:pt x="456" y="160"/>
                  </a:cubicBezTo>
                  <a:cubicBezTo>
                    <a:pt x="453" y="151"/>
                    <a:pt x="450" y="141"/>
                    <a:pt x="448" y="130"/>
                  </a:cubicBezTo>
                  <a:cubicBezTo>
                    <a:pt x="446" y="115"/>
                    <a:pt x="443" y="100"/>
                    <a:pt x="438" y="85"/>
                  </a:cubicBezTo>
                  <a:cubicBezTo>
                    <a:pt x="438" y="83"/>
                    <a:pt x="435" y="84"/>
                    <a:pt x="436" y="85"/>
                  </a:cubicBezTo>
                  <a:cubicBezTo>
                    <a:pt x="440" y="102"/>
                    <a:pt x="443" y="118"/>
                    <a:pt x="445" y="135"/>
                  </a:cubicBezTo>
                  <a:cubicBezTo>
                    <a:pt x="447" y="144"/>
                    <a:pt x="449" y="153"/>
                    <a:pt x="452" y="162"/>
                  </a:cubicBezTo>
                  <a:cubicBezTo>
                    <a:pt x="449" y="163"/>
                    <a:pt x="445" y="165"/>
                    <a:pt x="442" y="166"/>
                  </a:cubicBezTo>
                  <a:cubicBezTo>
                    <a:pt x="441" y="159"/>
                    <a:pt x="440" y="151"/>
                    <a:pt x="439" y="145"/>
                  </a:cubicBezTo>
                  <a:cubicBezTo>
                    <a:pt x="436" y="128"/>
                    <a:pt x="432" y="111"/>
                    <a:pt x="427" y="95"/>
                  </a:cubicBezTo>
                  <a:cubicBezTo>
                    <a:pt x="426" y="93"/>
                    <a:pt x="423" y="93"/>
                    <a:pt x="423" y="95"/>
                  </a:cubicBezTo>
                  <a:cubicBezTo>
                    <a:pt x="429" y="114"/>
                    <a:pt x="433" y="132"/>
                    <a:pt x="436" y="151"/>
                  </a:cubicBezTo>
                  <a:cubicBezTo>
                    <a:pt x="437" y="157"/>
                    <a:pt x="438" y="162"/>
                    <a:pt x="440" y="167"/>
                  </a:cubicBezTo>
                  <a:cubicBezTo>
                    <a:pt x="434" y="169"/>
                    <a:pt x="429" y="171"/>
                    <a:pt x="424" y="173"/>
                  </a:cubicBezTo>
                  <a:cubicBezTo>
                    <a:pt x="423" y="171"/>
                    <a:pt x="422" y="169"/>
                    <a:pt x="422" y="167"/>
                  </a:cubicBezTo>
                  <a:cubicBezTo>
                    <a:pt x="420" y="159"/>
                    <a:pt x="419" y="151"/>
                    <a:pt x="418" y="144"/>
                  </a:cubicBezTo>
                  <a:cubicBezTo>
                    <a:pt x="414" y="129"/>
                    <a:pt x="408" y="114"/>
                    <a:pt x="402" y="100"/>
                  </a:cubicBezTo>
                  <a:cubicBezTo>
                    <a:pt x="401" y="99"/>
                    <a:pt x="399" y="100"/>
                    <a:pt x="400" y="101"/>
                  </a:cubicBezTo>
                  <a:cubicBezTo>
                    <a:pt x="405" y="115"/>
                    <a:pt x="411" y="128"/>
                    <a:pt x="414" y="143"/>
                  </a:cubicBezTo>
                  <a:cubicBezTo>
                    <a:pt x="416" y="150"/>
                    <a:pt x="416" y="157"/>
                    <a:pt x="418" y="164"/>
                  </a:cubicBezTo>
                  <a:cubicBezTo>
                    <a:pt x="419" y="167"/>
                    <a:pt x="420" y="169"/>
                    <a:pt x="421" y="171"/>
                  </a:cubicBezTo>
                  <a:cubicBezTo>
                    <a:pt x="420" y="172"/>
                    <a:pt x="419" y="172"/>
                    <a:pt x="419" y="173"/>
                  </a:cubicBezTo>
                  <a:cubicBezTo>
                    <a:pt x="419" y="174"/>
                    <a:pt x="419" y="174"/>
                    <a:pt x="419" y="175"/>
                  </a:cubicBezTo>
                  <a:cubicBezTo>
                    <a:pt x="413" y="178"/>
                    <a:pt x="406" y="181"/>
                    <a:pt x="399" y="183"/>
                  </a:cubicBezTo>
                  <a:cubicBezTo>
                    <a:pt x="397" y="177"/>
                    <a:pt x="396" y="171"/>
                    <a:pt x="395" y="166"/>
                  </a:cubicBezTo>
                  <a:cubicBezTo>
                    <a:pt x="391" y="151"/>
                    <a:pt x="387" y="137"/>
                    <a:pt x="382" y="123"/>
                  </a:cubicBezTo>
                  <a:cubicBezTo>
                    <a:pt x="382" y="121"/>
                    <a:pt x="379" y="122"/>
                    <a:pt x="380" y="123"/>
                  </a:cubicBezTo>
                  <a:cubicBezTo>
                    <a:pt x="383" y="133"/>
                    <a:pt x="386" y="143"/>
                    <a:pt x="389" y="153"/>
                  </a:cubicBezTo>
                  <a:cubicBezTo>
                    <a:pt x="391" y="161"/>
                    <a:pt x="392" y="170"/>
                    <a:pt x="395" y="178"/>
                  </a:cubicBezTo>
                  <a:cubicBezTo>
                    <a:pt x="395" y="178"/>
                    <a:pt x="396" y="179"/>
                    <a:pt x="396" y="180"/>
                  </a:cubicBezTo>
                  <a:cubicBezTo>
                    <a:pt x="396" y="180"/>
                    <a:pt x="396" y="180"/>
                    <a:pt x="396" y="181"/>
                  </a:cubicBezTo>
                  <a:cubicBezTo>
                    <a:pt x="395" y="182"/>
                    <a:pt x="395" y="184"/>
                    <a:pt x="394" y="186"/>
                  </a:cubicBezTo>
                  <a:cubicBezTo>
                    <a:pt x="386" y="189"/>
                    <a:pt x="378" y="192"/>
                    <a:pt x="371" y="196"/>
                  </a:cubicBezTo>
                  <a:cubicBezTo>
                    <a:pt x="374" y="189"/>
                    <a:pt x="376" y="186"/>
                    <a:pt x="378" y="182"/>
                  </a:cubicBezTo>
                  <a:cubicBezTo>
                    <a:pt x="386" y="165"/>
                    <a:pt x="382" y="151"/>
                    <a:pt x="366" y="142"/>
                  </a:cubicBezTo>
                  <a:cubicBezTo>
                    <a:pt x="364" y="140"/>
                    <a:pt x="361" y="139"/>
                    <a:pt x="358" y="137"/>
                  </a:cubicBezTo>
                  <a:cubicBezTo>
                    <a:pt x="362" y="135"/>
                    <a:pt x="366" y="133"/>
                    <a:pt x="369" y="129"/>
                  </a:cubicBezTo>
                  <a:cubicBezTo>
                    <a:pt x="370" y="129"/>
                    <a:pt x="369" y="128"/>
                    <a:pt x="369" y="128"/>
                  </a:cubicBezTo>
                  <a:cubicBezTo>
                    <a:pt x="364" y="132"/>
                    <a:pt x="360" y="134"/>
                    <a:pt x="355" y="136"/>
                  </a:cubicBezTo>
                  <a:cubicBezTo>
                    <a:pt x="342" y="130"/>
                    <a:pt x="329" y="126"/>
                    <a:pt x="314" y="127"/>
                  </a:cubicBezTo>
                  <a:cubicBezTo>
                    <a:pt x="313" y="127"/>
                    <a:pt x="312" y="127"/>
                    <a:pt x="308" y="126"/>
                  </a:cubicBezTo>
                  <a:cubicBezTo>
                    <a:pt x="312" y="124"/>
                    <a:pt x="314" y="122"/>
                    <a:pt x="316" y="121"/>
                  </a:cubicBezTo>
                  <a:cubicBezTo>
                    <a:pt x="360" y="94"/>
                    <a:pt x="404" y="69"/>
                    <a:pt x="450" y="47"/>
                  </a:cubicBezTo>
                  <a:cubicBezTo>
                    <a:pt x="474" y="36"/>
                    <a:pt x="497" y="23"/>
                    <a:pt x="521" y="10"/>
                  </a:cubicBezTo>
                  <a:cubicBezTo>
                    <a:pt x="521" y="0"/>
                    <a:pt x="521" y="0"/>
                    <a:pt x="521" y="0"/>
                  </a:cubicBezTo>
                  <a:cubicBezTo>
                    <a:pt x="513" y="3"/>
                    <a:pt x="503" y="6"/>
                    <a:pt x="495" y="10"/>
                  </a:cubicBezTo>
                  <a:cubicBezTo>
                    <a:pt x="453" y="28"/>
                    <a:pt x="412" y="47"/>
                    <a:pt x="371" y="66"/>
                  </a:cubicBezTo>
                  <a:cubicBezTo>
                    <a:pt x="345" y="79"/>
                    <a:pt x="319" y="95"/>
                    <a:pt x="293" y="108"/>
                  </a:cubicBezTo>
                  <a:cubicBezTo>
                    <a:pt x="282" y="114"/>
                    <a:pt x="273" y="120"/>
                    <a:pt x="266" y="131"/>
                  </a:cubicBezTo>
                  <a:cubicBezTo>
                    <a:pt x="265" y="132"/>
                    <a:pt x="265" y="133"/>
                    <a:pt x="264" y="134"/>
                  </a:cubicBezTo>
                  <a:cubicBezTo>
                    <a:pt x="266" y="138"/>
                    <a:pt x="268" y="141"/>
                    <a:pt x="269" y="144"/>
                  </a:cubicBezTo>
                  <a:cubicBezTo>
                    <a:pt x="268" y="144"/>
                    <a:pt x="267" y="143"/>
                    <a:pt x="267" y="143"/>
                  </a:cubicBezTo>
                  <a:cubicBezTo>
                    <a:pt x="249" y="161"/>
                    <a:pt x="232" y="180"/>
                    <a:pt x="214" y="199"/>
                  </a:cubicBezTo>
                  <a:cubicBezTo>
                    <a:pt x="182" y="231"/>
                    <a:pt x="143" y="256"/>
                    <a:pt x="111" y="290"/>
                  </a:cubicBezTo>
                  <a:cubicBezTo>
                    <a:pt x="104" y="297"/>
                    <a:pt x="94" y="303"/>
                    <a:pt x="93" y="315"/>
                  </a:cubicBezTo>
                  <a:cubicBezTo>
                    <a:pt x="93" y="317"/>
                    <a:pt x="91" y="319"/>
                    <a:pt x="90" y="320"/>
                  </a:cubicBezTo>
                  <a:cubicBezTo>
                    <a:pt x="72" y="335"/>
                    <a:pt x="55" y="350"/>
                    <a:pt x="37" y="364"/>
                  </a:cubicBezTo>
                  <a:cubicBezTo>
                    <a:pt x="26" y="373"/>
                    <a:pt x="16" y="382"/>
                    <a:pt x="5" y="391"/>
                  </a:cubicBezTo>
                  <a:cubicBezTo>
                    <a:pt x="2" y="394"/>
                    <a:pt x="0" y="397"/>
                    <a:pt x="2" y="401"/>
                  </a:cubicBezTo>
                  <a:cubicBezTo>
                    <a:pt x="4" y="404"/>
                    <a:pt x="8" y="407"/>
                    <a:pt x="11" y="407"/>
                  </a:cubicBezTo>
                  <a:cubicBezTo>
                    <a:pt x="19" y="408"/>
                    <a:pt x="27" y="408"/>
                    <a:pt x="34" y="406"/>
                  </a:cubicBezTo>
                  <a:cubicBezTo>
                    <a:pt x="55" y="401"/>
                    <a:pt x="76" y="394"/>
                    <a:pt x="98" y="389"/>
                  </a:cubicBezTo>
                  <a:cubicBezTo>
                    <a:pt x="107" y="386"/>
                    <a:pt x="116" y="384"/>
                    <a:pt x="126" y="385"/>
                  </a:cubicBezTo>
                  <a:cubicBezTo>
                    <a:pt x="125" y="385"/>
                    <a:pt x="125" y="386"/>
                    <a:pt x="125" y="387"/>
                  </a:cubicBezTo>
                  <a:cubicBezTo>
                    <a:pt x="124" y="387"/>
                    <a:pt x="125" y="388"/>
                    <a:pt x="125" y="387"/>
                  </a:cubicBezTo>
                  <a:cubicBezTo>
                    <a:pt x="126" y="386"/>
                    <a:pt x="127" y="385"/>
                    <a:pt x="127" y="385"/>
                  </a:cubicBezTo>
                  <a:cubicBezTo>
                    <a:pt x="128" y="385"/>
                    <a:pt x="128" y="385"/>
                    <a:pt x="128" y="385"/>
                  </a:cubicBezTo>
                  <a:cubicBezTo>
                    <a:pt x="136" y="385"/>
                    <a:pt x="144" y="385"/>
                    <a:pt x="151" y="383"/>
                  </a:cubicBezTo>
                  <a:cubicBezTo>
                    <a:pt x="156" y="382"/>
                    <a:pt x="160" y="381"/>
                    <a:pt x="165" y="380"/>
                  </a:cubicBezTo>
                  <a:cubicBezTo>
                    <a:pt x="204" y="377"/>
                    <a:pt x="242" y="367"/>
                    <a:pt x="280" y="356"/>
                  </a:cubicBezTo>
                  <a:cubicBezTo>
                    <a:pt x="299" y="351"/>
                    <a:pt x="317" y="343"/>
                    <a:pt x="337" y="345"/>
                  </a:cubicBezTo>
                  <a:cubicBezTo>
                    <a:pt x="339" y="345"/>
                    <a:pt x="341" y="344"/>
                    <a:pt x="343" y="343"/>
                  </a:cubicBezTo>
                  <a:cubicBezTo>
                    <a:pt x="356" y="339"/>
                    <a:pt x="369" y="334"/>
                    <a:pt x="382" y="329"/>
                  </a:cubicBezTo>
                  <a:cubicBezTo>
                    <a:pt x="414" y="319"/>
                    <a:pt x="447" y="315"/>
                    <a:pt x="479" y="301"/>
                  </a:cubicBezTo>
                  <a:cubicBezTo>
                    <a:pt x="493" y="295"/>
                    <a:pt x="509" y="291"/>
                    <a:pt x="521" y="285"/>
                  </a:cubicBezTo>
                  <a:cubicBezTo>
                    <a:pt x="521" y="267"/>
                    <a:pt x="521" y="267"/>
                    <a:pt x="521" y="267"/>
                  </a:cubicBezTo>
                  <a:cubicBezTo>
                    <a:pt x="505" y="274"/>
                    <a:pt x="486" y="280"/>
                    <a:pt x="468" y="286"/>
                  </a:cubicBezTo>
                  <a:cubicBezTo>
                    <a:pt x="466" y="287"/>
                    <a:pt x="464" y="287"/>
                    <a:pt x="463" y="288"/>
                  </a:cubicBezTo>
                  <a:cubicBezTo>
                    <a:pt x="463" y="286"/>
                    <a:pt x="464" y="284"/>
                    <a:pt x="464" y="282"/>
                  </a:cubicBezTo>
                  <a:cubicBezTo>
                    <a:pt x="465" y="278"/>
                    <a:pt x="467" y="273"/>
                    <a:pt x="468" y="268"/>
                  </a:cubicBezTo>
                  <a:cubicBezTo>
                    <a:pt x="471" y="270"/>
                    <a:pt x="473" y="271"/>
                    <a:pt x="476" y="273"/>
                  </a:cubicBezTo>
                  <a:cubicBezTo>
                    <a:pt x="476" y="275"/>
                    <a:pt x="476" y="277"/>
                    <a:pt x="475" y="280"/>
                  </a:cubicBezTo>
                  <a:cubicBezTo>
                    <a:pt x="475" y="280"/>
                    <a:pt x="475" y="281"/>
                    <a:pt x="475" y="281"/>
                  </a:cubicBezTo>
                  <a:cubicBezTo>
                    <a:pt x="475" y="281"/>
                    <a:pt x="475" y="281"/>
                    <a:pt x="475" y="281"/>
                  </a:cubicBezTo>
                  <a:cubicBezTo>
                    <a:pt x="475" y="281"/>
                    <a:pt x="478" y="283"/>
                    <a:pt x="479" y="281"/>
                  </a:cubicBezTo>
                  <a:cubicBezTo>
                    <a:pt x="479" y="279"/>
                    <a:pt x="480" y="277"/>
                    <a:pt x="481" y="274"/>
                  </a:cubicBezTo>
                  <a:cubicBezTo>
                    <a:pt x="482" y="275"/>
                    <a:pt x="484" y="275"/>
                    <a:pt x="486" y="275"/>
                  </a:cubicBezTo>
                  <a:cubicBezTo>
                    <a:pt x="494" y="276"/>
                    <a:pt x="490" y="269"/>
                    <a:pt x="488" y="264"/>
                  </a:cubicBezTo>
                  <a:cubicBezTo>
                    <a:pt x="487" y="263"/>
                    <a:pt x="486" y="264"/>
                    <a:pt x="486" y="265"/>
                  </a:cubicBezTo>
                  <a:cubicBezTo>
                    <a:pt x="487" y="270"/>
                    <a:pt x="486" y="270"/>
                    <a:pt x="482" y="269"/>
                  </a:cubicBezTo>
                  <a:cubicBezTo>
                    <a:pt x="484" y="263"/>
                    <a:pt x="486" y="258"/>
                    <a:pt x="487" y="252"/>
                  </a:cubicBezTo>
                  <a:cubicBezTo>
                    <a:pt x="491" y="256"/>
                    <a:pt x="495" y="260"/>
                    <a:pt x="500" y="264"/>
                  </a:cubicBezTo>
                  <a:cubicBezTo>
                    <a:pt x="500" y="264"/>
                    <a:pt x="501" y="264"/>
                    <a:pt x="501" y="264"/>
                  </a:cubicBezTo>
                  <a:cubicBezTo>
                    <a:pt x="501" y="264"/>
                    <a:pt x="501" y="264"/>
                    <a:pt x="501" y="264"/>
                  </a:cubicBezTo>
                  <a:cubicBezTo>
                    <a:pt x="501" y="264"/>
                    <a:pt x="501" y="264"/>
                    <a:pt x="501" y="264"/>
                  </a:cubicBezTo>
                  <a:cubicBezTo>
                    <a:pt x="501" y="267"/>
                    <a:pt x="505" y="267"/>
                    <a:pt x="505" y="264"/>
                  </a:cubicBezTo>
                  <a:cubicBezTo>
                    <a:pt x="506" y="248"/>
                    <a:pt x="508" y="231"/>
                    <a:pt x="510" y="215"/>
                  </a:cubicBezTo>
                  <a:cubicBezTo>
                    <a:pt x="519" y="227"/>
                    <a:pt x="529" y="242"/>
                    <a:pt x="520" y="248"/>
                  </a:cubicBezTo>
                  <a:cubicBezTo>
                    <a:pt x="519" y="249"/>
                    <a:pt x="520" y="251"/>
                    <a:pt x="521" y="250"/>
                  </a:cubicBezTo>
                  <a:cubicBezTo>
                    <a:pt x="539" y="248"/>
                    <a:pt x="521" y="222"/>
                    <a:pt x="517" y="216"/>
                  </a:cubicBezTo>
                  <a:cubicBezTo>
                    <a:pt x="515" y="213"/>
                    <a:pt x="513" y="210"/>
                    <a:pt x="511" y="208"/>
                  </a:cubicBezTo>
                  <a:moveTo>
                    <a:pt x="471" y="173"/>
                  </a:moveTo>
                  <a:cubicBezTo>
                    <a:pt x="475" y="177"/>
                    <a:pt x="480" y="180"/>
                    <a:pt x="484" y="183"/>
                  </a:cubicBezTo>
                  <a:cubicBezTo>
                    <a:pt x="486" y="185"/>
                    <a:pt x="488" y="187"/>
                    <a:pt x="489" y="189"/>
                  </a:cubicBezTo>
                  <a:cubicBezTo>
                    <a:pt x="485" y="203"/>
                    <a:pt x="481" y="216"/>
                    <a:pt x="477" y="230"/>
                  </a:cubicBezTo>
                  <a:cubicBezTo>
                    <a:pt x="475" y="228"/>
                    <a:pt x="474" y="227"/>
                    <a:pt x="473" y="226"/>
                  </a:cubicBezTo>
                  <a:cubicBezTo>
                    <a:pt x="470" y="222"/>
                    <a:pt x="466" y="219"/>
                    <a:pt x="463" y="216"/>
                  </a:cubicBezTo>
                  <a:cubicBezTo>
                    <a:pt x="465" y="202"/>
                    <a:pt x="468" y="189"/>
                    <a:pt x="469" y="175"/>
                  </a:cubicBezTo>
                  <a:cubicBezTo>
                    <a:pt x="469" y="175"/>
                    <a:pt x="468" y="174"/>
                    <a:pt x="468" y="174"/>
                  </a:cubicBezTo>
                  <a:cubicBezTo>
                    <a:pt x="469" y="174"/>
                    <a:pt x="470" y="173"/>
                    <a:pt x="471" y="173"/>
                  </a:cubicBezTo>
                  <a:moveTo>
                    <a:pt x="475" y="172"/>
                  </a:moveTo>
                  <a:cubicBezTo>
                    <a:pt x="481" y="169"/>
                    <a:pt x="488" y="167"/>
                    <a:pt x="494" y="164"/>
                  </a:cubicBezTo>
                  <a:cubicBezTo>
                    <a:pt x="493" y="171"/>
                    <a:pt x="492" y="177"/>
                    <a:pt x="490" y="184"/>
                  </a:cubicBezTo>
                  <a:cubicBezTo>
                    <a:pt x="485" y="179"/>
                    <a:pt x="480" y="176"/>
                    <a:pt x="475" y="172"/>
                  </a:cubicBezTo>
                  <a:moveTo>
                    <a:pt x="495" y="164"/>
                  </a:moveTo>
                  <a:cubicBezTo>
                    <a:pt x="498" y="163"/>
                    <a:pt x="500" y="162"/>
                    <a:pt x="502" y="161"/>
                  </a:cubicBezTo>
                  <a:cubicBezTo>
                    <a:pt x="502" y="166"/>
                    <a:pt x="501" y="170"/>
                    <a:pt x="500" y="175"/>
                  </a:cubicBezTo>
                  <a:cubicBezTo>
                    <a:pt x="499" y="180"/>
                    <a:pt x="497" y="185"/>
                    <a:pt x="496" y="191"/>
                  </a:cubicBezTo>
                  <a:cubicBezTo>
                    <a:pt x="496" y="190"/>
                    <a:pt x="495" y="189"/>
                    <a:pt x="495" y="189"/>
                  </a:cubicBezTo>
                  <a:cubicBezTo>
                    <a:pt x="494" y="188"/>
                    <a:pt x="493" y="186"/>
                    <a:pt x="492" y="185"/>
                  </a:cubicBezTo>
                  <a:cubicBezTo>
                    <a:pt x="494" y="178"/>
                    <a:pt x="495" y="171"/>
                    <a:pt x="495" y="164"/>
                  </a:cubicBezTo>
                  <a:moveTo>
                    <a:pt x="465" y="175"/>
                  </a:moveTo>
                  <a:cubicBezTo>
                    <a:pt x="465" y="175"/>
                    <a:pt x="465" y="175"/>
                    <a:pt x="465" y="175"/>
                  </a:cubicBezTo>
                  <a:cubicBezTo>
                    <a:pt x="464" y="187"/>
                    <a:pt x="463" y="201"/>
                    <a:pt x="460" y="213"/>
                  </a:cubicBezTo>
                  <a:cubicBezTo>
                    <a:pt x="460" y="213"/>
                    <a:pt x="460" y="213"/>
                    <a:pt x="460" y="214"/>
                  </a:cubicBezTo>
                  <a:cubicBezTo>
                    <a:pt x="455" y="210"/>
                    <a:pt x="451" y="206"/>
                    <a:pt x="446" y="203"/>
                  </a:cubicBezTo>
                  <a:cubicBezTo>
                    <a:pt x="447" y="200"/>
                    <a:pt x="448" y="197"/>
                    <a:pt x="449" y="194"/>
                  </a:cubicBezTo>
                  <a:cubicBezTo>
                    <a:pt x="450" y="194"/>
                    <a:pt x="451" y="193"/>
                    <a:pt x="450" y="192"/>
                  </a:cubicBezTo>
                  <a:cubicBezTo>
                    <a:pt x="450" y="192"/>
                    <a:pt x="450" y="191"/>
                    <a:pt x="450" y="191"/>
                  </a:cubicBezTo>
                  <a:cubicBezTo>
                    <a:pt x="450" y="191"/>
                    <a:pt x="450" y="191"/>
                    <a:pt x="450" y="191"/>
                  </a:cubicBezTo>
                  <a:cubicBezTo>
                    <a:pt x="450" y="190"/>
                    <a:pt x="450" y="190"/>
                    <a:pt x="450" y="189"/>
                  </a:cubicBezTo>
                  <a:cubicBezTo>
                    <a:pt x="451" y="188"/>
                    <a:pt x="449" y="187"/>
                    <a:pt x="448" y="188"/>
                  </a:cubicBezTo>
                  <a:cubicBezTo>
                    <a:pt x="447" y="186"/>
                    <a:pt x="447" y="184"/>
                    <a:pt x="446" y="182"/>
                  </a:cubicBezTo>
                  <a:cubicBezTo>
                    <a:pt x="452" y="180"/>
                    <a:pt x="459" y="177"/>
                    <a:pt x="465" y="175"/>
                  </a:cubicBezTo>
                  <a:moveTo>
                    <a:pt x="442" y="294"/>
                  </a:moveTo>
                  <a:cubicBezTo>
                    <a:pt x="442" y="294"/>
                    <a:pt x="442" y="295"/>
                    <a:pt x="442" y="295"/>
                  </a:cubicBezTo>
                  <a:cubicBezTo>
                    <a:pt x="437" y="296"/>
                    <a:pt x="432" y="298"/>
                    <a:pt x="427" y="299"/>
                  </a:cubicBezTo>
                  <a:cubicBezTo>
                    <a:pt x="429" y="299"/>
                    <a:pt x="429" y="297"/>
                    <a:pt x="428" y="295"/>
                  </a:cubicBezTo>
                  <a:cubicBezTo>
                    <a:pt x="428" y="294"/>
                    <a:pt x="427" y="294"/>
                    <a:pt x="426" y="295"/>
                  </a:cubicBezTo>
                  <a:cubicBezTo>
                    <a:pt x="424" y="298"/>
                    <a:pt x="419" y="297"/>
                    <a:pt x="414" y="295"/>
                  </a:cubicBezTo>
                  <a:cubicBezTo>
                    <a:pt x="420" y="286"/>
                    <a:pt x="423" y="274"/>
                    <a:pt x="426" y="262"/>
                  </a:cubicBezTo>
                  <a:cubicBezTo>
                    <a:pt x="431" y="264"/>
                    <a:pt x="435" y="266"/>
                    <a:pt x="439" y="269"/>
                  </a:cubicBezTo>
                  <a:cubicBezTo>
                    <a:pt x="442" y="270"/>
                    <a:pt x="445" y="271"/>
                    <a:pt x="447" y="273"/>
                  </a:cubicBezTo>
                  <a:cubicBezTo>
                    <a:pt x="447" y="276"/>
                    <a:pt x="446" y="279"/>
                    <a:pt x="445" y="282"/>
                  </a:cubicBezTo>
                  <a:cubicBezTo>
                    <a:pt x="444" y="286"/>
                    <a:pt x="443" y="290"/>
                    <a:pt x="442" y="294"/>
                  </a:cubicBezTo>
                  <a:moveTo>
                    <a:pt x="386" y="302"/>
                  </a:moveTo>
                  <a:cubicBezTo>
                    <a:pt x="385" y="301"/>
                    <a:pt x="383" y="301"/>
                    <a:pt x="382" y="300"/>
                  </a:cubicBezTo>
                  <a:cubicBezTo>
                    <a:pt x="384" y="298"/>
                    <a:pt x="387" y="296"/>
                    <a:pt x="389" y="293"/>
                  </a:cubicBezTo>
                  <a:cubicBezTo>
                    <a:pt x="388" y="296"/>
                    <a:pt x="387" y="299"/>
                    <a:pt x="386" y="302"/>
                  </a:cubicBezTo>
                  <a:moveTo>
                    <a:pt x="390" y="307"/>
                  </a:moveTo>
                  <a:cubicBezTo>
                    <a:pt x="392" y="308"/>
                    <a:pt x="395" y="309"/>
                    <a:pt x="397" y="309"/>
                  </a:cubicBezTo>
                  <a:cubicBezTo>
                    <a:pt x="394" y="310"/>
                    <a:pt x="392" y="311"/>
                    <a:pt x="389" y="311"/>
                  </a:cubicBezTo>
                  <a:cubicBezTo>
                    <a:pt x="390" y="310"/>
                    <a:pt x="390" y="309"/>
                    <a:pt x="390" y="307"/>
                  </a:cubicBezTo>
                  <a:moveTo>
                    <a:pt x="353" y="306"/>
                  </a:moveTo>
                  <a:cubicBezTo>
                    <a:pt x="351" y="308"/>
                    <a:pt x="348" y="311"/>
                    <a:pt x="346" y="313"/>
                  </a:cubicBezTo>
                  <a:cubicBezTo>
                    <a:pt x="345" y="311"/>
                    <a:pt x="346" y="307"/>
                    <a:pt x="346" y="305"/>
                  </a:cubicBezTo>
                  <a:cubicBezTo>
                    <a:pt x="346" y="304"/>
                    <a:pt x="344" y="304"/>
                    <a:pt x="344" y="305"/>
                  </a:cubicBezTo>
                  <a:cubicBezTo>
                    <a:pt x="344" y="308"/>
                    <a:pt x="344" y="311"/>
                    <a:pt x="344" y="313"/>
                  </a:cubicBezTo>
                  <a:cubicBezTo>
                    <a:pt x="341" y="312"/>
                    <a:pt x="338" y="311"/>
                    <a:pt x="335" y="310"/>
                  </a:cubicBezTo>
                  <a:cubicBezTo>
                    <a:pt x="337" y="304"/>
                    <a:pt x="340" y="299"/>
                    <a:pt x="342" y="293"/>
                  </a:cubicBezTo>
                  <a:cubicBezTo>
                    <a:pt x="342" y="291"/>
                    <a:pt x="343" y="289"/>
                    <a:pt x="343" y="287"/>
                  </a:cubicBezTo>
                  <a:cubicBezTo>
                    <a:pt x="347" y="289"/>
                    <a:pt x="351" y="292"/>
                    <a:pt x="356" y="294"/>
                  </a:cubicBezTo>
                  <a:cubicBezTo>
                    <a:pt x="357" y="294"/>
                    <a:pt x="358" y="295"/>
                    <a:pt x="360" y="295"/>
                  </a:cubicBezTo>
                  <a:cubicBezTo>
                    <a:pt x="359" y="296"/>
                    <a:pt x="359" y="297"/>
                    <a:pt x="359" y="298"/>
                  </a:cubicBezTo>
                  <a:cubicBezTo>
                    <a:pt x="358" y="299"/>
                    <a:pt x="357" y="301"/>
                    <a:pt x="356" y="303"/>
                  </a:cubicBezTo>
                  <a:cubicBezTo>
                    <a:pt x="355" y="304"/>
                    <a:pt x="354" y="305"/>
                    <a:pt x="353" y="306"/>
                  </a:cubicBezTo>
                  <a:moveTo>
                    <a:pt x="299" y="328"/>
                  </a:moveTo>
                  <a:cubicBezTo>
                    <a:pt x="297" y="325"/>
                    <a:pt x="296" y="322"/>
                    <a:pt x="295" y="319"/>
                  </a:cubicBezTo>
                  <a:cubicBezTo>
                    <a:pt x="295" y="318"/>
                    <a:pt x="294" y="318"/>
                    <a:pt x="295" y="319"/>
                  </a:cubicBezTo>
                  <a:cubicBezTo>
                    <a:pt x="295" y="323"/>
                    <a:pt x="296" y="326"/>
                    <a:pt x="297" y="329"/>
                  </a:cubicBezTo>
                  <a:cubicBezTo>
                    <a:pt x="293" y="330"/>
                    <a:pt x="289" y="331"/>
                    <a:pt x="285" y="332"/>
                  </a:cubicBezTo>
                  <a:cubicBezTo>
                    <a:pt x="286" y="331"/>
                    <a:pt x="286" y="330"/>
                    <a:pt x="287" y="328"/>
                  </a:cubicBezTo>
                  <a:cubicBezTo>
                    <a:pt x="290" y="321"/>
                    <a:pt x="293" y="313"/>
                    <a:pt x="296" y="305"/>
                  </a:cubicBezTo>
                  <a:cubicBezTo>
                    <a:pt x="297" y="304"/>
                    <a:pt x="297" y="304"/>
                    <a:pt x="297" y="303"/>
                  </a:cubicBezTo>
                  <a:cubicBezTo>
                    <a:pt x="302" y="304"/>
                    <a:pt x="307" y="305"/>
                    <a:pt x="311" y="306"/>
                  </a:cubicBezTo>
                  <a:cubicBezTo>
                    <a:pt x="311" y="307"/>
                    <a:pt x="311" y="308"/>
                    <a:pt x="311" y="308"/>
                  </a:cubicBezTo>
                  <a:cubicBezTo>
                    <a:pt x="309" y="312"/>
                    <a:pt x="308" y="316"/>
                    <a:pt x="307" y="320"/>
                  </a:cubicBezTo>
                  <a:cubicBezTo>
                    <a:pt x="306" y="325"/>
                    <a:pt x="303" y="327"/>
                    <a:pt x="299" y="328"/>
                  </a:cubicBezTo>
                  <a:moveTo>
                    <a:pt x="299" y="299"/>
                  </a:moveTo>
                  <a:cubicBezTo>
                    <a:pt x="302" y="288"/>
                    <a:pt x="305" y="277"/>
                    <a:pt x="306" y="266"/>
                  </a:cubicBezTo>
                  <a:cubicBezTo>
                    <a:pt x="311" y="270"/>
                    <a:pt x="316" y="273"/>
                    <a:pt x="321" y="275"/>
                  </a:cubicBezTo>
                  <a:cubicBezTo>
                    <a:pt x="321" y="278"/>
                    <a:pt x="320" y="281"/>
                    <a:pt x="319" y="284"/>
                  </a:cubicBezTo>
                  <a:cubicBezTo>
                    <a:pt x="317" y="290"/>
                    <a:pt x="314" y="297"/>
                    <a:pt x="312" y="303"/>
                  </a:cubicBezTo>
                  <a:cubicBezTo>
                    <a:pt x="308" y="302"/>
                    <a:pt x="303" y="300"/>
                    <a:pt x="299" y="299"/>
                  </a:cubicBezTo>
                  <a:moveTo>
                    <a:pt x="319" y="293"/>
                  </a:moveTo>
                  <a:cubicBezTo>
                    <a:pt x="321" y="287"/>
                    <a:pt x="323" y="282"/>
                    <a:pt x="324" y="277"/>
                  </a:cubicBezTo>
                  <a:cubicBezTo>
                    <a:pt x="324" y="277"/>
                    <a:pt x="324" y="277"/>
                    <a:pt x="325" y="277"/>
                  </a:cubicBezTo>
                  <a:cubicBezTo>
                    <a:pt x="330" y="279"/>
                    <a:pt x="335" y="282"/>
                    <a:pt x="340" y="285"/>
                  </a:cubicBezTo>
                  <a:cubicBezTo>
                    <a:pt x="339" y="286"/>
                    <a:pt x="339" y="287"/>
                    <a:pt x="339" y="289"/>
                  </a:cubicBezTo>
                  <a:cubicBezTo>
                    <a:pt x="337" y="296"/>
                    <a:pt x="334" y="302"/>
                    <a:pt x="332" y="309"/>
                  </a:cubicBezTo>
                  <a:cubicBezTo>
                    <a:pt x="330" y="309"/>
                    <a:pt x="329" y="308"/>
                    <a:pt x="328" y="308"/>
                  </a:cubicBezTo>
                  <a:cubicBezTo>
                    <a:pt x="324" y="306"/>
                    <a:pt x="320" y="305"/>
                    <a:pt x="316" y="304"/>
                  </a:cubicBezTo>
                  <a:cubicBezTo>
                    <a:pt x="317" y="300"/>
                    <a:pt x="318" y="297"/>
                    <a:pt x="319" y="293"/>
                  </a:cubicBezTo>
                  <a:moveTo>
                    <a:pt x="360" y="220"/>
                  </a:moveTo>
                  <a:cubicBezTo>
                    <a:pt x="362" y="221"/>
                    <a:pt x="363" y="222"/>
                    <a:pt x="364" y="222"/>
                  </a:cubicBezTo>
                  <a:cubicBezTo>
                    <a:pt x="370" y="225"/>
                    <a:pt x="375" y="227"/>
                    <a:pt x="380" y="231"/>
                  </a:cubicBezTo>
                  <a:cubicBezTo>
                    <a:pt x="380" y="231"/>
                    <a:pt x="381" y="231"/>
                    <a:pt x="381" y="231"/>
                  </a:cubicBezTo>
                  <a:cubicBezTo>
                    <a:pt x="378" y="241"/>
                    <a:pt x="376" y="251"/>
                    <a:pt x="372" y="260"/>
                  </a:cubicBezTo>
                  <a:cubicBezTo>
                    <a:pt x="370" y="264"/>
                    <a:pt x="369" y="268"/>
                    <a:pt x="368" y="272"/>
                  </a:cubicBezTo>
                  <a:cubicBezTo>
                    <a:pt x="362" y="269"/>
                    <a:pt x="356" y="265"/>
                    <a:pt x="350" y="262"/>
                  </a:cubicBezTo>
                  <a:cubicBezTo>
                    <a:pt x="354" y="248"/>
                    <a:pt x="356" y="235"/>
                    <a:pt x="360" y="221"/>
                  </a:cubicBezTo>
                  <a:cubicBezTo>
                    <a:pt x="361" y="221"/>
                    <a:pt x="361" y="221"/>
                    <a:pt x="360" y="220"/>
                  </a:cubicBezTo>
                  <a:moveTo>
                    <a:pt x="386" y="226"/>
                  </a:moveTo>
                  <a:cubicBezTo>
                    <a:pt x="386" y="224"/>
                    <a:pt x="387" y="221"/>
                    <a:pt x="387" y="219"/>
                  </a:cubicBezTo>
                  <a:cubicBezTo>
                    <a:pt x="391" y="221"/>
                    <a:pt x="395" y="223"/>
                    <a:pt x="397" y="225"/>
                  </a:cubicBezTo>
                  <a:cubicBezTo>
                    <a:pt x="403" y="231"/>
                    <a:pt x="405" y="235"/>
                    <a:pt x="405" y="241"/>
                  </a:cubicBezTo>
                  <a:cubicBezTo>
                    <a:pt x="405" y="242"/>
                    <a:pt x="404" y="242"/>
                    <a:pt x="404" y="243"/>
                  </a:cubicBezTo>
                  <a:cubicBezTo>
                    <a:pt x="399" y="238"/>
                    <a:pt x="392" y="235"/>
                    <a:pt x="386" y="231"/>
                  </a:cubicBezTo>
                  <a:cubicBezTo>
                    <a:pt x="386" y="231"/>
                    <a:pt x="385" y="230"/>
                    <a:pt x="385" y="230"/>
                  </a:cubicBezTo>
                  <a:cubicBezTo>
                    <a:pt x="385" y="229"/>
                    <a:pt x="385" y="228"/>
                    <a:pt x="386" y="226"/>
                  </a:cubicBezTo>
                  <a:moveTo>
                    <a:pt x="443" y="183"/>
                  </a:moveTo>
                  <a:cubicBezTo>
                    <a:pt x="444" y="186"/>
                    <a:pt x="445" y="189"/>
                    <a:pt x="447" y="191"/>
                  </a:cubicBezTo>
                  <a:cubicBezTo>
                    <a:pt x="446" y="194"/>
                    <a:pt x="445" y="198"/>
                    <a:pt x="444" y="201"/>
                  </a:cubicBezTo>
                  <a:cubicBezTo>
                    <a:pt x="439" y="197"/>
                    <a:pt x="435" y="194"/>
                    <a:pt x="430" y="190"/>
                  </a:cubicBezTo>
                  <a:cubicBezTo>
                    <a:pt x="429" y="188"/>
                    <a:pt x="426" y="191"/>
                    <a:pt x="428" y="192"/>
                  </a:cubicBezTo>
                  <a:cubicBezTo>
                    <a:pt x="433" y="196"/>
                    <a:pt x="438" y="200"/>
                    <a:pt x="443" y="204"/>
                  </a:cubicBezTo>
                  <a:cubicBezTo>
                    <a:pt x="441" y="211"/>
                    <a:pt x="438" y="218"/>
                    <a:pt x="436" y="224"/>
                  </a:cubicBezTo>
                  <a:cubicBezTo>
                    <a:pt x="434" y="228"/>
                    <a:pt x="433" y="231"/>
                    <a:pt x="432" y="235"/>
                  </a:cubicBezTo>
                  <a:cubicBezTo>
                    <a:pt x="426" y="230"/>
                    <a:pt x="421" y="225"/>
                    <a:pt x="415" y="220"/>
                  </a:cubicBezTo>
                  <a:cubicBezTo>
                    <a:pt x="418" y="211"/>
                    <a:pt x="420" y="201"/>
                    <a:pt x="421" y="191"/>
                  </a:cubicBezTo>
                  <a:cubicBezTo>
                    <a:pt x="429" y="189"/>
                    <a:pt x="436" y="186"/>
                    <a:pt x="443" y="183"/>
                  </a:cubicBezTo>
                  <a:moveTo>
                    <a:pt x="425" y="234"/>
                  </a:moveTo>
                  <a:cubicBezTo>
                    <a:pt x="427" y="236"/>
                    <a:pt x="429" y="238"/>
                    <a:pt x="431" y="239"/>
                  </a:cubicBezTo>
                  <a:cubicBezTo>
                    <a:pt x="430" y="242"/>
                    <a:pt x="429" y="245"/>
                    <a:pt x="428" y="248"/>
                  </a:cubicBezTo>
                  <a:cubicBezTo>
                    <a:pt x="427" y="251"/>
                    <a:pt x="426" y="254"/>
                    <a:pt x="425" y="257"/>
                  </a:cubicBezTo>
                  <a:cubicBezTo>
                    <a:pt x="421" y="255"/>
                    <a:pt x="417" y="253"/>
                    <a:pt x="413" y="250"/>
                  </a:cubicBezTo>
                  <a:cubicBezTo>
                    <a:pt x="415" y="243"/>
                    <a:pt x="414" y="237"/>
                    <a:pt x="412" y="231"/>
                  </a:cubicBezTo>
                  <a:cubicBezTo>
                    <a:pt x="412" y="230"/>
                    <a:pt x="413" y="230"/>
                    <a:pt x="413" y="229"/>
                  </a:cubicBezTo>
                  <a:cubicBezTo>
                    <a:pt x="413" y="228"/>
                    <a:pt x="414" y="226"/>
                    <a:pt x="414" y="225"/>
                  </a:cubicBezTo>
                  <a:cubicBezTo>
                    <a:pt x="417" y="228"/>
                    <a:pt x="421" y="231"/>
                    <a:pt x="425" y="234"/>
                  </a:cubicBezTo>
                  <a:moveTo>
                    <a:pt x="409" y="226"/>
                  </a:moveTo>
                  <a:cubicBezTo>
                    <a:pt x="407" y="223"/>
                    <a:pt x="405" y="221"/>
                    <a:pt x="402" y="218"/>
                  </a:cubicBezTo>
                  <a:cubicBezTo>
                    <a:pt x="398" y="216"/>
                    <a:pt x="394" y="213"/>
                    <a:pt x="389" y="211"/>
                  </a:cubicBezTo>
                  <a:cubicBezTo>
                    <a:pt x="390" y="208"/>
                    <a:pt x="391" y="206"/>
                    <a:pt x="391" y="203"/>
                  </a:cubicBezTo>
                  <a:cubicBezTo>
                    <a:pt x="398" y="209"/>
                    <a:pt x="404" y="215"/>
                    <a:pt x="411" y="222"/>
                  </a:cubicBezTo>
                  <a:cubicBezTo>
                    <a:pt x="410" y="223"/>
                    <a:pt x="410" y="225"/>
                    <a:pt x="409" y="226"/>
                  </a:cubicBezTo>
                  <a:moveTo>
                    <a:pt x="394" y="240"/>
                  </a:moveTo>
                  <a:cubicBezTo>
                    <a:pt x="397" y="242"/>
                    <a:pt x="400" y="244"/>
                    <a:pt x="403" y="247"/>
                  </a:cubicBezTo>
                  <a:cubicBezTo>
                    <a:pt x="403" y="248"/>
                    <a:pt x="403" y="249"/>
                    <a:pt x="402" y="249"/>
                  </a:cubicBezTo>
                  <a:cubicBezTo>
                    <a:pt x="402" y="250"/>
                    <a:pt x="402" y="250"/>
                    <a:pt x="402" y="251"/>
                  </a:cubicBezTo>
                  <a:cubicBezTo>
                    <a:pt x="397" y="262"/>
                    <a:pt x="389" y="271"/>
                    <a:pt x="381" y="280"/>
                  </a:cubicBezTo>
                  <a:cubicBezTo>
                    <a:pt x="379" y="279"/>
                    <a:pt x="376" y="278"/>
                    <a:pt x="374" y="276"/>
                  </a:cubicBezTo>
                  <a:cubicBezTo>
                    <a:pt x="373" y="275"/>
                    <a:pt x="372" y="275"/>
                    <a:pt x="371" y="274"/>
                  </a:cubicBezTo>
                  <a:cubicBezTo>
                    <a:pt x="371" y="271"/>
                    <a:pt x="372" y="269"/>
                    <a:pt x="373" y="266"/>
                  </a:cubicBezTo>
                  <a:cubicBezTo>
                    <a:pt x="377" y="255"/>
                    <a:pt x="381" y="245"/>
                    <a:pt x="384" y="233"/>
                  </a:cubicBezTo>
                  <a:cubicBezTo>
                    <a:pt x="387" y="235"/>
                    <a:pt x="390" y="238"/>
                    <a:pt x="394" y="240"/>
                  </a:cubicBezTo>
                  <a:moveTo>
                    <a:pt x="357" y="270"/>
                  </a:moveTo>
                  <a:cubicBezTo>
                    <a:pt x="360" y="272"/>
                    <a:pt x="363" y="274"/>
                    <a:pt x="367" y="276"/>
                  </a:cubicBezTo>
                  <a:cubicBezTo>
                    <a:pt x="365" y="281"/>
                    <a:pt x="363" y="287"/>
                    <a:pt x="361" y="292"/>
                  </a:cubicBezTo>
                  <a:cubicBezTo>
                    <a:pt x="357" y="290"/>
                    <a:pt x="353" y="289"/>
                    <a:pt x="350" y="287"/>
                  </a:cubicBezTo>
                  <a:cubicBezTo>
                    <a:pt x="348" y="286"/>
                    <a:pt x="346" y="285"/>
                    <a:pt x="344" y="284"/>
                  </a:cubicBezTo>
                  <a:cubicBezTo>
                    <a:pt x="345" y="279"/>
                    <a:pt x="346" y="274"/>
                    <a:pt x="348" y="269"/>
                  </a:cubicBezTo>
                  <a:cubicBezTo>
                    <a:pt x="348" y="267"/>
                    <a:pt x="349" y="266"/>
                    <a:pt x="349" y="265"/>
                  </a:cubicBezTo>
                  <a:cubicBezTo>
                    <a:pt x="352" y="266"/>
                    <a:pt x="355" y="268"/>
                    <a:pt x="357" y="270"/>
                  </a:cubicBezTo>
                  <a:moveTo>
                    <a:pt x="341" y="282"/>
                  </a:moveTo>
                  <a:cubicBezTo>
                    <a:pt x="336" y="279"/>
                    <a:pt x="332" y="277"/>
                    <a:pt x="327" y="275"/>
                  </a:cubicBezTo>
                  <a:cubicBezTo>
                    <a:pt x="326" y="275"/>
                    <a:pt x="326" y="274"/>
                    <a:pt x="325" y="274"/>
                  </a:cubicBezTo>
                  <a:cubicBezTo>
                    <a:pt x="327" y="267"/>
                    <a:pt x="328" y="260"/>
                    <a:pt x="329" y="253"/>
                  </a:cubicBezTo>
                  <a:cubicBezTo>
                    <a:pt x="331" y="254"/>
                    <a:pt x="333" y="256"/>
                    <a:pt x="336" y="257"/>
                  </a:cubicBezTo>
                  <a:cubicBezTo>
                    <a:pt x="339" y="259"/>
                    <a:pt x="343" y="261"/>
                    <a:pt x="346" y="263"/>
                  </a:cubicBezTo>
                  <a:cubicBezTo>
                    <a:pt x="345" y="269"/>
                    <a:pt x="343" y="276"/>
                    <a:pt x="341" y="282"/>
                  </a:cubicBezTo>
                  <a:moveTo>
                    <a:pt x="362" y="298"/>
                  </a:moveTo>
                  <a:cubicBezTo>
                    <a:pt x="362" y="297"/>
                    <a:pt x="363" y="297"/>
                    <a:pt x="363" y="297"/>
                  </a:cubicBezTo>
                  <a:cubicBezTo>
                    <a:pt x="363" y="297"/>
                    <a:pt x="363" y="297"/>
                    <a:pt x="363" y="297"/>
                  </a:cubicBezTo>
                  <a:cubicBezTo>
                    <a:pt x="363" y="297"/>
                    <a:pt x="363" y="297"/>
                    <a:pt x="362" y="298"/>
                  </a:cubicBezTo>
                  <a:moveTo>
                    <a:pt x="364" y="293"/>
                  </a:moveTo>
                  <a:cubicBezTo>
                    <a:pt x="366" y="288"/>
                    <a:pt x="368" y="283"/>
                    <a:pt x="369" y="278"/>
                  </a:cubicBezTo>
                  <a:cubicBezTo>
                    <a:pt x="372" y="280"/>
                    <a:pt x="375" y="282"/>
                    <a:pt x="378" y="284"/>
                  </a:cubicBezTo>
                  <a:cubicBezTo>
                    <a:pt x="375" y="286"/>
                    <a:pt x="372" y="289"/>
                    <a:pt x="369" y="292"/>
                  </a:cubicBezTo>
                  <a:cubicBezTo>
                    <a:pt x="368" y="293"/>
                    <a:pt x="367" y="293"/>
                    <a:pt x="366" y="294"/>
                  </a:cubicBezTo>
                  <a:cubicBezTo>
                    <a:pt x="366" y="294"/>
                    <a:pt x="365" y="294"/>
                    <a:pt x="364" y="293"/>
                  </a:cubicBezTo>
                  <a:moveTo>
                    <a:pt x="398" y="282"/>
                  </a:moveTo>
                  <a:cubicBezTo>
                    <a:pt x="399" y="282"/>
                    <a:pt x="399" y="281"/>
                    <a:pt x="399" y="280"/>
                  </a:cubicBezTo>
                  <a:cubicBezTo>
                    <a:pt x="405" y="272"/>
                    <a:pt x="409" y="264"/>
                    <a:pt x="412" y="254"/>
                  </a:cubicBezTo>
                  <a:cubicBezTo>
                    <a:pt x="416" y="257"/>
                    <a:pt x="419" y="259"/>
                    <a:pt x="423" y="261"/>
                  </a:cubicBezTo>
                  <a:cubicBezTo>
                    <a:pt x="420" y="272"/>
                    <a:pt x="417" y="284"/>
                    <a:pt x="411" y="294"/>
                  </a:cubicBezTo>
                  <a:cubicBezTo>
                    <a:pt x="410" y="294"/>
                    <a:pt x="409" y="293"/>
                    <a:pt x="408" y="293"/>
                  </a:cubicBezTo>
                  <a:cubicBezTo>
                    <a:pt x="408" y="292"/>
                    <a:pt x="408" y="292"/>
                    <a:pt x="408" y="291"/>
                  </a:cubicBezTo>
                  <a:cubicBezTo>
                    <a:pt x="407" y="290"/>
                    <a:pt x="407" y="290"/>
                    <a:pt x="406" y="291"/>
                  </a:cubicBezTo>
                  <a:cubicBezTo>
                    <a:pt x="406" y="292"/>
                    <a:pt x="406" y="292"/>
                    <a:pt x="406" y="293"/>
                  </a:cubicBezTo>
                  <a:cubicBezTo>
                    <a:pt x="406" y="292"/>
                    <a:pt x="406" y="292"/>
                    <a:pt x="406" y="292"/>
                  </a:cubicBezTo>
                  <a:cubicBezTo>
                    <a:pt x="402" y="291"/>
                    <a:pt x="399" y="290"/>
                    <a:pt x="396" y="288"/>
                  </a:cubicBezTo>
                  <a:cubicBezTo>
                    <a:pt x="397" y="286"/>
                    <a:pt x="398" y="284"/>
                    <a:pt x="398" y="282"/>
                  </a:cubicBezTo>
                  <a:moveTo>
                    <a:pt x="427" y="259"/>
                  </a:moveTo>
                  <a:cubicBezTo>
                    <a:pt x="428" y="256"/>
                    <a:pt x="429" y="253"/>
                    <a:pt x="430" y="250"/>
                  </a:cubicBezTo>
                  <a:cubicBezTo>
                    <a:pt x="431" y="248"/>
                    <a:pt x="432" y="245"/>
                    <a:pt x="433" y="242"/>
                  </a:cubicBezTo>
                  <a:cubicBezTo>
                    <a:pt x="439" y="246"/>
                    <a:pt x="445" y="251"/>
                    <a:pt x="451" y="256"/>
                  </a:cubicBezTo>
                  <a:cubicBezTo>
                    <a:pt x="450" y="260"/>
                    <a:pt x="449" y="264"/>
                    <a:pt x="448" y="269"/>
                  </a:cubicBezTo>
                  <a:cubicBezTo>
                    <a:pt x="441" y="266"/>
                    <a:pt x="434" y="263"/>
                    <a:pt x="427" y="259"/>
                  </a:cubicBezTo>
                  <a:moveTo>
                    <a:pt x="442" y="243"/>
                  </a:moveTo>
                  <a:cubicBezTo>
                    <a:pt x="440" y="241"/>
                    <a:pt x="437" y="239"/>
                    <a:pt x="435" y="237"/>
                  </a:cubicBezTo>
                  <a:cubicBezTo>
                    <a:pt x="436" y="232"/>
                    <a:pt x="438" y="227"/>
                    <a:pt x="440" y="222"/>
                  </a:cubicBezTo>
                  <a:cubicBezTo>
                    <a:pt x="442" y="217"/>
                    <a:pt x="444" y="212"/>
                    <a:pt x="445" y="206"/>
                  </a:cubicBezTo>
                  <a:cubicBezTo>
                    <a:pt x="450" y="210"/>
                    <a:pt x="455" y="214"/>
                    <a:pt x="459" y="218"/>
                  </a:cubicBezTo>
                  <a:cubicBezTo>
                    <a:pt x="456" y="228"/>
                    <a:pt x="453" y="238"/>
                    <a:pt x="452" y="249"/>
                  </a:cubicBezTo>
                  <a:cubicBezTo>
                    <a:pt x="452" y="249"/>
                    <a:pt x="452" y="250"/>
                    <a:pt x="451" y="250"/>
                  </a:cubicBezTo>
                  <a:cubicBezTo>
                    <a:pt x="448" y="248"/>
                    <a:pt x="445" y="245"/>
                    <a:pt x="442" y="243"/>
                  </a:cubicBezTo>
                  <a:moveTo>
                    <a:pt x="412" y="217"/>
                  </a:moveTo>
                  <a:cubicBezTo>
                    <a:pt x="406" y="212"/>
                    <a:pt x="400" y="207"/>
                    <a:pt x="394" y="201"/>
                  </a:cubicBezTo>
                  <a:cubicBezTo>
                    <a:pt x="398" y="200"/>
                    <a:pt x="401" y="199"/>
                    <a:pt x="405" y="197"/>
                  </a:cubicBezTo>
                  <a:cubicBezTo>
                    <a:pt x="406" y="198"/>
                    <a:pt x="407" y="199"/>
                    <a:pt x="409" y="200"/>
                  </a:cubicBezTo>
                  <a:cubicBezTo>
                    <a:pt x="410" y="200"/>
                    <a:pt x="410" y="199"/>
                    <a:pt x="409" y="198"/>
                  </a:cubicBezTo>
                  <a:cubicBezTo>
                    <a:pt x="409" y="198"/>
                    <a:pt x="408" y="197"/>
                    <a:pt x="407" y="196"/>
                  </a:cubicBezTo>
                  <a:cubicBezTo>
                    <a:pt x="411" y="195"/>
                    <a:pt x="414" y="194"/>
                    <a:pt x="418" y="193"/>
                  </a:cubicBezTo>
                  <a:cubicBezTo>
                    <a:pt x="416" y="201"/>
                    <a:pt x="414" y="209"/>
                    <a:pt x="412" y="217"/>
                  </a:cubicBezTo>
                  <a:moveTo>
                    <a:pt x="385" y="205"/>
                  </a:moveTo>
                  <a:cubicBezTo>
                    <a:pt x="386" y="204"/>
                    <a:pt x="387" y="204"/>
                    <a:pt x="389" y="203"/>
                  </a:cubicBezTo>
                  <a:cubicBezTo>
                    <a:pt x="388" y="205"/>
                    <a:pt x="388" y="207"/>
                    <a:pt x="387" y="209"/>
                  </a:cubicBezTo>
                  <a:cubicBezTo>
                    <a:pt x="386" y="208"/>
                    <a:pt x="384" y="207"/>
                    <a:pt x="383" y="206"/>
                  </a:cubicBezTo>
                  <a:cubicBezTo>
                    <a:pt x="383" y="206"/>
                    <a:pt x="384" y="205"/>
                    <a:pt x="385" y="205"/>
                  </a:cubicBezTo>
                  <a:moveTo>
                    <a:pt x="385" y="218"/>
                  </a:moveTo>
                  <a:cubicBezTo>
                    <a:pt x="384" y="221"/>
                    <a:pt x="383" y="225"/>
                    <a:pt x="382" y="228"/>
                  </a:cubicBezTo>
                  <a:cubicBezTo>
                    <a:pt x="379" y="226"/>
                    <a:pt x="376" y="224"/>
                    <a:pt x="372" y="222"/>
                  </a:cubicBezTo>
                  <a:cubicBezTo>
                    <a:pt x="369" y="220"/>
                    <a:pt x="364" y="220"/>
                    <a:pt x="361" y="217"/>
                  </a:cubicBezTo>
                  <a:cubicBezTo>
                    <a:pt x="369" y="216"/>
                    <a:pt x="377" y="216"/>
                    <a:pt x="385" y="218"/>
                  </a:cubicBezTo>
                  <a:moveTo>
                    <a:pt x="109" y="331"/>
                  </a:moveTo>
                  <a:cubicBezTo>
                    <a:pt x="95" y="350"/>
                    <a:pt x="77" y="364"/>
                    <a:pt x="61" y="372"/>
                  </a:cubicBezTo>
                  <a:cubicBezTo>
                    <a:pt x="75" y="357"/>
                    <a:pt x="92" y="338"/>
                    <a:pt x="108" y="320"/>
                  </a:cubicBezTo>
                  <a:cubicBezTo>
                    <a:pt x="118" y="326"/>
                    <a:pt x="118" y="326"/>
                    <a:pt x="121" y="335"/>
                  </a:cubicBezTo>
                  <a:cubicBezTo>
                    <a:pt x="117" y="334"/>
                    <a:pt x="113" y="333"/>
                    <a:pt x="109" y="331"/>
                  </a:cubicBezTo>
                  <a:moveTo>
                    <a:pt x="246" y="344"/>
                  </a:moveTo>
                  <a:cubicBezTo>
                    <a:pt x="246" y="337"/>
                    <a:pt x="252" y="331"/>
                    <a:pt x="255" y="325"/>
                  </a:cubicBezTo>
                  <a:cubicBezTo>
                    <a:pt x="257" y="320"/>
                    <a:pt x="258" y="315"/>
                    <a:pt x="260" y="311"/>
                  </a:cubicBezTo>
                  <a:cubicBezTo>
                    <a:pt x="261" y="304"/>
                    <a:pt x="263" y="297"/>
                    <a:pt x="264" y="290"/>
                  </a:cubicBezTo>
                  <a:cubicBezTo>
                    <a:pt x="265" y="285"/>
                    <a:pt x="265" y="279"/>
                    <a:pt x="268" y="274"/>
                  </a:cubicBezTo>
                  <a:cubicBezTo>
                    <a:pt x="269" y="272"/>
                    <a:pt x="267" y="271"/>
                    <a:pt x="266" y="272"/>
                  </a:cubicBezTo>
                  <a:cubicBezTo>
                    <a:pt x="263" y="276"/>
                    <a:pt x="263" y="281"/>
                    <a:pt x="262" y="285"/>
                  </a:cubicBezTo>
                  <a:cubicBezTo>
                    <a:pt x="261" y="294"/>
                    <a:pt x="259" y="302"/>
                    <a:pt x="256" y="310"/>
                  </a:cubicBezTo>
                  <a:cubicBezTo>
                    <a:pt x="254" y="318"/>
                    <a:pt x="252" y="325"/>
                    <a:pt x="249" y="332"/>
                  </a:cubicBezTo>
                  <a:cubicBezTo>
                    <a:pt x="246" y="336"/>
                    <a:pt x="244" y="340"/>
                    <a:pt x="244" y="345"/>
                  </a:cubicBezTo>
                  <a:cubicBezTo>
                    <a:pt x="230" y="349"/>
                    <a:pt x="216" y="353"/>
                    <a:pt x="202" y="356"/>
                  </a:cubicBezTo>
                  <a:cubicBezTo>
                    <a:pt x="202" y="355"/>
                    <a:pt x="203" y="353"/>
                    <a:pt x="203" y="351"/>
                  </a:cubicBezTo>
                  <a:cubicBezTo>
                    <a:pt x="205" y="343"/>
                    <a:pt x="209" y="336"/>
                    <a:pt x="212" y="328"/>
                  </a:cubicBezTo>
                  <a:cubicBezTo>
                    <a:pt x="216" y="319"/>
                    <a:pt x="218" y="309"/>
                    <a:pt x="222" y="299"/>
                  </a:cubicBezTo>
                  <a:cubicBezTo>
                    <a:pt x="223" y="298"/>
                    <a:pt x="220" y="297"/>
                    <a:pt x="220" y="299"/>
                  </a:cubicBezTo>
                  <a:cubicBezTo>
                    <a:pt x="214" y="312"/>
                    <a:pt x="210" y="326"/>
                    <a:pt x="204" y="339"/>
                  </a:cubicBezTo>
                  <a:cubicBezTo>
                    <a:pt x="202" y="344"/>
                    <a:pt x="201" y="351"/>
                    <a:pt x="199" y="357"/>
                  </a:cubicBezTo>
                  <a:cubicBezTo>
                    <a:pt x="193" y="359"/>
                    <a:pt x="188" y="360"/>
                    <a:pt x="183" y="361"/>
                  </a:cubicBezTo>
                  <a:cubicBezTo>
                    <a:pt x="184" y="358"/>
                    <a:pt x="185" y="354"/>
                    <a:pt x="186" y="351"/>
                  </a:cubicBezTo>
                  <a:cubicBezTo>
                    <a:pt x="188" y="341"/>
                    <a:pt x="192" y="332"/>
                    <a:pt x="194" y="322"/>
                  </a:cubicBezTo>
                  <a:cubicBezTo>
                    <a:pt x="195" y="317"/>
                    <a:pt x="197" y="311"/>
                    <a:pt x="194" y="306"/>
                  </a:cubicBezTo>
                  <a:cubicBezTo>
                    <a:pt x="193" y="305"/>
                    <a:pt x="191" y="306"/>
                    <a:pt x="192" y="308"/>
                  </a:cubicBezTo>
                  <a:cubicBezTo>
                    <a:pt x="194" y="312"/>
                    <a:pt x="191" y="319"/>
                    <a:pt x="190" y="324"/>
                  </a:cubicBezTo>
                  <a:cubicBezTo>
                    <a:pt x="188" y="331"/>
                    <a:pt x="185" y="339"/>
                    <a:pt x="184" y="346"/>
                  </a:cubicBezTo>
                  <a:cubicBezTo>
                    <a:pt x="182" y="351"/>
                    <a:pt x="181" y="357"/>
                    <a:pt x="180" y="362"/>
                  </a:cubicBezTo>
                  <a:cubicBezTo>
                    <a:pt x="179" y="362"/>
                    <a:pt x="178" y="363"/>
                    <a:pt x="177" y="363"/>
                  </a:cubicBezTo>
                  <a:cubicBezTo>
                    <a:pt x="165" y="366"/>
                    <a:pt x="153" y="366"/>
                    <a:pt x="139" y="368"/>
                  </a:cubicBezTo>
                  <a:cubicBezTo>
                    <a:pt x="141" y="365"/>
                    <a:pt x="142" y="363"/>
                    <a:pt x="143" y="360"/>
                  </a:cubicBezTo>
                  <a:cubicBezTo>
                    <a:pt x="149" y="348"/>
                    <a:pt x="153" y="336"/>
                    <a:pt x="162" y="326"/>
                  </a:cubicBezTo>
                  <a:cubicBezTo>
                    <a:pt x="163" y="325"/>
                    <a:pt x="161" y="323"/>
                    <a:pt x="160" y="324"/>
                  </a:cubicBezTo>
                  <a:cubicBezTo>
                    <a:pt x="152" y="334"/>
                    <a:pt x="147" y="345"/>
                    <a:pt x="142" y="357"/>
                  </a:cubicBezTo>
                  <a:cubicBezTo>
                    <a:pt x="140" y="360"/>
                    <a:pt x="139" y="363"/>
                    <a:pt x="138" y="366"/>
                  </a:cubicBezTo>
                  <a:cubicBezTo>
                    <a:pt x="139" y="345"/>
                    <a:pt x="140" y="325"/>
                    <a:pt x="121" y="310"/>
                  </a:cubicBezTo>
                  <a:cubicBezTo>
                    <a:pt x="138" y="294"/>
                    <a:pt x="152" y="279"/>
                    <a:pt x="169" y="266"/>
                  </a:cubicBezTo>
                  <a:cubicBezTo>
                    <a:pt x="191" y="248"/>
                    <a:pt x="213" y="230"/>
                    <a:pt x="231" y="208"/>
                  </a:cubicBezTo>
                  <a:cubicBezTo>
                    <a:pt x="248" y="188"/>
                    <a:pt x="265" y="168"/>
                    <a:pt x="282" y="147"/>
                  </a:cubicBezTo>
                  <a:cubicBezTo>
                    <a:pt x="288" y="140"/>
                    <a:pt x="295" y="136"/>
                    <a:pt x="305" y="135"/>
                  </a:cubicBezTo>
                  <a:cubicBezTo>
                    <a:pt x="319" y="134"/>
                    <a:pt x="332" y="135"/>
                    <a:pt x="344" y="141"/>
                  </a:cubicBezTo>
                  <a:cubicBezTo>
                    <a:pt x="342" y="142"/>
                    <a:pt x="340" y="143"/>
                    <a:pt x="338" y="143"/>
                  </a:cubicBezTo>
                  <a:cubicBezTo>
                    <a:pt x="336" y="144"/>
                    <a:pt x="337" y="147"/>
                    <a:pt x="340" y="147"/>
                  </a:cubicBezTo>
                  <a:cubicBezTo>
                    <a:pt x="343" y="146"/>
                    <a:pt x="345" y="145"/>
                    <a:pt x="348" y="143"/>
                  </a:cubicBezTo>
                  <a:cubicBezTo>
                    <a:pt x="350" y="145"/>
                    <a:pt x="352" y="146"/>
                    <a:pt x="354" y="148"/>
                  </a:cubicBezTo>
                  <a:cubicBezTo>
                    <a:pt x="368" y="160"/>
                    <a:pt x="369" y="166"/>
                    <a:pt x="357" y="183"/>
                  </a:cubicBezTo>
                  <a:cubicBezTo>
                    <a:pt x="352" y="189"/>
                    <a:pt x="346" y="195"/>
                    <a:pt x="341" y="201"/>
                  </a:cubicBezTo>
                  <a:cubicBezTo>
                    <a:pt x="332" y="212"/>
                    <a:pt x="332" y="214"/>
                    <a:pt x="345" y="222"/>
                  </a:cubicBezTo>
                  <a:cubicBezTo>
                    <a:pt x="349" y="220"/>
                    <a:pt x="353" y="218"/>
                    <a:pt x="358" y="217"/>
                  </a:cubicBezTo>
                  <a:cubicBezTo>
                    <a:pt x="358" y="218"/>
                    <a:pt x="358" y="218"/>
                    <a:pt x="358" y="218"/>
                  </a:cubicBezTo>
                  <a:cubicBezTo>
                    <a:pt x="358" y="219"/>
                    <a:pt x="359" y="219"/>
                    <a:pt x="359" y="220"/>
                  </a:cubicBezTo>
                  <a:cubicBezTo>
                    <a:pt x="359" y="219"/>
                    <a:pt x="358" y="220"/>
                    <a:pt x="358" y="221"/>
                  </a:cubicBezTo>
                  <a:cubicBezTo>
                    <a:pt x="354" y="232"/>
                    <a:pt x="351" y="243"/>
                    <a:pt x="348" y="255"/>
                  </a:cubicBezTo>
                  <a:cubicBezTo>
                    <a:pt x="348" y="256"/>
                    <a:pt x="348" y="258"/>
                    <a:pt x="347" y="260"/>
                  </a:cubicBezTo>
                  <a:cubicBezTo>
                    <a:pt x="345" y="259"/>
                    <a:pt x="344" y="258"/>
                    <a:pt x="342" y="257"/>
                  </a:cubicBezTo>
                  <a:cubicBezTo>
                    <a:pt x="337" y="255"/>
                    <a:pt x="333" y="252"/>
                    <a:pt x="329" y="250"/>
                  </a:cubicBezTo>
                  <a:cubicBezTo>
                    <a:pt x="330" y="244"/>
                    <a:pt x="330" y="238"/>
                    <a:pt x="330" y="231"/>
                  </a:cubicBezTo>
                  <a:cubicBezTo>
                    <a:pt x="330" y="229"/>
                    <a:pt x="328" y="229"/>
                    <a:pt x="328" y="231"/>
                  </a:cubicBezTo>
                  <a:cubicBezTo>
                    <a:pt x="328" y="237"/>
                    <a:pt x="327" y="243"/>
                    <a:pt x="327" y="248"/>
                  </a:cubicBezTo>
                  <a:cubicBezTo>
                    <a:pt x="323" y="246"/>
                    <a:pt x="318" y="244"/>
                    <a:pt x="313" y="244"/>
                  </a:cubicBezTo>
                  <a:cubicBezTo>
                    <a:pt x="312" y="243"/>
                    <a:pt x="311" y="246"/>
                    <a:pt x="313" y="246"/>
                  </a:cubicBezTo>
                  <a:cubicBezTo>
                    <a:pt x="318" y="247"/>
                    <a:pt x="322" y="249"/>
                    <a:pt x="326" y="251"/>
                  </a:cubicBezTo>
                  <a:cubicBezTo>
                    <a:pt x="325" y="259"/>
                    <a:pt x="324" y="265"/>
                    <a:pt x="322" y="273"/>
                  </a:cubicBezTo>
                  <a:cubicBezTo>
                    <a:pt x="317" y="270"/>
                    <a:pt x="312" y="267"/>
                    <a:pt x="307" y="264"/>
                  </a:cubicBezTo>
                  <a:cubicBezTo>
                    <a:pt x="307" y="260"/>
                    <a:pt x="308" y="255"/>
                    <a:pt x="308" y="251"/>
                  </a:cubicBezTo>
                  <a:cubicBezTo>
                    <a:pt x="308" y="250"/>
                    <a:pt x="306" y="250"/>
                    <a:pt x="306" y="251"/>
                  </a:cubicBezTo>
                  <a:cubicBezTo>
                    <a:pt x="305" y="255"/>
                    <a:pt x="305" y="258"/>
                    <a:pt x="304" y="262"/>
                  </a:cubicBezTo>
                  <a:cubicBezTo>
                    <a:pt x="303" y="262"/>
                    <a:pt x="302" y="261"/>
                    <a:pt x="301" y="260"/>
                  </a:cubicBezTo>
                  <a:cubicBezTo>
                    <a:pt x="301" y="260"/>
                    <a:pt x="300" y="261"/>
                    <a:pt x="300" y="262"/>
                  </a:cubicBezTo>
                  <a:cubicBezTo>
                    <a:pt x="301" y="263"/>
                    <a:pt x="303" y="264"/>
                    <a:pt x="304" y="265"/>
                  </a:cubicBezTo>
                  <a:cubicBezTo>
                    <a:pt x="302" y="276"/>
                    <a:pt x="300" y="287"/>
                    <a:pt x="296" y="298"/>
                  </a:cubicBezTo>
                  <a:cubicBezTo>
                    <a:pt x="290" y="296"/>
                    <a:pt x="283" y="295"/>
                    <a:pt x="278" y="292"/>
                  </a:cubicBezTo>
                  <a:cubicBezTo>
                    <a:pt x="282" y="281"/>
                    <a:pt x="285" y="270"/>
                    <a:pt x="288" y="259"/>
                  </a:cubicBezTo>
                  <a:cubicBezTo>
                    <a:pt x="289" y="258"/>
                    <a:pt x="286" y="257"/>
                    <a:pt x="286" y="259"/>
                  </a:cubicBezTo>
                  <a:cubicBezTo>
                    <a:pt x="283" y="269"/>
                    <a:pt x="280" y="280"/>
                    <a:pt x="276" y="291"/>
                  </a:cubicBezTo>
                  <a:cubicBezTo>
                    <a:pt x="275" y="290"/>
                    <a:pt x="273" y="289"/>
                    <a:pt x="272" y="288"/>
                  </a:cubicBezTo>
                  <a:cubicBezTo>
                    <a:pt x="271" y="287"/>
                    <a:pt x="269" y="289"/>
                    <a:pt x="270" y="290"/>
                  </a:cubicBezTo>
                  <a:cubicBezTo>
                    <a:pt x="271" y="291"/>
                    <a:pt x="273" y="293"/>
                    <a:pt x="275" y="294"/>
                  </a:cubicBezTo>
                  <a:cubicBezTo>
                    <a:pt x="274" y="296"/>
                    <a:pt x="274" y="298"/>
                    <a:pt x="273" y="299"/>
                  </a:cubicBezTo>
                  <a:cubicBezTo>
                    <a:pt x="271" y="306"/>
                    <a:pt x="268" y="311"/>
                    <a:pt x="266" y="318"/>
                  </a:cubicBezTo>
                  <a:cubicBezTo>
                    <a:pt x="265" y="320"/>
                    <a:pt x="265" y="322"/>
                    <a:pt x="264" y="325"/>
                  </a:cubicBezTo>
                  <a:cubicBezTo>
                    <a:pt x="264" y="323"/>
                    <a:pt x="258" y="338"/>
                    <a:pt x="255" y="333"/>
                  </a:cubicBezTo>
                  <a:cubicBezTo>
                    <a:pt x="255" y="332"/>
                    <a:pt x="254" y="333"/>
                    <a:pt x="255" y="333"/>
                  </a:cubicBezTo>
                  <a:cubicBezTo>
                    <a:pt x="255" y="336"/>
                    <a:pt x="257" y="336"/>
                    <a:pt x="259" y="335"/>
                  </a:cubicBezTo>
                  <a:cubicBezTo>
                    <a:pt x="264" y="334"/>
                    <a:pt x="266" y="328"/>
                    <a:pt x="267" y="324"/>
                  </a:cubicBezTo>
                  <a:cubicBezTo>
                    <a:pt x="270" y="314"/>
                    <a:pt x="274" y="305"/>
                    <a:pt x="277" y="295"/>
                  </a:cubicBezTo>
                  <a:cubicBezTo>
                    <a:pt x="282" y="298"/>
                    <a:pt x="288" y="300"/>
                    <a:pt x="294" y="302"/>
                  </a:cubicBezTo>
                  <a:cubicBezTo>
                    <a:pt x="292" y="308"/>
                    <a:pt x="289" y="314"/>
                    <a:pt x="287" y="320"/>
                  </a:cubicBezTo>
                  <a:cubicBezTo>
                    <a:pt x="285" y="324"/>
                    <a:pt x="283" y="337"/>
                    <a:pt x="277" y="331"/>
                  </a:cubicBezTo>
                  <a:cubicBezTo>
                    <a:pt x="277" y="330"/>
                    <a:pt x="276" y="331"/>
                    <a:pt x="277" y="331"/>
                  </a:cubicBezTo>
                  <a:cubicBezTo>
                    <a:pt x="277" y="332"/>
                    <a:pt x="278" y="333"/>
                    <a:pt x="278" y="334"/>
                  </a:cubicBezTo>
                  <a:cubicBezTo>
                    <a:pt x="274" y="335"/>
                    <a:pt x="270" y="337"/>
                    <a:pt x="266" y="338"/>
                  </a:cubicBezTo>
                  <a:cubicBezTo>
                    <a:pt x="260" y="340"/>
                    <a:pt x="253" y="342"/>
                    <a:pt x="246" y="344"/>
                  </a:cubicBezTo>
                  <a:moveTo>
                    <a:pt x="308" y="327"/>
                  </a:moveTo>
                  <a:cubicBezTo>
                    <a:pt x="308" y="326"/>
                    <a:pt x="309" y="325"/>
                    <a:pt x="309" y="324"/>
                  </a:cubicBezTo>
                  <a:cubicBezTo>
                    <a:pt x="312" y="319"/>
                    <a:pt x="313" y="313"/>
                    <a:pt x="315" y="308"/>
                  </a:cubicBezTo>
                  <a:cubicBezTo>
                    <a:pt x="320" y="309"/>
                    <a:pt x="325" y="311"/>
                    <a:pt x="331" y="313"/>
                  </a:cubicBezTo>
                  <a:cubicBezTo>
                    <a:pt x="330" y="314"/>
                    <a:pt x="330" y="316"/>
                    <a:pt x="329" y="317"/>
                  </a:cubicBezTo>
                  <a:cubicBezTo>
                    <a:pt x="329" y="317"/>
                    <a:pt x="328" y="319"/>
                    <a:pt x="327" y="322"/>
                  </a:cubicBezTo>
                  <a:cubicBezTo>
                    <a:pt x="322" y="324"/>
                    <a:pt x="316" y="325"/>
                    <a:pt x="310" y="326"/>
                  </a:cubicBezTo>
                  <a:cubicBezTo>
                    <a:pt x="309" y="326"/>
                    <a:pt x="308" y="327"/>
                    <a:pt x="308" y="327"/>
                  </a:cubicBezTo>
                  <a:moveTo>
                    <a:pt x="332" y="320"/>
                  </a:moveTo>
                  <a:cubicBezTo>
                    <a:pt x="333" y="318"/>
                    <a:pt x="333" y="316"/>
                    <a:pt x="334" y="314"/>
                  </a:cubicBezTo>
                  <a:cubicBezTo>
                    <a:pt x="336" y="315"/>
                    <a:pt x="338" y="316"/>
                    <a:pt x="340" y="317"/>
                  </a:cubicBezTo>
                  <a:cubicBezTo>
                    <a:pt x="338" y="318"/>
                    <a:pt x="335" y="319"/>
                    <a:pt x="332" y="320"/>
                  </a:cubicBezTo>
                  <a:moveTo>
                    <a:pt x="365" y="317"/>
                  </a:moveTo>
                  <a:cubicBezTo>
                    <a:pt x="369" y="312"/>
                    <a:pt x="374" y="308"/>
                    <a:pt x="379" y="303"/>
                  </a:cubicBezTo>
                  <a:cubicBezTo>
                    <a:pt x="381" y="304"/>
                    <a:pt x="382" y="305"/>
                    <a:pt x="384" y="305"/>
                  </a:cubicBezTo>
                  <a:cubicBezTo>
                    <a:pt x="384" y="305"/>
                    <a:pt x="385" y="305"/>
                    <a:pt x="385" y="306"/>
                  </a:cubicBezTo>
                  <a:cubicBezTo>
                    <a:pt x="385" y="306"/>
                    <a:pt x="385" y="306"/>
                    <a:pt x="385" y="306"/>
                  </a:cubicBezTo>
                  <a:cubicBezTo>
                    <a:pt x="385" y="307"/>
                    <a:pt x="385" y="310"/>
                    <a:pt x="385" y="313"/>
                  </a:cubicBezTo>
                  <a:cubicBezTo>
                    <a:pt x="383" y="313"/>
                    <a:pt x="381" y="314"/>
                    <a:pt x="379" y="315"/>
                  </a:cubicBezTo>
                  <a:cubicBezTo>
                    <a:pt x="378" y="314"/>
                    <a:pt x="378" y="312"/>
                    <a:pt x="378" y="311"/>
                  </a:cubicBezTo>
                  <a:cubicBezTo>
                    <a:pt x="378" y="310"/>
                    <a:pt x="376" y="310"/>
                    <a:pt x="376" y="311"/>
                  </a:cubicBezTo>
                  <a:cubicBezTo>
                    <a:pt x="376" y="312"/>
                    <a:pt x="376" y="314"/>
                    <a:pt x="376" y="316"/>
                  </a:cubicBezTo>
                  <a:cubicBezTo>
                    <a:pt x="375" y="316"/>
                    <a:pt x="374" y="316"/>
                    <a:pt x="373" y="317"/>
                  </a:cubicBezTo>
                  <a:cubicBezTo>
                    <a:pt x="370" y="317"/>
                    <a:pt x="368" y="318"/>
                    <a:pt x="365" y="317"/>
                  </a:cubicBezTo>
                  <a:moveTo>
                    <a:pt x="404" y="307"/>
                  </a:moveTo>
                  <a:cubicBezTo>
                    <a:pt x="404" y="306"/>
                    <a:pt x="404" y="306"/>
                    <a:pt x="403" y="305"/>
                  </a:cubicBezTo>
                  <a:cubicBezTo>
                    <a:pt x="401" y="304"/>
                    <a:pt x="402" y="304"/>
                    <a:pt x="399" y="304"/>
                  </a:cubicBezTo>
                  <a:cubicBezTo>
                    <a:pt x="399" y="304"/>
                    <a:pt x="398" y="305"/>
                    <a:pt x="398" y="305"/>
                  </a:cubicBezTo>
                  <a:cubicBezTo>
                    <a:pt x="396" y="305"/>
                    <a:pt x="393" y="304"/>
                    <a:pt x="391" y="303"/>
                  </a:cubicBezTo>
                  <a:cubicBezTo>
                    <a:pt x="391" y="301"/>
                    <a:pt x="391" y="299"/>
                    <a:pt x="392" y="296"/>
                  </a:cubicBezTo>
                  <a:cubicBezTo>
                    <a:pt x="393" y="295"/>
                    <a:pt x="393" y="294"/>
                    <a:pt x="394" y="293"/>
                  </a:cubicBezTo>
                  <a:cubicBezTo>
                    <a:pt x="395" y="293"/>
                    <a:pt x="396" y="294"/>
                    <a:pt x="397" y="294"/>
                  </a:cubicBezTo>
                  <a:cubicBezTo>
                    <a:pt x="398" y="294"/>
                    <a:pt x="402" y="296"/>
                    <a:pt x="406" y="297"/>
                  </a:cubicBezTo>
                  <a:cubicBezTo>
                    <a:pt x="406" y="299"/>
                    <a:pt x="406" y="301"/>
                    <a:pt x="405" y="302"/>
                  </a:cubicBezTo>
                  <a:cubicBezTo>
                    <a:pt x="405" y="304"/>
                    <a:pt x="407" y="304"/>
                    <a:pt x="408" y="303"/>
                  </a:cubicBezTo>
                  <a:cubicBezTo>
                    <a:pt x="409" y="302"/>
                    <a:pt x="411" y="300"/>
                    <a:pt x="412" y="299"/>
                  </a:cubicBezTo>
                  <a:cubicBezTo>
                    <a:pt x="417" y="300"/>
                    <a:pt x="421" y="301"/>
                    <a:pt x="424" y="300"/>
                  </a:cubicBezTo>
                  <a:cubicBezTo>
                    <a:pt x="422" y="301"/>
                    <a:pt x="420" y="302"/>
                    <a:pt x="418" y="302"/>
                  </a:cubicBezTo>
                  <a:cubicBezTo>
                    <a:pt x="413" y="304"/>
                    <a:pt x="409" y="305"/>
                    <a:pt x="404" y="307"/>
                  </a:cubicBezTo>
                  <a:moveTo>
                    <a:pt x="455" y="290"/>
                  </a:moveTo>
                  <a:cubicBezTo>
                    <a:pt x="455" y="290"/>
                    <a:pt x="454" y="287"/>
                    <a:pt x="454" y="283"/>
                  </a:cubicBezTo>
                  <a:cubicBezTo>
                    <a:pt x="454" y="282"/>
                    <a:pt x="452" y="282"/>
                    <a:pt x="452" y="283"/>
                  </a:cubicBezTo>
                  <a:cubicBezTo>
                    <a:pt x="452" y="286"/>
                    <a:pt x="453" y="288"/>
                    <a:pt x="454" y="291"/>
                  </a:cubicBezTo>
                  <a:cubicBezTo>
                    <a:pt x="451" y="292"/>
                    <a:pt x="449" y="293"/>
                    <a:pt x="446" y="293"/>
                  </a:cubicBezTo>
                  <a:cubicBezTo>
                    <a:pt x="446" y="293"/>
                    <a:pt x="447" y="293"/>
                    <a:pt x="447" y="293"/>
                  </a:cubicBezTo>
                  <a:cubicBezTo>
                    <a:pt x="448" y="286"/>
                    <a:pt x="450" y="280"/>
                    <a:pt x="451" y="274"/>
                  </a:cubicBezTo>
                  <a:cubicBezTo>
                    <a:pt x="454" y="276"/>
                    <a:pt x="458" y="276"/>
                    <a:pt x="461" y="276"/>
                  </a:cubicBezTo>
                  <a:cubicBezTo>
                    <a:pt x="461" y="276"/>
                    <a:pt x="462" y="276"/>
                    <a:pt x="462" y="276"/>
                  </a:cubicBezTo>
                  <a:cubicBezTo>
                    <a:pt x="461" y="278"/>
                    <a:pt x="461" y="280"/>
                    <a:pt x="460" y="282"/>
                  </a:cubicBezTo>
                  <a:cubicBezTo>
                    <a:pt x="460" y="284"/>
                    <a:pt x="459" y="288"/>
                    <a:pt x="457" y="290"/>
                  </a:cubicBezTo>
                  <a:cubicBezTo>
                    <a:pt x="457" y="290"/>
                    <a:pt x="456" y="290"/>
                    <a:pt x="455" y="290"/>
                  </a:cubicBezTo>
                  <a:moveTo>
                    <a:pt x="464" y="270"/>
                  </a:moveTo>
                  <a:cubicBezTo>
                    <a:pt x="463" y="271"/>
                    <a:pt x="463" y="273"/>
                    <a:pt x="462" y="275"/>
                  </a:cubicBezTo>
                  <a:cubicBezTo>
                    <a:pt x="462" y="274"/>
                    <a:pt x="462" y="274"/>
                    <a:pt x="461" y="274"/>
                  </a:cubicBezTo>
                  <a:cubicBezTo>
                    <a:pt x="458" y="273"/>
                    <a:pt x="455" y="271"/>
                    <a:pt x="452" y="270"/>
                  </a:cubicBezTo>
                  <a:cubicBezTo>
                    <a:pt x="453" y="266"/>
                    <a:pt x="454" y="262"/>
                    <a:pt x="454" y="259"/>
                  </a:cubicBezTo>
                  <a:cubicBezTo>
                    <a:pt x="456" y="259"/>
                    <a:pt x="457" y="260"/>
                    <a:pt x="458" y="261"/>
                  </a:cubicBezTo>
                  <a:cubicBezTo>
                    <a:pt x="460" y="263"/>
                    <a:pt x="462" y="264"/>
                    <a:pt x="465" y="266"/>
                  </a:cubicBezTo>
                  <a:cubicBezTo>
                    <a:pt x="465" y="267"/>
                    <a:pt x="464" y="268"/>
                    <a:pt x="464" y="270"/>
                  </a:cubicBezTo>
                  <a:moveTo>
                    <a:pt x="467" y="261"/>
                  </a:moveTo>
                  <a:cubicBezTo>
                    <a:pt x="463" y="259"/>
                    <a:pt x="459" y="256"/>
                    <a:pt x="455" y="253"/>
                  </a:cubicBezTo>
                  <a:cubicBezTo>
                    <a:pt x="457" y="242"/>
                    <a:pt x="459" y="231"/>
                    <a:pt x="462" y="220"/>
                  </a:cubicBezTo>
                  <a:cubicBezTo>
                    <a:pt x="465" y="223"/>
                    <a:pt x="467" y="226"/>
                    <a:pt x="470" y="229"/>
                  </a:cubicBezTo>
                  <a:cubicBezTo>
                    <a:pt x="472" y="231"/>
                    <a:pt x="473" y="233"/>
                    <a:pt x="475" y="235"/>
                  </a:cubicBezTo>
                  <a:cubicBezTo>
                    <a:pt x="472" y="244"/>
                    <a:pt x="469" y="252"/>
                    <a:pt x="467" y="261"/>
                  </a:cubicBezTo>
                  <a:moveTo>
                    <a:pt x="479" y="264"/>
                  </a:moveTo>
                  <a:cubicBezTo>
                    <a:pt x="479" y="265"/>
                    <a:pt x="478" y="266"/>
                    <a:pt x="478" y="267"/>
                  </a:cubicBezTo>
                  <a:cubicBezTo>
                    <a:pt x="478" y="267"/>
                    <a:pt x="478" y="267"/>
                    <a:pt x="478" y="267"/>
                  </a:cubicBezTo>
                  <a:cubicBezTo>
                    <a:pt x="478" y="267"/>
                    <a:pt x="478" y="267"/>
                    <a:pt x="478" y="267"/>
                  </a:cubicBezTo>
                  <a:cubicBezTo>
                    <a:pt x="478" y="266"/>
                    <a:pt x="477" y="266"/>
                    <a:pt x="476" y="267"/>
                  </a:cubicBezTo>
                  <a:cubicBezTo>
                    <a:pt x="474" y="266"/>
                    <a:pt x="472" y="264"/>
                    <a:pt x="470" y="263"/>
                  </a:cubicBezTo>
                  <a:cubicBezTo>
                    <a:pt x="472" y="256"/>
                    <a:pt x="474" y="250"/>
                    <a:pt x="476" y="243"/>
                  </a:cubicBezTo>
                  <a:cubicBezTo>
                    <a:pt x="476" y="242"/>
                    <a:pt x="477" y="240"/>
                    <a:pt x="477" y="239"/>
                  </a:cubicBezTo>
                  <a:cubicBezTo>
                    <a:pt x="479" y="242"/>
                    <a:pt x="481" y="245"/>
                    <a:pt x="483" y="248"/>
                  </a:cubicBezTo>
                  <a:cubicBezTo>
                    <a:pt x="482" y="253"/>
                    <a:pt x="480" y="259"/>
                    <a:pt x="479" y="264"/>
                  </a:cubicBezTo>
                  <a:moveTo>
                    <a:pt x="485" y="242"/>
                  </a:moveTo>
                  <a:cubicBezTo>
                    <a:pt x="483" y="239"/>
                    <a:pt x="481" y="236"/>
                    <a:pt x="479" y="233"/>
                  </a:cubicBezTo>
                  <a:cubicBezTo>
                    <a:pt x="482" y="223"/>
                    <a:pt x="485" y="212"/>
                    <a:pt x="488" y="201"/>
                  </a:cubicBezTo>
                  <a:cubicBezTo>
                    <a:pt x="489" y="197"/>
                    <a:pt x="490" y="194"/>
                    <a:pt x="490" y="190"/>
                  </a:cubicBezTo>
                  <a:cubicBezTo>
                    <a:pt x="492" y="192"/>
                    <a:pt x="494" y="194"/>
                    <a:pt x="495" y="197"/>
                  </a:cubicBezTo>
                  <a:cubicBezTo>
                    <a:pt x="494" y="201"/>
                    <a:pt x="493" y="206"/>
                    <a:pt x="492" y="211"/>
                  </a:cubicBezTo>
                  <a:cubicBezTo>
                    <a:pt x="490" y="221"/>
                    <a:pt x="487" y="231"/>
                    <a:pt x="485" y="242"/>
                  </a:cubicBezTo>
                  <a:moveTo>
                    <a:pt x="501" y="261"/>
                  </a:moveTo>
                  <a:cubicBezTo>
                    <a:pt x="497" y="256"/>
                    <a:pt x="493" y="251"/>
                    <a:pt x="488" y="246"/>
                  </a:cubicBezTo>
                  <a:cubicBezTo>
                    <a:pt x="491" y="235"/>
                    <a:pt x="494" y="223"/>
                    <a:pt x="496" y="212"/>
                  </a:cubicBezTo>
                  <a:cubicBezTo>
                    <a:pt x="497" y="208"/>
                    <a:pt x="498" y="205"/>
                    <a:pt x="499" y="201"/>
                  </a:cubicBezTo>
                  <a:cubicBezTo>
                    <a:pt x="499" y="201"/>
                    <a:pt x="499" y="202"/>
                    <a:pt x="499" y="202"/>
                  </a:cubicBezTo>
                  <a:cubicBezTo>
                    <a:pt x="501" y="204"/>
                    <a:pt x="503" y="207"/>
                    <a:pt x="507" y="211"/>
                  </a:cubicBezTo>
                  <a:cubicBezTo>
                    <a:pt x="504" y="227"/>
                    <a:pt x="501" y="244"/>
                    <a:pt x="501" y="261"/>
                  </a:cubicBezTo>
                  <a:moveTo>
                    <a:pt x="508" y="204"/>
                  </a:moveTo>
                  <a:cubicBezTo>
                    <a:pt x="505" y="201"/>
                    <a:pt x="502" y="198"/>
                    <a:pt x="500" y="195"/>
                  </a:cubicBezTo>
                  <a:cubicBezTo>
                    <a:pt x="501" y="189"/>
                    <a:pt x="502" y="183"/>
                    <a:pt x="503" y="177"/>
                  </a:cubicBezTo>
                  <a:cubicBezTo>
                    <a:pt x="505" y="172"/>
                    <a:pt x="506" y="166"/>
                    <a:pt x="506" y="160"/>
                  </a:cubicBezTo>
                  <a:cubicBezTo>
                    <a:pt x="510" y="159"/>
                    <a:pt x="513" y="157"/>
                    <a:pt x="516" y="156"/>
                  </a:cubicBezTo>
                  <a:cubicBezTo>
                    <a:pt x="514" y="165"/>
                    <a:pt x="513" y="175"/>
                    <a:pt x="511" y="184"/>
                  </a:cubicBezTo>
                  <a:cubicBezTo>
                    <a:pt x="510" y="191"/>
                    <a:pt x="509" y="197"/>
                    <a:pt x="508" y="204"/>
                  </a:cubicBezTo>
                </a:path>
              </a:pathLst>
            </a:custGeom>
            <a:solidFill>
              <a:srgbClr val="F956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2" name="Freeform 113"/>
            <p:cNvSpPr/>
            <p:nvPr/>
          </p:nvSpPr>
          <p:spPr bwMode="auto">
            <a:xfrm>
              <a:off x="11964988" y="5118100"/>
              <a:ext cx="38100" cy="236538"/>
            </a:xfrm>
            <a:custGeom>
              <a:avLst/>
              <a:gdLst>
                <a:gd name="T0" fmla="*/ 3 w 10"/>
                <a:gd name="T1" fmla="*/ 0 h 63"/>
                <a:gd name="T2" fmla="*/ 2 w 10"/>
                <a:gd name="T3" fmla="*/ 1 h 63"/>
                <a:gd name="T4" fmla="*/ 2 w 10"/>
                <a:gd name="T5" fmla="*/ 3 h 63"/>
                <a:gd name="T6" fmla="*/ 5 w 10"/>
                <a:gd name="T7" fmla="*/ 33 h 63"/>
                <a:gd name="T8" fmla="*/ 6 w 10"/>
                <a:gd name="T9" fmla="*/ 62 h 63"/>
                <a:gd name="T10" fmla="*/ 6 w 10"/>
                <a:gd name="T11" fmla="*/ 62 h 63"/>
                <a:gd name="T12" fmla="*/ 5 w 10"/>
                <a:gd name="T13" fmla="*/ 1 h 63"/>
                <a:gd name="T14" fmla="*/ 3 w 10"/>
                <a:gd name="T15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63">
                  <a:moveTo>
                    <a:pt x="3" y="0"/>
                  </a:moveTo>
                  <a:cubicBezTo>
                    <a:pt x="3" y="1"/>
                    <a:pt x="2" y="1"/>
                    <a:pt x="2" y="1"/>
                  </a:cubicBezTo>
                  <a:cubicBezTo>
                    <a:pt x="0" y="1"/>
                    <a:pt x="1" y="4"/>
                    <a:pt x="2" y="3"/>
                  </a:cubicBezTo>
                  <a:cubicBezTo>
                    <a:pt x="5" y="3"/>
                    <a:pt x="5" y="30"/>
                    <a:pt x="5" y="33"/>
                  </a:cubicBezTo>
                  <a:cubicBezTo>
                    <a:pt x="5" y="42"/>
                    <a:pt x="5" y="52"/>
                    <a:pt x="6" y="62"/>
                  </a:cubicBezTo>
                  <a:cubicBezTo>
                    <a:pt x="6" y="63"/>
                    <a:pt x="6" y="63"/>
                    <a:pt x="6" y="62"/>
                  </a:cubicBezTo>
                  <a:cubicBezTo>
                    <a:pt x="7" y="42"/>
                    <a:pt x="10" y="20"/>
                    <a:pt x="5" y="1"/>
                  </a:cubicBezTo>
                  <a:cubicBezTo>
                    <a:pt x="5" y="1"/>
                    <a:pt x="4" y="0"/>
                    <a:pt x="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3" name="Freeform 114"/>
            <p:cNvSpPr/>
            <p:nvPr/>
          </p:nvSpPr>
          <p:spPr bwMode="auto">
            <a:xfrm>
              <a:off x="12017375" y="5054600"/>
              <a:ext cx="57150" cy="261938"/>
            </a:xfrm>
            <a:custGeom>
              <a:avLst/>
              <a:gdLst>
                <a:gd name="T0" fmla="*/ 1 w 15"/>
                <a:gd name="T1" fmla="*/ 4 h 70"/>
                <a:gd name="T2" fmla="*/ 13 w 15"/>
                <a:gd name="T3" fmla="*/ 69 h 70"/>
                <a:gd name="T4" fmla="*/ 15 w 15"/>
                <a:gd name="T5" fmla="*/ 69 h 70"/>
                <a:gd name="T6" fmla="*/ 12 w 15"/>
                <a:gd name="T7" fmla="*/ 35 h 70"/>
                <a:gd name="T8" fmla="*/ 3 w 15"/>
                <a:gd name="T9" fmla="*/ 2 h 70"/>
                <a:gd name="T10" fmla="*/ 1 w 15"/>
                <a:gd name="T11" fmla="*/ 4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70">
                  <a:moveTo>
                    <a:pt x="1" y="4"/>
                  </a:moveTo>
                  <a:cubicBezTo>
                    <a:pt x="10" y="24"/>
                    <a:pt x="10" y="48"/>
                    <a:pt x="13" y="69"/>
                  </a:cubicBezTo>
                  <a:cubicBezTo>
                    <a:pt x="13" y="70"/>
                    <a:pt x="15" y="70"/>
                    <a:pt x="15" y="69"/>
                  </a:cubicBezTo>
                  <a:cubicBezTo>
                    <a:pt x="15" y="58"/>
                    <a:pt x="14" y="46"/>
                    <a:pt x="12" y="35"/>
                  </a:cubicBezTo>
                  <a:cubicBezTo>
                    <a:pt x="10" y="24"/>
                    <a:pt x="8" y="13"/>
                    <a:pt x="3" y="2"/>
                  </a:cubicBezTo>
                  <a:cubicBezTo>
                    <a:pt x="3" y="0"/>
                    <a:pt x="0" y="2"/>
                    <a:pt x="1" y="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4" name="Freeform 115"/>
            <p:cNvSpPr/>
            <p:nvPr/>
          </p:nvSpPr>
          <p:spPr bwMode="auto">
            <a:xfrm>
              <a:off x="11034713" y="5376862"/>
              <a:ext cx="336550" cy="334963"/>
            </a:xfrm>
            <a:custGeom>
              <a:avLst/>
              <a:gdLst>
                <a:gd name="T0" fmla="*/ 89 w 90"/>
                <a:gd name="T1" fmla="*/ 22 h 89"/>
                <a:gd name="T2" fmla="*/ 87 w 90"/>
                <a:gd name="T3" fmla="*/ 20 h 89"/>
                <a:gd name="T4" fmla="*/ 46 w 90"/>
                <a:gd name="T5" fmla="*/ 58 h 89"/>
                <a:gd name="T6" fmla="*/ 23 w 90"/>
                <a:gd name="T7" fmla="*/ 74 h 89"/>
                <a:gd name="T8" fmla="*/ 8 w 90"/>
                <a:gd name="T9" fmla="*/ 77 h 89"/>
                <a:gd name="T10" fmla="*/ 41 w 90"/>
                <a:gd name="T11" fmla="*/ 35 h 89"/>
                <a:gd name="T12" fmla="*/ 60 w 90"/>
                <a:gd name="T13" fmla="*/ 18 h 89"/>
                <a:gd name="T14" fmla="*/ 76 w 90"/>
                <a:gd name="T15" fmla="*/ 1 h 89"/>
                <a:gd name="T16" fmla="*/ 76 w 90"/>
                <a:gd name="T17" fmla="*/ 1 h 89"/>
                <a:gd name="T18" fmla="*/ 33 w 90"/>
                <a:gd name="T19" fmla="*/ 42 h 89"/>
                <a:gd name="T20" fmla="*/ 1 w 90"/>
                <a:gd name="T21" fmla="*/ 84 h 89"/>
                <a:gd name="T22" fmla="*/ 2 w 90"/>
                <a:gd name="T23" fmla="*/ 86 h 89"/>
                <a:gd name="T24" fmla="*/ 19 w 90"/>
                <a:gd name="T25" fmla="*/ 82 h 89"/>
                <a:gd name="T26" fmla="*/ 48 w 90"/>
                <a:gd name="T27" fmla="*/ 62 h 89"/>
                <a:gd name="T28" fmla="*/ 89 w 90"/>
                <a:gd name="T29" fmla="*/ 2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0" h="89">
                  <a:moveTo>
                    <a:pt x="89" y="22"/>
                  </a:moveTo>
                  <a:cubicBezTo>
                    <a:pt x="90" y="20"/>
                    <a:pt x="88" y="19"/>
                    <a:pt x="87" y="20"/>
                  </a:cubicBezTo>
                  <a:cubicBezTo>
                    <a:pt x="75" y="36"/>
                    <a:pt x="62" y="48"/>
                    <a:pt x="46" y="58"/>
                  </a:cubicBezTo>
                  <a:cubicBezTo>
                    <a:pt x="38" y="63"/>
                    <a:pt x="31" y="69"/>
                    <a:pt x="23" y="74"/>
                  </a:cubicBezTo>
                  <a:cubicBezTo>
                    <a:pt x="19" y="77"/>
                    <a:pt x="0" y="89"/>
                    <a:pt x="8" y="77"/>
                  </a:cubicBezTo>
                  <a:cubicBezTo>
                    <a:pt x="16" y="62"/>
                    <a:pt x="30" y="48"/>
                    <a:pt x="41" y="35"/>
                  </a:cubicBezTo>
                  <a:cubicBezTo>
                    <a:pt x="47" y="28"/>
                    <a:pt x="53" y="23"/>
                    <a:pt x="60" y="18"/>
                  </a:cubicBezTo>
                  <a:cubicBezTo>
                    <a:pt x="65" y="12"/>
                    <a:pt x="71" y="7"/>
                    <a:pt x="76" y="1"/>
                  </a:cubicBezTo>
                  <a:cubicBezTo>
                    <a:pt x="77" y="1"/>
                    <a:pt x="76" y="0"/>
                    <a:pt x="76" y="1"/>
                  </a:cubicBezTo>
                  <a:cubicBezTo>
                    <a:pt x="61" y="14"/>
                    <a:pt x="45" y="26"/>
                    <a:pt x="33" y="42"/>
                  </a:cubicBezTo>
                  <a:cubicBezTo>
                    <a:pt x="22" y="55"/>
                    <a:pt x="7" y="68"/>
                    <a:pt x="1" y="84"/>
                  </a:cubicBezTo>
                  <a:cubicBezTo>
                    <a:pt x="0" y="85"/>
                    <a:pt x="1" y="86"/>
                    <a:pt x="2" y="86"/>
                  </a:cubicBezTo>
                  <a:cubicBezTo>
                    <a:pt x="8" y="88"/>
                    <a:pt x="14" y="85"/>
                    <a:pt x="19" y="82"/>
                  </a:cubicBezTo>
                  <a:cubicBezTo>
                    <a:pt x="29" y="76"/>
                    <a:pt x="38" y="68"/>
                    <a:pt x="48" y="62"/>
                  </a:cubicBezTo>
                  <a:cubicBezTo>
                    <a:pt x="64" y="52"/>
                    <a:pt x="81" y="39"/>
                    <a:pt x="89" y="22"/>
                  </a:cubicBezTo>
                </a:path>
              </a:pathLst>
            </a:custGeom>
            <a:solidFill>
              <a:srgbClr val="F956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5" name="Freeform 116"/>
            <p:cNvSpPr/>
            <p:nvPr/>
          </p:nvSpPr>
          <p:spPr bwMode="auto">
            <a:xfrm>
              <a:off x="10939463" y="3987800"/>
              <a:ext cx="585788" cy="285750"/>
            </a:xfrm>
            <a:custGeom>
              <a:avLst/>
              <a:gdLst>
                <a:gd name="T0" fmla="*/ 13 w 156"/>
                <a:gd name="T1" fmla="*/ 57 h 76"/>
                <a:gd name="T2" fmla="*/ 21 w 156"/>
                <a:gd name="T3" fmla="*/ 51 h 76"/>
                <a:gd name="T4" fmla="*/ 35 w 156"/>
                <a:gd name="T5" fmla="*/ 42 h 76"/>
                <a:gd name="T6" fmla="*/ 67 w 156"/>
                <a:gd name="T7" fmla="*/ 25 h 76"/>
                <a:gd name="T8" fmla="*/ 104 w 156"/>
                <a:gd name="T9" fmla="*/ 11 h 76"/>
                <a:gd name="T10" fmla="*/ 143 w 156"/>
                <a:gd name="T11" fmla="*/ 1 h 76"/>
                <a:gd name="T12" fmla="*/ 143 w 156"/>
                <a:gd name="T13" fmla="*/ 1 h 76"/>
                <a:gd name="T14" fmla="*/ 100 w 156"/>
                <a:gd name="T15" fmla="*/ 10 h 76"/>
                <a:gd name="T16" fmla="*/ 59 w 156"/>
                <a:gd name="T17" fmla="*/ 25 h 76"/>
                <a:gd name="T18" fmla="*/ 19 w 156"/>
                <a:gd name="T19" fmla="*/ 47 h 76"/>
                <a:gd name="T20" fmla="*/ 3 w 156"/>
                <a:gd name="T21" fmla="*/ 68 h 76"/>
                <a:gd name="T22" fmla="*/ 20 w 156"/>
                <a:gd name="T23" fmla="*/ 69 h 76"/>
                <a:gd name="T24" fmla="*/ 67 w 156"/>
                <a:gd name="T25" fmla="*/ 48 h 76"/>
                <a:gd name="T26" fmla="*/ 155 w 156"/>
                <a:gd name="T27" fmla="*/ 4 h 76"/>
                <a:gd name="T28" fmla="*/ 155 w 156"/>
                <a:gd name="T29" fmla="*/ 2 h 76"/>
                <a:gd name="T30" fmla="*/ 86 w 156"/>
                <a:gd name="T31" fmla="*/ 37 h 76"/>
                <a:gd name="T32" fmla="*/ 52 w 156"/>
                <a:gd name="T33" fmla="*/ 52 h 76"/>
                <a:gd name="T34" fmla="*/ 32 w 156"/>
                <a:gd name="T35" fmla="*/ 60 h 76"/>
                <a:gd name="T36" fmla="*/ 16 w 156"/>
                <a:gd name="T37" fmla="*/ 67 h 76"/>
                <a:gd name="T38" fmla="*/ 13 w 156"/>
                <a:gd name="T39" fmla="*/ 64 h 76"/>
                <a:gd name="T40" fmla="*/ 13 w 156"/>
                <a:gd name="T41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56" h="76">
                  <a:moveTo>
                    <a:pt x="13" y="57"/>
                  </a:moveTo>
                  <a:cubicBezTo>
                    <a:pt x="14" y="54"/>
                    <a:pt x="19" y="52"/>
                    <a:pt x="21" y="51"/>
                  </a:cubicBezTo>
                  <a:cubicBezTo>
                    <a:pt x="26" y="47"/>
                    <a:pt x="30" y="45"/>
                    <a:pt x="35" y="42"/>
                  </a:cubicBezTo>
                  <a:cubicBezTo>
                    <a:pt x="46" y="36"/>
                    <a:pt x="56" y="30"/>
                    <a:pt x="67" y="25"/>
                  </a:cubicBezTo>
                  <a:cubicBezTo>
                    <a:pt x="79" y="19"/>
                    <a:pt x="92" y="16"/>
                    <a:pt x="104" y="11"/>
                  </a:cubicBezTo>
                  <a:cubicBezTo>
                    <a:pt x="117" y="7"/>
                    <a:pt x="129" y="3"/>
                    <a:pt x="143" y="1"/>
                  </a:cubicBezTo>
                  <a:cubicBezTo>
                    <a:pt x="143" y="1"/>
                    <a:pt x="143" y="1"/>
                    <a:pt x="143" y="1"/>
                  </a:cubicBezTo>
                  <a:cubicBezTo>
                    <a:pt x="128" y="0"/>
                    <a:pt x="114" y="5"/>
                    <a:pt x="100" y="10"/>
                  </a:cubicBezTo>
                  <a:cubicBezTo>
                    <a:pt x="86" y="15"/>
                    <a:pt x="72" y="19"/>
                    <a:pt x="59" y="25"/>
                  </a:cubicBezTo>
                  <a:cubicBezTo>
                    <a:pt x="46" y="32"/>
                    <a:pt x="32" y="39"/>
                    <a:pt x="19" y="47"/>
                  </a:cubicBezTo>
                  <a:cubicBezTo>
                    <a:pt x="14" y="51"/>
                    <a:pt x="0" y="60"/>
                    <a:pt x="3" y="68"/>
                  </a:cubicBezTo>
                  <a:cubicBezTo>
                    <a:pt x="6" y="76"/>
                    <a:pt x="15" y="72"/>
                    <a:pt x="20" y="69"/>
                  </a:cubicBezTo>
                  <a:cubicBezTo>
                    <a:pt x="36" y="62"/>
                    <a:pt x="52" y="56"/>
                    <a:pt x="67" y="48"/>
                  </a:cubicBezTo>
                  <a:cubicBezTo>
                    <a:pt x="97" y="34"/>
                    <a:pt x="127" y="20"/>
                    <a:pt x="155" y="4"/>
                  </a:cubicBezTo>
                  <a:cubicBezTo>
                    <a:pt x="156" y="3"/>
                    <a:pt x="156" y="2"/>
                    <a:pt x="155" y="2"/>
                  </a:cubicBezTo>
                  <a:cubicBezTo>
                    <a:pt x="131" y="13"/>
                    <a:pt x="109" y="27"/>
                    <a:pt x="86" y="37"/>
                  </a:cubicBezTo>
                  <a:cubicBezTo>
                    <a:pt x="74" y="42"/>
                    <a:pt x="63" y="47"/>
                    <a:pt x="52" y="52"/>
                  </a:cubicBezTo>
                  <a:cubicBezTo>
                    <a:pt x="46" y="55"/>
                    <a:pt x="39" y="58"/>
                    <a:pt x="32" y="60"/>
                  </a:cubicBezTo>
                  <a:cubicBezTo>
                    <a:pt x="29" y="62"/>
                    <a:pt x="20" y="67"/>
                    <a:pt x="16" y="67"/>
                  </a:cubicBezTo>
                  <a:cubicBezTo>
                    <a:pt x="14" y="69"/>
                    <a:pt x="13" y="67"/>
                    <a:pt x="13" y="64"/>
                  </a:cubicBezTo>
                  <a:cubicBezTo>
                    <a:pt x="10" y="61"/>
                    <a:pt x="10" y="59"/>
                    <a:pt x="13" y="5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6" name="Freeform 117"/>
            <p:cNvSpPr/>
            <p:nvPr/>
          </p:nvSpPr>
          <p:spPr bwMode="auto">
            <a:xfrm>
              <a:off x="11615738" y="3924300"/>
              <a:ext cx="68263" cy="19050"/>
            </a:xfrm>
            <a:custGeom>
              <a:avLst/>
              <a:gdLst>
                <a:gd name="T0" fmla="*/ 1 w 18"/>
                <a:gd name="T1" fmla="*/ 3 h 5"/>
                <a:gd name="T2" fmla="*/ 1 w 18"/>
                <a:gd name="T3" fmla="*/ 5 h 5"/>
                <a:gd name="T4" fmla="*/ 15 w 18"/>
                <a:gd name="T5" fmla="*/ 4 h 5"/>
                <a:gd name="T6" fmla="*/ 15 w 18"/>
                <a:gd name="T7" fmla="*/ 0 h 5"/>
                <a:gd name="T8" fmla="*/ 1 w 18"/>
                <a:gd name="T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5">
                  <a:moveTo>
                    <a:pt x="1" y="3"/>
                  </a:moveTo>
                  <a:cubicBezTo>
                    <a:pt x="0" y="4"/>
                    <a:pt x="0" y="5"/>
                    <a:pt x="1" y="5"/>
                  </a:cubicBezTo>
                  <a:cubicBezTo>
                    <a:pt x="6" y="4"/>
                    <a:pt x="10" y="4"/>
                    <a:pt x="15" y="4"/>
                  </a:cubicBezTo>
                  <a:cubicBezTo>
                    <a:pt x="18" y="4"/>
                    <a:pt x="18" y="0"/>
                    <a:pt x="15" y="0"/>
                  </a:cubicBezTo>
                  <a:cubicBezTo>
                    <a:pt x="10" y="0"/>
                    <a:pt x="5" y="1"/>
                    <a:pt x="1" y="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7" name="Freeform 118"/>
            <p:cNvSpPr>
              <a:spLocks noEditPoints="1"/>
            </p:cNvSpPr>
            <p:nvPr/>
          </p:nvSpPr>
          <p:spPr bwMode="auto">
            <a:xfrm>
              <a:off x="9398000" y="4881562"/>
              <a:ext cx="198438" cy="236538"/>
            </a:xfrm>
            <a:custGeom>
              <a:avLst/>
              <a:gdLst>
                <a:gd name="T0" fmla="*/ 45 w 53"/>
                <a:gd name="T1" fmla="*/ 11 h 63"/>
                <a:gd name="T2" fmla="*/ 44 w 53"/>
                <a:gd name="T3" fmla="*/ 10 h 63"/>
                <a:gd name="T4" fmla="*/ 53 w 53"/>
                <a:gd name="T5" fmla="*/ 2 h 63"/>
                <a:gd name="T6" fmla="*/ 51 w 53"/>
                <a:gd name="T7" fmla="*/ 0 h 63"/>
                <a:gd name="T8" fmla="*/ 18 w 53"/>
                <a:gd name="T9" fmla="*/ 35 h 63"/>
                <a:gd name="T10" fmla="*/ 4 w 53"/>
                <a:gd name="T11" fmla="*/ 52 h 63"/>
                <a:gd name="T12" fmla="*/ 0 w 53"/>
                <a:gd name="T13" fmla="*/ 61 h 63"/>
                <a:gd name="T14" fmla="*/ 2 w 53"/>
                <a:gd name="T15" fmla="*/ 63 h 63"/>
                <a:gd name="T16" fmla="*/ 26 w 53"/>
                <a:gd name="T17" fmla="*/ 45 h 63"/>
                <a:gd name="T18" fmla="*/ 45 w 53"/>
                <a:gd name="T19" fmla="*/ 11 h 63"/>
                <a:gd name="T20" fmla="*/ 17 w 53"/>
                <a:gd name="T21" fmla="*/ 49 h 63"/>
                <a:gd name="T22" fmla="*/ 8 w 53"/>
                <a:gd name="T23" fmla="*/ 54 h 63"/>
                <a:gd name="T24" fmla="*/ 15 w 53"/>
                <a:gd name="T25" fmla="*/ 43 h 63"/>
                <a:gd name="T26" fmla="*/ 28 w 53"/>
                <a:gd name="T27" fmla="*/ 27 h 63"/>
                <a:gd name="T28" fmla="*/ 42 w 53"/>
                <a:gd name="T29" fmla="*/ 11 h 63"/>
                <a:gd name="T30" fmla="*/ 25 w 53"/>
                <a:gd name="T31" fmla="*/ 39 h 63"/>
                <a:gd name="T32" fmla="*/ 17 w 53"/>
                <a:gd name="T33" fmla="*/ 4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63">
                  <a:moveTo>
                    <a:pt x="45" y="11"/>
                  </a:moveTo>
                  <a:cubicBezTo>
                    <a:pt x="46" y="10"/>
                    <a:pt x="45" y="10"/>
                    <a:pt x="44" y="10"/>
                  </a:cubicBezTo>
                  <a:cubicBezTo>
                    <a:pt x="47" y="7"/>
                    <a:pt x="50" y="4"/>
                    <a:pt x="53" y="2"/>
                  </a:cubicBezTo>
                  <a:cubicBezTo>
                    <a:pt x="53" y="1"/>
                    <a:pt x="52" y="0"/>
                    <a:pt x="51" y="0"/>
                  </a:cubicBezTo>
                  <a:cubicBezTo>
                    <a:pt x="38" y="11"/>
                    <a:pt x="29" y="22"/>
                    <a:pt x="18" y="35"/>
                  </a:cubicBezTo>
                  <a:cubicBezTo>
                    <a:pt x="14" y="41"/>
                    <a:pt x="9" y="46"/>
                    <a:pt x="4" y="52"/>
                  </a:cubicBezTo>
                  <a:cubicBezTo>
                    <a:pt x="2" y="55"/>
                    <a:pt x="0" y="57"/>
                    <a:pt x="0" y="61"/>
                  </a:cubicBezTo>
                  <a:cubicBezTo>
                    <a:pt x="0" y="62"/>
                    <a:pt x="1" y="63"/>
                    <a:pt x="2" y="63"/>
                  </a:cubicBezTo>
                  <a:cubicBezTo>
                    <a:pt x="13" y="62"/>
                    <a:pt x="20" y="53"/>
                    <a:pt x="26" y="45"/>
                  </a:cubicBezTo>
                  <a:cubicBezTo>
                    <a:pt x="34" y="35"/>
                    <a:pt x="44" y="25"/>
                    <a:pt x="45" y="11"/>
                  </a:cubicBezTo>
                  <a:moveTo>
                    <a:pt x="17" y="49"/>
                  </a:moveTo>
                  <a:cubicBezTo>
                    <a:pt x="15" y="52"/>
                    <a:pt x="5" y="61"/>
                    <a:pt x="8" y="54"/>
                  </a:cubicBezTo>
                  <a:cubicBezTo>
                    <a:pt x="8" y="51"/>
                    <a:pt x="13" y="46"/>
                    <a:pt x="15" y="43"/>
                  </a:cubicBezTo>
                  <a:cubicBezTo>
                    <a:pt x="20" y="38"/>
                    <a:pt x="24" y="33"/>
                    <a:pt x="28" y="27"/>
                  </a:cubicBezTo>
                  <a:cubicBezTo>
                    <a:pt x="33" y="21"/>
                    <a:pt x="37" y="16"/>
                    <a:pt x="42" y="11"/>
                  </a:cubicBezTo>
                  <a:cubicBezTo>
                    <a:pt x="39" y="22"/>
                    <a:pt x="32" y="30"/>
                    <a:pt x="25" y="39"/>
                  </a:cubicBezTo>
                  <a:cubicBezTo>
                    <a:pt x="22" y="42"/>
                    <a:pt x="20" y="46"/>
                    <a:pt x="17" y="49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009386"/>
      </p:ext>
    </p:extLst>
  </p:cSld>
  <p:clrMapOvr>
    <a:masterClrMapping/>
  </p:clrMapOvr>
  <p:transition spd="slow" advClick="0" advTm="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/>
        </p:nvGrpSpPr>
        <p:grpSpPr>
          <a:xfrm>
            <a:off x="858888" y="1860992"/>
            <a:ext cx="5428253" cy="3140227"/>
            <a:chOff x="1000574" y="2092140"/>
            <a:chExt cx="5566555" cy="3055936"/>
          </a:xfrm>
        </p:grpSpPr>
        <p:grpSp>
          <p:nvGrpSpPr>
            <p:cNvPr id="15" name="组合 14"/>
            <p:cNvGrpSpPr/>
            <p:nvPr/>
          </p:nvGrpSpPr>
          <p:grpSpPr>
            <a:xfrm>
              <a:off x="1000574" y="2092140"/>
              <a:ext cx="5566555" cy="3055936"/>
              <a:chOff x="1000574" y="2092140"/>
              <a:chExt cx="5566555" cy="3055936"/>
            </a:xfrm>
          </p:grpSpPr>
          <p:sp>
            <p:nvSpPr>
              <p:cNvPr id="17" name="任意多边形 16"/>
              <p:cNvSpPr/>
              <p:nvPr/>
            </p:nvSpPr>
            <p:spPr>
              <a:xfrm>
                <a:off x="1593668" y="2092140"/>
                <a:ext cx="4973461" cy="1787533"/>
              </a:xfrm>
              <a:custGeom>
                <a:avLst/>
                <a:gdLst>
                  <a:gd name="connsiteX0" fmla="*/ 4493623 w 4493623"/>
                  <a:gd name="connsiteY0" fmla="*/ 0 h 1672045"/>
                  <a:gd name="connsiteX1" fmla="*/ 3370218 w 4493623"/>
                  <a:gd name="connsiteY1" fmla="*/ 666205 h 1672045"/>
                  <a:gd name="connsiteX2" fmla="*/ 613955 w 4493623"/>
                  <a:gd name="connsiteY2" fmla="*/ 1214845 h 1672045"/>
                  <a:gd name="connsiteX3" fmla="*/ 0 w 4493623"/>
                  <a:gd name="connsiteY3" fmla="*/ 1672045 h 1672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93623" h="1672045">
                    <a:moveTo>
                      <a:pt x="4493623" y="0"/>
                    </a:moveTo>
                    <a:cubicBezTo>
                      <a:pt x="4255226" y="231865"/>
                      <a:pt x="4016829" y="463731"/>
                      <a:pt x="3370218" y="666205"/>
                    </a:cubicBezTo>
                    <a:cubicBezTo>
                      <a:pt x="2723607" y="868679"/>
                      <a:pt x="1175658" y="1047205"/>
                      <a:pt x="613955" y="1214845"/>
                    </a:cubicBezTo>
                    <a:cubicBezTo>
                      <a:pt x="52252" y="1382485"/>
                      <a:pt x="26126" y="1527265"/>
                      <a:pt x="0" y="1672045"/>
                    </a:cubicBezTo>
                  </a:path>
                </a:pathLst>
              </a:custGeom>
              <a:noFill/>
              <a:ln w="9525">
                <a:solidFill>
                  <a:srgbClr val="E58F9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25" name="泪滴形 24"/>
              <p:cNvSpPr/>
              <p:nvPr/>
            </p:nvSpPr>
            <p:spPr>
              <a:xfrm rot="19163179">
                <a:off x="1000574" y="3992376"/>
                <a:ext cx="1155700" cy="1155700"/>
              </a:xfrm>
              <a:custGeom>
                <a:avLst/>
                <a:gdLst>
                  <a:gd name="connsiteX0" fmla="*/ 0 w 1802674"/>
                  <a:gd name="connsiteY0" fmla="*/ 901337 h 1802674"/>
                  <a:gd name="connsiteX1" fmla="*/ 901337 w 1802674"/>
                  <a:gd name="connsiteY1" fmla="*/ 0 h 1802674"/>
                  <a:gd name="connsiteX2" fmla="*/ 1802674 w 1802674"/>
                  <a:gd name="connsiteY2" fmla="*/ 0 h 1802674"/>
                  <a:gd name="connsiteX3" fmla="*/ 1802674 w 1802674"/>
                  <a:gd name="connsiteY3" fmla="*/ 901337 h 1802674"/>
                  <a:gd name="connsiteX4" fmla="*/ 901337 w 1802674"/>
                  <a:gd name="connsiteY4" fmla="*/ 1802674 h 1802674"/>
                  <a:gd name="connsiteX5" fmla="*/ 0 w 1802674"/>
                  <a:gd name="connsiteY5" fmla="*/ 901337 h 1802674"/>
                  <a:gd name="connsiteX0-1" fmla="*/ 0 w 1802674"/>
                  <a:gd name="connsiteY0-2" fmla="*/ 901337 h 1802674"/>
                  <a:gd name="connsiteX1-3" fmla="*/ 901337 w 1802674"/>
                  <a:gd name="connsiteY1-4" fmla="*/ 0 h 1802674"/>
                  <a:gd name="connsiteX2-5" fmla="*/ 1356449 w 1802674"/>
                  <a:gd name="connsiteY2-6" fmla="*/ 1405 h 1802674"/>
                  <a:gd name="connsiteX3-7" fmla="*/ 1802674 w 1802674"/>
                  <a:gd name="connsiteY3-8" fmla="*/ 0 h 1802674"/>
                  <a:gd name="connsiteX4-9" fmla="*/ 1802674 w 1802674"/>
                  <a:gd name="connsiteY4-10" fmla="*/ 901337 h 1802674"/>
                  <a:gd name="connsiteX5-11" fmla="*/ 901337 w 1802674"/>
                  <a:gd name="connsiteY5-12" fmla="*/ 1802674 h 1802674"/>
                  <a:gd name="connsiteX6" fmla="*/ 0 w 1802674"/>
                  <a:gd name="connsiteY6" fmla="*/ 901337 h 1802674"/>
                  <a:gd name="connsiteX0-13" fmla="*/ 0 w 1802674"/>
                  <a:gd name="connsiteY0-14" fmla="*/ 901337 h 1802674"/>
                  <a:gd name="connsiteX1-15" fmla="*/ 901337 w 1802674"/>
                  <a:gd name="connsiteY1-16" fmla="*/ 0 h 1802674"/>
                  <a:gd name="connsiteX2-17" fmla="*/ 1356449 w 1802674"/>
                  <a:gd name="connsiteY2-18" fmla="*/ 1405 h 1802674"/>
                  <a:gd name="connsiteX3-19" fmla="*/ 1802674 w 1802674"/>
                  <a:gd name="connsiteY3-20" fmla="*/ 0 h 1802674"/>
                  <a:gd name="connsiteX4-21" fmla="*/ 1802674 w 1802674"/>
                  <a:gd name="connsiteY4-22" fmla="*/ 901337 h 1802674"/>
                  <a:gd name="connsiteX5-23" fmla="*/ 901337 w 1802674"/>
                  <a:gd name="connsiteY5-24" fmla="*/ 1802674 h 1802674"/>
                  <a:gd name="connsiteX6-25" fmla="*/ 0 w 1802674"/>
                  <a:gd name="connsiteY6-26" fmla="*/ 901337 h 1802674"/>
                  <a:gd name="connsiteX0-27" fmla="*/ 0 w 1802674"/>
                  <a:gd name="connsiteY0-28" fmla="*/ 901337 h 1802674"/>
                  <a:gd name="connsiteX1-29" fmla="*/ 901337 w 1802674"/>
                  <a:gd name="connsiteY1-30" fmla="*/ 0 h 1802674"/>
                  <a:gd name="connsiteX2-31" fmla="*/ 1356449 w 1802674"/>
                  <a:gd name="connsiteY2-32" fmla="*/ 1405 h 1802674"/>
                  <a:gd name="connsiteX3-33" fmla="*/ 1802674 w 1802674"/>
                  <a:gd name="connsiteY3-34" fmla="*/ 0 h 1802674"/>
                  <a:gd name="connsiteX4-35" fmla="*/ 1802674 w 1802674"/>
                  <a:gd name="connsiteY4-36" fmla="*/ 901337 h 1802674"/>
                  <a:gd name="connsiteX5-37" fmla="*/ 901337 w 1802674"/>
                  <a:gd name="connsiteY5-38" fmla="*/ 1802674 h 1802674"/>
                  <a:gd name="connsiteX6-39" fmla="*/ 0 w 1802674"/>
                  <a:gd name="connsiteY6-40" fmla="*/ 901337 h 1802674"/>
                  <a:gd name="connsiteX0-41" fmla="*/ 0 w 1802674"/>
                  <a:gd name="connsiteY0-42" fmla="*/ 901337 h 1802674"/>
                  <a:gd name="connsiteX1-43" fmla="*/ 901337 w 1802674"/>
                  <a:gd name="connsiteY1-44" fmla="*/ 0 h 1802674"/>
                  <a:gd name="connsiteX2-45" fmla="*/ 1802674 w 1802674"/>
                  <a:gd name="connsiteY2-46" fmla="*/ 0 h 1802674"/>
                  <a:gd name="connsiteX3-47" fmla="*/ 1802674 w 1802674"/>
                  <a:gd name="connsiteY3-48" fmla="*/ 901337 h 1802674"/>
                  <a:gd name="connsiteX4-49" fmla="*/ 901337 w 1802674"/>
                  <a:gd name="connsiteY4-50" fmla="*/ 1802674 h 1802674"/>
                  <a:gd name="connsiteX5-51" fmla="*/ 0 w 1802674"/>
                  <a:gd name="connsiteY5-52" fmla="*/ 901337 h 1802674"/>
                  <a:gd name="connsiteX0-53" fmla="*/ 0 w 1802674"/>
                  <a:gd name="connsiteY0-54" fmla="*/ 901337 h 1802674"/>
                  <a:gd name="connsiteX1-55" fmla="*/ 901337 w 1802674"/>
                  <a:gd name="connsiteY1-56" fmla="*/ 0 h 1802674"/>
                  <a:gd name="connsiteX2-57" fmla="*/ 1802674 w 1802674"/>
                  <a:gd name="connsiteY2-58" fmla="*/ 0 h 1802674"/>
                  <a:gd name="connsiteX3-59" fmla="*/ 1802674 w 1802674"/>
                  <a:gd name="connsiteY3-60" fmla="*/ 901337 h 1802674"/>
                  <a:gd name="connsiteX4-61" fmla="*/ 901337 w 1802674"/>
                  <a:gd name="connsiteY4-62" fmla="*/ 1802674 h 1802674"/>
                  <a:gd name="connsiteX5-63" fmla="*/ 0 w 1802674"/>
                  <a:gd name="connsiteY5-64" fmla="*/ 901337 h 1802674"/>
                  <a:gd name="connsiteX0-65" fmla="*/ 0 w 1802674"/>
                  <a:gd name="connsiteY0-66" fmla="*/ 901337 h 1802674"/>
                  <a:gd name="connsiteX1-67" fmla="*/ 901337 w 1802674"/>
                  <a:gd name="connsiteY1-68" fmla="*/ 0 h 1802674"/>
                  <a:gd name="connsiteX2-69" fmla="*/ 1802674 w 1802674"/>
                  <a:gd name="connsiteY2-70" fmla="*/ 0 h 1802674"/>
                  <a:gd name="connsiteX3-71" fmla="*/ 1802674 w 1802674"/>
                  <a:gd name="connsiteY3-72" fmla="*/ 901337 h 1802674"/>
                  <a:gd name="connsiteX4-73" fmla="*/ 901337 w 1802674"/>
                  <a:gd name="connsiteY4-74" fmla="*/ 1802674 h 1802674"/>
                  <a:gd name="connsiteX5-75" fmla="*/ 0 w 1802674"/>
                  <a:gd name="connsiteY5-76" fmla="*/ 901337 h 180267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</a:cxnLst>
                <a:rect l="l" t="t" r="r" b="b"/>
                <a:pathLst>
                  <a:path w="1802674" h="1802674">
                    <a:moveTo>
                      <a:pt x="0" y="901337"/>
                    </a:moveTo>
                    <a:cubicBezTo>
                      <a:pt x="0" y="403542"/>
                      <a:pt x="403542" y="0"/>
                      <a:pt x="901337" y="0"/>
                    </a:cubicBezTo>
                    <a:cubicBezTo>
                      <a:pt x="1215181" y="47677"/>
                      <a:pt x="1507428" y="67789"/>
                      <a:pt x="1802674" y="0"/>
                    </a:cubicBezTo>
                    <a:cubicBezTo>
                      <a:pt x="1758724" y="298947"/>
                      <a:pt x="1743840" y="532346"/>
                      <a:pt x="1802674" y="901337"/>
                    </a:cubicBezTo>
                    <a:cubicBezTo>
                      <a:pt x="1802674" y="1399132"/>
                      <a:pt x="1399132" y="1802674"/>
                      <a:pt x="901337" y="1802674"/>
                    </a:cubicBezTo>
                    <a:cubicBezTo>
                      <a:pt x="403542" y="1802674"/>
                      <a:pt x="0" y="1399132"/>
                      <a:pt x="0" y="901337"/>
                    </a:cubicBezTo>
                    <a:close/>
                  </a:path>
                </a:pathLst>
              </a:custGeom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1312165" y="4161722"/>
              <a:ext cx="4988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1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712326" y="4997008"/>
            <a:ext cx="3076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生产者的组织形式</a:t>
            </a:r>
            <a:r>
              <a:rPr lang="zh-CN" altLang="en-US" sz="2800" kern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和企业理论</a:t>
            </a:r>
            <a:endParaRPr lang="zh-CN" altLang="en-US" sz="2800" kern="0" dirty="0"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6127495" y="1790574"/>
            <a:ext cx="5473627" cy="3219117"/>
            <a:chOff x="5692237" y="2076323"/>
            <a:chExt cx="5473627" cy="3219117"/>
          </a:xfrm>
        </p:grpSpPr>
        <p:sp>
          <p:nvSpPr>
            <p:cNvPr id="21" name="任意多边形 20"/>
            <p:cNvSpPr/>
            <p:nvPr/>
          </p:nvSpPr>
          <p:spPr>
            <a:xfrm flipH="1">
              <a:off x="5692237" y="2076323"/>
              <a:ext cx="4901739" cy="1799164"/>
            </a:xfrm>
            <a:custGeom>
              <a:avLst/>
              <a:gdLst>
                <a:gd name="connsiteX0" fmla="*/ 4493623 w 4493623"/>
                <a:gd name="connsiteY0" fmla="*/ 0 h 1672045"/>
                <a:gd name="connsiteX1" fmla="*/ 3370218 w 4493623"/>
                <a:gd name="connsiteY1" fmla="*/ 666205 h 1672045"/>
                <a:gd name="connsiteX2" fmla="*/ 613955 w 4493623"/>
                <a:gd name="connsiteY2" fmla="*/ 1214845 h 1672045"/>
                <a:gd name="connsiteX3" fmla="*/ 0 w 4493623"/>
                <a:gd name="connsiteY3" fmla="*/ 1672045 h 167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3623" h="1672045">
                  <a:moveTo>
                    <a:pt x="4493623" y="0"/>
                  </a:moveTo>
                  <a:cubicBezTo>
                    <a:pt x="4255226" y="231865"/>
                    <a:pt x="4016829" y="463731"/>
                    <a:pt x="3370218" y="666205"/>
                  </a:cubicBezTo>
                  <a:cubicBezTo>
                    <a:pt x="2723607" y="868679"/>
                    <a:pt x="1175658" y="1047205"/>
                    <a:pt x="613955" y="1214845"/>
                  </a:cubicBezTo>
                  <a:cubicBezTo>
                    <a:pt x="52252" y="1382485"/>
                    <a:pt x="26126" y="1527265"/>
                    <a:pt x="0" y="1672045"/>
                  </a:cubicBezTo>
                </a:path>
              </a:pathLst>
            </a:custGeom>
            <a:noFill/>
            <a:ln w="9525">
              <a:solidFill>
                <a:srgbClr val="4D78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泪滴形 24"/>
            <p:cNvSpPr/>
            <p:nvPr/>
          </p:nvSpPr>
          <p:spPr>
            <a:xfrm rot="18979882">
              <a:off x="10010164" y="4139740"/>
              <a:ext cx="1155700" cy="1155700"/>
            </a:xfrm>
            <a:custGeom>
              <a:avLst/>
              <a:gdLst>
                <a:gd name="connsiteX0" fmla="*/ 0 w 1802674"/>
                <a:gd name="connsiteY0" fmla="*/ 901337 h 1802674"/>
                <a:gd name="connsiteX1" fmla="*/ 901337 w 1802674"/>
                <a:gd name="connsiteY1" fmla="*/ 0 h 1802674"/>
                <a:gd name="connsiteX2" fmla="*/ 1802674 w 1802674"/>
                <a:gd name="connsiteY2" fmla="*/ 0 h 1802674"/>
                <a:gd name="connsiteX3" fmla="*/ 1802674 w 1802674"/>
                <a:gd name="connsiteY3" fmla="*/ 901337 h 1802674"/>
                <a:gd name="connsiteX4" fmla="*/ 901337 w 1802674"/>
                <a:gd name="connsiteY4" fmla="*/ 1802674 h 1802674"/>
                <a:gd name="connsiteX5" fmla="*/ 0 w 1802674"/>
                <a:gd name="connsiteY5" fmla="*/ 901337 h 1802674"/>
                <a:gd name="connsiteX0-1" fmla="*/ 0 w 1802674"/>
                <a:gd name="connsiteY0-2" fmla="*/ 901337 h 1802674"/>
                <a:gd name="connsiteX1-3" fmla="*/ 901337 w 1802674"/>
                <a:gd name="connsiteY1-4" fmla="*/ 0 h 1802674"/>
                <a:gd name="connsiteX2-5" fmla="*/ 1356449 w 1802674"/>
                <a:gd name="connsiteY2-6" fmla="*/ 1405 h 1802674"/>
                <a:gd name="connsiteX3-7" fmla="*/ 1802674 w 1802674"/>
                <a:gd name="connsiteY3-8" fmla="*/ 0 h 1802674"/>
                <a:gd name="connsiteX4-9" fmla="*/ 1802674 w 1802674"/>
                <a:gd name="connsiteY4-10" fmla="*/ 901337 h 1802674"/>
                <a:gd name="connsiteX5-11" fmla="*/ 901337 w 1802674"/>
                <a:gd name="connsiteY5-12" fmla="*/ 1802674 h 1802674"/>
                <a:gd name="connsiteX6" fmla="*/ 0 w 1802674"/>
                <a:gd name="connsiteY6" fmla="*/ 901337 h 1802674"/>
                <a:gd name="connsiteX0-13" fmla="*/ 0 w 1802674"/>
                <a:gd name="connsiteY0-14" fmla="*/ 901337 h 1802674"/>
                <a:gd name="connsiteX1-15" fmla="*/ 901337 w 1802674"/>
                <a:gd name="connsiteY1-16" fmla="*/ 0 h 1802674"/>
                <a:gd name="connsiteX2-17" fmla="*/ 1356449 w 1802674"/>
                <a:gd name="connsiteY2-18" fmla="*/ 1405 h 1802674"/>
                <a:gd name="connsiteX3-19" fmla="*/ 1802674 w 1802674"/>
                <a:gd name="connsiteY3-20" fmla="*/ 0 h 1802674"/>
                <a:gd name="connsiteX4-21" fmla="*/ 1802674 w 1802674"/>
                <a:gd name="connsiteY4-22" fmla="*/ 901337 h 1802674"/>
                <a:gd name="connsiteX5-23" fmla="*/ 901337 w 1802674"/>
                <a:gd name="connsiteY5-24" fmla="*/ 1802674 h 1802674"/>
                <a:gd name="connsiteX6-25" fmla="*/ 0 w 1802674"/>
                <a:gd name="connsiteY6-26" fmla="*/ 901337 h 1802674"/>
                <a:gd name="connsiteX0-27" fmla="*/ 0 w 1802674"/>
                <a:gd name="connsiteY0-28" fmla="*/ 901337 h 1802674"/>
                <a:gd name="connsiteX1-29" fmla="*/ 901337 w 1802674"/>
                <a:gd name="connsiteY1-30" fmla="*/ 0 h 1802674"/>
                <a:gd name="connsiteX2-31" fmla="*/ 1356449 w 1802674"/>
                <a:gd name="connsiteY2-32" fmla="*/ 1405 h 1802674"/>
                <a:gd name="connsiteX3-33" fmla="*/ 1802674 w 1802674"/>
                <a:gd name="connsiteY3-34" fmla="*/ 0 h 1802674"/>
                <a:gd name="connsiteX4-35" fmla="*/ 1802674 w 1802674"/>
                <a:gd name="connsiteY4-36" fmla="*/ 901337 h 1802674"/>
                <a:gd name="connsiteX5-37" fmla="*/ 901337 w 1802674"/>
                <a:gd name="connsiteY5-38" fmla="*/ 1802674 h 1802674"/>
                <a:gd name="connsiteX6-39" fmla="*/ 0 w 1802674"/>
                <a:gd name="connsiteY6-40" fmla="*/ 901337 h 1802674"/>
                <a:gd name="connsiteX0-41" fmla="*/ 0 w 1802674"/>
                <a:gd name="connsiteY0-42" fmla="*/ 901337 h 1802674"/>
                <a:gd name="connsiteX1-43" fmla="*/ 901337 w 1802674"/>
                <a:gd name="connsiteY1-44" fmla="*/ 0 h 1802674"/>
                <a:gd name="connsiteX2-45" fmla="*/ 1802674 w 1802674"/>
                <a:gd name="connsiteY2-46" fmla="*/ 0 h 1802674"/>
                <a:gd name="connsiteX3-47" fmla="*/ 1802674 w 1802674"/>
                <a:gd name="connsiteY3-48" fmla="*/ 901337 h 1802674"/>
                <a:gd name="connsiteX4-49" fmla="*/ 901337 w 1802674"/>
                <a:gd name="connsiteY4-50" fmla="*/ 1802674 h 1802674"/>
                <a:gd name="connsiteX5-51" fmla="*/ 0 w 1802674"/>
                <a:gd name="connsiteY5-52" fmla="*/ 901337 h 1802674"/>
                <a:gd name="connsiteX0-53" fmla="*/ 0 w 1802674"/>
                <a:gd name="connsiteY0-54" fmla="*/ 901337 h 1802674"/>
                <a:gd name="connsiteX1-55" fmla="*/ 901337 w 1802674"/>
                <a:gd name="connsiteY1-56" fmla="*/ 0 h 1802674"/>
                <a:gd name="connsiteX2-57" fmla="*/ 1802674 w 1802674"/>
                <a:gd name="connsiteY2-58" fmla="*/ 0 h 1802674"/>
                <a:gd name="connsiteX3-59" fmla="*/ 1802674 w 1802674"/>
                <a:gd name="connsiteY3-60" fmla="*/ 901337 h 1802674"/>
                <a:gd name="connsiteX4-61" fmla="*/ 901337 w 1802674"/>
                <a:gd name="connsiteY4-62" fmla="*/ 1802674 h 1802674"/>
                <a:gd name="connsiteX5-63" fmla="*/ 0 w 1802674"/>
                <a:gd name="connsiteY5-64" fmla="*/ 901337 h 1802674"/>
                <a:gd name="connsiteX0-65" fmla="*/ 0 w 1802674"/>
                <a:gd name="connsiteY0-66" fmla="*/ 901337 h 1802674"/>
                <a:gd name="connsiteX1-67" fmla="*/ 901337 w 1802674"/>
                <a:gd name="connsiteY1-68" fmla="*/ 0 h 1802674"/>
                <a:gd name="connsiteX2-69" fmla="*/ 1802674 w 1802674"/>
                <a:gd name="connsiteY2-70" fmla="*/ 0 h 1802674"/>
                <a:gd name="connsiteX3-71" fmla="*/ 1802674 w 1802674"/>
                <a:gd name="connsiteY3-72" fmla="*/ 901337 h 1802674"/>
                <a:gd name="connsiteX4-73" fmla="*/ 901337 w 1802674"/>
                <a:gd name="connsiteY4-74" fmla="*/ 1802674 h 1802674"/>
                <a:gd name="connsiteX5-75" fmla="*/ 0 w 1802674"/>
                <a:gd name="connsiteY5-76" fmla="*/ 901337 h 18026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802674" h="1802674">
                  <a:moveTo>
                    <a:pt x="0" y="901337"/>
                  </a:moveTo>
                  <a:cubicBezTo>
                    <a:pt x="0" y="403542"/>
                    <a:pt x="403542" y="0"/>
                    <a:pt x="901337" y="0"/>
                  </a:cubicBezTo>
                  <a:cubicBezTo>
                    <a:pt x="1215181" y="47677"/>
                    <a:pt x="1507428" y="67789"/>
                    <a:pt x="1802674" y="0"/>
                  </a:cubicBezTo>
                  <a:cubicBezTo>
                    <a:pt x="1758724" y="298947"/>
                    <a:pt x="1743840" y="532346"/>
                    <a:pt x="1802674" y="901337"/>
                  </a:cubicBezTo>
                  <a:cubicBezTo>
                    <a:pt x="1802674" y="1399132"/>
                    <a:pt x="1399132" y="1802674"/>
                    <a:pt x="901337" y="1802674"/>
                  </a:cubicBezTo>
                  <a:cubicBezTo>
                    <a:pt x="403542" y="1802674"/>
                    <a:pt x="0" y="1399132"/>
                    <a:pt x="0" y="901337"/>
                  </a:cubicBez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0385142" y="4264787"/>
              <a:ext cx="44674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3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2" name="矩形 51"/>
          <p:cNvSpPr/>
          <p:nvPr/>
        </p:nvSpPr>
        <p:spPr>
          <a:xfrm>
            <a:off x="9756454" y="5086877"/>
            <a:ext cx="21028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成本函数</a:t>
            </a:r>
            <a:r>
              <a:rPr lang="zh-CN" altLang="en-US" sz="2800" kern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和成本曲线</a:t>
            </a:r>
            <a:endParaRPr lang="zh-CN" altLang="en-US" sz="2800" kern="0" dirty="0"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5546079" y="1710644"/>
            <a:ext cx="1155700" cy="3349861"/>
            <a:chOff x="3889808" y="1893328"/>
            <a:chExt cx="1155700" cy="3349861"/>
          </a:xfrm>
        </p:grpSpPr>
        <p:sp>
          <p:nvSpPr>
            <p:cNvPr id="36" name="任意多边形 35"/>
            <p:cNvSpPr/>
            <p:nvPr/>
          </p:nvSpPr>
          <p:spPr>
            <a:xfrm flipH="1">
              <a:off x="4435146" y="1893328"/>
              <a:ext cx="45719" cy="2025536"/>
            </a:xfrm>
            <a:custGeom>
              <a:avLst/>
              <a:gdLst>
                <a:gd name="connsiteX0" fmla="*/ 2129246 w 2129246"/>
                <a:gd name="connsiteY0" fmla="*/ 0 h 1724297"/>
                <a:gd name="connsiteX1" fmla="*/ 1698172 w 2129246"/>
                <a:gd name="connsiteY1" fmla="*/ 979714 h 1724297"/>
                <a:gd name="connsiteX2" fmla="*/ 0 w 2129246"/>
                <a:gd name="connsiteY2" fmla="*/ 1724297 h 172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29246" h="1724297">
                  <a:moveTo>
                    <a:pt x="2129246" y="0"/>
                  </a:moveTo>
                  <a:cubicBezTo>
                    <a:pt x="2091146" y="346165"/>
                    <a:pt x="2053046" y="692331"/>
                    <a:pt x="1698172" y="979714"/>
                  </a:cubicBezTo>
                  <a:cubicBezTo>
                    <a:pt x="1343298" y="1267097"/>
                    <a:pt x="671649" y="1495697"/>
                    <a:pt x="0" y="1724297"/>
                  </a:cubicBezTo>
                </a:path>
              </a:pathLst>
            </a:custGeom>
            <a:noFill/>
            <a:ln w="9525">
              <a:solidFill>
                <a:srgbClr val="F8BD0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泪滴形 24"/>
            <p:cNvSpPr/>
            <p:nvPr/>
          </p:nvSpPr>
          <p:spPr>
            <a:xfrm rot="19163179">
              <a:off x="3889808" y="4087489"/>
              <a:ext cx="1155700" cy="1155700"/>
            </a:xfrm>
            <a:custGeom>
              <a:avLst/>
              <a:gdLst>
                <a:gd name="connsiteX0" fmla="*/ 0 w 1802674"/>
                <a:gd name="connsiteY0" fmla="*/ 901337 h 1802674"/>
                <a:gd name="connsiteX1" fmla="*/ 901337 w 1802674"/>
                <a:gd name="connsiteY1" fmla="*/ 0 h 1802674"/>
                <a:gd name="connsiteX2" fmla="*/ 1802674 w 1802674"/>
                <a:gd name="connsiteY2" fmla="*/ 0 h 1802674"/>
                <a:gd name="connsiteX3" fmla="*/ 1802674 w 1802674"/>
                <a:gd name="connsiteY3" fmla="*/ 901337 h 1802674"/>
                <a:gd name="connsiteX4" fmla="*/ 901337 w 1802674"/>
                <a:gd name="connsiteY4" fmla="*/ 1802674 h 1802674"/>
                <a:gd name="connsiteX5" fmla="*/ 0 w 1802674"/>
                <a:gd name="connsiteY5" fmla="*/ 901337 h 1802674"/>
                <a:gd name="connsiteX0-1" fmla="*/ 0 w 1802674"/>
                <a:gd name="connsiteY0-2" fmla="*/ 901337 h 1802674"/>
                <a:gd name="connsiteX1-3" fmla="*/ 901337 w 1802674"/>
                <a:gd name="connsiteY1-4" fmla="*/ 0 h 1802674"/>
                <a:gd name="connsiteX2-5" fmla="*/ 1356449 w 1802674"/>
                <a:gd name="connsiteY2-6" fmla="*/ 1405 h 1802674"/>
                <a:gd name="connsiteX3-7" fmla="*/ 1802674 w 1802674"/>
                <a:gd name="connsiteY3-8" fmla="*/ 0 h 1802674"/>
                <a:gd name="connsiteX4-9" fmla="*/ 1802674 w 1802674"/>
                <a:gd name="connsiteY4-10" fmla="*/ 901337 h 1802674"/>
                <a:gd name="connsiteX5-11" fmla="*/ 901337 w 1802674"/>
                <a:gd name="connsiteY5-12" fmla="*/ 1802674 h 1802674"/>
                <a:gd name="connsiteX6" fmla="*/ 0 w 1802674"/>
                <a:gd name="connsiteY6" fmla="*/ 901337 h 1802674"/>
                <a:gd name="connsiteX0-13" fmla="*/ 0 w 1802674"/>
                <a:gd name="connsiteY0-14" fmla="*/ 901337 h 1802674"/>
                <a:gd name="connsiteX1-15" fmla="*/ 901337 w 1802674"/>
                <a:gd name="connsiteY1-16" fmla="*/ 0 h 1802674"/>
                <a:gd name="connsiteX2-17" fmla="*/ 1356449 w 1802674"/>
                <a:gd name="connsiteY2-18" fmla="*/ 1405 h 1802674"/>
                <a:gd name="connsiteX3-19" fmla="*/ 1802674 w 1802674"/>
                <a:gd name="connsiteY3-20" fmla="*/ 0 h 1802674"/>
                <a:gd name="connsiteX4-21" fmla="*/ 1802674 w 1802674"/>
                <a:gd name="connsiteY4-22" fmla="*/ 901337 h 1802674"/>
                <a:gd name="connsiteX5-23" fmla="*/ 901337 w 1802674"/>
                <a:gd name="connsiteY5-24" fmla="*/ 1802674 h 1802674"/>
                <a:gd name="connsiteX6-25" fmla="*/ 0 w 1802674"/>
                <a:gd name="connsiteY6-26" fmla="*/ 901337 h 1802674"/>
                <a:gd name="connsiteX0-27" fmla="*/ 0 w 1802674"/>
                <a:gd name="connsiteY0-28" fmla="*/ 901337 h 1802674"/>
                <a:gd name="connsiteX1-29" fmla="*/ 901337 w 1802674"/>
                <a:gd name="connsiteY1-30" fmla="*/ 0 h 1802674"/>
                <a:gd name="connsiteX2-31" fmla="*/ 1356449 w 1802674"/>
                <a:gd name="connsiteY2-32" fmla="*/ 1405 h 1802674"/>
                <a:gd name="connsiteX3-33" fmla="*/ 1802674 w 1802674"/>
                <a:gd name="connsiteY3-34" fmla="*/ 0 h 1802674"/>
                <a:gd name="connsiteX4-35" fmla="*/ 1802674 w 1802674"/>
                <a:gd name="connsiteY4-36" fmla="*/ 901337 h 1802674"/>
                <a:gd name="connsiteX5-37" fmla="*/ 901337 w 1802674"/>
                <a:gd name="connsiteY5-38" fmla="*/ 1802674 h 1802674"/>
                <a:gd name="connsiteX6-39" fmla="*/ 0 w 1802674"/>
                <a:gd name="connsiteY6-40" fmla="*/ 901337 h 1802674"/>
                <a:gd name="connsiteX0-41" fmla="*/ 0 w 1802674"/>
                <a:gd name="connsiteY0-42" fmla="*/ 901337 h 1802674"/>
                <a:gd name="connsiteX1-43" fmla="*/ 901337 w 1802674"/>
                <a:gd name="connsiteY1-44" fmla="*/ 0 h 1802674"/>
                <a:gd name="connsiteX2-45" fmla="*/ 1802674 w 1802674"/>
                <a:gd name="connsiteY2-46" fmla="*/ 0 h 1802674"/>
                <a:gd name="connsiteX3-47" fmla="*/ 1802674 w 1802674"/>
                <a:gd name="connsiteY3-48" fmla="*/ 901337 h 1802674"/>
                <a:gd name="connsiteX4-49" fmla="*/ 901337 w 1802674"/>
                <a:gd name="connsiteY4-50" fmla="*/ 1802674 h 1802674"/>
                <a:gd name="connsiteX5-51" fmla="*/ 0 w 1802674"/>
                <a:gd name="connsiteY5-52" fmla="*/ 901337 h 1802674"/>
                <a:gd name="connsiteX0-53" fmla="*/ 0 w 1802674"/>
                <a:gd name="connsiteY0-54" fmla="*/ 901337 h 1802674"/>
                <a:gd name="connsiteX1-55" fmla="*/ 901337 w 1802674"/>
                <a:gd name="connsiteY1-56" fmla="*/ 0 h 1802674"/>
                <a:gd name="connsiteX2-57" fmla="*/ 1802674 w 1802674"/>
                <a:gd name="connsiteY2-58" fmla="*/ 0 h 1802674"/>
                <a:gd name="connsiteX3-59" fmla="*/ 1802674 w 1802674"/>
                <a:gd name="connsiteY3-60" fmla="*/ 901337 h 1802674"/>
                <a:gd name="connsiteX4-61" fmla="*/ 901337 w 1802674"/>
                <a:gd name="connsiteY4-62" fmla="*/ 1802674 h 1802674"/>
                <a:gd name="connsiteX5-63" fmla="*/ 0 w 1802674"/>
                <a:gd name="connsiteY5-64" fmla="*/ 901337 h 1802674"/>
                <a:gd name="connsiteX0-65" fmla="*/ 0 w 1802674"/>
                <a:gd name="connsiteY0-66" fmla="*/ 901337 h 1802674"/>
                <a:gd name="connsiteX1-67" fmla="*/ 901337 w 1802674"/>
                <a:gd name="connsiteY1-68" fmla="*/ 0 h 1802674"/>
                <a:gd name="connsiteX2-69" fmla="*/ 1802674 w 1802674"/>
                <a:gd name="connsiteY2-70" fmla="*/ 0 h 1802674"/>
                <a:gd name="connsiteX3-71" fmla="*/ 1802674 w 1802674"/>
                <a:gd name="connsiteY3-72" fmla="*/ 901337 h 1802674"/>
                <a:gd name="connsiteX4-73" fmla="*/ 901337 w 1802674"/>
                <a:gd name="connsiteY4-74" fmla="*/ 1802674 h 1802674"/>
                <a:gd name="connsiteX5-75" fmla="*/ 0 w 1802674"/>
                <a:gd name="connsiteY5-76" fmla="*/ 901337 h 18026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802674" h="1802674">
                  <a:moveTo>
                    <a:pt x="0" y="901337"/>
                  </a:moveTo>
                  <a:cubicBezTo>
                    <a:pt x="0" y="403542"/>
                    <a:pt x="403542" y="0"/>
                    <a:pt x="901337" y="0"/>
                  </a:cubicBezTo>
                  <a:cubicBezTo>
                    <a:pt x="1215181" y="47677"/>
                    <a:pt x="1507428" y="67789"/>
                    <a:pt x="1802674" y="0"/>
                  </a:cubicBezTo>
                  <a:cubicBezTo>
                    <a:pt x="1758724" y="298947"/>
                    <a:pt x="1743840" y="532346"/>
                    <a:pt x="1802674" y="901337"/>
                  </a:cubicBezTo>
                  <a:cubicBezTo>
                    <a:pt x="1802674" y="1399132"/>
                    <a:pt x="1399132" y="1802674"/>
                    <a:pt x="901337" y="1802674"/>
                  </a:cubicBezTo>
                  <a:cubicBezTo>
                    <a:pt x="403542" y="1802674"/>
                    <a:pt x="0" y="1399132"/>
                    <a:pt x="0" y="901337"/>
                  </a:cubicBezTo>
                  <a:close/>
                </a:path>
              </a:pathLst>
            </a:custGeom>
            <a:blipFill dpi="0"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4239064" y="4161722"/>
              <a:ext cx="4988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2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6" name="矩形 45"/>
          <p:cNvSpPr/>
          <p:nvPr/>
        </p:nvSpPr>
        <p:spPr>
          <a:xfrm>
            <a:off x="5032054" y="5099287"/>
            <a:ext cx="29943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生产函数和生产曲线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0C4283B4-F3FD-4AFC-976B-B8C9C742E360}"/>
              </a:ext>
            </a:extLst>
          </p:cNvPr>
          <p:cNvSpPr/>
          <p:nvPr/>
        </p:nvSpPr>
        <p:spPr>
          <a:xfrm>
            <a:off x="3862192" y="1380733"/>
            <a:ext cx="65880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cs typeface="+mn-ea"/>
                <a:sym typeface="+mn-lt"/>
              </a:rPr>
              <a:t>第三章  生产和成本理论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40966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5000">
        <p14:doors dir="vert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2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82091" y="1270585"/>
            <a:ext cx="2231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7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1</a:t>
            </a:r>
            <a:endParaRPr lang="zh-CN" altLang="en-US" sz="287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4" name="任意多边形 3"/>
          <p:cNvSpPr/>
          <p:nvPr/>
        </p:nvSpPr>
        <p:spPr>
          <a:xfrm rot="12428467" flipH="1">
            <a:off x="4720861" y="652184"/>
            <a:ext cx="74239" cy="5553631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644513" y="1554142"/>
            <a:ext cx="634019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生产者的组织形式</a:t>
            </a:r>
          </a:p>
          <a:p>
            <a:pPr>
              <a:defRPr/>
            </a:pP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和企业理论</a:t>
            </a:r>
          </a:p>
        </p:txBody>
      </p:sp>
    </p:spTree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36269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生产者的组织形式和企业理论</a:t>
            </a:r>
          </a:p>
        </p:txBody>
      </p:sp>
      <p:sp>
        <p:nvSpPr>
          <p:cNvPr id="4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82700" y="1188720"/>
            <a:ext cx="11304500" cy="2945935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（</a:t>
            </a:r>
            <a:r>
              <a:rPr lang="en-US" altLang="zh-CN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1</a:t>
            </a:r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）生产者及其组织形式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生产者即企业或厂商，主要包括</a:t>
            </a:r>
            <a:r>
              <a:rPr lang="zh-CN" altLang="zh-CN" sz="2000" b="1" dirty="0">
                <a:solidFill>
                  <a:srgbClr val="FF0000"/>
                </a:solidFill>
              </a:rPr>
              <a:t>个人独资企业、合伙制企业和公司制企业</a:t>
            </a:r>
            <a:r>
              <a:rPr lang="zh-CN" altLang="zh-CN" sz="2000" dirty="0"/>
              <a:t>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在生产者行为的分析中，一般假设生产者或企业的</a:t>
            </a:r>
            <a:r>
              <a:rPr lang="zh-CN" altLang="zh-CN" sz="2400" b="1" dirty="0">
                <a:solidFill>
                  <a:srgbClr val="FF0000"/>
                </a:solidFill>
              </a:rPr>
              <a:t>目标</a:t>
            </a:r>
            <a:r>
              <a:rPr lang="zh-CN" altLang="zh-CN" sz="2000" b="1" dirty="0">
                <a:solidFill>
                  <a:srgbClr val="FF0000"/>
                </a:solidFill>
              </a:rPr>
              <a:t>是追求利润最大化</a:t>
            </a:r>
            <a:r>
              <a:rPr lang="zh-CN" altLang="zh-CN" sz="2000" b="1" dirty="0"/>
              <a:t>，</a:t>
            </a:r>
            <a:r>
              <a:rPr lang="zh-CN" altLang="zh-CN" sz="2000" dirty="0"/>
              <a:t>这一基本假定是“</a:t>
            </a:r>
            <a:r>
              <a:rPr lang="zh-CN" altLang="zh-CN" sz="2000" b="1" dirty="0"/>
              <a:t>经济人假设”</a:t>
            </a:r>
            <a:r>
              <a:rPr lang="zh-CN" altLang="zh-CN" sz="2000" dirty="0"/>
              <a:t>在生产和企业理论中的具体化。</a:t>
            </a:r>
          </a:p>
          <a:p>
            <a:pPr>
              <a:lnSpc>
                <a:spcPct val="150000"/>
              </a:lnSpc>
            </a:pPr>
            <a:r>
              <a:rPr lang="zh-CN" altLang="zh-CN" sz="2000" dirty="0">
                <a:solidFill>
                  <a:srgbClr val="FF0000"/>
                </a:solidFill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</a:rPr>
              <a:t>注意</a:t>
            </a:r>
            <a:r>
              <a:rPr lang="en-US" altLang="zh-CN" sz="2000" dirty="0">
                <a:solidFill>
                  <a:srgbClr val="FF0000"/>
                </a:solidFill>
              </a:rPr>
              <a:t>1</a:t>
            </a:r>
            <a:r>
              <a:rPr lang="zh-CN" altLang="zh-CN" sz="2000" dirty="0">
                <a:solidFill>
                  <a:srgbClr val="FF0000"/>
                </a:solidFill>
              </a:rPr>
              <a:t>】</a:t>
            </a:r>
            <a:r>
              <a:rPr lang="zh-CN" altLang="zh-CN" sz="2000" dirty="0"/>
              <a:t>经济学家</a:t>
            </a:r>
            <a:r>
              <a:rPr lang="zh-CN" altLang="zh-CN" sz="2000" dirty="0">
                <a:solidFill>
                  <a:srgbClr val="FF0000"/>
                </a:solidFill>
              </a:rPr>
              <a:t>并不认为</a:t>
            </a:r>
            <a:r>
              <a:rPr lang="zh-CN" altLang="zh-CN" sz="2000" dirty="0"/>
              <a:t>追求利润最大化是人们从事生产和交易活动的唯一动机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>
                <a:solidFill>
                  <a:srgbClr val="FF0000"/>
                </a:solidFill>
              </a:rPr>
              <a:t>【</a:t>
            </a:r>
            <a:r>
              <a:rPr lang="zh-CN" altLang="en-US" sz="2000" dirty="0">
                <a:solidFill>
                  <a:srgbClr val="FF0000"/>
                </a:solidFill>
              </a:rPr>
              <a:t>注意</a:t>
            </a:r>
            <a:r>
              <a:rPr lang="en-US" altLang="zh-CN" sz="2000" dirty="0">
                <a:solidFill>
                  <a:srgbClr val="FF0000"/>
                </a:solidFill>
              </a:rPr>
              <a:t>2</a:t>
            </a:r>
            <a:r>
              <a:rPr lang="zh-CN" altLang="zh-CN" sz="2000" dirty="0">
                <a:solidFill>
                  <a:srgbClr val="FF0000"/>
                </a:solidFill>
              </a:rPr>
              <a:t>】从长期来看</a:t>
            </a:r>
            <a:r>
              <a:rPr lang="zh-CN" altLang="zh-CN" sz="2000" dirty="0"/>
              <a:t>，</a:t>
            </a:r>
            <a:r>
              <a:rPr lang="zh-CN" altLang="zh-CN" sz="2000" b="1" dirty="0"/>
              <a:t>实现利润最大化</a:t>
            </a:r>
            <a:r>
              <a:rPr lang="zh-CN" altLang="zh-CN" sz="2000" dirty="0"/>
              <a:t>是所有企业在竞争中求得</a:t>
            </a:r>
            <a:r>
              <a:rPr lang="zh-CN" altLang="zh-CN" sz="2000" b="1" dirty="0"/>
              <a:t>生存的关键</a:t>
            </a:r>
            <a:endParaRPr lang="zh-CN" altLang="en-US" sz="2000" b="1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4251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36269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生产者的组织形式和企业理论</a:t>
            </a:r>
          </a:p>
        </p:txBody>
      </p:sp>
      <p:sp>
        <p:nvSpPr>
          <p:cNvPr id="4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487680" y="1740839"/>
            <a:ext cx="11475720" cy="3663375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（</a:t>
            </a:r>
            <a:r>
              <a:rPr lang="en-US" altLang="zh-CN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2</a:t>
            </a:r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）企业形成的理论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1</a:t>
            </a:r>
            <a:r>
              <a:rPr lang="zh-CN" altLang="zh-CN" sz="2000" b="1" dirty="0"/>
              <a:t>、企业本质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美国经济学家</a:t>
            </a:r>
            <a:r>
              <a:rPr lang="zh-CN" altLang="zh-CN" sz="2000" b="1" dirty="0">
                <a:solidFill>
                  <a:srgbClr val="FF0000"/>
                </a:solidFill>
              </a:rPr>
              <a:t>科斯</a:t>
            </a:r>
            <a:r>
              <a:rPr lang="zh-CN" altLang="zh-CN" sz="2000" dirty="0"/>
              <a:t>在《企业的本质》一书，他认为企业是为了节约市场交易费用或交易成本而产生的，企业的本质或显著特征是作为</a:t>
            </a:r>
            <a:r>
              <a:rPr lang="zh-CN" altLang="zh-CN" sz="2400" b="1" dirty="0">
                <a:solidFill>
                  <a:srgbClr val="FF0000"/>
                </a:solidFill>
              </a:rPr>
              <a:t>市场机制或价格机制的替代物</a:t>
            </a:r>
            <a:r>
              <a:rPr lang="zh-CN" altLang="zh-CN" sz="2400" b="1" dirty="0"/>
              <a:t>。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2</a:t>
            </a:r>
            <a:r>
              <a:rPr lang="zh-CN" altLang="zh-CN" sz="2000" dirty="0"/>
              <a:t>、企业存在的</a:t>
            </a:r>
            <a:r>
              <a:rPr lang="zh-CN" altLang="zh-CN" sz="2000" b="1" dirty="0"/>
              <a:t>根本原因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企业存在的</a:t>
            </a:r>
            <a:r>
              <a:rPr lang="zh-CN" altLang="zh-CN" sz="2400" b="1" dirty="0">
                <a:solidFill>
                  <a:srgbClr val="FF0000"/>
                </a:solidFill>
              </a:rPr>
              <a:t>根本原因</a:t>
            </a:r>
            <a:r>
              <a:rPr lang="zh-CN" altLang="en-US" sz="2000" b="1" dirty="0"/>
              <a:t>：</a:t>
            </a:r>
            <a:r>
              <a:rPr lang="zh-CN" altLang="zh-CN" sz="2000" b="1" dirty="0">
                <a:solidFill>
                  <a:srgbClr val="FF0000"/>
                </a:solidFill>
              </a:rPr>
              <a:t>交易成本的节约</a:t>
            </a:r>
            <a:r>
              <a:rPr lang="zh-CN" altLang="en-US" b="1" dirty="0">
                <a:solidFill>
                  <a:srgbClr val="FF0000"/>
                </a:solidFill>
              </a:rPr>
              <a:t>、</a:t>
            </a:r>
            <a:r>
              <a:rPr lang="zh-CN" altLang="zh-CN" sz="2000" b="1" dirty="0">
                <a:solidFill>
                  <a:srgbClr val="FF0000"/>
                </a:solidFill>
              </a:rPr>
              <a:t>交易费用节约</a:t>
            </a:r>
            <a:r>
              <a:rPr lang="zh-CN" altLang="zh-CN" sz="2000" b="1" dirty="0"/>
              <a:t>的产物。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3</a:t>
            </a:r>
            <a:r>
              <a:rPr lang="zh-CN" altLang="zh-CN" sz="2000" dirty="0"/>
              <a:t>、导致市场机制和企业的交易费用不同的</a:t>
            </a:r>
            <a:r>
              <a:rPr lang="zh-CN" altLang="zh-CN" sz="2800" b="1" dirty="0">
                <a:solidFill>
                  <a:srgbClr val="FF0000"/>
                </a:solidFill>
              </a:rPr>
              <a:t>主要因素</a:t>
            </a:r>
            <a:r>
              <a:rPr lang="zh-CN" altLang="zh-CN" sz="2000" dirty="0"/>
              <a:t>是</a:t>
            </a:r>
            <a:r>
              <a:rPr lang="zh-CN" altLang="zh-CN" sz="2400" b="1" dirty="0">
                <a:solidFill>
                  <a:srgbClr val="FF0000"/>
                </a:solidFill>
              </a:rPr>
              <a:t>信息的不完全性</a:t>
            </a:r>
            <a:r>
              <a:rPr lang="zh-CN" altLang="zh-CN" sz="2400" b="1" dirty="0"/>
              <a:t>。</a:t>
            </a:r>
            <a:endParaRPr lang="en-US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47596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38129" y="1270585"/>
            <a:ext cx="2231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7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2</a:t>
            </a:r>
            <a:endParaRPr lang="zh-CN" altLang="en-US" sz="287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4" name="任意多边形 3"/>
          <p:cNvSpPr/>
          <p:nvPr/>
        </p:nvSpPr>
        <p:spPr>
          <a:xfrm rot="12428467" flipH="1">
            <a:off x="7359947" y="637736"/>
            <a:ext cx="74239" cy="5553631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0200" y="2147237"/>
            <a:ext cx="728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生产函数和生产曲线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38"/>
              <p:cNvSpPr txBox="1"/>
              <p:nvPr/>
            </p:nvSpPr>
            <p:spPr>
              <a:xfrm>
                <a:off x="493988" y="1683562"/>
                <a:ext cx="11204024" cy="5131148"/>
              </a:xfrm>
              <a:prstGeom prst="rect">
                <a:avLst/>
              </a:prstGeom>
              <a:noFill/>
            </p:spPr>
            <p:txBody>
              <a:bodyPr wrap="square" lIns="0" rIns="0" bIns="0" rtlCol="0">
                <a:spAutoFit/>
              </a:bodyPr>
              <a:lstStyle/>
              <a:p>
                <a:r>
                  <a:rPr lang="en-US" altLang="zh-CN" sz="3600" dirty="0">
                    <a:solidFill>
                      <a:srgbClr val="FC838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Neue"/>
                  </a:rPr>
                  <a:t>1</a:t>
                </a:r>
                <a:r>
                  <a:rPr lang="zh-CN" altLang="en-US" sz="3600" dirty="0">
                    <a:solidFill>
                      <a:srgbClr val="FC838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Neue"/>
                  </a:rPr>
                  <a:t>、生产及其相关概念</a:t>
                </a:r>
                <a:endParaRPr lang="en-US" altLang="zh-CN" sz="3600" dirty="0">
                  <a:solidFill>
                    <a:srgbClr val="FC838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Neue"/>
                </a:endParaRPr>
              </a:p>
              <a:p>
                <a:r>
                  <a:rPr lang="zh-CN" altLang="en-US" sz="2000" dirty="0"/>
                  <a:t>生产就是将               </a:t>
                </a:r>
                <a:r>
                  <a:rPr lang="zh-CN" altLang="en-US" sz="3200" dirty="0"/>
                  <a:t>投入               </a:t>
                </a:r>
                <a:r>
                  <a:rPr lang="zh-CN" altLang="en-US" sz="2000" dirty="0"/>
                  <a:t>转变成                  </a:t>
                </a:r>
                <a:r>
                  <a:rPr lang="zh-CN" altLang="en-US" sz="3200" dirty="0"/>
                  <a:t>产出           </a:t>
                </a:r>
                <a:r>
                  <a:rPr lang="zh-CN" altLang="en-US" sz="2000" dirty="0"/>
                  <a:t>的过程。</a:t>
                </a:r>
                <a:endParaRPr lang="en-US" altLang="zh-CN" sz="2000" dirty="0"/>
              </a:p>
              <a:p>
                <a:endParaRPr lang="en-US" altLang="zh-CN" sz="2000" dirty="0"/>
              </a:p>
              <a:p>
                <a:endParaRPr lang="en-US" altLang="zh-CN" sz="2000" dirty="0"/>
              </a:p>
              <a:p>
                <a:r>
                  <a:rPr lang="en-US" altLang="zh-CN" sz="2000" dirty="0"/>
                  <a:t>   </a:t>
                </a:r>
                <a:r>
                  <a:rPr lang="zh-CN" altLang="en-US" sz="2000" dirty="0"/>
                  <a:t>生产要素（劳动、资本、土地和企业家才能）    有形物质产出    无形服务产出</a:t>
                </a:r>
                <a:endParaRPr lang="en-US" altLang="zh-CN" sz="2000" dirty="0"/>
              </a:p>
              <a:p>
                <a:r>
                  <a:rPr lang="en-US" altLang="zh-CN" sz="2000" dirty="0"/>
                  <a:t>                        </a:t>
                </a:r>
                <a:r>
                  <a:rPr lang="zh-CN" altLang="en-US" sz="2000" dirty="0"/>
                  <a:t>可变投入与不变投入</a:t>
                </a:r>
                <a:endParaRPr lang="en-US" altLang="zh-CN" sz="2000" dirty="0"/>
              </a:p>
              <a:p>
                <a:r>
                  <a:rPr lang="en-US" altLang="zh-CN" sz="3600" dirty="0">
                    <a:solidFill>
                      <a:srgbClr val="FC838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Neue"/>
                  </a:rPr>
                  <a:t>2</a:t>
                </a:r>
                <a:r>
                  <a:rPr lang="zh-CN" altLang="en-US" sz="3600" dirty="0">
                    <a:solidFill>
                      <a:srgbClr val="FC838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Neue"/>
                  </a:rPr>
                  <a:t>、生产函数  </a:t>
                </a:r>
                <a:endParaRPr lang="en-US" altLang="zh-CN" sz="3600" dirty="0">
                  <a:solidFill>
                    <a:srgbClr val="FC838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Neue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b="1" dirty="0"/>
                  <a:t>（</a:t>
                </a:r>
                <a:r>
                  <a:rPr lang="en-US" altLang="zh-CN" sz="2000" b="1" dirty="0"/>
                  <a:t>1</a:t>
                </a:r>
                <a:r>
                  <a:rPr lang="zh-CN" altLang="en-US" sz="2000" b="1" dirty="0"/>
                  <a:t>）</a:t>
                </a:r>
                <a:r>
                  <a:rPr lang="zh-CN" altLang="zh-CN" sz="2000" b="1" dirty="0"/>
                  <a:t>含义：</a:t>
                </a:r>
                <a:r>
                  <a:rPr lang="en-US" altLang="zh-CN" sz="2000" b="1" dirty="0"/>
                  <a:t>        </a:t>
                </a:r>
                <a14:m>
                  <m:oMath xmlns:m="http://schemas.openxmlformats.org/officeDocument/2006/math">
                    <m:r>
                      <a:rPr lang="zh-CN" altLang="zh-CN" sz="2000" b="1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zh-CN" altLang="zh-CN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zh-CN" sz="2000" b="1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zh-CN" altLang="en-US" sz="2000" b="1" i="1">
                        <a:latin typeface="Cambria Math" panose="02040503050406030204" pitchFamily="18" charset="0"/>
                      </a:rPr>
                      <m:t>（</m:t>
                    </m:r>
                    <m:r>
                      <a:rPr lang="zh-CN" altLang="en-US" sz="2000" b="1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zh-CN" altLang="en-US" sz="2000" b="1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zh-CN" alt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2000" b="1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zh-CN" altLang="en-US" sz="2000" b="1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zh-CN" alt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000" b="1" i="1" smtClean="0">
                            <a:latin typeface="Cambria Math" panose="02040503050406030204" pitchFamily="18" charset="0"/>
                          </a:rPr>
                          <m:t>,···</m:t>
                        </m:r>
                        <m:r>
                          <a:rPr lang="zh-CN" altLang="en-US" sz="2000" b="1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zh-CN" altLang="en-US" sz="2000" b="1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zh-CN" altLang="en-US" sz="2000" b="1" i="1">
                        <a:latin typeface="Cambria Math" panose="02040503050406030204" pitchFamily="18" charset="0"/>
                      </a:rPr>
                      <m:t>）</m:t>
                    </m:r>
                  </m:oMath>
                </a14:m>
                <a:endParaRPr lang="zh-CN" altLang="zh-CN" sz="2000" dirty="0"/>
              </a:p>
              <a:p>
                <a:pPr>
                  <a:lnSpc>
                    <a:spcPct val="150000"/>
                  </a:lnSpc>
                </a:pPr>
                <a:r>
                  <a:rPr lang="zh-CN" altLang="zh-CN" sz="2000" b="1" dirty="0"/>
                  <a:t>生产函数</a:t>
                </a:r>
                <a:r>
                  <a:rPr lang="zh-CN" altLang="zh-CN" sz="2000" dirty="0"/>
                  <a:t>表示一定时期内，</a:t>
                </a:r>
                <a:r>
                  <a:rPr lang="zh-CN" altLang="zh-CN" sz="2000" b="1" dirty="0">
                    <a:solidFill>
                      <a:srgbClr val="FF0000"/>
                    </a:solidFill>
                  </a:rPr>
                  <a:t>在技术不变的情况下</a:t>
                </a:r>
                <a:r>
                  <a:rPr lang="zh-CN" altLang="zh-CN" sz="2000" dirty="0"/>
                  <a:t>，生产中所使用的各种</a:t>
                </a:r>
                <a:r>
                  <a:rPr lang="zh-CN" altLang="zh-CN" sz="2000" b="1" dirty="0">
                    <a:solidFill>
                      <a:srgbClr val="FF0000"/>
                    </a:solidFill>
                  </a:rPr>
                  <a:t>生产要素的数量与所能生产的最大产量</a:t>
                </a:r>
                <a:r>
                  <a:rPr lang="zh-CN" altLang="zh-CN" sz="2000" dirty="0"/>
                  <a:t>之间的函数关系。生产函数是生产要素投入量和产品产出量之间的关系。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zh-CN" sz="2000" dirty="0">
                    <a:solidFill>
                      <a:srgbClr val="FF0000"/>
                    </a:solidFill>
                  </a:rPr>
                  <a:t>【</a:t>
                </a:r>
                <a:r>
                  <a:rPr lang="zh-CN" altLang="en-US" sz="2000" dirty="0">
                    <a:solidFill>
                      <a:srgbClr val="FF0000"/>
                    </a:solidFill>
                  </a:rPr>
                  <a:t>注意</a:t>
                </a:r>
                <a:r>
                  <a:rPr lang="en-US" altLang="zh-CN" sz="2000" dirty="0">
                    <a:solidFill>
                      <a:srgbClr val="FF0000"/>
                    </a:solidFill>
                  </a:rPr>
                  <a:t>1</a:t>
                </a:r>
                <a:r>
                  <a:rPr lang="zh-CN" altLang="zh-CN" sz="2000" dirty="0">
                    <a:solidFill>
                      <a:srgbClr val="FF0000"/>
                    </a:solidFill>
                  </a:rPr>
                  <a:t>】</a:t>
                </a:r>
                <a:r>
                  <a:rPr lang="zh-CN" altLang="zh-CN" sz="2000" b="1" dirty="0"/>
                  <a:t>生产函数的前提条件：技术不变</a:t>
                </a:r>
                <a:endParaRPr lang="zh-CN" altLang="zh-CN" sz="2000" dirty="0"/>
              </a:p>
              <a:p>
                <a:pPr>
                  <a:lnSpc>
                    <a:spcPct val="150000"/>
                  </a:lnSpc>
                </a:pPr>
                <a:r>
                  <a:rPr lang="zh-CN" altLang="zh-CN" sz="2000" dirty="0">
                    <a:solidFill>
                      <a:srgbClr val="FF0000"/>
                    </a:solidFill>
                  </a:rPr>
                  <a:t>【</a:t>
                </a:r>
                <a:r>
                  <a:rPr lang="zh-CN" altLang="en-US" sz="2000" dirty="0">
                    <a:solidFill>
                      <a:srgbClr val="FF0000"/>
                    </a:solidFill>
                  </a:rPr>
                  <a:t>注意</a:t>
                </a:r>
                <a:r>
                  <a:rPr lang="en-US" altLang="zh-CN" sz="2000" dirty="0">
                    <a:solidFill>
                      <a:srgbClr val="FF0000"/>
                    </a:solidFill>
                  </a:rPr>
                  <a:t>2</a:t>
                </a:r>
                <a:r>
                  <a:rPr lang="zh-CN" altLang="zh-CN" sz="2000" dirty="0">
                    <a:solidFill>
                      <a:srgbClr val="FF0000"/>
                    </a:solidFill>
                  </a:rPr>
                  <a:t>】</a:t>
                </a:r>
                <a:r>
                  <a:rPr lang="zh-CN" altLang="zh-CN" sz="2000" b="1" dirty="0"/>
                  <a:t>生产函数是最大产量与要素投入</a:t>
                </a:r>
                <a:r>
                  <a:rPr lang="zh-CN" altLang="en-US" sz="2000" b="1" dirty="0"/>
                  <a:t>量</a:t>
                </a:r>
                <a:r>
                  <a:rPr lang="zh-CN" altLang="zh-CN" sz="2000" b="1" dirty="0"/>
                  <a:t>之间的函数关系</a:t>
                </a:r>
                <a:endParaRPr lang="zh-CN" altLang="zh-CN" sz="2000" dirty="0"/>
              </a:p>
            </p:txBody>
          </p:sp>
        </mc:Choice>
        <mc:Fallback xmlns="">
          <p:sp>
            <p:nvSpPr>
              <p:cNvPr id="72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88" y="1683562"/>
                <a:ext cx="11204024" cy="5131148"/>
              </a:xfrm>
              <a:prstGeom prst="rect">
                <a:avLst/>
              </a:prstGeom>
              <a:blipFill>
                <a:blip r:embed="rId3"/>
                <a:stretch>
                  <a:fillRect l="-2448" t="-1781" r="-1306" b="-201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4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箭头: 下 10">
            <a:extLst>
              <a:ext uri="{FF2B5EF4-FFF2-40B4-BE49-F238E27FC236}">
                <a16:creationId xmlns:a16="http://schemas.microsoft.com/office/drawing/2014/main" id="{13885818-4F2A-426D-B796-9264A24A35F9}"/>
              </a:ext>
            </a:extLst>
          </p:cNvPr>
          <p:cNvSpPr/>
          <p:nvPr/>
        </p:nvSpPr>
        <p:spPr>
          <a:xfrm>
            <a:off x="3072972" y="2757714"/>
            <a:ext cx="385042" cy="671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箭头: 下 11">
            <a:extLst>
              <a:ext uri="{FF2B5EF4-FFF2-40B4-BE49-F238E27FC236}">
                <a16:creationId xmlns:a16="http://schemas.microsoft.com/office/drawing/2014/main" id="{431CF48F-688B-4FE1-8B30-740C79630F7D}"/>
              </a:ext>
            </a:extLst>
          </p:cNvPr>
          <p:cNvSpPr/>
          <p:nvPr/>
        </p:nvSpPr>
        <p:spPr>
          <a:xfrm>
            <a:off x="8035004" y="2715985"/>
            <a:ext cx="385042" cy="671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箭头: 下 12">
            <a:extLst>
              <a:ext uri="{FF2B5EF4-FFF2-40B4-BE49-F238E27FC236}">
                <a16:creationId xmlns:a16="http://schemas.microsoft.com/office/drawing/2014/main" id="{1B504956-EE49-44EB-A301-FC4F180209B7}"/>
              </a:ext>
            </a:extLst>
          </p:cNvPr>
          <p:cNvSpPr/>
          <p:nvPr/>
        </p:nvSpPr>
        <p:spPr>
          <a:xfrm>
            <a:off x="7192976" y="2705099"/>
            <a:ext cx="385042" cy="671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027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38"/>
              <p:cNvSpPr txBox="1"/>
              <p:nvPr/>
            </p:nvSpPr>
            <p:spPr>
              <a:xfrm>
                <a:off x="361299" y="1426744"/>
                <a:ext cx="11469401" cy="4146904"/>
              </a:xfrm>
              <a:prstGeom prst="rect">
                <a:avLst/>
              </a:prstGeom>
              <a:noFill/>
            </p:spPr>
            <p:txBody>
              <a:bodyPr wrap="square" l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400" b="1" dirty="0"/>
                  <a:t>3</a:t>
                </a:r>
                <a:r>
                  <a:rPr lang="zh-CN" altLang="en-US" sz="2400" b="1" dirty="0"/>
                  <a:t>、</a:t>
                </a:r>
                <a:r>
                  <a:rPr lang="zh-CN" altLang="zh-CN" sz="2400" b="1" dirty="0"/>
                  <a:t>一种可变要素的生产函数</a:t>
                </a:r>
                <a:r>
                  <a:rPr lang="en-US" altLang="zh-CN" sz="2800" b="1" dirty="0">
                    <a:solidFill>
                      <a:srgbClr val="FF0000"/>
                    </a:solidFill>
                  </a:rPr>
                  <a:t>----</a:t>
                </a:r>
                <a:r>
                  <a:rPr lang="zh-CN" altLang="zh-CN" sz="2800" dirty="0">
                    <a:solidFill>
                      <a:srgbClr val="FF0000"/>
                    </a:solidFill>
                  </a:rPr>
                  <a:t>短期生产函数</a:t>
                </a:r>
                <a:endParaRPr lang="en-US" altLang="zh-CN" sz="280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zh-CN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zh-CN" altLang="zh-CN" sz="2800" i="0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zh-CN" sz="28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altLang="zh-CN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altLang="zh-CN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acc>
                        <m:accPr>
                          <m:chr m:val="̅"/>
                          <m:ctrlPr>
                            <a:rPr lang="en-US" altLang="zh-CN" sz="28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CN" sz="28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acc>
                      <m:r>
                        <a:rPr lang="en-US" altLang="zh-CN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zh-CN" sz="2800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zh-CN" sz="2000" dirty="0"/>
                  <a:t>假设其他投入固定不变时，总产量的变化只取决于劳动量</a:t>
                </a:r>
                <a:r>
                  <a:rPr lang="en-US" altLang="zh-CN" sz="2000" dirty="0"/>
                  <a:t>L.</a:t>
                </a:r>
                <a:r>
                  <a:rPr lang="zh-CN" altLang="zh-CN" sz="2000" dirty="0"/>
                  <a:t>随着劳动量的变化，会引起总产量、平均产量和边际产量的变动。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b="1" dirty="0"/>
                  <a:t>（</a:t>
                </a:r>
                <a:r>
                  <a:rPr lang="en-US" altLang="zh-CN" sz="2000" b="1" dirty="0"/>
                  <a:t>1</a:t>
                </a:r>
                <a:r>
                  <a:rPr lang="zh-CN" altLang="en-US" sz="2000" b="1" dirty="0"/>
                  <a:t>）</a:t>
                </a:r>
                <a:r>
                  <a:rPr lang="zh-CN" altLang="zh-CN" sz="2000" b="1" dirty="0"/>
                  <a:t>总产量（</a:t>
                </a:r>
                <a:r>
                  <a:rPr lang="en-US" altLang="zh-CN" sz="2000" b="1" dirty="0"/>
                  <a:t>TP</a:t>
                </a:r>
                <a:r>
                  <a:rPr lang="zh-CN" altLang="zh-CN" sz="2000" b="1" dirty="0"/>
                  <a:t>）：</a:t>
                </a:r>
                <a:r>
                  <a:rPr lang="zh-CN" altLang="zh-CN" sz="2000" dirty="0"/>
                  <a:t>生产出来的用实物单位衡量的产出总量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b="1" dirty="0"/>
                  <a:t>（</a:t>
                </a:r>
                <a:r>
                  <a:rPr lang="en-US" altLang="zh-CN" sz="2000" b="1" dirty="0"/>
                  <a:t>2</a:t>
                </a:r>
                <a:r>
                  <a:rPr lang="zh-CN" altLang="en-US" sz="2000" b="1" dirty="0"/>
                  <a:t>）</a:t>
                </a:r>
                <a:r>
                  <a:rPr lang="zh-CN" altLang="zh-CN" sz="2000" b="1" dirty="0"/>
                  <a:t>平均产量</a:t>
                </a:r>
                <a:r>
                  <a:rPr lang="en-US" altLang="zh-CN" sz="2000" b="1" dirty="0"/>
                  <a:t>(AP)</a:t>
                </a:r>
                <a:r>
                  <a:rPr lang="zh-CN" altLang="zh-CN" sz="2000" b="1" dirty="0"/>
                  <a:t>：</a:t>
                </a:r>
                <a:r>
                  <a:rPr lang="zh-CN" altLang="zh-CN" sz="2000" dirty="0"/>
                  <a:t>总产量除以总投入的单位数</a:t>
                </a:r>
                <a:r>
                  <a:rPr lang="zh-CN" altLang="en-US" sz="2000" dirty="0"/>
                  <a:t>  </a:t>
                </a:r>
                <a:r>
                  <a:rPr lang="en-US" altLang="zh-CN" sz="2000" dirty="0"/>
                  <a:t>  </a:t>
                </a:r>
                <a:r>
                  <a:rPr lang="en-US" altLang="zh-CN" sz="2000" b="1" dirty="0">
                    <a:solidFill>
                      <a:srgbClr val="FF0000"/>
                    </a:solidFill>
                  </a:rPr>
                  <a:t>AP=TP</a:t>
                </a:r>
                <a14:m>
                  <m:oMath xmlns:m="http://schemas.openxmlformats.org/officeDocument/2006/math">
                    <m:r>
                      <a:rPr lang="en-US" altLang="zh-CN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∕</m:t>
                    </m:r>
                  </m:oMath>
                </a14:m>
                <a:r>
                  <a:rPr lang="en-US" altLang="zh-CN" sz="2000" b="1" dirty="0">
                    <a:solidFill>
                      <a:srgbClr val="FF0000"/>
                    </a:solidFill>
                  </a:rPr>
                  <a:t> L</a:t>
                </a:r>
                <a:endParaRPr lang="zh-CN" altLang="zh-CN" sz="2000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000" b="1" dirty="0"/>
                  <a:t>（</a:t>
                </a:r>
                <a:r>
                  <a:rPr lang="en-US" altLang="zh-CN" sz="2000" b="1" dirty="0"/>
                  <a:t>3</a:t>
                </a:r>
                <a:r>
                  <a:rPr lang="zh-CN" altLang="en-US" sz="2000" b="1" dirty="0"/>
                  <a:t>）</a:t>
                </a:r>
                <a:r>
                  <a:rPr lang="zh-CN" altLang="zh-CN" sz="2000" b="1" dirty="0"/>
                  <a:t>边际产量（</a:t>
                </a:r>
                <a:r>
                  <a:rPr lang="en-US" altLang="zh-CN" sz="2000" b="1" dirty="0"/>
                  <a:t>MP</a:t>
                </a:r>
                <a:r>
                  <a:rPr lang="zh-CN" altLang="zh-CN" sz="2000" b="1" dirty="0"/>
                  <a:t>）：</a:t>
                </a:r>
                <a:r>
                  <a:rPr lang="zh-CN" altLang="zh-CN" sz="2000" dirty="0"/>
                  <a:t>在其他投入保持不变条件下，由于</a:t>
                </a:r>
                <a:r>
                  <a:rPr lang="zh-CN" altLang="zh-CN" sz="2000" b="1" dirty="0"/>
                  <a:t>新增一单位的投入而多生产出来的数量或产出</a:t>
                </a:r>
                <a:r>
                  <a:rPr lang="zh-CN" altLang="en-US" sz="2000" b="1" dirty="0"/>
                  <a:t>   </a:t>
                </a:r>
                <a:r>
                  <a:rPr lang="en-US" altLang="zh-CN" sz="2400" b="1" dirty="0">
                    <a:solidFill>
                      <a:srgbClr val="FF0000"/>
                    </a:solidFill>
                  </a:rPr>
                  <a:t>MP=</a:t>
                </a:r>
                <a14:m>
                  <m:oMath xmlns:m="http://schemas.openxmlformats.org/officeDocument/2006/math">
                    <m:r>
                      <a:rPr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𝑻𝑷</m:t>
                    </m:r>
                    <m:r>
                      <a:rPr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∕</m:t>
                    </m:r>
                    <m:r>
                      <a:rPr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𝚫</m:t>
                    </m:r>
                    <m:r>
                      <a:rPr lang="en-US" altLang="zh-CN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</m:t>
                    </m:r>
                  </m:oMath>
                </a14:m>
                <a:endParaRPr lang="zh-CN" altLang="zh-CN" sz="2400" dirty="0"/>
              </a:p>
            </p:txBody>
          </p:sp>
        </mc:Choice>
        <mc:Fallback xmlns="">
          <p:sp>
            <p:nvSpPr>
              <p:cNvPr id="72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" y="1426744"/>
                <a:ext cx="11469401" cy="4146904"/>
              </a:xfrm>
              <a:prstGeom prst="rect">
                <a:avLst/>
              </a:prstGeom>
              <a:blipFill>
                <a:blip r:embed="rId3"/>
                <a:stretch>
                  <a:fillRect l="-1594" r="-1275" b="-36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4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290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50450" y="1406190"/>
            <a:ext cx="11469401" cy="3858236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/>
              <a:t>如投入劳动的数量为</a:t>
            </a:r>
            <a:r>
              <a:rPr lang="en-US" altLang="zh-CN" sz="2400" dirty="0"/>
              <a:t>0</a:t>
            </a:r>
            <a:r>
              <a:rPr lang="zh-CN" altLang="zh-CN" sz="2400" dirty="0"/>
              <a:t>单位，总产量为</a:t>
            </a:r>
            <a:r>
              <a:rPr lang="en-US" altLang="zh-CN" sz="2400" dirty="0"/>
              <a:t>0</a:t>
            </a:r>
            <a:br>
              <a:rPr lang="zh-CN" altLang="en-US" sz="2400" dirty="0"/>
            </a:b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/>
              <a:t>投入劳动的数量为</a:t>
            </a:r>
            <a:r>
              <a:rPr lang="en-US" altLang="zh-CN" sz="2400" dirty="0"/>
              <a:t>1</a:t>
            </a:r>
            <a:r>
              <a:rPr lang="zh-CN" altLang="zh-CN" sz="2400" dirty="0"/>
              <a:t>单位，总产量为</a:t>
            </a:r>
            <a:r>
              <a:rPr lang="en-US" altLang="zh-CN" sz="2400" dirty="0"/>
              <a:t>200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/>
              <a:t>边际产量</a:t>
            </a:r>
            <a:r>
              <a:rPr lang="en-US" altLang="zh-CN" sz="2400" dirty="0"/>
              <a:t>=</a:t>
            </a:r>
            <a:r>
              <a:rPr lang="zh-CN" altLang="zh-CN" sz="2400" dirty="0"/>
              <a:t>（</a:t>
            </a:r>
            <a:r>
              <a:rPr lang="en-US" altLang="zh-CN" sz="2400" dirty="0"/>
              <a:t>200-0</a:t>
            </a:r>
            <a:r>
              <a:rPr lang="zh-CN" altLang="zh-CN" sz="2400" dirty="0"/>
              <a:t>）</a:t>
            </a:r>
            <a:r>
              <a:rPr lang="en-US" altLang="zh-CN" sz="2400" dirty="0"/>
              <a:t>/</a:t>
            </a:r>
            <a:r>
              <a:rPr lang="zh-CN" altLang="zh-CN" sz="2400" dirty="0"/>
              <a:t>（</a:t>
            </a:r>
            <a:r>
              <a:rPr lang="en-US" altLang="zh-CN" sz="2400" dirty="0"/>
              <a:t>1-0</a:t>
            </a:r>
            <a:r>
              <a:rPr lang="zh-CN" altLang="zh-CN" sz="2400" dirty="0"/>
              <a:t>）</a:t>
            </a:r>
            <a:r>
              <a:rPr lang="en-US" altLang="zh-CN" sz="2400" dirty="0"/>
              <a:t>=200</a:t>
            </a:r>
            <a:r>
              <a:rPr lang="zh-CN" altLang="en-US" sz="2400" dirty="0"/>
              <a:t>   </a:t>
            </a:r>
            <a:r>
              <a:rPr lang="zh-CN" altLang="zh-CN" sz="2400" dirty="0"/>
              <a:t>平均产量</a:t>
            </a:r>
            <a:r>
              <a:rPr lang="en-US" altLang="zh-CN" sz="2400" dirty="0"/>
              <a:t>=200/1=200.</a:t>
            </a:r>
            <a:endParaRPr lang="zh-CN" altLang="en-US" sz="2400" dirty="0"/>
          </a:p>
          <a:p>
            <a:pPr>
              <a:lnSpc>
                <a:spcPct val="150000"/>
              </a:lnSpc>
            </a:pP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/>
              <a:t>投入劳动的数量为</a:t>
            </a:r>
            <a:r>
              <a:rPr lang="en-US" altLang="zh-CN" sz="2400" dirty="0"/>
              <a:t>2</a:t>
            </a:r>
            <a:r>
              <a:rPr lang="zh-CN" altLang="zh-CN" sz="2400" dirty="0"/>
              <a:t>单位，总产量为</a:t>
            </a:r>
            <a:r>
              <a:rPr lang="en-US" altLang="zh-CN" sz="2400" dirty="0"/>
              <a:t>300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/>
              <a:t>边际产量</a:t>
            </a:r>
            <a:r>
              <a:rPr lang="en-US" altLang="zh-CN" sz="2400" dirty="0"/>
              <a:t>=</a:t>
            </a:r>
            <a:r>
              <a:rPr lang="zh-CN" altLang="zh-CN" sz="2400" dirty="0"/>
              <a:t>（</a:t>
            </a:r>
            <a:r>
              <a:rPr lang="en-US" altLang="zh-CN" sz="2400" dirty="0"/>
              <a:t>300-200</a:t>
            </a:r>
            <a:r>
              <a:rPr lang="zh-CN" altLang="zh-CN" sz="2400" dirty="0"/>
              <a:t>）</a:t>
            </a:r>
            <a:r>
              <a:rPr lang="en-US" altLang="zh-CN" sz="2400" dirty="0"/>
              <a:t>/</a:t>
            </a:r>
            <a:r>
              <a:rPr lang="zh-CN" altLang="zh-CN" sz="2400" dirty="0"/>
              <a:t>（</a:t>
            </a:r>
            <a:r>
              <a:rPr lang="en-US" altLang="zh-CN" sz="2400" dirty="0"/>
              <a:t>2-1</a:t>
            </a:r>
            <a:r>
              <a:rPr lang="zh-CN" altLang="zh-CN" sz="2400" dirty="0"/>
              <a:t>）</a:t>
            </a:r>
            <a:r>
              <a:rPr lang="en-US" altLang="zh-CN" sz="2400" dirty="0"/>
              <a:t>=100</a:t>
            </a:r>
            <a:r>
              <a:rPr lang="zh-CN" altLang="en-US" sz="2400" dirty="0"/>
              <a:t>   </a:t>
            </a:r>
            <a:r>
              <a:rPr lang="zh-CN" altLang="zh-CN" sz="2400" dirty="0"/>
              <a:t>平均产量</a:t>
            </a:r>
            <a:r>
              <a:rPr lang="en-US" altLang="zh-CN" sz="2400" dirty="0"/>
              <a:t>=300/2=150</a:t>
            </a:r>
            <a:endParaRPr lang="zh-CN" altLang="zh-CN" sz="24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57019" y="326573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生产函数与生产曲线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631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heme/theme1.xml><?xml version="1.0" encoding="utf-8"?>
<a:theme xmlns:a="http://schemas.openxmlformats.org/drawingml/2006/main" name="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2x1kosih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954</Words>
  <Application>Microsoft Office PowerPoint</Application>
  <PresentationFormat>宽屏</PresentationFormat>
  <Paragraphs>125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微软雅黑</vt:lpstr>
      <vt:lpstr>Arial</vt:lpstr>
      <vt:lpstr>Calibri</vt:lpstr>
      <vt:lpstr>Cambria Math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333333</dc:title>
  <dc:creator/>
  <cp:lastModifiedBy/>
  <cp:revision>2</cp:revision>
  <dcterms:created xsi:type="dcterms:W3CDTF">2017-11-17T14:08:00Z</dcterms:created>
  <dcterms:modified xsi:type="dcterms:W3CDTF">2021-04-22T03:28:35Z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