
<file path=[Content_Types].xml><?xml version="1.0" encoding="utf-8"?>
<Types xmlns="http://schemas.openxmlformats.org/package/2006/content-types">
  <Default Extension="jpeg" ContentType="image/jpeg"/>
  <Default Extension="jpg" ContentType="image/pn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media/image6.jpg" ContentType="image/jpeg"/>
  <Override PartName="/ppt/notesSlides/notesSlide9.xml" ContentType="application/vnd.openxmlformats-officedocument.presentationml.notesSlide+xml"/>
  <Override PartName="/ppt/media/image7.jpg" ContentType="image/jpeg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media/image8.jpg" ContentType="image/jpeg"/>
  <Override PartName="/ppt/notesSlides/notesSlide12.xml" ContentType="application/vnd.openxmlformats-officedocument.presentationml.notesSlide+xml"/>
  <Override PartName="/ppt/media/image9.jpg" ContentType="image/jpeg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351" r:id="rId2"/>
    <p:sldId id="271" r:id="rId3"/>
    <p:sldId id="322" r:id="rId4"/>
    <p:sldId id="325" r:id="rId5"/>
    <p:sldId id="358" r:id="rId6"/>
    <p:sldId id="359" r:id="rId7"/>
    <p:sldId id="360" r:id="rId8"/>
    <p:sldId id="361" r:id="rId9"/>
    <p:sldId id="362" r:id="rId10"/>
    <p:sldId id="363" r:id="rId11"/>
    <p:sldId id="365" r:id="rId12"/>
    <p:sldId id="364" r:id="rId13"/>
    <p:sldId id="272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A5D4697C-A590-5845-A238-8558F188F421}">
          <p14:sldIdLst>
            <p14:sldId id="351"/>
            <p14:sldId id="271"/>
            <p14:sldId id="322"/>
            <p14:sldId id="325"/>
            <p14:sldId id="358"/>
            <p14:sldId id="359"/>
            <p14:sldId id="360"/>
            <p14:sldId id="361"/>
            <p14:sldId id="362"/>
            <p14:sldId id="363"/>
            <p14:sldId id="365"/>
            <p14:sldId id="364"/>
            <p14:sldId id="27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83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024">
          <p15:clr>
            <a:srgbClr val="A4A3A4"/>
          </p15:clr>
        </p15:guide>
        <p15:guide id="4" pos="166">
          <p15:clr>
            <a:srgbClr val="A4A3A4"/>
          </p15:clr>
        </p15:guide>
        <p15:guide id="5" pos="75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9494"/>
    <a:srgbClr val="F95647"/>
    <a:srgbClr val="88CCC1"/>
    <a:srgbClr val="7CB554"/>
    <a:srgbClr val="FF9999"/>
    <a:srgbClr val="00B0F0"/>
    <a:srgbClr val="FF9409"/>
    <a:srgbClr val="FAC1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中度样式 3 - 强调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中度样式 3 - 强调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2838BEF-8BB2-4498-84A7-C5851F593DF1}" styleName="中度样式 4 - 强调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DBED569-4797-4DF1-A0F4-6AAB3CD982D8}" styleName="浅色样式 3 - 强调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9CF1AB2-1976-4502-BF36-3FF5EA218861}" styleName="中度样式 4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浅色样式 3 - 强调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浅色样式 3 - 强调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1534"/>
  </p:normalViewPr>
  <p:slideViewPr>
    <p:cSldViewPr snapToGrid="0">
      <p:cViewPr varScale="1">
        <p:scale>
          <a:sx n="66" d="100"/>
          <a:sy n="66" d="100"/>
        </p:scale>
        <p:origin x="888" y="48"/>
      </p:cViewPr>
      <p:guideLst>
        <p:guide orient="horz" pos="2183"/>
        <p:guide pos="3840"/>
        <p:guide orient="horz" pos="2024"/>
        <p:guide pos="166"/>
        <p:guide pos="753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2021/3/25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52824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2021/3/25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499945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678456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667208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569624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207017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471085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504736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344268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864858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77881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350955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22102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338084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054338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矩形 2"/>
          <p:cNvSpPr/>
          <p:nvPr userDrawn="1"/>
        </p:nvSpPr>
        <p:spPr>
          <a:xfrm>
            <a:off x="0" y="5867553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CN" altLang="en-US" sz="1800" dirty="0">
                <a:solidFill>
                  <a:schemeClr val="bg1">
                    <a:lumMod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不得将觅知网的</a:t>
            </a:r>
            <a:r>
              <a:rPr lang="en-US" altLang="zh-CN" sz="1800" dirty="0">
                <a:solidFill>
                  <a:schemeClr val="bg1">
                    <a:lumMod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PPT</a:t>
            </a:r>
            <a:r>
              <a:rPr lang="zh-CN" altLang="en-US" sz="1800" dirty="0">
                <a:solidFill>
                  <a:schemeClr val="bg1">
                    <a:lumMod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模板、</a:t>
            </a:r>
            <a:r>
              <a:rPr lang="en-US" altLang="zh-CN" sz="1800" dirty="0">
                <a:solidFill>
                  <a:schemeClr val="bg1">
                    <a:lumMod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PPT</a:t>
            </a:r>
            <a:r>
              <a:rPr lang="zh-CN" altLang="en-US" sz="1800" dirty="0">
                <a:solidFill>
                  <a:schemeClr val="bg1">
                    <a:lumMod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素材，本身用于再出售，或者出租、出借、转让、分销、发布或者作为礼物供他人使用，不得转授权、出卖、转让本协议或者本协议中的权利。</a:t>
            </a:r>
            <a:endParaRPr lang="zh-CN" altLang="en-US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C4806-4196-4FBB-8289-AA32A40B7815}" type="datetimeFigureOut">
              <a:rPr lang="zh-CN" altLang="en-US" smtClean="0"/>
              <a:t>2021/3/25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C96B7-C375-4C39-ACFC-8B938E682D80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2CE16-F6FA-4043-9648-D3D03539C4A6}" type="datetimeFigureOut">
              <a:rPr lang="zh-CN" altLang="en-US" smtClean="0"/>
              <a:t>2021/3/25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1C04E-B5F8-4BE3-BC9B-F52F4EC5F7E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5795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8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9.jp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6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/>
        </p:nvSpPr>
        <p:spPr>
          <a:xfrm>
            <a:off x="1103085" y="246744"/>
            <a:ext cx="9093732" cy="79406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zh-CN" altLang="en-US" sz="6000" b="1" kern="0" dirty="0">
                <a:solidFill>
                  <a:srgbClr val="4D78BF"/>
                </a:solidFill>
                <a:effectLst>
                  <a:glow rad="63500">
                    <a:prstClr val="white">
                      <a:lumMod val="65000"/>
                      <a:alpha val="40000"/>
                    </a:prstClr>
                  </a:glow>
                </a:effectLst>
                <a:cs typeface="+mn-ea"/>
                <a:sym typeface="+mn-lt"/>
              </a:rPr>
              <a:t>经济基础知识</a:t>
            </a:r>
            <a:endParaRPr lang="en-US" altLang="zh-CN" sz="6000" b="1" kern="0" dirty="0">
              <a:solidFill>
                <a:srgbClr val="4D78BF"/>
              </a:solidFill>
              <a:effectLst>
                <a:glow rad="63500">
                  <a:prstClr val="white">
                    <a:lumMod val="65000"/>
                    <a:alpha val="40000"/>
                  </a:prstClr>
                </a:glow>
              </a:effectLst>
              <a:cs typeface="+mn-ea"/>
              <a:sym typeface="+mn-lt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zh-CN" sz="6000" b="1" kern="0" dirty="0">
                <a:solidFill>
                  <a:srgbClr val="4D78BF"/>
                </a:solidFill>
                <a:effectLst>
                  <a:glow rad="63500">
                    <a:prstClr val="white">
                      <a:lumMod val="65000"/>
                      <a:alpha val="40000"/>
                    </a:prstClr>
                  </a:glow>
                </a:effectLst>
                <a:cs typeface="+mn-ea"/>
                <a:sym typeface="+mn-lt"/>
              </a:rPr>
              <a:t>  2021</a:t>
            </a:r>
            <a:r>
              <a:rPr lang="zh-CN" altLang="en-US" sz="6000" b="1" kern="0" dirty="0">
                <a:solidFill>
                  <a:srgbClr val="4D78BF"/>
                </a:solidFill>
                <a:effectLst>
                  <a:glow rad="63500">
                    <a:prstClr val="white">
                      <a:lumMod val="65000"/>
                      <a:alpha val="40000"/>
                    </a:prstClr>
                  </a:glow>
                </a:effectLst>
                <a:cs typeface="+mn-ea"/>
                <a:sym typeface="+mn-lt"/>
              </a:rPr>
              <a:t>年</a:t>
            </a:r>
            <a:endParaRPr lang="en-US" altLang="zh-CN" sz="6000" b="1" kern="0" dirty="0">
              <a:solidFill>
                <a:srgbClr val="4D78BF"/>
              </a:solidFill>
              <a:effectLst>
                <a:glow rad="63500">
                  <a:prstClr val="white">
                    <a:lumMod val="65000"/>
                    <a:alpha val="40000"/>
                  </a:prstClr>
                </a:glow>
              </a:effectLst>
              <a:cs typeface="+mn-ea"/>
              <a:sym typeface="+mn-lt"/>
            </a:endParaRPr>
          </a:p>
          <a:p>
            <a:pPr>
              <a:lnSpc>
                <a:spcPct val="150000"/>
              </a:lnSpc>
              <a:defRPr/>
            </a:pPr>
            <a:endParaRPr lang="en-US" altLang="zh-CN" sz="6000" b="1" kern="0" dirty="0">
              <a:solidFill>
                <a:srgbClr val="4D78BF"/>
              </a:solidFill>
              <a:effectLst>
                <a:glow rad="63500">
                  <a:prstClr val="white">
                    <a:lumMod val="65000"/>
                    <a:alpha val="40000"/>
                  </a:prstClr>
                </a:glow>
              </a:effectLst>
              <a:cs typeface="+mn-ea"/>
              <a:sym typeface="+mn-lt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zh-CN" sz="6000" b="1" kern="0">
                <a:solidFill>
                  <a:srgbClr val="4D78BF"/>
                </a:solidFill>
                <a:effectLst>
                  <a:glow rad="63500">
                    <a:prstClr val="white">
                      <a:lumMod val="65000"/>
                      <a:alpha val="40000"/>
                    </a:prstClr>
                  </a:glow>
                </a:effectLst>
                <a:cs typeface="+mn-ea"/>
                <a:sym typeface="+mn-lt"/>
              </a:rPr>
              <a:t>                         </a:t>
            </a:r>
            <a:r>
              <a:rPr lang="zh-CN" altLang="en-US" sz="6000" b="1" kern="0" dirty="0">
                <a:solidFill>
                  <a:srgbClr val="4D78BF"/>
                </a:solidFill>
                <a:effectLst>
                  <a:glow rad="63500">
                    <a:prstClr val="white">
                      <a:lumMod val="65000"/>
                      <a:alpha val="40000"/>
                    </a:prstClr>
                  </a:glow>
                </a:effectLst>
                <a:cs typeface="+mn-ea"/>
                <a:sym typeface="+mn-lt"/>
              </a:rPr>
              <a:t>陈老师</a:t>
            </a:r>
            <a:endParaRPr lang="en-US" altLang="zh-CN" sz="6000" b="1" kern="0" dirty="0">
              <a:solidFill>
                <a:srgbClr val="4D78BF"/>
              </a:solidFill>
              <a:effectLst>
                <a:glow rad="63500">
                  <a:prstClr val="white">
                    <a:lumMod val="65000"/>
                    <a:alpha val="40000"/>
                  </a:prstClr>
                </a:glow>
              </a:effectLst>
              <a:cs typeface="+mn-ea"/>
              <a:sym typeface="+mn-lt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zh-CN" sz="6000" b="1" kern="0" dirty="0">
                <a:solidFill>
                  <a:srgbClr val="4D78BF"/>
                </a:solidFill>
                <a:effectLst>
                  <a:glow rad="63500">
                    <a:prstClr val="white">
                      <a:lumMod val="65000"/>
                      <a:alpha val="40000"/>
                    </a:prstClr>
                  </a:glow>
                </a:effectLst>
                <a:cs typeface="+mn-ea"/>
                <a:sym typeface="+mn-lt"/>
              </a:rPr>
              <a:t> </a:t>
            </a:r>
          </a:p>
          <a:p>
            <a:pPr>
              <a:defRPr/>
            </a:pPr>
            <a:endParaRPr lang="zh-CN" altLang="en-US" sz="6000" b="1" kern="0" dirty="0">
              <a:solidFill>
                <a:srgbClr val="4D78BF"/>
              </a:solidFill>
              <a:effectLst>
                <a:glow rad="63500">
                  <a:prstClr val="white">
                    <a:lumMod val="65000"/>
                    <a:alpha val="40000"/>
                  </a:prstClr>
                </a:glow>
              </a:effectLst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16611168"/>
      </p:ext>
    </p:extLst>
  </p:cSld>
  <p:clrMapOvr>
    <a:masterClrMapping/>
  </p:clrMapOvr>
  <p:transition spd="slow" advClick="0" advTm="5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1"/>
          <p:cNvSpPr/>
          <p:nvPr/>
        </p:nvSpPr>
        <p:spPr>
          <a:xfrm flipH="1">
            <a:off x="902513" y="235133"/>
            <a:ext cx="1998618" cy="953587"/>
          </a:xfrm>
          <a:custGeom>
            <a:avLst/>
            <a:gdLst>
              <a:gd name="connsiteX0" fmla="*/ 2312125 w 5996287"/>
              <a:gd name="connsiteY0" fmla="*/ 39195 h 3474727"/>
              <a:gd name="connsiteX1" fmla="*/ 0 w 5996287"/>
              <a:gd name="connsiteY1" fmla="*/ 1750430 h 3474727"/>
              <a:gd name="connsiteX2" fmla="*/ 2325188 w 5996287"/>
              <a:gd name="connsiteY2" fmla="*/ 130635 h 3474727"/>
              <a:gd name="connsiteX3" fmla="*/ 91440 w 5996287"/>
              <a:gd name="connsiteY3" fmla="*/ 1789618 h 3474727"/>
              <a:gd name="connsiteX4" fmla="*/ 2468880 w 5996287"/>
              <a:gd name="connsiteY4" fmla="*/ 222075 h 3474727"/>
              <a:gd name="connsiteX5" fmla="*/ 117565 w 5996287"/>
              <a:gd name="connsiteY5" fmla="*/ 1933310 h 3474727"/>
              <a:gd name="connsiteX6" fmla="*/ 2625634 w 5996287"/>
              <a:gd name="connsiteY6" fmla="*/ 7 h 3474727"/>
              <a:gd name="connsiteX7" fmla="*/ 326571 w 5996287"/>
              <a:gd name="connsiteY7" fmla="*/ 1959435 h 3474727"/>
              <a:gd name="connsiteX8" fmla="*/ 2795451 w 5996287"/>
              <a:gd name="connsiteY8" fmla="*/ 104510 h 3474727"/>
              <a:gd name="connsiteX9" fmla="*/ 404948 w 5996287"/>
              <a:gd name="connsiteY9" fmla="*/ 2129253 h 3474727"/>
              <a:gd name="connsiteX10" fmla="*/ 3161211 w 5996287"/>
              <a:gd name="connsiteY10" fmla="*/ 78384 h 3474727"/>
              <a:gd name="connsiteX11" fmla="*/ 209005 w 5996287"/>
              <a:gd name="connsiteY11" fmla="*/ 2416635 h 3474727"/>
              <a:gd name="connsiteX12" fmla="*/ 3252651 w 5996287"/>
              <a:gd name="connsiteY12" fmla="*/ 130635 h 3474727"/>
              <a:gd name="connsiteX13" fmla="*/ 666205 w 5996287"/>
              <a:gd name="connsiteY13" fmla="*/ 2220693 h 3474727"/>
              <a:gd name="connsiteX14" fmla="*/ 3291840 w 5996287"/>
              <a:gd name="connsiteY14" fmla="*/ 235138 h 3474727"/>
              <a:gd name="connsiteX15" fmla="*/ 888274 w 5996287"/>
              <a:gd name="connsiteY15" fmla="*/ 2364384 h 3474727"/>
              <a:gd name="connsiteX16" fmla="*/ 3500845 w 5996287"/>
              <a:gd name="connsiteY16" fmla="*/ 365767 h 3474727"/>
              <a:gd name="connsiteX17" fmla="*/ 718457 w 5996287"/>
              <a:gd name="connsiteY17" fmla="*/ 2286007 h 3474727"/>
              <a:gd name="connsiteX18" fmla="*/ 3644537 w 5996287"/>
              <a:gd name="connsiteY18" fmla="*/ 457207 h 3474727"/>
              <a:gd name="connsiteX19" fmla="*/ 1005840 w 5996287"/>
              <a:gd name="connsiteY19" fmla="*/ 2442761 h 3474727"/>
              <a:gd name="connsiteX20" fmla="*/ 4023360 w 5996287"/>
              <a:gd name="connsiteY20" fmla="*/ 313515 h 3474727"/>
              <a:gd name="connsiteX21" fmla="*/ 1201783 w 5996287"/>
              <a:gd name="connsiteY21" fmla="*/ 2508075 h 3474727"/>
              <a:gd name="connsiteX22" fmla="*/ 4088674 w 5996287"/>
              <a:gd name="connsiteY22" fmla="*/ 522521 h 3474727"/>
              <a:gd name="connsiteX23" fmla="*/ 1463040 w 5996287"/>
              <a:gd name="connsiteY23" fmla="*/ 2612578 h 3474727"/>
              <a:gd name="connsiteX24" fmla="*/ 4206240 w 5996287"/>
              <a:gd name="connsiteY24" fmla="*/ 574773 h 3474727"/>
              <a:gd name="connsiteX25" fmla="*/ 1254034 w 5996287"/>
              <a:gd name="connsiteY25" fmla="*/ 2625641 h 3474727"/>
              <a:gd name="connsiteX26" fmla="*/ 4545874 w 5996287"/>
              <a:gd name="connsiteY26" fmla="*/ 666213 h 3474727"/>
              <a:gd name="connsiteX27" fmla="*/ 1881051 w 5996287"/>
              <a:gd name="connsiteY27" fmla="*/ 2677893 h 3474727"/>
              <a:gd name="connsiteX28" fmla="*/ 4846320 w 5996287"/>
              <a:gd name="connsiteY28" fmla="*/ 600898 h 3474727"/>
              <a:gd name="connsiteX29" fmla="*/ 1750423 w 5996287"/>
              <a:gd name="connsiteY29" fmla="*/ 2508075 h 3474727"/>
              <a:gd name="connsiteX30" fmla="*/ 4833257 w 5996287"/>
              <a:gd name="connsiteY30" fmla="*/ 914407 h 3474727"/>
              <a:gd name="connsiteX31" fmla="*/ 1841863 w 5996287"/>
              <a:gd name="connsiteY31" fmla="*/ 3004464 h 3474727"/>
              <a:gd name="connsiteX32" fmla="*/ 5068388 w 5996287"/>
              <a:gd name="connsiteY32" fmla="*/ 679275 h 3474727"/>
              <a:gd name="connsiteX33" fmla="*/ 1894114 w 5996287"/>
              <a:gd name="connsiteY33" fmla="*/ 3226533 h 3474727"/>
              <a:gd name="connsiteX34" fmla="*/ 5603965 w 5996287"/>
              <a:gd name="connsiteY34" fmla="*/ 587835 h 3474727"/>
              <a:gd name="connsiteX35" fmla="*/ 2325188 w 5996287"/>
              <a:gd name="connsiteY35" fmla="*/ 3278784 h 3474727"/>
              <a:gd name="connsiteX36" fmla="*/ 5826034 w 5996287"/>
              <a:gd name="connsiteY36" fmla="*/ 757653 h 3474727"/>
              <a:gd name="connsiteX37" fmla="*/ 2220685 w 5996287"/>
              <a:gd name="connsiteY37" fmla="*/ 3122030 h 3474727"/>
              <a:gd name="connsiteX38" fmla="*/ 5995851 w 5996287"/>
              <a:gd name="connsiteY38" fmla="*/ 940533 h 3474727"/>
              <a:gd name="connsiteX39" fmla="*/ 2416628 w 5996287"/>
              <a:gd name="connsiteY39" fmla="*/ 3474727 h 3474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5996287" h="3474727">
                <a:moveTo>
                  <a:pt x="2312125" y="39195"/>
                </a:moveTo>
                <a:lnTo>
                  <a:pt x="0" y="1750430"/>
                </a:lnTo>
                <a:cubicBezTo>
                  <a:pt x="2177" y="1765670"/>
                  <a:pt x="2309948" y="124104"/>
                  <a:pt x="2325188" y="130635"/>
                </a:cubicBezTo>
                <a:cubicBezTo>
                  <a:pt x="2340428" y="137166"/>
                  <a:pt x="67491" y="1774378"/>
                  <a:pt x="91440" y="1789618"/>
                </a:cubicBezTo>
                <a:cubicBezTo>
                  <a:pt x="115389" y="1804858"/>
                  <a:pt x="2464526" y="198126"/>
                  <a:pt x="2468880" y="222075"/>
                </a:cubicBezTo>
                <a:cubicBezTo>
                  <a:pt x="2473234" y="246024"/>
                  <a:pt x="91439" y="1970321"/>
                  <a:pt x="117565" y="1933310"/>
                </a:cubicBezTo>
                <a:cubicBezTo>
                  <a:pt x="143691" y="1896299"/>
                  <a:pt x="2590800" y="-4347"/>
                  <a:pt x="2625634" y="7"/>
                </a:cubicBezTo>
                <a:cubicBezTo>
                  <a:pt x="2660468" y="4361"/>
                  <a:pt x="298268" y="1942018"/>
                  <a:pt x="326571" y="1959435"/>
                </a:cubicBezTo>
                <a:cubicBezTo>
                  <a:pt x="354874" y="1976852"/>
                  <a:pt x="2782388" y="76207"/>
                  <a:pt x="2795451" y="104510"/>
                </a:cubicBezTo>
                <a:cubicBezTo>
                  <a:pt x="2808514" y="132813"/>
                  <a:pt x="343988" y="2133607"/>
                  <a:pt x="404948" y="2129253"/>
                </a:cubicBezTo>
                <a:cubicBezTo>
                  <a:pt x="465908" y="2124899"/>
                  <a:pt x="3193868" y="30487"/>
                  <a:pt x="3161211" y="78384"/>
                </a:cubicBezTo>
                <a:cubicBezTo>
                  <a:pt x="3128554" y="126281"/>
                  <a:pt x="193765" y="2407927"/>
                  <a:pt x="209005" y="2416635"/>
                </a:cubicBezTo>
                <a:cubicBezTo>
                  <a:pt x="224245" y="2425343"/>
                  <a:pt x="3176451" y="163292"/>
                  <a:pt x="3252651" y="130635"/>
                </a:cubicBezTo>
                <a:cubicBezTo>
                  <a:pt x="3328851" y="97978"/>
                  <a:pt x="659673" y="2203276"/>
                  <a:pt x="666205" y="2220693"/>
                </a:cubicBezTo>
                <a:cubicBezTo>
                  <a:pt x="672736" y="2238110"/>
                  <a:pt x="3254829" y="211190"/>
                  <a:pt x="3291840" y="235138"/>
                </a:cubicBezTo>
                <a:cubicBezTo>
                  <a:pt x="3328852" y="259087"/>
                  <a:pt x="853440" y="2342613"/>
                  <a:pt x="888274" y="2364384"/>
                </a:cubicBezTo>
                <a:cubicBezTo>
                  <a:pt x="923108" y="2386156"/>
                  <a:pt x="3529148" y="378830"/>
                  <a:pt x="3500845" y="365767"/>
                </a:cubicBezTo>
                <a:cubicBezTo>
                  <a:pt x="3472542" y="352704"/>
                  <a:pt x="694508" y="2270767"/>
                  <a:pt x="718457" y="2286007"/>
                </a:cubicBezTo>
                <a:cubicBezTo>
                  <a:pt x="742406" y="2301247"/>
                  <a:pt x="3596640" y="431081"/>
                  <a:pt x="3644537" y="457207"/>
                </a:cubicBezTo>
                <a:cubicBezTo>
                  <a:pt x="3692434" y="483333"/>
                  <a:pt x="942703" y="2466710"/>
                  <a:pt x="1005840" y="2442761"/>
                </a:cubicBezTo>
                <a:cubicBezTo>
                  <a:pt x="1068977" y="2418812"/>
                  <a:pt x="3990703" y="302629"/>
                  <a:pt x="4023360" y="313515"/>
                </a:cubicBezTo>
                <a:cubicBezTo>
                  <a:pt x="4056017" y="324401"/>
                  <a:pt x="1190897" y="2473241"/>
                  <a:pt x="1201783" y="2508075"/>
                </a:cubicBezTo>
                <a:cubicBezTo>
                  <a:pt x="1212669" y="2542909"/>
                  <a:pt x="4045131" y="505104"/>
                  <a:pt x="4088674" y="522521"/>
                </a:cubicBezTo>
                <a:cubicBezTo>
                  <a:pt x="4132217" y="539938"/>
                  <a:pt x="1443446" y="2603869"/>
                  <a:pt x="1463040" y="2612578"/>
                </a:cubicBezTo>
                <a:cubicBezTo>
                  <a:pt x="1482634" y="2621287"/>
                  <a:pt x="4241074" y="572596"/>
                  <a:pt x="4206240" y="574773"/>
                </a:cubicBezTo>
                <a:cubicBezTo>
                  <a:pt x="4171406" y="576950"/>
                  <a:pt x="1197428" y="2610401"/>
                  <a:pt x="1254034" y="2625641"/>
                </a:cubicBezTo>
                <a:cubicBezTo>
                  <a:pt x="1310640" y="2640881"/>
                  <a:pt x="4441371" y="657504"/>
                  <a:pt x="4545874" y="666213"/>
                </a:cubicBezTo>
                <a:cubicBezTo>
                  <a:pt x="4650377" y="674922"/>
                  <a:pt x="1830977" y="2688779"/>
                  <a:pt x="1881051" y="2677893"/>
                </a:cubicBezTo>
                <a:cubicBezTo>
                  <a:pt x="1931125" y="2667007"/>
                  <a:pt x="4868091" y="629201"/>
                  <a:pt x="4846320" y="600898"/>
                </a:cubicBezTo>
                <a:cubicBezTo>
                  <a:pt x="4824549" y="572595"/>
                  <a:pt x="1752600" y="2455824"/>
                  <a:pt x="1750423" y="2508075"/>
                </a:cubicBezTo>
                <a:cubicBezTo>
                  <a:pt x="1748246" y="2560326"/>
                  <a:pt x="4818017" y="831676"/>
                  <a:pt x="4833257" y="914407"/>
                </a:cubicBezTo>
                <a:cubicBezTo>
                  <a:pt x="4848497" y="997138"/>
                  <a:pt x="1802675" y="3043653"/>
                  <a:pt x="1841863" y="3004464"/>
                </a:cubicBezTo>
                <a:cubicBezTo>
                  <a:pt x="1881051" y="2965275"/>
                  <a:pt x="5059680" y="642264"/>
                  <a:pt x="5068388" y="679275"/>
                </a:cubicBezTo>
                <a:cubicBezTo>
                  <a:pt x="5077096" y="716286"/>
                  <a:pt x="1804851" y="3241773"/>
                  <a:pt x="1894114" y="3226533"/>
                </a:cubicBezTo>
                <a:cubicBezTo>
                  <a:pt x="1983377" y="3211293"/>
                  <a:pt x="5532119" y="579127"/>
                  <a:pt x="5603965" y="587835"/>
                </a:cubicBezTo>
                <a:cubicBezTo>
                  <a:pt x="5675811" y="596543"/>
                  <a:pt x="2288176" y="3250481"/>
                  <a:pt x="2325188" y="3278784"/>
                </a:cubicBezTo>
                <a:cubicBezTo>
                  <a:pt x="2362200" y="3307087"/>
                  <a:pt x="5843451" y="783779"/>
                  <a:pt x="5826034" y="757653"/>
                </a:cubicBezTo>
                <a:cubicBezTo>
                  <a:pt x="5808617" y="731527"/>
                  <a:pt x="2192382" y="3091550"/>
                  <a:pt x="2220685" y="3122030"/>
                </a:cubicBezTo>
                <a:cubicBezTo>
                  <a:pt x="2248988" y="3152510"/>
                  <a:pt x="5963194" y="881750"/>
                  <a:pt x="5995851" y="940533"/>
                </a:cubicBezTo>
                <a:cubicBezTo>
                  <a:pt x="6028508" y="999316"/>
                  <a:pt x="4222568" y="2237021"/>
                  <a:pt x="2416628" y="3474727"/>
                </a:cubicBezTo>
              </a:path>
            </a:pathLst>
          </a:custGeom>
          <a:noFill/>
          <a:ln w="3175">
            <a:solidFill>
              <a:srgbClr val="4D78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586619" y="37833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cs typeface="+mn-ea"/>
                <a:sym typeface="+mn-lt"/>
              </a:rPr>
              <a:t>1</a:t>
            </a:r>
            <a:endParaRPr lang="zh-CN" altLang="en-US" sz="2800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72" name="TextBox 38"/>
          <p:cNvSpPr txBox="1"/>
          <p:nvPr/>
        </p:nvSpPr>
        <p:spPr>
          <a:xfrm>
            <a:off x="519890" y="1188720"/>
            <a:ext cx="11367310" cy="5825826"/>
          </a:xfrm>
          <a:prstGeom prst="rect">
            <a:avLst/>
          </a:prstGeom>
          <a:noFill/>
        </p:spPr>
        <p:txBody>
          <a:bodyPr wrap="square" lIns="0" rIns="0" bIns="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735" dirty="0">
                <a:solidFill>
                  <a:srgbClr val="FC838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Neue"/>
              </a:rPr>
              <a:t>(</a:t>
            </a:r>
            <a:r>
              <a:rPr lang="zh-CN" altLang="en-US" sz="3735" dirty="0">
                <a:solidFill>
                  <a:srgbClr val="FC838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Neue"/>
              </a:rPr>
              <a:t>一</a:t>
            </a:r>
            <a:r>
              <a:rPr lang="en-US" altLang="zh-CN" sz="3735" dirty="0">
                <a:solidFill>
                  <a:srgbClr val="FC838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Neue"/>
              </a:rPr>
              <a:t>)</a:t>
            </a:r>
            <a:r>
              <a:rPr lang="zh-CN" altLang="en-US" sz="3735" dirty="0">
                <a:solidFill>
                  <a:srgbClr val="FC838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Neue"/>
              </a:rPr>
              <a:t>需求价格弹性</a:t>
            </a:r>
            <a:endParaRPr lang="en-US" altLang="zh-CN" sz="3735" dirty="0">
              <a:solidFill>
                <a:srgbClr val="FC838C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lvetica Neue"/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/>
              <a:t>1</a:t>
            </a:r>
            <a:r>
              <a:rPr lang="zh-CN" altLang="en-US" sz="2400" dirty="0"/>
              <a:t>、定义：需求量对价格变动的反应程度。</a:t>
            </a:r>
          </a:p>
          <a:p>
            <a:pPr>
              <a:lnSpc>
                <a:spcPct val="150000"/>
              </a:lnSpc>
            </a:pPr>
            <a:r>
              <a:rPr lang="en-US" altLang="zh-CN" sz="2400" dirty="0"/>
              <a:t>2</a:t>
            </a:r>
            <a:r>
              <a:rPr lang="zh-CN" altLang="en-US" sz="2400" dirty="0"/>
              <a:t>、需求价格弹性系数：需求量变动百分比与价格变动百分比的比率。</a:t>
            </a:r>
          </a:p>
          <a:p>
            <a:pPr>
              <a:lnSpc>
                <a:spcPct val="150000"/>
              </a:lnSpc>
            </a:pPr>
            <a:r>
              <a:rPr lang="zh-CN" altLang="en-US" sz="2400" dirty="0"/>
              <a:t>　　</a:t>
            </a:r>
            <a:r>
              <a:rPr lang="en-US" altLang="zh-CN" sz="2400" dirty="0"/>
              <a:t>(1)E</a:t>
            </a:r>
            <a:r>
              <a:rPr lang="zh-CN" altLang="en-US" sz="2400" dirty="0"/>
              <a:t> </a:t>
            </a:r>
            <a:r>
              <a:rPr lang="en-US" altLang="zh-CN" sz="2400" dirty="0"/>
              <a:t>d</a:t>
            </a:r>
            <a:r>
              <a:rPr lang="zh-CN" altLang="en-US" sz="2400" dirty="0"/>
              <a:t> ＝（△</a:t>
            </a:r>
            <a:r>
              <a:rPr lang="en-US" altLang="zh-CN" sz="2400" dirty="0"/>
              <a:t>Q/Q</a:t>
            </a:r>
            <a:r>
              <a:rPr lang="zh-CN" altLang="en-US" sz="2400" dirty="0"/>
              <a:t>）</a:t>
            </a:r>
            <a:r>
              <a:rPr lang="en-US" altLang="zh-CN" sz="2400" dirty="0"/>
              <a:t>/</a:t>
            </a:r>
            <a:r>
              <a:rPr lang="zh-CN" altLang="en-US" sz="2400" dirty="0"/>
              <a:t>（△</a:t>
            </a:r>
            <a:r>
              <a:rPr lang="en-US" altLang="zh-CN" sz="2400" dirty="0"/>
              <a:t>P/P</a:t>
            </a:r>
            <a:r>
              <a:rPr lang="zh-CN" altLang="en-US" sz="2400" dirty="0"/>
              <a:t>）</a:t>
            </a:r>
          </a:p>
          <a:p>
            <a:pPr>
              <a:lnSpc>
                <a:spcPct val="150000"/>
              </a:lnSpc>
            </a:pPr>
            <a:r>
              <a:rPr lang="zh-CN" altLang="en-US" sz="2400" dirty="0"/>
              <a:t>　　</a:t>
            </a:r>
            <a:r>
              <a:rPr lang="en-US" altLang="zh-CN" sz="2400" dirty="0"/>
              <a:t>(2)</a:t>
            </a:r>
            <a:r>
              <a:rPr lang="zh-CN" altLang="en-US" sz="2400" dirty="0"/>
              <a:t>需求弹性系数总是负数，我们通常把负号略去，采用其绝对值。</a:t>
            </a:r>
          </a:p>
          <a:p>
            <a:pPr>
              <a:lnSpc>
                <a:spcPct val="150000"/>
              </a:lnSpc>
            </a:pPr>
            <a:r>
              <a:rPr lang="en-US" altLang="zh-CN" sz="2400" dirty="0"/>
              <a:t>       (3)</a:t>
            </a:r>
            <a:r>
              <a:rPr lang="zh-CN" altLang="en-US" sz="2400" dirty="0"/>
              <a:t>计算公式：</a:t>
            </a:r>
            <a:endParaRPr lang="en-US" altLang="zh-CN" sz="2400" dirty="0"/>
          </a:p>
          <a:p>
            <a:pPr>
              <a:lnSpc>
                <a:spcPct val="150000"/>
              </a:lnSpc>
            </a:pPr>
            <a:r>
              <a:rPr lang="zh-CN" altLang="en-US" sz="2400" dirty="0"/>
              <a:t>       点弹性 </a:t>
            </a:r>
            <a:r>
              <a:rPr lang="en-US" altLang="zh-CN" sz="2400" dirty="0"/>
              <a:t>Ed=(△Q/Q)/(△P/P)</a:t>
            </a:r>
          </a:p>
          <a:p>
            <a:pPr>
              <a:lnSpc>
                <a:spcPct val="150000"/>
              </a:lnSpc>
            </a:pPr>
            <a:r>
              <a:rPr lang="zh-CN" altLang="en-US" sz="2400" dirty="0"/>
              <a:t>　　                </a:t>
            </a:r>
            <a:r>
              <a:rPr lang="en-US" altLang="zh-CN" sz="2400" dirty="0"/>
              <a:t>=(△Q/△P)×(P/Q)        </a:t>
            </a:r>
            <a:r>
              <a:rPr lang="zh-CN" altLang="en-US" sz="2400" dirty="0"/>
              <a:t>价格和需求量变动较小</a:t>
            </a:r>
          </a:p>
          <a:p>
            <a:pPr>
              <a:lnSpc>
                <a:spcPct val="150000"/>
              </a:lnSpc>
            </a:pPr>
            <a:r>
              <a:rPr lang="zh-CN" altLang="en-US" sz="2400" dirty="0"/>
              <a:t>　　</a:t>
            </a:r>
          </a:p>
          <a:p>
            <a:pPr>
              <a:lnSpc>
                <a:spcPct val="150000"/>
              </a:lnSpc>
            </a:pPr>
            <a:endParaRPr lang="zh-CN" altLang="en-US" sz="2400" dirty="0"/>
          </a:p>
        </p:txBody>
      </p:sp>
      <p:sp>
        <p:nvSpPr>
          <p:cNvPr id="7" name="任意多边形 31"/>
          <p:cNvSpPr/>
          <p:nvPr/>
        </p:nvSpPr>
        <p:spPr>
          <a:xfrm flipH="1">
            <a:off x="902513" y="235133"/>
            <a:ext cx="1998618" cy="953587"/>
          </a:xfrm>
          <a:custGeom>
            <a:avLst/>
            <a:gdLst>
              <a:gd name="connsiteX0" fmla="*/ 2312125 w 5996287"/>
              <a:gd name="connsiteY0" fmla="*/ 39195 h 3474727"/>
              <a:gd name="connsiteX1" fmla="*/ 0 w 5996287"/>
              <a:gd name="connsiteY1" fmla="*/ 1750430 h 3474727"/>
              <a:gd name="connsiteX2" fmla="*/ 2325188 w 5996287"/>
              <a:gd name="connsiteY2" fmla="*/ 130635 h 3474727"/>
              <a:gd name="connsiteX3" fmla="*/ 91440 w 5996287"/>
              <a:gd name="connsiteY3" fmla="*/ 1789618 h 3474727"/>
              <a:gd name="connsiteX4" fmla="*/ 2468880 w 5996287"/>
              <a:gd name="connsiteY4" fmla="*/ 222075 h 3474727"/>
              <a:gd name="connsiteX5" fmla="*/ 117565 w 5996287"/>
              <a:gd name="connsiteY5" fmla="*/ 1933310 h 3474727"/>
              <a:gd name="connsiteX6" fmla="*/ 2625634 w 5996287"/>
              <a:gd name="connsiteY6" fmla="*/ 7 h 3474727"/>
              <a:gd name="connsiteX7" fmla="*/ 326571 w 5996287"/>
              <a:gd name="connsiteY7" fmla="*/ 1959435 h 3474727"/>
              <a:gd name="connsiteX8" fmla="*/ 2795451 w 5996287"/>
              <a:gd name="connsiteY8" fmla="*/ 104510 h 3474727"/>
              <a:gd name="connsiteX9" fmla="*/ 404948 w 5996287"/>
              <a:gd name="connsiteY9" fmla="*/ 2129253 h 3474727"/>
              <a:gd name="connsiteX10" fmla="*/ 3161211 w 5996287"/>
              <a:gd name="connsiteY10" fmla="*/ 78384 h 3474727"/>
              <a:gd name="connsiteX11" fmla="*/ 209005 w 5996287"/>
              <a:gd name="connsiteY11" fmla="*/ 2416635 h 3474727"/>
              <a:gd name="connsiteX12" fmla="*/ 3252651 w 5996287"/>
              <a:gd name="connsiteY12" fmla="*/ 130635 h 3474727"/>
              <a:gd name="connsiteX13" fmla="*/ 666205 w 5996287"/>
              <a:gd name="connsiteY13" fmla="*/ 2220693 h 3474727"/>
              <a:gd name="connsiteX14" fmla="*/ 3291840 w 5996287"/>
              <a:gd name="connsiteY14" fmla="*/ 235138 h 3474727"/>
              <a:gd name="connsiteX15" fmla="*/ 888274 w 5996287"/>
              <a:gd name="connsiteY15" fmla="*/ 2364384 h 3474727"/>
              <a:gd name="connsiteX16" fmla="*/ 3500845 w 5996287"/>
              <a:gd name="connsiteY16" fmla="*/ 365767 h 3474727"/>
              <a:gd name="connsiteX17" fmla="*/ 718457 w 5996287"/>
              <a:gd name="connsiteY17" fmla="*/ 2286007 h 3474727"/>
              <a:gd name="connsiteX18" fmla="*/ 3644537 w 5996287"/>
              <a:gd name="connsiteY18" fmla="*/ 457207 h 3474727"/>
              <a:gd name="connsiteX19" fmla="*/ 1005840 w 5996287"/>
              <a:gd name="connsiteY19" fmla="*/ 2442761 h 3474727"/>
              <a:gd name="connsiteX20" fmla="*/ 4023360 w 5996287"/>
              <a:gd name="connsiteY20" fmla="*/ 313515 h 3474727"/>
              <a:gd name="connsiteX21" fmla="*/ 1201783 w 5996287"/>
              <a:gd name="connsiteY21" fmla="*/ 2508075 h 3474727"/>
              <a:gd name="connsiteX22" fmla="*/ 4088674 w 5996287"/>
              <a:gd name="connsiteY22" fmla="*/ 522521 h 3474727"/>
              <a:gd name="connsiteX23" fmla="*/ 1463040 w 5996287"/>
              <a:gd name="connsiteY23" fmla="*/ 2612578 h 3474727"/>
              <a:gd name="connsiteX24" fmla="*/ 4206240 w 5996287"/>
              <a:gd name="connsiteY24" fmla="*/ 574773 h 3474727"/>
              <a:gd name="connsiteX25" fmla="*/ 1254034 w 5996287"/>
              <a:gd name="connsiteY25" fmla="*/ 2625641 h 3474727"/>
              <a:gd name="connsiteX26" fmla="*/ 4545874 w 5996287"/>
              <a:gd name="connsiteY26" fmla="*/ 666213 h 3474727"/>
              <a:gd name="connsiteX27" fmla="*/ 1881051 w 5996287"/>
              <a:gd name="connsiteY27" fmla="*/ 2677893 h 3474727"/>
              <a:gd name="connsiteX28" fmla="*/ 4846320 w 5996287"/>
              <a:gd name="connsiteY28" fmla="*/ 600898 h 3474727"/>
              <a:gd name="connsiteX29" fmla="*/ 1750423 w 5996287"/>
              <a:gd name="connsiteY29" fmla="*/ 2508075 h 3474727"/>
              <a:gd name="connsiteX30" fmla="*/ 4833257 w 5996287"/>
              <a:gd name="connsiteY30" fmla="*/ 914407 h 3474727"/>
              <a:gd name="connsiteX31" fmla="*/ 1841863 w 5996287"/>
              <a:gd name="connsiteY31" fmla="*/ 3004464 h 3474727"/>
              <a:gd name="connsiteX32" fmla="*/ 5068388 w 5996287"/>
              <a:gd name="connsiteY32" fmla="*/ 679275 h 3474727"/>
              <a:gd name="connsiteX33" fmla="*/ 1894114 w 5996287"/>
              <a:gd name="connsiteY33" fmla="*/ 3226533 h 3474727"/>
              <a:gd name="connsiteX34" fmla="*/ 5603965 w 5996287"/>
              <a:gd name="connsiteY34" fmla="*/ 587835 h 3474727"/>
              <a:gd name="connsiteX35" fmla="*/ 2325188 w 5996287"/>
              <a:gd name="connsiteY35" fmla="*/ 3278784 h 3474727"/>
              <a:gd name="connsiteX36" fmla="*/ 5826034 w 5996287"/>
              <a:gd name="connsiteY36" fmla="*/ 757653 h 3474727"/>
              <a:gd name="connsiteX37" fmla="*/ 2220685 w 5996287"/>
              <a:gd name="connsiteY37" fmla="*/ 3122030 h 3474727"/>
              <a:gd name="connsiteX38" fmla="*/ 5995851 w 5996287"/>
              <a:gd name="connsiteY38" fmla="*/ 940533 h 3474727"/>
              <a:gd name="connsiteX39" fmla="*/ 2416628 w 5996287"/>
              <a:gd name="connsiteY39" fmla="*/ 3474727 h 3474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5996287" h="3474727">
                <a:moveTo>
                  <a:pt x="2312125" y="39195"/>
                </a:moveTo>
                <a:lnTo>
                  <a:pt x="0" y="1750430"/>
                </a:lnTo>
                <a:cubicBezTo>
                  <a:pt x="2177" y="1765670"/>
                  <a:pt x="2309948" y="124104"/>
                  <a:pt x="2325188" y="130635"/>
                </a:cubicBezTo>
                <a:cubicBezTo>
                  <a:pt x="2340428" y="137166"/>
                  <a:pt x="67491" y="1774378"/>
                  <a:pt x="91440" y="1789618"/>
                </a:cubicBezTo>
                <a:cubicBezTo>
                  <a:pt x="115389" y="1804858"/>
                  <a:pt x="2464526" y="198126"/>
                  <a:pt x="2468880" y="222075"/>
                </a:cubicBezTo>
                <a:cubicBezTo>
                  <a:pt x="2473234" y="246024"/>
                  <a:pt x="91439" y="1970321"/>
                  <a:pt x="117565" y="1933310"/>
                </a:cubicBezTo>
                <a:cubicBezTo>
                  <a:pt x="143691" y="1896299"/>
                  <a:pt x="2590800" y="-4347"/>
                  <a:pt x="2625634" y="7"/>
                </a:cubicBezTo>
                <a:cubicBezTo>
                  <a:pt x="2660468" y="4361"/>
                  <a:pt x="298268" y="1942018"/>
                  <a:pt x="326571" y="1959435"/>
                </a:cubicBezTo>
                <a:cubicBezTo>
                  <a:pt x="354874" y="1976852"/>
                  <a:pt x="2782388" y="76207"/>
                  <a:pt x="2795451" y="104510"/>
                </a:cubicBezTo>
                <a:cubicBezTo>
                  <a:pt x="2808514" y="132813"/>
                  <a:pt x="343988" y="2133607"/>
                  <a:pt x="404948" y="2129253"/>
                </a:cubicBezTo>
                <a:cubicBezTo>
                  <a:pt x="465908" y="2124899"/>
                  <a:pt x="3193868" y="30487"/>
                  <a:pt x="3161211" y="78384"/>
                </a:cubicBezTo>
                <a:cubicBezTo>
                  <a:pt x="3128554" y="126281"/>
                  <a:pt x="193765" y="2407927"/>
                  <a:pt x="209005" y="2416635"/>
                </a:cubicBezTo>
                <a:cubicBezTo>
                  <a:pt x="224245" y="2425343"/>
                  <a:pt x="3176451" y="163292"/>
                  <a:pt x="3252651" y="130635"/>
                </a:cubicBezTo>
                <a:cubicBezTo>
                  <a:pt x="3328851" y="97978"/>
                  <a:pt x="659673" y="2203276"/>
                  <a:pt x="666205" y="2220693"/>
                </a:cubicBezTo>
                <a:cubicBezTo>
                  <a:pt x="672736" y="2238110"/>
                  <a:pt x="3254829" y="211190"/>
                  <a:pt x="3291840" y="235138"/>
                </a:cubicBezTo>
                <a:cubicBezTo>
                  <a:pt x="3328852" y="259087"/>
                  <a:pt x="853440" y="2342613"/>
                  <a:pt x="888274" y="2364384"/>
                </a:cubicBezTo>
                <a:cubicBezTo>
                  <a:pt x="923108" y="2386156"/>
                  <a:pt x="3529148" y="378830"/>
                  <a:pt x="3500845" y="365767"/>
                </a:cubicBezTo>
                <a:cubicBezTo>
                  <a:pt x="3472542" y="352704"/>
                  <a:pt x="694508" y="2270767"/>
                  <a:pt x="718457" y="2286007"/>
                </a:cubicBezTo>
                <a:cubicBezTo>
                  <a:pt x="742406" y="2301247"/>
                  <a:pt x="3596640" y="431081"/>
                  <a:pt x="3644537" y="457207"/>
                </a:cubicBezTo>
                <a:cubicBezTo>
                  <a:pt x="3692434" y="483333"/>
                  <a:pt x="942703" y="2466710"/>
                  <a:pt x="1005840" y="2442761"/>
                </a:cubicBezTo>
                <a:cubicBezTo>
                  <a:pt x="1068977" y="2418812"/>
                  <a:pt x="3990703" y="302629"/>
                  <a:pt x="4023360" y="313515"/>
                </a:cubicBezTo>
                <a:cubicBezTo>
                  <a:pt x="4056017" y="324401"/>
                  <a:pt x="1190897" y="2473241"/>
                  <a:pt x="1201783" y="2508075"/>
                </a:cubicBezTo>
                <a:cubicBezTo>
                  <a:pt x="1212669" y="2542909"/>
                  <a:pt x="4045131" y="505104"/>
                  <a:pt x="4088674" y="522521"/>
                </a:cubicBezTo>
                <a:cubicBezTo>
                  <a:pt x="4132217" y="539938"/>
                  <a:pt x="1443446" y="2603869"/>
                  <a:pt x="1463040" y="2612578"/>
                </a:cubicBezTo>
                <a:cubicBezTo>
                  <a:pt x="1482634" y="2621287"/>
                  <a:pt x="4241074" y="572596"/>
                  <a:pt x="4206240" y="574773"/>
                </a:cubicBezTo>
                <a:cubicBezTo>
                  <a:pt x="4171406" y="576950"/>
                  <a:pt x="1197428" y="2610401"/>
                  <a:pt x="1254034" y="2625641"/>
                </a:cubicBezTo>
                <a:cubicBezTo>
                  <a:pt x="1310640" y="2640881"/>
                  <a:pt x="4441371" y="657504"/>
                  <a:pt x="4545874" y="666213"/>
                </a:cubicBezTo>
                <a:cubicBezTo>
                  <a:pt x="4650377" y="674922"/>
                  <a:pt x="1830977" y="2688779"/>
                  <a:pt x="1881051" y="2677893"/>
                </a:cubicBezTo>
                <a:cubicBezTo>
                  <a:pt x="1931125" y="2667007"/>
                  <a:pt x="4868091" y="629201"/>
                  <a:pt x="4846320" y="600898"/>
                </a:cubicBezTo>
                <a:cubicBezTo>
                  <a:pt x="4824549" y="572595"/>
                  <a:pt x="1752600" y="2455824"/>
                  <a:pt x="1750423" y="2508075"/>
                </a:cubicBezTo>
                <a:cubicBezTo>
                  <a:pt x="1748246" y="2560326"/>
                  <a:pt x="4818017" y="831676"/>
                  <a:pt x="4833257" y="914407"/>
                </a:cubicBezTo>
                <a:cubicBezTo>
                  <a:pt x="4848497" y="997138"/>
                  <a:pt x="1802675" y="3043653"/>
                  <a:pt x="1841863" y="3004464"/>
                </a:cubicBezTo>
                <a:cubicBezTo>
                  <a:pt x="1881051" y="2965275"/>
                  <a:pt x="5059680" y="642264"/>
                  <a:pt x="5068388" y="679275"/>
                </a:cubicBezTo>
                <a:cubicBezTo>
                  <a:pt x="5077096" y="716286"/>
                  <a:pt x="1804851" y="3241773"/>
                  <a:pt x="1894114" y="3226533"/>
                </a:cubicBezTo>
                <a:cubicBezTo>
                  <a:pt x="1983377" y="3211293"/>
                  <a:pt x="5532119" y="579127"/>
                  <a:pt x="5603965" y="587835"/>
                </a:cubicBezTo>
                <a:cubicBezTo>
                  <a:pt x="5675811" y="596543"/>
                  <a:pt x="2288176" y="3250481"/>
                  <a:pt x="2325188" y="3278784"/>
                </a:cubicBezTo>
                <a:cubicBezTo>
                  <a:pt x="2362200" y="3307087"/>
                  <a:pt x="5843451" y="783779"/>
                  <a:pt x="5826034" y="757653"/>
                </a:cubicBezTo>
                <a:cubicBezTo>
                  <a:pt x="5808617" y="731527"/>
                  <a:pt x="2192382" y="3091550"/>
                  <a:pt x="2220685" y="3122030"/>
                </a:cubicBezTo>
                <a:cubicBezTo>
                  <a:pt x="2248988" y="3152510"/>
                  <a:pt x="5963194" y="881750"/>
                  <a:pt x="5995851" y="940533"/>
                </a:cubicBezTo>
                <a:cubicBezTo>
                  <a:pt x="6028508" y="999316"/>
                  <a:pt x="4222568" y="2237021"/>
                  <a:pt x="2416628" y="3474727"/>
                </a:cubicBezTo>
              </a:path>
            </a:pathLst>
          </a:custGeom>
          <a:noFill/>
          <a:ln w="3175">
            <a:solidFill>
              <a:srgbClr val="42B6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536396" y="326573"/>
            <a:ext cx="11192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3200" b="1" dirty="0">
                <a:blipFill>
                  <a:blip r:embed="rId3"/>
                  <a:stretch>
                    <a:fillRect/>
                  </a:stretch>
                </a:blipFill>
                <a:cs typeface="+mn-ea"/>
                <a:sym typeface="+mn-lt"/>
              </a:rPr>
              <a:t>弹性 </a:t>
            </a:r>
          </a:p>
        </p:txBody>
      </p:sp>
      <p:sp>
        <p:nvSpPr>
          <p:cNvPr id="9" name="任意多边形 33"/>
          <p:cNvSpPr/>
          <p:nvPr/>
        </p:nvSpPr>
        <p:spPr>
          <a:xfrm rot="16200000" flipH="1">
            <a:off x="6262292" y="-2350593"/>
            <a:ext cx="45719" cy="6389737"/>
          </a:xfrm>
          <a:custGeom>
            <a:avLst/>
            <a:gdLst/>
            <a:ahLst/>
            <a:cxnLst/>
            <a:rect l="l" t="t" r="r" b="b"/>
            <a:pathLst>
              <a:path w="24231" h="914247">
                <a:moveTo>
                  <a:pt x="5283" y="910420"/>
                </a:moveTo>
                <a:lnTo>
                  <a:pt x="5106" y="914247"/>
                </a:lnTo>
                <a:lnTo>
                  <a:pt x="3582" y="914247"/>
                </a:lnTo>
                <a:close/>
                <a:moveTo>
                  <a:pt x="24231" y="887871"/>
                </a:moveTo>
                <a:lnTo>
                  <a:pt x="24231" y="914247"/>
                </a:lnTo>
                <a:lnTo>
                  <a:pt x="14665" y="914247"/>
                </a:lnTo>
                <a:lnTo>
                  <a:pt x="21671" y="894208"/>
                </a:lnTo>
                <a:close/>
                <a:moveTo>
                  <a:pt x="7503" y="865611"/>
                </a:moveTo>
                <a:lnTo>
                  <a:pt x="7216" y="868576"/>
                </a:lnTo>
                <a:lnTo>
                  <a:pt x="6766" y="878326"/>
                </a:lnTo>
                <a:lnTo>
                  <a:pt x="0" y="886263"/>
                </a:lnTo>
                <a:lnTo>
                  <a:pt x="0" y="876548"/>
                </a:lnTo>
                <a:lnTo>
                  <a:pt x="5182" y="868927"/>
                </a:lnTo>
                <a:close/>
                <a:moveTo>
                  <a:pt x="24231" y="857838"/>
                </a:moveTo>
                <a:lnTo>
                  <a:pt x="24231" y="867787"/>
                </a:lnTo>
                <a:lnTo>
                  <a:pt x="5283" y="910420"/>
                </a:lnTo>
                <a:lnTo>
                  <a:pt x="6766" y="878326"/>
                </a:lnTo>
                <a:close/>
                <a:moveTo>
                  <a:pt x="24231" y="840913"/>
                </a:moveTo>
                <a:lnTo>
                  <a:pt x="24231" y="841714"/>
                </a:lnTo>
                <a:lnTo>
                  <a:pt x="7503" y="865611"/>
                </a:lnTo>
                <a:lnTo>
                  <a:pt x="7514" y="865497"/>
                </a:lnTo>
                <a:close/>
                <a:moveTo>
                  <a:pt x="9928" y="840562"/>
                </a:moveTo>
                <a:lnTo>
                  <a:pt x="7514" y="865497"/>
                </a:lnTo>
                <a:lnTo>
                  <a:pt x="5182" y="868927"/>
                </a:lnTo>
                <a:lnTo>
                  <a:pt x="0" y="876330"/>
                </a:lnTo>
                <a:lnTo>
                  <a:pt x="0" y="855943"/>
                </a:lnTo>
                <a:lnTo>
                  <a:pt x="1909" y="852567"/>
                </a:lnTo>
                <a:close/>
                <a:moveTo>
                  <a:pt x="15593" y="782055"/>
                </a:moveTo>
                <a:lnTo>
                  <a:pt x="14536" y="792975"/>
                </a:lnTo>
                <a:lnTo>
                  <a:pt x="0" y="815757"/>
                </a:lnTo>
                <a:lnTo>
                  <a:pt x="0" y="811766"/>
                </a:lnTo>
                <a:close/>
                <a:moveTo>
                  <a:pt x="24231" y="780256"/>
                </a:moveTo>
                <a:lnTo>
                  <a:pt x="24231" y="819152"/>
                </a:lnTo>
                <a:lnTo>
                  <a:pt x="9928" y="840562"/>
                </a:lnTo>
                <a:lnTo>
                  <a:pt x="14536" y="792975"/>
                </a:lnTo>
                <a:lnTo>
                  <a:pt x="18270" y="787121"/>
                </a:lnTo>
                <a:close/>
                <a:moveTo>
                  <a:pt x="24231" y="761668"/>
                </a:moveTo>
                <a:lnTo>
                  <a:pt x="24231" y="765596"/>
                </a:lnTo>
                <a:lnTo>
                  <a:pt x="15593" y="782055"/>
                </a:lnTo>
                <a:lnTo>
                  <a:pt x="15754" y="780386"/>
                </a:lnTo>
                <a:close/>
                <a:moveTo>
                  <a:pt x="24231" y="712346"/>
                </a:moveTo>
                <a:lnTo>
                  <a:pt x="24231" y="731086"/>
                </a:lnTo>
                <a:lnTo>
                  <a:pt x="18270" y="754399"/>
                </a:lnTo>
                <a:lnTo>
                  <a:pt x="15754" y="780386"/>
                </a:lnTo>
                <a:lnTo>
                  <a:pt x="13254" y="785906"/>
                </a:lnTo>
                <a:lnTo>
                  <a:pt x="0" y="811485"/>
                </a:lnTo>
                <a:lnTo>
                  <a:pt x="0" y="752641"/>
                </a:lnTo>
                <a:lnTo>
                  <a:pt x="18270" y="721676"/>
                </a:lnTo>
                <a:close/>
                <a:moveTo>
                  <a:pt x="4049" y="698809"/>
                </a:moveTo>
                <a:lnTo>
                  <a:pt x="1909" y="705315"/>
                </a:lnTo>
                <a:lnTo>
                  <a:pt x="0" y="710229"/>
                </a:lnTo>
                <a:lnTo>
                  <a:pt x="0" y="701476"/>
                </a:lnTo>
                <a:lnTo>
                  <a:pt x="3903" y="698941"/>
                </a:lnTo>
                <a:close/>
                <a:moveTo>
                  <a:pt x="24231" y="652905"/>
                </a:moveTo>
                <a:lnTo>
                  <a:pt x="24231" y="680503"/>
                </a:lnTo>
                <a:lnTo>
                  <a:pt x="4049" y="698809"/>
                </a:lnTo>
                <a:lnTo>
                  <a:pt x="14843" y="665990"/>
                </a:lnTo>
                <a:close/>
                <a:moveTo>
                  <a:pt x="24231" y="619049"/>
                </a:moveTo>
                <a:lnTo>
                  <a:pt x="24231" y="637446"/>
                </a:lnTo>
                <a:lnTo>
                  <a:pt x="14843" y="665990"/>
                </a:lnTo>
                <a:lnTo>
                  <a:pt x="0" y="686679"/>
                </a:lnTo>
                <a:lnTo>
                  <a:pt x="0" y="646781"/>
                </a:lnTo>
                <a:close/>
                <a:moveTo>
                  <a:pt x="3622" y="602431"/>
                </a:moveTo>
                <a:lnTo>
                  <a:pt x="0" y="609824"/>
                </a:lnTo>
                <a:lnTo>
                  <a:pt x="0" y="603434"/>
                </a:lnTo>
                <a:lnTo>
                  <a:pt x="3088" y="602562"/>
                </a:lnTo>
                <a:close/>
                <a:moveTo>
                  <a:pt x="13271" y="600059"/>
                </a:moveTo>
                <a:lnTo>
                  <a:pt x="0" y="626949"/>
                </a:lnTo>
                <a:lnTo>
                  <a:pt x="0" y="618882"/>
                </a:lnTo>
                <a:lnTo>
                  <a:pt x="9809" y="600910"/>
                </a:lnTo>
                <a:close/>
                <a:moveTo>
                  <a:pt x="24231" y="578966"/>
                </a:moveTo>
                <a:lnTo>
                  <a:pt x="24231" y="597364"/>
                </a:lnTo>
                <a:lnTo>
                  <a:pt x="13271" y="600059"/>
                </a:lnTo>
                <a:lnTo>
                  <a:pt x="14340" y="597894"/>
                </a:lnTo>
                <a:close/>
                <a:moveTo>
                  <a:pt x="15033" y="562383"/>
                </a:moveTo>
                <a:lnTo>
                  <a:pt x="1647" y="598860"/>
                </a:lnTo>
                <a:lnTo>
                  <a:pt x="0" y="603432"/>
                </a:lnTo>
                <a:lnTo>
                  <a:pt x="0" y="582448"/>
                </a:lnTo>
                <a:close/>
                <a:moveTo>
                  <a:pt x="24231" y="560369"/>
                </a:moveTo>
                <a:lnTo>
                  <a:pt x="24231" y="574485"/>
                </a:lnTo>
                <a:lnTo>
                  <a:pt x="9809" y="600910"/>
                </a:lnTo>
                <a:lnTo>
                  <a:pt x="3622" y="602431"/>
                </a:lnTo>
                <a:close/>
                <a:moveTo>
                  <a:pt x="24231" y="537319"/>
                </a:moveTo>
                <a:lnTo>
                  <a:pt x="24231" y="550611"/>
                </a:lnTo>
                <a:lnTo>
                  <a:pt x="18270" y="558063"/>
                </a:lnTo>
                <a:lnTo>
                  <a:pt x="15033" y="562383"/>
                </a:lnTo>
                <a:close/>
                <a:moveTo>
                  <a:pt x="24231" y="507786"/>
                </a:moveTo>
                <a:lnTo>
                  <a:pt x="24231" y="529738"/>
                </a:lnTo>
                <a:lnTo>
                  <a:pt x="0" y="578164"/>
                </a:lnTo>
                <a:lnTo>
                  <a:pt x="0" y="575156"/>
                </a:lnTo>
                <a:lnTo>
                  <a:pt x="12382" y="543377"/>
                </a:lnTo>
                <a:close/>
                <a:moveTo>
                  <a:pt x="24231" y="501381"/>
                </a:moveTo>
                <a:lnTo>
                  <a:pt x="24231" y="501744"/>
                </a:lnTo>
                <a:lnTo>
                  <a:pt x="21546" y="508202"/>
                </a:lnTo>
                <a:lnTo>
                  <a:pt x="0" y="563090"/>
                </a:lnTo>
                <a:lnTo>
                  <a:pt x="0" y="556453"/>
                </a:lnTo>
                <a:close/>
                <a:moveTo>
                  <a:pt x="1909" y="410811"/>
                </a:moveTo>
                <a:lnTo>
                  <a:pt x="0" y="414762"/>
                </a:lnTo>
                <a:lnTo>
                  <a:pt x="0" y="413381"/>
                </a:lnTo>
                <a:close/>
                <a:moveTo>
                  <a:pt x="3418" y="408396"/>
                </a:moveTo>
                <a:lnTo>
                  <a:pt x="2497" y="410155"/>
                </a:lnTo>
                <a:lnTo>
                  <a:pt x="1909" y="410811"/>
                </a:lnTo>
                <a:close/>
                <a:moveTo>
                  <a:pt x="24231" y="398062"/>
                </a:moveTo>
                <a:lnTo>
                  <a:pt x="24231" y="422586"/>
                </a:lnTo>
                <a:lnTo>
                  <a:pt x="0" y="480889"/>
                </a:lnTo>
                <a:lnTo>
                  <a:pt x="0" y="450165"/>
                </a:lnTo>
                <a:lnTo>
                  <a:pt x="4211" y="436105"/>
                </a:lnTo>
                <a:lnTo>
                  <a:pt x="9821" y="425737"/>
                </a:lnTo>
                <a:close/>
                <a:moveTo>
                  <a:pt x="18211" y="392616"/>
                </a:moveTo>
                <a:lnTo>
                  <a:pt x="11054" y="413256"/>
                </a:lnTo>
                <a:lnTo>
                  <a:pt x="4211" y="436105"/>
                </a:lnTo>
                <a:lnTo>
                  <a:pt x="0" y="443888"/>
                </a:lnTo>
                <a:lnTo>
                  <a:pt x="0" y="414921"/>
                </a:lnTo>
                <a:lnTo>
                  <a:pt x="2497" y="410155"/>
                </a:lnTo>
                <a:close/>
                <a:moveTo>
                  <a:pt x="24231" y="375252"/>
                </a:moveTo>
                <a:lnTo>
                  <a:pt x="24231" y="385897"/>
                </a:lnTo>
                <a:lnTo>
                  <a:pt x="18211" y="392616"/>
                </a:lnTo>
                <a:close/>
                <a:moveTo>
                  <a:pt x="946" y="372617"/>
                </a:moveTo>
                <a:lnTo>
                  <a:pt x="0" y="374923"/>
                </a:lnTo>
                <a:lnTo>
                  <a:pt x="0" y="373274"/>
                </a:lnTo>
                <a:close/>
                <a:moveTo>
                  <a:pt x="24231" y="368546"/>
                </a:moveTo>
                <a:lnTo>
                  <a:pt x="24231" y="375095"/>
                </a:lnTo>
                <a:lnTo>
                  <a:pt x="3418" y="408396"/>
                </a:lnTo>
                <a:lnTo>
                  <a:pt x="22381" y="372205"/>
                </a:lnTo>
                <a:close/>
                <a:moveTo>
                  <a:pt x="17496" y="361533"/>
                </a:moveTo>
                <a:lnTo>
                  <a:pt x="0" y="412652"/>
                </a:lnTo>
                <a:lnTo>
                  <a:pt x="0" y="380575"/>
                </a:lnTo>
                <a:lnTo>
                  <a:pt x="1909" y="378088"/>
                </a:lnTo>
                <a:lnTo>
                  <a:pt x="6712" y="368669"/>
                </a:lnTo>
                <a:close/>
                <a:moveTo>
                  <a:pt x="24231" y="341854"/>
                </a:moveTo>
                <a:lnTo>
                  <a:pt x="24231" y="357077"/>
                </a:lnTo>
                <a:lnTo>
                  <a:pt x="17496" y="361533"/>
                </a:lnTo>
                <a:close/>
                <a:moveTo>
                  <a:pt x="24231" y="317948"/>
                </a:moveTo>
                <a:lnTo>
                  <a:pt x="24231" y="334309"/>
                </a:lnTo>
                <a:lnTo>
                  <a:pt x="6712" y="368669"/>
                </a:lnTo>
                <a:lnTo>
                  <a:pt x="4938" y="369842"/>
                </a:lnTo>
                <a:lnTo>
                  <a:pt x="946" y="372617"/>
                </a:lnTo>
                <a:lnTo>
                  <a:pt x="3396" y="366647"/>
                </a:lnTo>
                <a:cubicBezTo>
                  <a:pt x="7901" y="355454"/>
                  <a:pt x="12840" y="342968"/>
                  <a:pt x="18270" y="329004"/>
                </a:cubicBezTo>
                <a:lnTo>
                  <a:pt x="18607" y="327910"/>
                </a:lnTo>
                <a:close/>
                <a:moveTo>
                  <a:pt x="11602" y="312390"/>
                </a:moveTo>
                <a:lnTo>
                  <a:pt x="0" y="336412"/>
                </a:lnTo>
                <a:lnTo>
                  <a:pt x="0" y="325354"/>
                </a:lnTo>
                <a:close/>
                <a:moveTo>
                  <a:pt x="11729" y="312127"/>
                </a:moveTo>
                <a:lnTo>
                  <a:pt x="11652" y="312334"/>
                </a:lnTo>
                <a:lnTo>
                  <a:pt x="11602" y="312390"/>
                </a:lnTo>
                <a:close/>
                <a:moveTo>
                  <a:pt x="17161" y="300881"/>
                </a:moveTo>
                <a:lnTo>
                  <a:pt x="11729" y="312127"/>
                </a:lnTo>
                <a:lnTo>
                  <a:pt x="14902" y="303593"/>
                </a:lnTo>
                <a:close/>
                <a:moveTo>
                  <a:pt x="24231" y="298145"/>
                </a:moveTo>
                <a:lnTo>
                  <a:pt x="24231" y="309647"/>
                </a:lnTo>
                <a:lnTo>
                  <a:pt x="18607" y="327910"/>
                </a:lnTo>
                <a:lnTo>
                  <a:pt x="14205" y="335709"/>
                </a:lnTo>
                <a:cubicBezTo>
                  <a:pt x="9994" y="342497"/>
                  <a:pt x="5528" y="349315"/>
                  <a:pt x="572" y="357320"/>
                </a:cubicBezTo>
                <a:lnTo>
                  <a:pt x="0" y="358312"/>
                </a:lnTo>
                <a:lnTo>
                  <a:pt x="0" y="347379"/>
                </a:lnTo>
                <a:lnTo>
                  <a:pt x="8326" y="321282"/>
                </a:lnTo>
                <a:lnTo>
                  <a:pt x="11652" y="312334"/>
                </a:lnTo>
                <a:lnTo>
                  <a:pt x="22595" y="300108"/>
                </a:lnTo>
                <a:close/>
                <a:moveTo>
                  <a:pt x="24231" y="286243"/>
                </a:moveTo>
                <a:lnTo>
                  <a:pt x="24231" y="292396"/>
                </a:lnTo>
                <a:lnTo>
                  <a:pt x="17161" y="300881"/>
                </a:lnTo>
                <a:close/>
                <a:moveTo>
                  <a:pt x="18603" y="231141"/>
                </a:moveTo>
                <a:lnTo>
                  <a:pt x="16606" y="235168"/>
                </a:lnTo>
                <a:lnTo>
                  <a:pt x="4000" y="260495"/>
                </a:lnTo>
                <a:lnTo>
                  <a:pt x="1909" y="263559"/>
                </a:lnTo>
                <a:lnTo>
                  <a:pt x="0" y="267317"/>
                </a:lnTo>
                <a:lnTo>
                  <a:pt x="0" y="258594"/>
                </a:lnTo>
                <a:close/>
                <a:moveTo>
                  <a:pt x="24231" y="230849"/>
                </a:moveTo>
                <a:lnTo>
                  <a:pt x="24231" y="278494"/>
                </a:lnTo>
                <a:lnTo>
                  <a:pt x="14902" y="303593"/>
                </a:lnTo>
                <a:lnTo>
                  <a:pt x="0" y="321476"/>
                </a:lnTo>
                <a:lnTo>
                  <a:pt x="0" y="268532"/>
                </a:lnTo>
                <a:lnTo>
                  <a:pt x="4000" y="260495"/>
                </a:lnTo>
                <a:close/>
                <a:moveTo>
                  <a:pt x="24231" y="219793"/>
                </a:moveTo>
                <a:lnTo>
                  <a:pt x="24231" y="222836"/>
                </a:lnTo>
                <a:lnTo>
                  <a:pt x="18603" y="231141"/>
                </a:lnTo>
                <a:close/>
                <a:moveTo>
                  <a:pt x="24231" y="133342"/>
                </a:moveTo>
                <a:lnTo>
                  <a:pt x="24231" y="206545"/>
                </a:lnTo>
                <a:lnTo>
                  <a:pt x="13499" y="223505"/>
                </a:lnTo>
                <a:lnTo>
                  <a:pt x="0" y="245723"/>
                </a:lnTo>
                <a:lnTo>
                  <a:pt x="0" y="173915"/>
                </a:lnTo>
                <a:close/>
                <a:moveTo>
                  <a:pt x="24231" y="123476"/>
                </a:moveTo>
                <a:lnTo>
                  <a:pt x="24231" y="130027"/>
                </a:lnTo>
                <a:lnTo>
                  <a:pt x="17186" y="143459"/>
                </a:lnTo>
                <a:lnTo>
                  <a:pt x="0" y="171861"/>
                </a:lnTo>
                <a:lnTo>
                  <a:pt x="0" y="166299"/>
                </a:lnTo>
                <a:lnTo>
                  <a:pt x="18270" y="132668"/>
                </a:lnTo>
                <a:close/>
                <a:moveTo>
                  <a:pt x="10141" y="101902"/>
                </a:moveTo>
                <a:lnTo>
                  <a:pt x="3390" y="124989"/>
                </a:lnTo>
                <a:lnTo>
                  <a:pt x="0" y="135481"/>
                </a:lnTo>
                <a:lnTo>
                  <a:pt x="0" y="120168"/>
                </a:lnTo>
                <a:lnTo>
                  <a:pt x="2059" y="116043"/>
                </a:lnTo>
                <a:close/>
                <a:moveTo>
                  <a:pt x="24231" y="71662"/>
                </a:moveTo>
                <a:lnTo>
                  <a:pt x="24231" y="77243"/>
                </a:lnTo>
                <a:lnTo>
                  <a:pt x="10141" y="101902"/>
                </a:lnTo>
                <a:lnTo>
                  <a:pt x="11579" y="96983"/>
                </a:lnTo>
                <a:lnTo>
                  <a:pt x="18270" y="83584"/>
                </a:lnTo>
                <a:close/>
                <a:moveTo>
                  <a:pt x="8884" y="41579"/>
                </a:moveTo>
                <a:lnTo>
                  <a:pt x="5981" y="51185"/>
                </a:lnTo>
                <a:lnTo>
                  <a:pt x="0" y="58084"/>
                </a:lnTo>
                <a:lnTo>
                  <a:pt x="0" y="57571"/>
                </a:lnTo>
                <a:close/>
                <a:moveTo>
                  <a:pt x="24231" y="30135"/>
                </a:moveTo>
                <a:lnTo>
                  <a:pt x="24231" y="53709"/>
                </a:lnTo>
                <a:lnTo>
                  <a:pt x="11579" y="96983"/>
                </a:lnTo>
                <a:lnTo>
                  <a:pt x="2059" y="116043"/>
                </a:lnTo>
                <a:lnTo>
                  <a:pt x="1909" y="116307"/>
                </a:lnTo>
                <a:lnTo>
                  <a:pt x="0" y="120126"/>
                </a:lnTo>
                <a:lnTo>
                  <a:pt x="0" y="70975"/>
                </a:lnTo>
                <a:lnTo>
                  <a:pt x="5981" y="51185"/>
                </a:lnTo>
                <a:close/>
                <a:moveTo>
                  <a:pt x="20675" y="0"/>
                </a:moveTo>
                <a:lnTo>
                  <a:pt x="24231" y="0"/>
                </a:lnTo>
                <a:lnTo>
                  <a:pt x="24231" y="13954"/>
                </a:lnTo>
                <a:lnTo>
                  <a:pt x="8884" y="41579"/>
                </a:lnTo>
                <a:lnTo>
                  <a:pt x="12161" y="30736"/>
                </a:lnTo>
                <a:close/>
                <a:moveTo>
                  <a:pt x="0" y="0"/>
                </a:moveTo>
                <a:lnTo>
                  <a:pt x="3827" y="0"/>
                </a:lnTo>
                <a:lnTo>
                  <a:pt x="0" y="8201"/>
                </a:lnTo>
                <a:close/>
              </a:path>
            </a:pathLst>
          </a:cu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endParaRPr lang="zh-CN" altLang="en-US">
              <a:cs typeface="+mn-ea"/>
              <a:sym typeface="+mn-lt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775771" y="37833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>
                <a:solidFill>
                  <a:schemeClr val="bg1"/>
                </a:solidFill>
                <a:cs typeface="+mn-ea"/>
                <a:sym typeface="+mn-lt"/>
              </a:rPr>
              <a:t>4</a:t>
            </a:r>
            <a:endParaRPr lang="zh-CN" altLang="en-US" sz="2800" b="1" dirty="0">
              <a:solidFill>
                <a:schemeClr val="bg1"/>
              </a:solidFill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06261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5000">
        <p14:gallery dir="l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1"/>
          <p:cNvSpPr/>
          <p:nvPr/>
        </p:nvSpPr>
        <p:spPr>
          <a:xfrm flipH="1">
            <a:off x="902513" y="235133"/>
            <a:ext cx="1998618" cy="953587"/>
          </a:xfrm>
          <a:custGeom>
            <a:avLst/>
            <a:gdLst>
              <a:gd name="connsiteX0" fmla="*/ 2312125 w 5996287"/>
              <a:gd name="connsiteY0" fmla="*/ 39195 h 3474727"/>
              <a:gd name="connsiteX1" fmla="*/ 0 w 5996287"/>
              <a:gd name="connsiteY1" fmla="*/ 1750430 h 3474727"/>
              <a:gd name="connsiteX2" fmla="*/ 2325188 w 5996287"/>
              <a:gd name="connsiteY2" fmla="*/ 130635 h 3474727"/>
              <a:gd name="connsiteX3" fmla="*/ 91440 w 5996287"/>
              <a:gd name="connsiteY3" fmla="*/ 1789618 h 3474727"/>
              <a:gd name="connsiteX4" fmla="*/ 2468880 w 5996287"/>
              <a:gd name="connsiteY4" fmla="*/ 222075 h 3474727"/>
              <a:gd name="connsiteX5" fmla="*/ 117565 w 5996287"/>
              <a:gd name="connsiteY5" fmla="*/ 1933310 h 3474727"/>
              <a:gd name="connsiteX6" fmla="*/ 2625634 w 5996287"/>
              <a:gd name="connsiteY6" fmla="*/ 7 h 3474727"/>
              <a:gd name="connsiteX7" fmla="*/ 326571 w 5996287"/>
              <a:gd name="connsiteY7" fmla="*/ 1959435 h 3474727"/>
              <a:gd name="connsiteX8" fmla="*/ 2795451 w 5996287"/>
              <a:gd name="connsiteY8" fmla="*/ 104510 h 3474727"/>
              <a:gd name="connsiteX9" fmla="*/ 404948 w 5996287"/>
              <a:gd name="connsiteY9" fmla="*/ 2129253 h 3474727"/>
              <a:gd name="connsiteX10" fmla="*/ 3161211 w 5996287"/>
              <a:gd name="connsiteY10" fmla="*/ 78384 h 3474727"/>
              <a:gd name="connsiteX11" fmla="*/ 209005 w 5996287"/>
              <a:gd name="connsiteY11" fmla="*/ 2416635 h 3474727"/>
              <a:gd name="connsiteX12" fmla="*/ 3252651 w 5996287"/>
              <a:gd name="connsiteY12" fmla="*/ 130635 h 3474727"/>
              <a:gd name="connsiteX13" fmla="*/ 666205 w 5996287"/>
              <a:gd name="connsiteY13" fmla="*/ 2220693 h 3474727"/>
              <a:gd name="connsiteX14" fmla="*/ 3291840 w 5996287"/>
              <a:gd name="connsiteY14" fmla="*/ 235138 h 3474727"/>
              <a:gd name="connsiteX15" fmla="*/ 888274 w 5996287"/>
              <a:gd name="connsiteY15" fmla="*/ 2364384 h 3474727"/>
              <a:gd name="connsiteX16" fmla="*/ 3500845 w 5996287"/>
              <a:gd name="connsiteY16" fmla="*/ 365767 h 3474727"/>
              <a:gd name="connsiteX17" fmla="*/ 718457 w 5996287"/>
              <a:gd name="connsiteY17" fmla="*/ 2286007 h 3474727"/>
              <a:gd name="connsiteX18" fmla="*/ 3644537 w 5996287"/>
              <a:gd name="connsiteY18" fmla="*/ 457207 h 3474727"/>
              <a:gd name="connsiteX19" fmla="*/ 1005840 w 5996287"/>
              <a:gd name="connsiteY19" fmla="*/ 2442761 h 3474727"/>
              <a:gd name="connsiteX20" fmla="*/ 4023360 w 5996287"/>
              <a:gd name="connsiteY20" fmla="*/ 313515 h 3474727"/>
              <a:gd name="connsiteX21" fmla="*/ 1201783 w 5996287"/>
              <a:gd name="connsiteY21" fmla="*/ 2508075 h 3474727"/>
              <a:gd name="connsiteX22" fmla="*/ 4088674 w 5996287"/>
              <a:gd name="connsiteY22" fmla="*/ 522521 h 3474727"/>
              <a:gd name="connsiteX23" fmla="*/ 1463040 w 5996287"/>
              <a:gd name="connsiteY23" fmla="*/ 2612578 h 3474727"/>
              <a:gd name="connsiteX24" fmla="*/ 4206240 w 5996287"/>
              <a:gd name="connsiteY24" fmla="*/ 574773 h 3474727"/>
              <a:gd name="connsiteX25" fmla="*/ 1254034 w 5996287"/>
              <a:gd name="connsiteY25" fmla="*/ 2625641 h 3474727"/>
              <a:gd name="connsiteX26" fmla="*/ 4545874 w 5996287"/>
              <a:gd name="connsiteY26" fmla="*/ 666213 h 3474727"/>
              <a:gd name="connsiteX27" fmla="*/ 1881051 w 5996287"/>
              <a:gd name="connsiteY27" fmla="*/ 2677893 h 3474727"/>
              <a:gd name="connsiteX28" fmla="*/ 4846320 w 5996287"/>
              <a:gd name="connsiteY28" fmla="*/ 600898 h 3474727"/>
              <a:gd name="connsiteX29" fmla="*/ 1750423 w 5996287"/>
              <a:gd name="connsiteY29" fmla="*/ 2508075 h 3474727"/>
              <a:gd name="connsiteX30" fmla="*/ 4833257 w 5996287"/>
              <a:gd name="connsiteY30" fmla="*/ 914407 h 3474727"/>
              <a:gd name="connsiteX31" fmla="*/ 1841863 w 5996287"/>
              <a:gd name="connsiteY31" fmla="*/ 3004464 h 3474727"/>
              <a:gd name="connsiteX32" fmla="*/ 5068388 w 5996287"/>
              <a:gd name="connsiteY32" fmla="*/ 679275 h 3474727"/>
              <a:gd name="connsiteX33" fmla="*/ 1894114 w 5996287"/>
              <a:gd name="connsiteY33" fmla="*/ 3226533 h 3474727"/>
              <a:gd name="connsiteX34" fmla="*/ 5603965 w 5996287"/>
              <a:gd name="connsiteY34" fmla="*/ 587835 h 3474727"/>
              <a:gd name="connsiteX35" fmla="*/ 2325188 w 5996287"/>
              <a:gd name="connsiteY35" fmla="*/ 3278784 h 3474727"/>
              <a:gd name="connsiteX36" fmla="*/ 5826034 w 5996287"/>
              <a:gd name="connsiteY36" fmla="*/ 757653 h 3474727"/>
              <a:gd name="connsiteX37" fmla="*/ 2220685 w 5996287"/>
              <a:gd name="connsiteY37" fmla="*/ 3122030 h 3474727"/>
              <a:gd name="connsiteX38" fmla="*/ 5995851 w 5996287"/>
              <a:gd name="connsiteY38" fmla="*/ 940533 h 3474727"/>
              <a:gd name="connsiteX39" fmla="*/ 2416628 w 5996287"/>
              <a:gd name="connsiteY39" fmla="*/ 3474727 h 3474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5996287" h="3474727">
                <a:moveTo>
                  <a:pt x="2312125" y="39195"/>
                </a:moveTo>
                <a:lnTo>
                  <a:pt x="0" y="1750430"/>
                </a:lnTo>
                <a:cubicBezTo>
                  <a:pt x="2177" y="1765670"/>
                  <a:pt x="2309948" y="124104"/>
                  <a:pt x="2325188" y="130635"/>
                </a:cubicBezTo>
                <a:cubicBezTo>
                  <a:pt x="2340428" y="137166"/>
                  <a:pt x="67491" y="1774378"/>
                  <a:pt x="91440" y="1789618"/>
                </a:cubicBezTo>
                <a:cubicBezTo>
                  <a:pt x="115389" y="1804858"/>
                  <a:pt x="2464526" y="198126"/>
                  <a:pt x="2468880" y="222075"/>
                </a:cubicBezTo>
                <a:cubicBezTo>
                  <a:pt x="2473234" y="246024"/>
                  <a:pt x="91439" y="1970321"/>
                  <a:pt x="117565" y="1933310"/>
                </a:cubicBezTo>
                <a:cubicBezTo>
                  <a:pt x="143691" y="1896299"/>
                  <a:pt x="2590800" y="-4347"/>
                  <a:pt x="2625634" y="7"/>
                </a:cubicBezTo>
                <a:cubicBezTo>
                  <a:pt x="2660468" y="4361"/>
                  <a:pt x="298268" y="1942018"/>
                  <a:pt x="326571" y="1959435"/>
                </a:cubicBezTo>
                <a:cubicBezTo>
                  <a:pt x="354874" y="1976852"/>
                  <a:pt x="2782388" y="76207"/>
                  <a:pt x="2795451" y="104510"/>
                </a:cubicBezTo>
                <a:cubicBezTo>
                  <a:pt x="2808514" y="132813"/>
                  <a:pt x="343988" y="2133607"/>
                  <a:pt x="404948" y="2129253"/>
                </a:cubicBezTo>
                <a:cubicBezTo>
                  <a:pt x="465908" y="2124899"/>
                  <a:pt x="3193868" y="30487"/>
                  <a:pt x="3161211" y="78384"/>
                </a:cubicBezTo>
                <a:cubicBezTo>
                  <a:pt x="3128554" y="126281"/>
                  <a:pt x="193765" y="2407927"/>
                  <a:pt x="209005" y="2416635"/>
                </a:cubicBezTo>
                <a:cubicBezTo>
                  <a:pt x="224245" y="2425343"/>
                  <a:pt x="3176451" y="163292"/>
                  <a:pt x="3252651" y="130635"/>
                </a:cubicBezTo>
                <a:cubicBezTo>
                  <a:pt x="3328851" y="97978"/>
                  <a:pt x="659673" y="2203276"/>
                  <a:pt x="666205" y="2220693"/>
                </a:cubicBezTo>
                <a:cubicBezTo>
                  <a:pt x="672736" y="2238110"/>
                  <a:pt x="3254829" y="211190"/>
                  <a:pt x="3291840" y="235138"/>
                </a:cubicBezTo>
                <a:cubicBezTo>
                  <a:pt x="3328852" y="259087"/>
                  <a:pt x="853440" y="2342613"/>
                  <a:pt x="888274" y="2364384"/>
                </a:cubicBezTo>
                <a:cubicBezTo>
                  <a:pt x="923108" y="2386156"/>
                  <a:pt x="3529148" y="378830"/>
                  <a:pt x="3500845" y="365767"/>
                </a:cubicBezTo>
                <a:cubicBezTo>
                  <a:pt x="3472542" y="352704"/>
                  <a:pt x="694508" y="2270767"/>
                  <a:pt x="718457" y="2286007"/>
                </a:cubicBezTo>
                <a:cubicBezTo>
                  <a:pt x="742406" y="2301247"/>
                  <a:pt x="3596640" y="431081"/>
                  <a:pt x="3644537" y="457207"/>
                </a:cubicBezTo>
                <a:cubicBezTo>
                  <a:pt x="3692434" y="483333"/>
                  <a:pt x="942703" y="2466710"/>
                  <a:pt x="1005840" y="2442761"/>
                </a:cubicBezTo>
                <a:cubicBezTo>
                  <a:pt x="1068977" y="2418812"/>
                  <a:pt x="3990703" y="302629"/>
                  <a:pt x="4023360" y="313515"/>
                </a:cubicBezTo>
                <a:cubicBezTo>
                  <a:pt x="4056017" y="324401"/>
                  <a:pt x="1190897" y="2473241"/>
                  <a:pt x="1201783" y="2508075"/>
                </a:cubicBezTo>
                <a:cubicBezTo>
                  <a:pt x="1212669" y="2542909"/>
                  <a:pt x="4045131" y="505104"/>
                  <a:pt x="4088674" y="522521"/>
                </a:cubicBezTo>
                <a:cubicBezTo>
                  <a:pt x="4132217" y="539938"/>
                  <a:pt x="1443446" y="2603869"/>
                  <a:pt x="1463040" y="2612578"/>
                </a:cubicBezTo>
                <a:cubicBezTo>
                  <a:pt x="1482634" y="2621287"/>
                  <a:pt x="4241074" y="572596"/>
                  <a:pt x="4206240" y="574773"/>
                </a:cubicBezTo>
                <a:cubicBezTo>
                  <a:pt x="4171406" y="576950"/>
                  <a:pt x="1197428" y="2610401"/>
                  <a:pt x="1254034" y="2625641"/>
                </a:cubicBezTo>
                <a:cubicBezTo>
                  <a:pt x="1310640" y="2640881"/>
                  <a:pt x="4441371" y="657504"/>
                  <a:pt x="4545874" y="666213"/>
                </a:cubicBezTo>
                <a:cubicBezTo>
                  <a:pt x="4650377" y="674922"/>
                  <a:pt x="1830977" y="2688779"/>
                  <a:pt x="1881051" y="2677893"/>
                </a:cubicBezTo>
                <a:cubicBezTo>
                  <a:pt x="1931125" y="2667007"/>
                  <a:pt x="4868091" y="629201"/>
                  <a:pt x="4846320" y="600898"/>
                </a:cubicBezTo>
                <a:cubicBezTo>
                  <a:pt x="4824549" y="572595"/>
                  <a:pt x="1752600" y="2455824"/>
                  <a:pt x="1750423" y="2508075"/>
                </a:cubicBezTo>
                <a:cubicBezTo>
                  <a:pt x="1748246" y="2560326"/>
                  <a:pt x="4818017" y="831676"/>
                  <a:pt x="4833257" y="914407"/>
                </a:cubicBezTo>
                <a:cubicBezTo>
                  <a:pt x="4848497" y="997138"/>
                  <a:pt x="1802675" y="3043653"/>
                  <a:pt x="1841863" y="3004464"/>
                </a:cubicBezTo>
                <a:cubicBezTo>
                  <a:pt x="1881051" y="2965275"/>
                  <a:pt x="5059680" y="642264"/>
                  <a:pt x="5068388" y="679275"/>
                </a:cubicBezTo>
                <a:cubicBezTo>
                  <a:pt x="5077096" y="716286"/>
                  <a:pt x="1804851" y="3241773"/>
                  <a:pt x="1894114" y="3226533"/>
                </a:cubicBezTo>
                <a:cubicBezTo>
                  <a:pt x="1983377" y="3211293"/>
                  <a:pt x="5532119" y="579127"/>
                  <a:pt x="5603965" y="587835"/>
                </a:cubicBezTo>
                <a:cubicBezTo>
                  <a:pt x="5675811" y="596543"/>
                  <a:pt x="2288176" y="3250481"/>
                  <a:pt x="2325188" y="3278784"/>
                </a:cubicBezTo>
                <a:cubicBezTo>
                  <a:pt x="2362200" y="3307087"/>
                  <a:pt x="5843451" y="783779"/>
                  <a:pt x="5826034" y="757653"/>
                </a:cubicBezTo>
                <a:cubicBezTo>
                  <a:pt x="5808617" y="731527"/>
                  <a:pt x="2192382" y="3091550"/>
                  <a:pt x="2220685" y="3122030"/>
                </a:cubicBezTo>
                <a:cubicBezTo>
                  <a:pt x="2248988" y="3152510"/>
                  <a:pt x="5963194" y="881750"/>
                  <a:pt x="5995851" y="940533"/>
                </a:cubicBezTo>
                <a:cubicBezTo>
                  <a:pt x="6028508" y="999316"/>
                  <a:pt x="4222568" y="2237021"/>
                  <a:pt x="2416628" y="3474727"/>
                </a:cubicBezTo>
              </a:path>
            </a:pathLst>
          </a:custGeom>
          <a:noFill/>
          <a:ln w="3175">
            <a:solidFill>
              <a:srgbClr val="4D78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586619" y="37833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cs typeface="+mn-ea"/>
                <a:sym typeface="+mn-lt"/>
              </a:rPr>
              <a:t>1</a:t>
            </a:r>
            <a:endParaRPr lang="zh-CN" altLang="en-US" sz="2800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72" name="TextBox 38"/>
          <p:cNvSpPr txBox="1"/>
          <p:nvPr/>
        </p:nvSpPr>
        <p:spPr>
          <a:xfrm>
            <a:off x="519890" y="1188720"/>
            <a:ext cx="11367310" cy="1085682"/>
          </a:xfrm>
          <a:prstGeom prst="rect">
            <a:avLst/>
          </a:prstGeom>
          <a:noFill/>
        </p:spPr>
        <p:txBody>
          <a:bodyPr wrap="square" lIns="0" rIns="0" bIns="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/>
              <a:t>　　弧弹性 </a:t>
            </a:r>
            <a:r>
              <a:rPr lang="en-US" altLang="zh-CN" sz="2400" dirty="0"/>
              <a:t>Ed=(△Q/(Q0+Q1)/2)÷(△P/(P0+P1)/2)         </a:t>
            </a:r>
            <a:r>
              <a:rPr lang="zh-CN" altLang="en-US" sz="2400" dirty="0"/>
              <a:t>价格和需求量变动较大</a:t>
            </a:r>
          </a:p>
          <a:p>
            <a:pPr>
              <a:lnSpc>
                <a:spcPct val="150000"/>
              </a:lnSpc>
            </a:pPr>
            <a:r>
              <a:rPr lang="zh-CN" altLang="en-US" sz="2400" dirty="0"/>
              <a:t>  </a:t>
            </a:r>
          </a:p>
        </p:txBody>
      </p:sp>
      <p:sp>
        <p:nvSpPr>
          <p:cNvPr id="7" name="任意多边形 31"/>
          <p:cNvSpPr/>
          <p:nvPr/>
        </p:nvSpPr>
        <p:spPr>
          <a:xfrm flipH="1">
            <a:off x="902513" y="235133"/>
            <a:ext cx="1998618" cy="953587"/>
          </a:xfrm>
          <a:custGeom>
            <a:avLst/>
            <a:gdLst>
              <a:gd name="connsiteX0" fmla="*/ 2312125 w 5996287"/>
              <a:gd name="connsiteY0" fmla="*/ 39195 h 3474727"/>
              <a:gd name="connsiteX1" fmla="*/ 0 w 5996287"/>
              <a:gd name="connsiteY1" fmla="*/ 1750430 h 3474727"/>
              <a:gd name="connsiteX2" fmla="*/ 2325188 w 5996287"/>
              <a:gd name="connsiteY2" fmla="*/ 130635 h 3474727"/>
              <a:gd name="connsiteX3" fmla="*/ 91440 w 5996287"/>
              <a:gd name="connsiteY3" fmla="*/ 1789618 h 3474727"/>
              <a:gd name="connsiteX4" fmla="*/ 2468880 w 5996287"/>
              <a:gd name="connsiteY4" fmla="*/ 222075 h 3474727"/>
              <a:gd name="connsiteX5" fmla="*/ 117565 w 5996287"/>
              <a:gd name="connsiteY5" fmla="*/ 1933310 h 3474727"/>
              <a:gd name="connsiteX6" fmla="*/ 2625634 w 5996287"/>
              <a:gd name="connsiteY6" fmla="*/ 7 h 3474727"/>
              <a:gd name="connsiteX7" fmla="*/ 326571 w 5996287"/>
              <a:gd name="connsiteY7" fmla="*/ 1959435 h 3474727"/>
              <a:gd name="connsiteX8" fmla="*/ 2795451 w 5996287"/>
              <a:gd name="connsiteY8" fmla="*/ 104510 h 3474727"/>
              <a:gd name="connsiteX9" fmla="*/ 404948 w 5996287"/>
              <a:gd name="connsiteY9" fmla="*/ 2129253 h 3474727"/>
              <a:gd name="connsiteX10" fmla="*/ 3161211 w 5996287"/>
              <a:gd name="connsiteY10" fmla="*/ 78384 h 3474727"/>
              <a:gd name="connsiteX11" fmla="*/ 209005 w 5996287"/>
              <a:gd name="connsiteY11" fmla="*/ 2416635 h 3474727"/>
              <a:gd name="connsiteX12" fmla="*/ 3252651 w 5996287"/>
              <a:gd name="connsiteY12" fmla="*/ 130635 h 3474727"/>
              <a:gd name="connsiteX13" fmla="*/ 666205 w 5996287"/>
              <a:gd name="connsiteY13" fmla="*/ 2220693 h 3474727"/>
              <a:gd name="connsiteX14" fmla="*/ 3291840 w 5996287"/>
              <a:gd name="connsiteY14" fmla="*/ 235138 h 3474727"/>
              <a:gd name="connsiteX15" fmla="*/ 888274 w 5996287"/>
              <a:gd name="connsiteY15" fmla="*/ 2364384 h 3474727"/>
              <a:gd name="connsiteX16" fmla="*/ 3500845 w 5996287"/>
              <a:gd name="connsiteY16" fmla="*/ 365767 h 3474727"/>
              <a:gd name="connsiteX17" fmla="*/ 718457 w 5996287"/>
              <a:gd name="connsiteY17" fmla="*/ 2286007 h 3474727"/>
              <a:gd name="connsiteX18" fmla="*/ 3644537 w 5996287"/>
              <a:gd name="connsiteY18" fmla="*/ 457207 h 3474727"/>
              <a:gd name="connsiteX19" fmla="*/ 1005840 w 5996287"/>
              <a:gd name="connsiteY19" fmla="*/ 2442761 h 3474727"/>
              <a:gd name="connsiteX20" fmla="*/ 4023360 w 5996287"/>
              <a:gd name="connsiteY20" fmla="*/ 313515 h 3474727"/>
              <a:gd name="connsiteX21" fmla="*/ 1201783 w 5996287"/>
              <a:gd name="connsiteY21" fmla="*/ 2508075 h 3474727"/>
              <a:gd name="connsiteX22" fmla="*/ 4088674 w 5996287"/>
              <a:gd name="connsiteY22" fmla="*/ 522521 h 3474727"/>
              <a:gd name="connsiteX23" fmla="*/ 1463040 w 5996287"/>
              <a:gd name="connsiteY23" fmla="*/ 2612578 h 3474727"/>
              <a:gd name="connsiteX24" fmla="*/ 4206240 w 5996287"/>
              <a:gd name="connsiteY24" fmla="*/ 574773 h 3474727"/>
              <a:gd name="connsiteX25" fmla="*/ 1254034 w 5996287"/>
              <a:gd name="connsiteY25" fmla="*/ 2625641 h 3474727"/>
              <a:gd name="connsiteX26" fmla="*/ 4545874 w 5996287"/>
              <a:gd name="connsiteY26" fmla="*/ 666213 h 3474727"/>
              <a:gd name="connsiteX27" fmla="*/ 1881051 w 5996287"/>
              <a:gd name="connsiteY27" fmla="*/ 2677893 h 3474727"/>
              <a:gd name="connsiteX28" fmla="*/ 4846320 w 5996287"/>
              <a:gd name="connsiteY28" fmla="*/ 600898 h 3474727"/>
              <a:gd name="connsiteX29" fmla="*/ 1750423 w 5996287"/>
              <a:gd name="connsiteY29" fmla="*/ 2508075 h 3474727"/>
              <a:gd name="connsiteX30" fmla="*/ 4833257 w 5996287"/>
              <a:gd name="connsiteY30" fmla="*/ 914407 h 3474727"/>
              <a:gd name="connsiteX31" fmla="*/ 1841863 w 5996287"/>
              <a:gd name="connsiteY31" fmla="*/ 3004464 h 3474727"/>
              <a:gd name="connsiteX32" fmla="*/ 5068388 w 5996287"/>
              <a:gd name="connsiteY32" fmla="*/ 679275 h 3474727"/>
              <a:gd name="connsiteX33" fmla="*/ 1894114 w 5996287"/>
              <a:gd name="connsiteY33" fmla="*/ 3226533 h 3474727"/>
              <a:gd name="connsiteX34" fmla="*/ 5603965 w 5996287"/>
              <a:gd name="connsiteY34" fmla="*/ 587835 h 3474727"/>
              <a:gd name="connsiteX35" fmla="*/ 2325188 w 5996287"/>
              <a:gd name="connsiteY35" fmla="*/ 3278784 h 3474727"/>
              <a:gd name="connsiteX36" fmla="*/ 5826034 w 5996287"/>
              <a:gd name="connsiteY36" fmla="*/ 757653 h 3474727"/>
              <a:gd name="connsiteX37" fmla="*/ 2220685 w 5996287"/>
              <a:gd name="connsiteY37" fmla="*/ 3122030 h 3474727"/>
              <a:gd name="connsiteX38" fmla="*/ 5995851 w 5996287"/>
              <a:gd name="connsiteY38" fmla="*/ 940533 h 3474727"/>
              <a:gd name="connsiteX39" fmla="*/ 2416628 w 5996287"/>
              <a:gd name="connsiteY39" fmla="*/ 3474727 h 3474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5996287" h="3474727">
                <a:moveTo>
                  <a:pt x="2312125" y="39195"/>
                </a:moveTo>
                <a:lnTo>
                  <a:pt x="0" y="1750430"/>
                </a:lnTo>
                <a:cubicBezTo>
                  <a:pt x="2177" y="1765670"/>
                  <a:pt x="2309948" y="124104"/>
                  <a:pt x="2325188" y="130635"/>
                </a:cubicBezTo>
                <a:cubicBezTo>
                  <a:pt x="2340428" y="137166"/>
                  <a:pt x="67491" y="1774378"/>
                  <a:pt x="91440" y="1789618"/>
                </a:cubicBezTo>
                <a:cubicBezTo>
                  <a:pt x="115389" y="1804858"/>
                  <a:pt x="2464526" y="198126"/>
                  <a:pt x="2468880" y="222075"/>
                </a:cubicBezTo>
                <a:cubicBezTo>
                  <a:pt x="2473234" y="246024"/>
                  <a:pt x="91439" y="1970321"/>
                  <a:pt x="117565" y="1933310"/>
                </a:cubicBezTo>
                <a:cubicBezTo>
                  <a:pt x="143691" y="1896299"/>
                  <a:pt x="2590800" y="-4347"/>
                  <a:pt x="2625634" y="7"/>
                </a:cubicBezTo>
                <a:cubicBezTo>
                  <a:pt x="2660468" y="4361"/>
                  <a:pt x="298268" y="1942018"/>
                  <a:pt x="326571" y="1959435"/>
                </a:cubicBezTo>
                <a:cubicBezTo>
                  <a:pt x="354874" y="1976852"/>
                  <a:pt x="2782388" y="76207"/>
                  <a:pt x="2795451" y="104510"/>
                </a:cubicBezTo>
                <a:cubicBezTo>
                  <a:pt x="2808514" y="132813"/>
                  <a:pt x="343988" y="2133607"/>
                  <a:pt x="404948" y="2129253"/>
                </a:cubicBezTo>
                <a:cubicBezTo>
                  <a:pt x="465908" y="2124899"/>
                  <a:pt x="3193868" y="30487"/>
                  <a:pt x="3161211" y="78384"/>
                </a:cubicBezTo>
                <a:cubicBezTo>
                  <a:pt x="3128554" y="126281"/>
                  <a:pt x="193765" y="2407927"/>
                  <a:pt x="209005" y="2416635"/>
                </a:cubicBezTo>
                <a:cubicBezTo>
                  <a:pt x="224245" y="2425343"/>
                  <a:pt x="3176451" y="163292"/>
                  <a:pt x="3252651" y="130635"/>
                </a:cubicBezTo>
                <a:cubicBezTo>
                  <a:pt x="3328851" y="97978"/>
                  <a:pt x="659673" y="2203276"/>
                  <a:pt x="666205" y="2220693"/>
                </a:cubicBezTo>
                <a:cubicBezTo>
                  <a:pt x="672736" y="2238110"/>
                  <a:pt x="3254829" y="211190"/>
                  <a:pt x="3291840" y="235138"/>
                </a:cubicBezTo>
                <a:cubicBezTo>
                  <a:pt x="3328852" y="259087"/>
                  <a:pt x="853440" y="2342613"/>
                  <a:pt x="888274" y="2364384"/>
                </a:cubicBezTo>
                <a:cubicBezTo>
                  <a:pt x="923108" y="2386156"/>
                  <a:pt x="3529148" y="378830"/>
                  <a:pt x="3500845" y="365767"/>
                </a:cubicBezTo>
                <a:cubicBezTo>
                  <a:pt x="3472542" y="352704"/>
                  <a:pt x="694508" y="2270767"/>
                  <a:pt x="718457" y="2286007"/>
                </a:cubicBezTo>
                <a:cubicBezTo>
                  <a:pt x="742406" y="2301247"/>
                  <a:pt x="3596640" y="431081"/>
                  <a:pt x="3644537" y="457207"/>
                </a:cubicBezTo>
                <a:cubicBezTo>
                  <a:pt x="3692434" y="483333"/>
                  <a:pt x="942703" y="2466710"/>
                  <a:pt x="1005840" y="2442761"/>
                </a:cubicBezTo>
                <a:cubicBezTo>
                  <a:pt x="1068977" y="2418812"/>
                  <a:pt x="3990703" y="302629"/>
                  <a:pt x="4023360" y="313515"/>
                </a:cubicBezTo>
                <a:cubicBezTo>
                  <a:pt x="4056017" y="324401"/>
                  <a:pt x="1190897" y="2473241"/>
                  <a:pt x="1201783" y="2508075"/>
                </a:cubicBezTo>
                <a:cubicBezTo>
                  <a:pt x="1212669" y="2542909"/>
                  <a:pt x="4045131" y="505104"/>
                  <a:pt x="4088674" y="522521"/>
                </a:cubicBezTo>
                <a:cubicBezTo>
                  <a:pt x="4132217" y="539938"/>
                  <a:pt x="1443446" y="2603869"/>
                  <a:pt x="1463040" y="2612578"/>
                </a:cubicBezTo>
                <a:cubicBezTo>
                  <a:pt x="1482634" y="2621287"/>
                  <a:pt x="4241074" y="572596"/>
                  <a:pt x="4206240" y="574773"/>
                </a:cubicBezTo>
                <a:cubicBezTo>
                  <a:pt x="4171406" y="576950"/>
                  <a:pt x="1197428" y="2610401"/>
                  <a:pt x="1254034" y="2625641"/>
                </a:cubicBezTo>
                <a:cubicBezTo>
                  <a:pt x="1310640" y="2640881"/>
                  <a:pt x="4441371" y="657504"/>
                  <a:pt x="4545874" y="666213"/>
                </a:cubicBezTo>
                <a:cubicBezTo>
                  <a:pt x="4650377" y="674922"/>
                  <a:pt x="1830977" y="2688779"/>
                  <a:pt x="1881051" y="2677893"/>
                </a:cubicBezTo>
                <a:cubicBezTo>
                  <a:pt x="1931125" y="2667007"/>
                  <a:pt x="4868091" y="629201"/>
                  <a:pt x="4846320" y="600898"/>
                </a:cubicBezTo>
                <a:cubicBezTo>
                  <a:pt x="4824549" y="572595"/>
                  <a:pt x="1752600" y="2455824"/>
                  <a:pt x="1750423" y="2508075"/>
                </a:cubicBezTo>
                <a:cubicBezTo>
                  <a:pt x="1748246" y="2560326"/>
                  <a:pt x="4818017" y="831676"/>
                  <a:pt x="4833257" y="914407"/>
                </a:cubicBezTo>
                <a:cubicBezTo>
                  <a:pt x="4848497" y="997138"/>
                  <a:pt x="1802675" y="3043653"/>
                  <a:pt x="1841863" y="3004464"/>
                </a:cubicBezTo>
                <a:cubicBezTo>
                  <a:pt x="1881051" y="2965275"/>
                  <a:pt x="5059680" y="642264"/>
                  <a:pt x="5068388" y="679275"/>
                </a:cubicBezTo>
                <a:cubicBezTo>
                  <a:pt x="5077096" y="716286"/>
                  <a:pt x="1804851" y="3241773"/>
                  <a:pt x="1894114" y="3226533"/>
                </a:cubicBezTo>
                <a:cubicBezTo>
                  <a:pt x="1983377" y="3211293"/>
                  <a:pt x="5532119" y="579127"/>
                  <a:pt x="5603965" y="587835"/>
                </a:cubicBezTo>
                <a:cubicBezTo>
                  <a:pt x="5675811" y="596543"/>
                  <a:pt x="2288176" y="3250481"/>
                  <a:pt x="2325188" y="3278784"/>
                </a:cubicBezTo>
                <a:cubicBezTo>
                  <a:pt x="2362200" y="3307087"/>
                  <a:pt x="5843451" y="783779"/>
                  <a:pt x="5826034" y="757653"/>
                </a:cubicBezTo>
                <a:cubicBezTo>
                  <a:pt x="5808617" y="731527"/>
                  <a:pt x="2192382" y="3091550"/>
                  <a:pt x="2220685" y="3122030"/>
                </a:cubicBezTo>
                <a:cubicBezTo>
                  <a:pt x="2248988" y="3152510"/>
                  <a:pt x="5963194" y="881750"/>
                  <a:pt x="5995851" y="940533"/>
                </a:cubicBezTo>
                <a:cubicBezTo>
                  <a:pt x="6028508" y="999316"/>
                  <a:pt x="4222568" y="2237021"/>
                  <a:pt x="2416628" y="3474727"/>
                </a:cubicBezTo>
              </a:path>
            </a:pathLst>
          </a:custGeom>
          <a:noFill/>
          <a:ln w="3175">
            <a:solidFill>
              <a:srgbClr val="42B6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536396" y="326573"/>
            <a:ext cx="11192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3200" b="1" dirty="0">
                <a:blipFill>
                  <a:blip r:embed="rId3"/>
                  <a:stretch>
                    <a:fillRect/>
                  </a:stretch>
                </a:blipFill>
                <a:cs typeface="+mn-ea"/>
                <a:sym typeface="+mn-lt"/>
              </a:rPr>
              <a:t>弹性 </a:t>
            </a:r>
          </a:p>
        </p:txBody>
      </p:sp>
      <p:sp>
        <p:nvSpPr>
          <p:cNvPr id="9" name="任意多边形 33"/>
          <p:cNvSpPr/>
          <p:nvPr/>
        </p:nvSpPr>
        <p:spPr>
          <a:xfrm rot="16200000" flipH="1">
            <a:off x="6262292" y="-2350593"/>
            <a:ext cx="45719" cy="6389737"/>
          </a:xfrm>
          <a:custGeom>
            <a:avLst/>
            <a:gdLst/>
            <a:ahLst/>
            <a:cxnLst/>
            <a:rect l="l" t="t" r="r" b="b"/>
            <a:pathLst>
              <a:path w="24231" h="914247">
                <a:moveTo>
                  <a:pt x="5283" y="910420"/>
                </a:moveTo>
                <a:lnTo>
                  <a:pt x="5106" y="914247"/>
                </a:lnTo>
                <a:lnTo>
                  <a:pt x="3582" y="914247"/>
                </a:lnTo>
                <a:close/>
                <a:moveTo>
                  <a:pt x="24231" y="887871"/>
                </a:moveTo>
                <a:lnTo>
                  <a:pt x="24231" y="914247"/>
                </a:lnTo>
                <a:lnTo>
                  <a:pt x="14665" y="914247"/>
                </a:lnTo>
                <a:lnTo>
                  <a:pt x="21671" y="894208"/>
                </a:lnTo>
                <a:close/>
                <a:moveTo>
                  <a:pt x="7503" y="865611"/>
                </a:moveTo>
                <a:lnTo>
                  <a:pt x="7216" y="868576"/>
                </a:lnTo>
                <a:lnTo>
                  <a:pt x="6766" y="878326"/>
                </a:lnTo>
                <a:lnTo>
                  <a:pt x="0" y="886263"/>
                </a:lnTo>
                <a:lnTo>
                  <a:pt x="0" y="876548"/>
                </a:lnTo>
                <a:lnTo>
                  <a:pt x="5182" y="868927"/>
                </a:lnTo>
                <a:close/>
                <a:moveTo>
                  <a:pt x="24231" y="857838"/>
                </a:moveTo>
                <a:lnTo>
                  <a:pt x="24231" y="867787"/>
                </a:lnTo>
                <a:lnTo>
                  <a:pt x="5283" y="910420"/>
                </a:lnTo>
                <a:lnTo>
                  <a:pt x="6766" y="878326"/>
                </a:lnTo>
                <a:close/>
                <a:moveTo>
                  <a:pt x="24231" y="840913"/>
                </a:moveTo>
                <a:lnTo>
                  <a:pt x="24231" y="841714"/>
                </a:lnTo>
                <a:lnTo>
                  <a:pt x="7503" y="865611"/>
                </a:lnTo>
                <a:lnTo>
                  <a:pt x="7514" y="865497"/>
                </a:lnTo>
                <a:close/>
                <a:moveTo>
                  <a:pt x="9928" y="840562"/>
                </a:moveTo>
                <a:lnTo>
                  <a:pt x="7514" y="865497"/>
                </a:lnTo>
                <a:lnTo>
                  <a:pt x="5182" y="868927"/>
                </a:lnTo>
                <a:lnTo>
                  <a:pt x="0" y="876330"/>
                </a:lnTo>
                <a:lnTo>
                  <a:pt x="0" y="855943"/>
                </a:lnTo>
                <a:lnTo>
                  <a:pt x="1909" y="852567"/>
                </a:lnTo>
                <a:close/>
                <a:moveTo>
                  <a:pt x="15593" y="782055"/>
                </a:moveTo>
                <a:lnTo>
                  <a:pt x="14536" y="792975"/>
                </a:lnTo>
                <a:lnTo>
                  <a:pt x="0" y="815757"/>
                </a:lnTo>
                <a:lnTo>
                  <a:pt x="0" y="811766"/>
                </a:lnTo>
                <a:close/>
                <a:moveTo>
                  <a:pt x="24231" y="780256"/>
                </a:moveTo>
                <a:lnTo>
                  <a:pt x="24231" y="819152"/>
                </a:lnTo>
                <a:lnTo>
                  <a:pt x="9928" y="840562"/>
                </a:lnTo>
                <a:lnTo>
                  <a:pt x="14536" y="792975"/>
                </a:lnTo>
                <a:lnTo>
                  <a:pt x="18270" y="787121"/>
                </a:lnTo>
                <a:close/>
                <a:moveTo>
                  <a:pt x="24231" y="761668"/>
                </a:moveTo>
                <a:lnTo>
                  <a:pt x="24231" y="765596"/>
                </a:lnTo>
                <a:lnTo>
                  <a:pt x="15593" y="782055"/>
                </a:lnTo>
                <a:lnTo>
                  <a:pt x="15754" y="780386"/>
                </a:lnTo>
                <a:close/>
                <a:moveTo>
                  <a:pt x="24231" y="712346"/>
                </a:moveTo>
                <a:lnTo>
                  <a:pt x="24231" y="731086"/>
                </a:lnTo>
                <a:lnTo>
                  <a:pt x="18270" y="754399"/>
                </a:lnTo>
                <a:lnTo>
                  <a:pt x="15754" y="780386"/>
                </a:lnTo>
                <a:lnTo>
                  <a:pt x="13254" y="785906"/>
                </a:lnTo>
                <a:lnTo>
                  <a:pt x="0" y="811485"/>
                </a:lnTo>
                <a:lnTo>
                  <a:pt x="0" y="752641"/>
                </a:lnTo>
                <a:lnTo>
                  <a:pt x="18270" y="721676"/>
                </a:lnTo>
                <a:close/>
                <a:moveTo>
                  <a:pt x="4049" y="698809"/>
                </a:moveTo>
                <a:lnTo>
                  <a:pt x="1909" y="705315"/>
                </a:lnTo>
                <a:lnTo>
                  <a:pt x="0" y="710229"/>
                </a:lnTo>
                <a:lnTo>
                  <a:pt x="0" y="701476"/>
                </a:lnTo>
                <a:lnTo>
                  <a:pt x="3903" y="698941"/>
                </a:lnTo>
                <a:close/>
                <a:moveTo>
                  <a:pt x="24231" y="652905"/>
                </a:moveTo>
                <a:lnTo>
                  <a:pt x="24231" y="680503"/>
                </a:lnTo>
                <a:lnTo>
                  <a:pt x="4049" y="698809"/>
                </a:lnTo>
                <a:lnTo>
                  <a:pt x="14843" y="665990"/>
                </a:lnTo>
                <a:close/>
                <a:moveTo>
                  <a:pt x="24231" y="619049"/>
                </a:moveTo>
                <a:lnTo>
                  <a:pt x="24231" y="637446"/>
                </a:lnTo>
                <a:lnTo>
                  <a:pt x="14843" y="665990"/>
                </a:lnTo>
                <a:lnTo>
                  <a:pt x="0" y="686679"/>
                </a:lnTo>
                <a:lnTo>
                  <a:pt x="0" y="646781"/>
                </a:lnTo>
                <a:close/>
                <a:moveTo>
                  <a:pt x="3622" y="602431"/>
                </a:moveTo>
                <a:lnTo>
                  <a:pt x="0" y="609824"/>
                </a:lnTo>
                <a:lnTo>
                  <a:pt x="0" y="603434"/>
                </a:lnTo>
                <a:lnTo>
                  <a:pt x="3088" y="602562"/>
                </a:lnTo>
                <a:close/>
                <a:moveTo>
                  <a:pt x="13271" y="600059"/>
                </a:moveTo>
                <a:lnTo>
                  <a:pt x="0" y="626949"/>
                </a:lnTo>
                <a:lnTo>
                  <a:pt x="0" y="618882"/>
                </a:lnTo>
                <a:lnTo>
                  <a:pt x="9809" y="600910"/>
                </a:lnTo>
                <a:close/>
                <a:moveTo>
                  <a:pt x="24231" y="578966"/>
                </a:moveTo>
                <a:lnTo>
                  <a:pt x="24231" y="597364"/>
                </a:lnTo>
                <a:lnTo>
                  <a:pt x="13271" y="600059"/>
                </a:lnTo>
                <a:lnTo>
                  <a:pt x="14340" y="597894"/>
                </a:lnTo>
                <a:close/>
                <a:moveTo>
                  <a:pt x="15033" y="562383"/>
                </a:moveTo>
                <a:lnTo>
                  <a:pt x="1647" y="598860"/>
                </a:lnTo>
                <a:lnTo>
                  <a:pt x="0" y="603432"/>
                </a:lnTo>
                <a:lnTo>
                  <a:pt x="0" y="582448"/>
                </a:lnTo>
                <a:close/>
                <a:moveTo>
                  <a:pt x="24231" y="560369"/>
                </a:moveTo>
                <a:lnTo>
                  <a:pt x="24231" y="574485"/>
                </a:lnTo>
                <a:lnTo>
                  <a:pt x="9809" y="600910"/>
                </a:lnTo>
                <a:lnTo>
                  <a:pt x="3622" y="602431"/>
                </a:lnTo>
                <a:close/>
                <a:moveTo>
                  <a:pt x="24231" y="537319"/>
                </a:moveTo>
                <a:lnTo>
                  <a:pt x="24231" y="550611"/>
                </a:lnTo>
                <a:lnTo>
                  <a:pt x="18270" y="558063"/>
                </a:lnTo>
                <a:lnTo>
                  <a:pt x="15033" y="562383"/>
                </a:lnTo>
                <a:close/>
                <a:moveTo>
                  <a:pt x="24231" y="507786"/>
                </a:moveTo>
                <a:lnTo>
                  <a:pt x="24231" y="529738"/>
                </a:lnTo>
                <a:lnTo>
                  <a:pt x="0" y="578164"/>
                </a:lnTo>
                <a:lnTo>
                  <a:pt x="0" y="575156"/>
                </a:lnTo>
                <a:lnTo>
                  <a:pt x="12382" y="543377"/>
                </a:lnTo>
                <a:close/>
                <a:moveTo>
                  <a:pt x="24231" y="501381"/>
                </a:moveTo>
                <a:lnTo>
                  <a:pt x="24231" y="501744"/>
                </a:lnTo>
                <a:lnTo>
                  <a:pt x="21546" y="508202"/>
                </a:lnTo>
                <a:lnTo>
                  <a:pt x="0" y="563090"/>
                </a:lnTo>
                <a:lnTo>
                  <a:pt x="0" y="556453"/>
                </a:lnTo>
                <a:close/>
                <a:moveTo>
                  <a:pt x="1909" y="410811"/>
                </a:moveTo>
                <a:lnTo>
                  <a:pt x="0" y="414762"/>
                </a:lnTo>
                <a:lnTo>
                  <a:pt x="0" y="413381"/>
                </a:lnTo>
                <a:close/>
                <a:moveTo>
                  <a:pt x="3418" y="408396"/>
                </a:moveTo>
                <a:lnTo>
                  <a:pt x="2497" y="410155"/>
                </a:lnTo>
                <a:lnTo>
                  <a:pt x="1909" y="410811"/>
                </a:lnTo>
                <a:close/>
                <a:moveTo>
                  <a:pt x="24231" y="398062"/>
                </a:moveTo>
                <a:lnTo>
                  <a:pt x="24231" y="422586"/>
                </a:lnTo>
                <a:lnTo>
                  <a:pt x="0" y="480889"/>
                </a:lnTo>
                <a:lnTo>
                  <a:pt x="0" y="450165"/>
                </a:lnTo>
                <a:lnTo>
                  <a:pt x="4211" y="436105"/>
                </a:lnTo>
                <a:lnTo>
                  <a:pt x="9821" y="425737"/>
                </a:lnTo>
                <a:close/>
                <a:moveTo>
                  <a:pt x="18211" y="392616"/>
                </a:moveTo>
                <a:lnTo>
                  <a:pt x="11054" y="413256"/>
                </a:lnTo>
                <a:lnTo>
                  <a:pt x="4211" y="436105"/>
                </a:lnTo>
                <a:lnTo>
                  <a:pt x="0" y="443888"/>
                </a:lnTo>
                <a:lnTo>
                  <a:pt x="0" y="414921"/>
                </a:lnTo>
                <a:lnTo>
                  <a:pt x="2497" y="410155"/>
                </a:lnTo>
                <a:close/>
                <a:moveTo>
                  <a:pt x="24231" y="375252"/>
                </a:moveTo>
                <a:lnTo>
                  <a:pt x="24231" y="385897"/>
                </a:lnTo>
                <a:lnTo>
                  <a:pt x="18211" y="392616"/>
                </a:lnTo>
                <a:close/>
                <a:moveTo>
                  <a:pt x="946" y="372617"/>
                </a:moveTo>
                <a:lnTo>
                  <a:pt x="0" y="374923"/>
                </a:lnTo>
                <a:lnTo>
                  <a:pt x="0" y="373274"/>
                </a:lnTo>
                <a:close/>
                <a:moveTo>
                  <a:pt x="24231" y="368546"/>
                </a:moveTo>
                <a:lnTo>
                  <a:pt x="24231" y="375095"/>
                </a:lnTo>
                <a:lnTo>
                  <a:pt x="3418" y="408396"/>
                </a:lnTo>
                <a:lnTo>
                  <a:pt x="22381" y="372205"/>
                </a:lnTo>
                <a:close/>
                <a:moveTo>
                  <a:pt x="17496" y="361533"/>
                </a:moveTo>
                <a:lnTo>
                  <a:pt x="0" y="412652"/>
                </a:lnTo>
                <a:lnTo>
                  <a:pt x="0" y="380575"/>
                </a:lnTo>
                <a:lnTo>
                  <a:pt x="1909" y="378088"/>
                </a:lnTo>
                <a:lnTo>
                  <a:pt x="6712" y="368669"/>
                </a:lnTo>
                <a:close/>
                <a:moveTo>
                  <a:pt x="24231" y="341854"/>
                </a:moveTo>
                <a:lnTo>
                  <a:pt x="24231" y="357077"/>
                </a:lnTo>
                <a:lnTo>
                  <a:pt x="17496" y="361533"/>
                </a:lnTo>
                <a:close/>
                <a:moveTo>
                  <a:pt x="24231" y="317948"/>
                </a:moveTo>
                <a:lnTo>
                  <a:pt x="24231" y="334309"/>
                </a:lnTo>
                <a:lnTo>
                  <a:pt x="6712" y="368669"/>
                </a:lnTo>
                <a:lnTo>
                  <a:pt x="4938" y="369842"/>
                </a:lnTo>
                <a:lnTo>
                  <a:pt x="946" y="372617"/>
                </a:lnTo>
                <a:lnTo>
                  <a:pt x="3396" y="366647"/>
                </a:lnTo>
                <a:cubicBezTo>
                  <a:pt x="7901" y="355454"/>
                  <a:pt x="12840" y="342968"/>
                  <a:pt x="18270" y="329004"/>
                </a:cubicBezTo>
                <a:lnTo>
                  <a:pt x="18607" y="327910"/>
                </a:lnTo>
                <a:close/>
                <a:moveTo>
                  <a:pt x="11602" y="312390"/>
                </a:moveTo>
                <a:lnTo>
                  <a:pt x="0" y="336412"/>
                </a:lnTo>
                <a:lnTo>
                  <a:pt x="0" y="325354"/>
                </a:lnTo>
                <a:close/>
                <a:moveTo>
                  <a:pt x="11729" y="312127"/>
                </a:moveTo>
                <a:lnTo>
                  <a:pt x="11652" y="312334"/>
                </a:lnTo>
                <a:lnTo>
                  <a:pt x="11602" y="312390"/>
                </a:lnTo>
                <a:close/>
                <a:moveTo>
                  <a:pt x="17161" y="300881"/>
                </a:moveTo>
                <a:lnTo>
                  <a:pt x="11729" y="312127"/>
                </a:lnTo>
                <a:lnTo>
                  <a:pt x="14902" y="303593"/>
                </a:lnTo>
                <a:close/>
                <a:moveTo>
                  <a:pt x="24231" y="298145"/>
                </a:moveTo>
                <a:lnTo>
                  <a:pt x="24231" y="309647"/>
                </a:lnTo>
                <a:lnTo>
                  <a:pt x="18607" y="327910"/>
                </a:lnTo>
                <a:lnTo>
                  <a:pt x="14205" y="335709"/>
                </a:lnTo>
                <a:cubicBezTo>
                  <a:pt x="9994" y="342497"/>
                  <a:pt x="5528" y="349315"/>
                  <a:pt x="572" y="357320"/>
                </a:cubicBezTo>
                <a:lnTo>
                  <a:pt x="0" y="358312"/>
                </a:lnTo>
                <a:lnTo>
                  <a:pt x="0" y="347379"/>
                </a:lnTo>
                <a:lnTo>
                  <a:pt x="8326" y="321282"/>
                </a:lnTo>
                <a:lnTo>
                  <a:pt x="11652" y="312334"/>
                </a:lnTo>
                <a:lnTo>
                  <a:pt x="22595" y="300108"/>
                </a:lnTo>
                <a:close/>
                <a:moveTo>
                  <a:pt x="24231" y="286243"/>
                </a:moveTo>
                <a:lnTo>
                  <a:pt x="24231" y="292396"/>
                </a:lnTo>
                <a:lnTo>
                  <a:pt x="17161" y="300881"/>
                </a:lnTo>
                <a:close/>
                <a:moveTo>
                  <a:pt x="18603" y="231141"/>
                </a:moveTo>
                <a:lnTo>
                  <a:pt x="16606" y="235168"/>
                </a:lnTo>
                <a:lnTo>
                  <a:pt x="4000" y="260495"/>
                </a:lnTo>
                <a:lnTo>
                  <a:pt x="1909" y="263559"/>
                </a:lnTo>
                <a:lnTo>
                  <a:pt x="0" y="267317"/>
                </a:lnTo>
                <a:lnTo>
                  <a:pt x="0" y="258594"/>
                </a:lnTo>
                <a:close/>
                <a:moveTo>
                  <a:pt x="24231" y="230849"/>
                </a:moveTo>
                <a:lnTo>
                  <a:pt x="24231" y="278494"/>
                </a:lnTo>
                <a:lnTo>
                  <a:pt x="14902" y="303593"/>
                </a:lnTo>
                <a:lnTo>
                  <a:pt x="0" y="321476"/>
                </a:lnTo>
                <a:lnTo>
                  <a:pt x="0" y="268532"/>
                </a:lnTo>
                <a:lnTo>
                  <a:pt x="4000" y="260495"/>
                </a:lnTo>
                <a:close/>
                <a:moveTo>
                  <a:pt x="24231" y="219793"/>
                </a:moveTo>
                <a:lnTo>
                  <a:pt x="24231" y="222836"/>
                </a:lnTo>
                <a:lnTo>
                  <a:pt x="18603" y="231141"/>
                </a:lnTo>
                <a:close/>
                <a:moveTo>
                  <a:pt x="24231" y="133342"/>
                </a:moveTo>
                <a:lnTo>
                  <a:pt x="24231" y="206545"/>
                </a:lnTo>
                <a:lnTo>
                  <a:pt x="13499" y="223505"/>
                </a:lnTo>
                <a:lnTo>
                  <a:pt x="0" y="245723"/>
                </a:lnTo>
                <a:lnTo>
                  <a:pt x="0" y="173915"/>
                </a:lnTo>
                <a:close/>
                <a:moveTo>
                  <a:pt x="24231" y="123476"/>
                </a:moveTo>
                <a:lnTo>
                  <a:pt x="24231" y="130027"/>
                </a:lnTo>
                <a:lnTo>
                  <a:pt x="17186" y="143459"/>
                </a:lnTo>
                <a:lnTo>
                  <a:pt x="0" y="171861"/>
                </a:lnTo>
                <a:lnTo>
                  <a:pt x="0" y="166299"/>
                </a:lnTo>
                <a:lnTo>
                  <a:pt x="18270" y="132668"/>
                </a:lnTo>
                <a:close/>
                <a:moveTo>
                  <a:pt x="10141" y="101902"/>
                </a:moveTo>
                <a:lnTo>
                  <a:pt x="3390" y="124989"/>
                </a:lnTo>
                <a:lnTo>
                  <a:pt x="0" y="135481"/>
                </a:lnTo>
                <a:lnTo>
                  <a:pt x="0" y="120168"/>
                </a:lnTo>
                <a:lnTo>
                  <a:pt x="2059" y="116043"/>
                </a:lnTo>
                <a:close/>
                <a:moveTo>
                  <a:pt x="24231" y="71662"/>
                </a:moveTo>
                <a:lnTo>
                  <a:pt x="24231" y="77243"/>
                </a:lnTo>
                <a:lnTo>
                  <a:pt x="10141" y="101902"/>
                </a:lnTo>
                <a:lnTo>
                  <a:pt x="11579" y="96983"/>
                </a:lnTo>
                <a:lnTo>
                  <a:pt x="18270" y="83584"/>
                </a:lnTo>
                <a:close/>
                <a:moveTo>
                  <a:pt x="8884" y="41579"/>
                </a:moveTo>
                <a:lnTo>
                  <a:pt x="5981" y="51185"/>
                </a:lnTo>
                <a:lnTo>
                  <a:pt x="0" y="58084"/>
                </a:lnTo>
                <a:lnTo>
                  <a:pt x="0" y="57571"/>
                </a:lnTo>
                <a:close/>
                <a:moveTo>
                  <a:pt x="24231" y="30135"/>
                </a:moveTo>
                <a:lnTo>
                  <a:pt x="24231" y="53709"/>
                </a:lnTo>
                <a:lnTo>
                  <a:pt x="11579" y="96983"/>
                </a:lnTo>
                <a:lnTo>
                  <a:pt x="2059" y="116043"/>
                </a:lnTo>
                <a:lnTo>
                  <a:pt x="1909" y="116307"/>
                </a:lnTo>
                <a:lnTo>
                  <a:pt x="0" y="120126"/>
                </a:lnTo>
                <a:lnTo>
                  <a:pt x="0" y="70975"/>
                </a:lnTo>
                <a:lnTo>
                  <a:pt x="5981" y="51185"/>
                </a:lnTo>
                <a:close/>
                <a:moveTo>
                  <a:pt x="20675" y="0"/>
                </a:moveTo>
                <a:lnTo>
                  <a:pt x="24231" y="0"/>
                </a:lnTo>
                <a:lnTo>
                  <a:pt x="24231" y="13954"/>
                </a:lnTo>
                <a:lnTo>
                  <a:pt x="8884" y="41579"/>
                </a:lnTo>
                <a:lnTo>
                  <a:pt x="12161" y="30736"/>
                </a:lnTo>
                <a:close/>
                <a:moveTo>
                  <a:pt x="0" y="0"/>
                </a:moveTo>
                <a:lnTo>
                  <a:pt x="3827" y="0"/>
                </a:lnTo>
                <a:lnTo>
                  <a:pt x="0" y="8201"/>
                </a:lnTo>
                <a:close/>
              </a:path>
            </a:pathLst>
          </a:cu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endParaRPr lang="zh-CN" altLang="en-US">
              <a:cs typeface="+mn-ea"/>
              <a:sym typeface="+mn-lt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775771" y="37833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>
                <a:solidFill>
                  <a:schemeClr val="bg1"/>
                </a:solidFill>
                <a:cs typeface="+mn-ea"/>
                <a:sym typeface="+mn-lt"/>
              </a:rPr>
              <a:t>4</a:t>
            </a:r>
            <a:endParaRPr lang="zh-CN" altLang="en-US" sz="2800" b="1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pic>
        <p:nvPicPr>
          <p:cNvPr id="11" name="图片 10">
            <a:extLst>
              <a:ext uri="{FF2B5EF4-FFF2-40B4-BE49-F238E27FC236}">
                <a16:creationId xmlns:a16="http://schemas.microsoft.com/office/drawing/2014/main" id="{FB571D8A-429A-49D1-A8E5-E5D0B1887D5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5613" y="2039693"/>
            <a:ext cx="4603750" cy="3996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0403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5000">
        <p14:gallery dir="l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1"/>
          <p:cNvSpPr/>
          <p:nvPr/>
        </p:nvSpPr>
        <p:spPr>
          <a:xfrm flipH="1">
            <a:off x="902513" y="235133"/>
            <a:ext cx="1998618" cy="953587"/>
          </a:xfrm>
          <a:custGeom>
            <a:avLst/>
            <a:gdLst>
              <a:gd name="connsiteX0" fmla="*/ 2312125 w 5996287"/>
              <a:gd name="connsiteY0" fmla="*/ 39195 h 3474727"/>
              <a:gd name="connsiteX1" fmla="*/ 0 w 5996287"/>
              <a:gd name="connsiteY1" fmla="*/ 1750430 h 3474727"/>
              <a:gd name="connsiteX2" fmla="*/ 2325188 w 5996287"/>
              <a:gd name="connsiteY2" fmla="*/ 130635 h 3474727"/>
              <a:gd name="connsiteX3" fmla="*/ 91440 w 5996287"/>
              <a:gd name="connsiteY3" fmla="*/ 1789618 h 3474727"/>
              <a:gd name="connsiteX4" fmla="*/ 2468880 w 5996287"/>
              <a:gd name="connsiteY4" fmla="*/ 222075 h 3474727"/>
              <a:gd name="connsiteX5" fmla="*/ 117565 w 5996287"/>
              <a:gd name="connsiteY5" fmla="*/ 1933310 h 3474727"/>
              <a:gd name="connsiteX6" fmla="*/ 2625634 w 5996287"/>
              <a:gd name="connsiteY6" fmla="*/ 7 h 3474727"/>
              <a:gd name="connsiteX7" fmla="*/ 326571 w 5996287"/>
              <a:gd name="connsiteY7" fmla="*/ 1959435 h 3474727"/>
              <a:gd name="connsiteX8" fmla="*/ 2795451 w 5996287"/>
              <a:gd name="connsiteY8" fmla="*/ 104510 h 3474727"/>
              <a:gd name="connsiteX9" fmla="*/ 404948 w 5996287"/>
              <a:gd name="connsiteY9" fmla="*/ 2129253 h 3474727"/>
              <a:gd name="connsiteX10" fmla="*/ 3161211 w 5996287"/>
              <a:gd name="connsiteY10" fmla="*/ 78384 h 3474727"/>
              <a:gd name="connsiteX11" fmla="*/ 209005 w 5996287"/>
              <a:gd name="connsiteY11" fmla="*/ 2416635 h 3474727"/>
              <a:gd name="connsiteX12" fmla="*/ 3252651 w 5996287"/>
              <a:gd name="connsiteY12" fmla="*/ 130635 h 3474727"/>
              <a:gd name="connsiteX13" fmla="*/ 666205 w 5996287"/>
              <a:gd name="connsiteY13" fmla="*/ 2220693 h 3474727"/>
              <a:gd name="connsiteX14" fmla="*/ 3291840 w 5996287"/>
              <a:gd name="connsiteY14" fmla="*/ 235138 h 3474727"/>
              <a:gd name="connsiteX15" fmla="*/ 888274 w 5996287"/>
              <a:gd name="connsiteY15" fmla="*/ 2364384 h 3474727"/>
              <a:gd name="connsiteX16" fmla="*/ 3500845 w 5996287"/>
              <a:gd name="connsiteY16" fmla="*/ 365767 h 3474727"/>
              <a:gd name="connsiteX17" fmla="*/ 718457 w 5996287"/>
              <a:gd name="connsiteY17" fmla="*/ 2286007 h 3474727"/>
              <a:gd name="connsiteX18" fmla="*/ 3644537 w 5996287"/>
              <a:gd name="connsiteY18" fmla="*/ 457207 h 3474727"/>
              <a:gd name="connsiteX19" fmla="*/ 1005840 w 5996287"/>
              <a:gd name="connsiteY19" fmla="*/ 2442761 h 3474727"/>
              <a:gd name="connsiteX20" fmla="*/ 4023360 w 5996287"/>
              <a:gd name="connsiteY20" fmla="*/ 313515 h 3474727"/>
              <a:gd name="connsiteX21" fmla="*/ 1201783 w 5996287"/>
              <a:gd name="connsiteY21" fmla="*/ 2508075 h 3474727"/>
              <a:gd name="connsiteX22" fmla="*/ 4088674 w 5996287"/>
              <a:gd name="connsiteY22" fmla="*/ 522521 h 3474727"/>
              <a:gd name="connsiteX23" fmla="*/ 1463040 w 5996287"/>
              <a:gd name="connsiteY23" fmla="*/ 2612578 h 3474727"/>
              <a:gd name="connsiteX24" fmla="*/ 4206240 w 5996287"/>
              <a:gd name="connsiteY24" fmla="*/ 574773 h 3474727"/>
              <a:gd name="connsiteX25" fmla="*/ 1254034 w 5996287"/>
              <a:gd name="connsiteY25" fmla="*/ 2625641 h 3474727"/>
              <a:gd name="connsiteX26" fmla="*/ 4545874 w 5996287"/>
              <a:gd name="connsiteY26" fmla="*/ 666213 h 3474727"/>
              <a:gd name="connsiteX27" fmla="*/ 1881051 w 5996287"/>
              <a:gd name="connsiteY27" fmla="*/ 2677893 h 3474727"/>
              <a:gd name="connsiteX28" fmla="*/ 4846320 w 5996287"/>
              <a:gd name="connsiteY28" fmla="*/ 600898 h 3474727"/>
              <a:gd name="connsiteX29" fmla="*/ 1750423 w 5996287"/>
              <a:gd name="connsiteY29" fmla="*/ 2508075 h 3474727"/>
              <a:gd name="connsiteX30" fmla="*/ 4833257 w 5996287"/>
              <a:gd name="connsiteY30" fmla="*/ 914407 h 3474727"/>
              <a:gd name="connsiteX31" fmla="*/ 1841863 w 5996287"/>
              <a:gd name="connsiteY31" fmla="*/ 3004464 h 3474727"/>
              <a:gd name="connsiteX32" fmla="*/ 5068388 w 5996287"/>
              <a:gd name="connsiteY32" fmla="*/ 679275 h 3474727"/>
              <a:gd name="connsiteX33" fmla="*/ 1894114 w 5996287"/>
              <a:gd name="connsiteY33" fmla="*/ 3226533 h 3474727"/>
              <a:gd name="connsiteX34" fmla="*/ 5603965 w 5996287"/>
              <a:gd name="connsiteY34" fmla="*/ 587835 h 3474727"/>
              <a:gd name="connsiteX35" fmla="*/ 2325188 w 5996287"/>
              <a:gd name="connsiteY35" fmla="*/ 3278784 h 3474727"/>
              <a:gd name="connsiteX36" fmla="*/ 5826034 w 5996287"/>
              <a:gd name="connsiteY36" fmla="*/ 757653 h 3474727"/>
              <a:gd name="connsiteX37" fmla="*/ 2220685 w 5996287"/>
              <a:gd name="connsiteY37" fmla="*/ 3122030 h 3474727"/>
              <a:gd name="connsiteX38" fmla="*/ 5995851 w 5996287"/>
              <a:gd name="connsiteY38" fmla="*/ 940533 h 3474727"/>
              <a:gd name="connsiteX39" fmla="*/ 2416628 w 5996287"/>
              <a:gd name="connsiteY39" fmla="*/ 3474727 h 3474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5996287" h="3474727">
                <a:moveTo>
                  <a:pt x="2312125" y="39195"/>
                </a:moveTo>
                <a:lnTo>
                  <a:pt x="0" y="1750430"/>
                </a:lnTo>
                <a:cubicBezTo>
                  <a:pt x="2177" y="1765670"/>
                  <a:pt x="2309948" y="124104"/>
                  <a:pt x="2325188" y="130635"/>
                </a:cubicBezTo>
                <a:cubicBezTo>
                  <a:pt x="2340428" y="137166"/>
                  <a:pt x="67491" y="1774378"/>
                  <a:pt x="91440" y="1789618"/>
                </a:cubicBezTo>
                <a:cubicBezTo>
                  <a:pt x="115389" y="1804858"/>
                  <a:pt x="2464526" y="198126"/>
                  <a:pt x="2468880" y="222075"/>
                </a:cubicBezTo>
                <a:cubicBezTo>
                  <a:pt x="2473234" y="246024"/>
                  <a:pt x="91439" y="1970321"/>
                  <a:pt x="117565" y="1933310"/>
                </a:cubicBezTo>
                <a:cubicBezTo>
                  <a:pt x="143691" y="1896299"/>
                  <a:pt x="2590800" y="-4347"/>
                  <a:pt x="2625634" y="7"/>
                </a:cubicBezTo>
                <a:cubicBezTo>
                  <a:pt x="2660468" y="4361"/>
                  <a:pt x="298268" y="1942018"/>
                  <a:pt x="326571" y="1959435"/>
                </a:cubicBezTo>
                <a:cubicBezTo>
                  <a:pt x="354874" y="1976852"/>
                  <a:pt x="2782388" y="76207"/>
                  <a:pt x="2795451" y="104510"/>
                </a:cubicBezTo>
                <a:cubicBezTo>
                  <a:pt x="2808514" y="132813"/>
                  <a:pt x="343988" y="2133607"/>
                  <a:pt x="404948" y="2129253"/>
                </a:cubicBezTo>
                <a:cubicBezTo>
                  <a:pt x="465908" y="2124899"/>
                  <a:pt x="3193868" y="30487"/>
                  <a:pt x="3161211" y="78384"/>
                </a:cubicBezTo>
                <a:cubicBezTo>
                  <a:pt x="3128554" y="126281"/>
                  <a:pt x="193765" y="2407927"/>
                  <a:pt x="209005" y="2416635"/>
                </a:cubicBezTo>
                <a:cubicBezTo>
                  <a:pt x="224245" y="2425343"/>
                  <a:pt x="3176451" y="163292"/>
                  <a:pt x="3252651" y="130635"/>
                </a:cubicBezTo>
                <a:cubicBezTo>
                  <a:pt x="3328851" y="97978"/>
                  <a:pt x="659673" y="2203276"/>
                  <a:pt x="666205" y="2220693"/>
                </a:cubicBezTo>
                <a:cubicBezTo>
                  <a:pt x="672736" y="2238110"/>
                  <a:pt x="3254829" y="211190"/>
                  <a:pt x="3291840" y="235138"/>
                </a:cubicBezTo>
                <a:cubicBezTo>
                  <a:pt x="3328852" y="259087"/>
                  <a:pt x="853440" y="2342613"/>
                  <a:pt x="888274" y="2364384"/>
                </a:cubicBezTo>
                <a:cubicBezTo>
                  <a:pt x="923108" y="2386156"/>
                  <a:pt x="3529148" y="378830"/>
                  <a:pt x="3500845" y="365767"/>
                </a:cubicBezTo>
                <a:cubicBezTo>
                  <a:pt x="3472542" y="352704"/>
                  <a:pt x="694508" y="2270767"/>
                  <a:pt x="718457" y="2286007"/>
                </a:cubicBezTo>
                <a:cubicBezTo>
                  <a:pt x="742406" y="2301247"/>
                  <a:pt x="3596640" y="431081"/>
                  <a:pt x="3644537" y="457207"/>
                </a:cubicBezTo>
                <a:cubicBezTo>
                  <a:pt x="3692434" y="483333"/>
                  <a:pt x="942703" y="2466710"/>
                  <a:pt x="1005840" y="2442761"/>
                </a:cubicBezTo>
                <a:cubicBezTo>
                  <a:pt x="1068977" y="2418812"/>
                  <a:pt x="3990703" y="302629"/>
                  <a:pt x="4023360" y="313515"/>
                </a:cubicBezTo>
                <a:cubicBezTo>
                  <a:pt x="4056017" y="324401"/>
                  <a:pt x="1190897" y="2473241"/>
                  <a:pt x="1201783" y="2508075"/>
                </a:cubicBezTo>
                <a:cubicBezTo>
                  <a:pt x="1212669" y="2542909"/>
                  <a:pt x="4045131" y="505104"/>
                  <a:pt x="4088674" y="522521"/>
                </a:cubicBezTo>
                <a:cubicBezTo>
                  <a:pt x="4132217" y="539938"/>
                  <a:pt x="1443446" y="2603869"/>
                  <a:pt x="1463040" y="2612578"/>
                </a:cubicBezTo>
                <a:cubicBezTo>
                  <a:pt x="1482634" y="2621287"/>
                  <a:pt x="4241074" y="572596"/>
                  <a:pt x="4206240" y="574773"/>
                </a:cubicBezTo>
                <a:cubicBezTo>
                  <a:pt x="4171406" y="576950"/>
                  <a:pt x="1197428" y="2610401"/>
                  <a:pt x="1254034" y="2625641"/>
                </a:cubicBezTo>
                <a:cubicBezTo>
                  <a:pt x="1310640" y="2640881"/>
                  <a:pt x="4441371" y="657504"/>
                  <a:pt x="4545874" y="666213"/>
                </a:cubicBezTo>
                <a:cubicBezTo>
                  <a:pt x="4650377" y="674922"/>
                  <a:pt x="1830977" y="2688779"/>
                  <a:pt x="1881051" y="2677893"/>
                </a:cubicBezTo>
                <a:cubicBezTo>
                  <a:pt x="1931125" y="2667007"/>
                  <a:pt x="4868091" y="629201"/>
                  <a:pt x="4846320" y="600898"/>
                </a:cubicBezTo>
                <a:cubicBezTo>
                  <a:pt x="4824549" y="572595"/>
                  <a:pt x="1752600" y="2455824"/>
                  <a:pt x="1750423" y="2508075"/>
                </a:cubicBezTo>
                <a:cubicBezTo>
                  <a:pt x="1748246" y="2560326"/>
                  <a:pt x="4818017" y="831676"/>
                  <a:pt x="4833257" y="914407"/>
                </a:cubicBezTo>
                <a:cubicBezTo>
                  <a:pt x="4848497" y="997138"/>
                  <a:pt x="1802675" y="3043653"/>
                  <a:pt x="1841863" y="3004464"/>
                </a:cubicBezTo>
                <a:cubicBezTo>
                  <a:pt x="1881051" y="2965275"/>
                  <a:pt x="5059680" y="642264"/>
                  <a:pt x="5068388" y="679275"/>
                </a:cubicBezTo>
                <a:cubicBezTo>
                  <a:pt x="5077096" y="716286"/>
                  <a:pt x="1804851" y="3241773"/>
                  <a:pt x="1894114" y="3226533"/>
                </a:cubicBezTo>
                <a:cubicBezTo>
                  <a:pt x="1983377" y="3211293"/>
                  <a:pt x="5532119" y="579127"/>
                  <a:pt x="5603965" y="587835"/>
                </a:cubicBezTo>
                <a:cubicBezTo>
                  <a:pt x="5675811" y="596543"/>
                  <a:pt x="2288176" y="3250481"/>
                  <a:pt x="2325188" y="3278784"/>
                </a:cubicBezTo>
                <a:cubicBezTo>
                  <a:pt x="2362200" y="3307087"/>
                  <a:pt x="5843451" y="783779"/>
                  <a:pt x="5826034" y="757653"/>
                </a:cubicBezTo>
                <a:cubicBezTo>
                  <a:pt x="5808617" y="731527"/>
                  <a:pt x="2192382" y="3091550"/>
                  <a:pt x="2220685" y="3122030"/>
                </a:cubicBezTo>
                <a:cubicBezTo>
                  <a:pt x="2248988" y="3152510"/>
                  <a:pt x="5963194" y="881750"/>
                  <a:pt x="5995851" y="940533"/>
                </a:cubicBezTo>
                <a:cubicBezTo>
                  <a:pt x="6028508" y="999316"/>
                  <a:pt x="4222568" y="2237021"/>
                  <a:pt x="2416628" y="3474727"/>
                </a:cubicBezTo>
              </a:path>
            </a:pathLst>
          </a:custGeom>
          <a:noFill/>
          <a:ln w="3175">
            <a:solidFill>
              <a:srgbClr val="4D78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586619" y="37833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cs typeface="+mn-ea"/>
                <a:sym typeface="+mn-lt"/>
              </a:rPr>
              <a:t>1</a:t>
            </a:r>
            <a:endParaRPr lang="zh-CN" altLang="en-US" sz="2800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72" name="TextBox 38"/>
          <p:cNvSpPr txBox="1"/>
          <p:nvPr/>
        </p:nvSpPr>
        <p:spPr>
          <a:xfrm>
            <a:off x="519890" y="1188720"/>
            <a:ext cx="11367310" cy="3304238"/>
          </a:xfrm>
          <a:prstGeom prst="rect">
            <a:avLst/>
          </a:prstGeom>
          <a:noFill/>
        </p:spPr>
        <p:txBody>
          <a:bodyPr wrap="square" lIns="0" rIns="0" bIns="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/>
              <a:t>练习题：爆米花价格从</a:t>
            </a:r>
            <a:r>
              <a:rPr lang="en-US" altLang="zh-CN" sz="2400" dirty="0"/>
              <a:t>5</a:t>
            </a:r>
            <a:r>
              <a:rPr lang="zh-CN" altLang="en-US" sz="2400" dirty="0"/>
              <a:t>元涨到</a:t>
            </a:r>
            <a:r>
              <a:rPr lang="en-US" altLang="zh-CN" sz="2400" dirty="0"/>
              <a:t>7</a:t>
            </a:r>
            <a:r>
              <a:rPr lang="zh-CN" altLang="en-US" sz="2400" dirty="0"/>
              <a:t>元，销售量从</a:t>
            </a:r>
            <a:r>
              <a:rPr lang="en-US" altLang="zh-CN" sz="2400" dirty="0"/>
              <a:t>40</a:t>
            </a:r>
            <a:r>
              <a:rPr lang="zh-CN" altLang="en-US" sz="2400" dirty="0"/>
              <a:t>桶降到</a:t>
            </a:r>
            <a:r>
              <a:rPr lang="en-US" altLang="zh-CN" sz="2400" dirty="0"/>
              <a:t>35</a:t>
            </a:r>
            <a:r>
              <a:rPr lang="zh-CN" altLang="en-US" sz="2400" dirty="0"/>
              <a:t>桶，计算爆米花的需求价格弹性</a:t>
            </a:r>
            <a:r>
              <a:rPr lang="en-US" altLang="zh-CN" sz="2400" dirty="0"/>
              <a:t>(</a:t>
            </a:r>
            <a:r>
              <a:rPr lang="zh-CN" altLang="en-US" sz="2400" dirty="0"/>
              <a:t>用弧弹性计算公式</a:t>
            </a:r>
            <a:r>
              <a:rPr lang="en-US" altLang="zh-CN" sz="2400" dirty="0"/>
              <a:t>)</a:t>
            </a:r>
            <a:r>
              <a:rPr lang="zh-CN" altLang="en-US" sz="2400" dirty="0"/>
              <a:t>。</a:t>
            </a:r>
            <a:endParaRPr lang="en-US" altLang="zh-CN" sz="2400" dirty="0"/>
          </a:p>
          <a:p>
            <a:pPr>
              <a:lnSpc>
                <a:spcPct val="150000"/>
              </a:lnSpc>
            </a:pPr>
            <a:r>
              <a:rPr lang="en-US" altLang="zh-CN" sz="2400" dirty="0"/>
              <a:t>3</a:t>
            </a:r>
            <a:r>
              <a:rPr lang="zh-CN" altLang="en-US" sz="2400" dirty="0"/>
              <a:t>、类型：</a:t>
            </a:r>
            <a:endParaRPr lang="en-US" altLang="zh-CN" sz="2400" dirty="0"/>
          </a:p>
          <a:p>
            <a:pPr>
              <a:lnSpc>
                <a:spcPct val="150000"/>
              </a:lnSpc>
            </a:pPr>
            <a:endParaRPr lang="en-US" altLang="zh-CN" sz="2400" dirty="0"/>
          </a:p>
          <a:p>
            <a:pPr>
              <a:lnSpc>
                <a:spcPct val="150000"/>
              </a:lnSpc>
            </a:pPr>
            <a:endParaRPr lang="en-US" altLang="zh-CN" sz="2400" dirty="0"/>
          </a:p>
          <a:p>
            <a:pPr>
              <a:lnSpc>
                <a:spcPct val="150000"/>
              </a:lnSpc>
            </a:pPr>
            <a:r>
              <a:rPr lang="zh-CN" altLang="en-US" sz="2400" dirty="0"/>
              <a:t>　　</a:t>
            </a:r>
          </a:p>
        </p:txBody>
      </p:sp>
      <p:sp>
        <p:nvSpPr>
          <p:cNvPr id="7" name="任意多边形 31"/>
          <p:cNvSpPr/>
          <p:nvPr/>
        </p:nvSpPr>
        <p:spPr>
          <a:xfrm flipH="1">
            <a:off x="902513" y="235133"/>
            <a:ext cx="1998618" cy="953587"/>
          </a:xfrm>
          <a:custGeom>
            <a:avLst/>
            <a:gdLst>
              <a:gd name="connsiteX0" fmla="*/ 2312125 w 5996287"/>
              <a:gd name="connsiteY0" fmla="*/ 39195 h 3474727"/>
              <a:gd name="connsiteX1" fmla="*/ 0 w 5996287"/>
              <a:gd name="connsiteY1" fmla="*/ 1750430 h 3474727"/>
              <a:gd name="connsiteX2" fmla="*/ 2325188 w 5996287"/>
              <a:gd name="connsiteY2" fmla="*/ 130635 h 3474727"/>
              <a:gd name="connsiteX3" fmla="*/ 91440 w 5996287"/>
              <a:gd name="connsiteY3" fmla="*/ 1789618 h 3474727"/>
              <a:gd name="connsiteX4" fmla="*/ 2468880 w 5996287"/>
              <a:gd name="connsiteY4" fmla="*/ 222075 h 3474727"/>
              <a:gd name="connsiteX5" fmla="*/ 117565 w 5996287"/>
              <a:gd name="connsiteY5" fmla="*/ 1933310 h 3474727"/>
              <a:gd name="connsiteX6" fmla="*/ 2625634 w 5996287"/>
              <a:gd name="connsiteY6" fmla="*/ 7 h 3474727"/>
              <a:gd name="connsiteX7" fmla="*/ 326571 w 5996287"/>
              <a:gd name="connsiteY7" fmla="*/ 1959435 h 3474727"/>
              <a:gd name="connsiteX8" fmla="*/ 2795451 w 5996287"/>
              <a:gd name="connsiteY8" fmla="*/ 104510 h 3474727"/>
              <a:gd name="connsiteX9" fmla="*/ 404948 w 5996287"/>
              <a:gd name="connsiteY9" fmla="*/ 2129253 h 3474727"/>
              <a:gd name="connsiteX10" fmla="*/ 3161211 w 5996287"/>
              <a:gd name="connsiteY10" fmla="*/ 78384 h 3474727"/>
              <a:gd name="connsiteX11" fmla="*/ 209005 w 5996287"/>
              <a:gd name="connsiteY11" fmla="*/ 2416635 h 3474727"/>
              <a:gd name="connsiteX12" fmla="*/ 3252651 w 5996287"/>
              <a:gd name="connsiteY12" fmla="*/ 130635 h 3474727"/>
              <a:gd name="connsiteX13" fmla="*/ 666205 w 5996287"/>
              <a:gd name="connsiteY13" fmla="*/ 2220693 h 3474727"/>
              <a:gd name="connsiteX14" fmla="*/ 3291840 w 5996287"/>
              <a:gd name="connsiteY14" fmla="*/ 235138 h 3474727"/>
              <a:gd name="connsiteX15" fmla="*/ 888274 w 5996287"/>
              <a:gd name="connsiteY15" fmla="*/ 2364384 h 3474727"/>
              <a:gd name="connsiteX16" fmla="*/ 3500845 w 5996287"/>
              <a:gd name="connsiteY16" fmla="*/ 365767 h 3474727"/>
              <a:gd name="connsiteX17" fmla="*/ 718457 w 5996287"/>
              <a:gd name="connsiteY17" fmla="*/ 2286007 h 3474727"/>
              <a:gd name="connsiteX18" fmla="*/ 3644537 w 5996287"/>
              <a:gd name="connsiteY18" fmla="*/ 457207 h 3474727"/>
              <a:gd name="connsiteX19" fmla="*/ 1005840 w 5996287"/>
              <a:gd name="connsiteY19" fmla="*/ 2442761 h 3474727"/>
              <a:gd name="connsiteX20" fmla="*/ 4023360 w 5996287"/>
              <a:gd name="connsiteY20" fmla="*/ 313515 h 3474727"/>
              <a:gd name="connsiteX21" fmla="*/ 1201783 w 5996287"/>
              <a:gd name="connsiteY21" fmla="*/ 2508075 h 3474727"/>
              <a:gd name="connsiteX22" fmla="*/ 4088674 w 5996287"/>
              <a:gd name="connsiteY22" fmla="*/ 522521 h 3474727"/>
              <a:gd name="connsiteX23" fmla="*/ 1463040 w 5996287"/>
              <a:gd name="connsiteY23" fmla="*/ 2612578 h 3474727"/>
              <a:gd name="connsiteX24" fmla="*/ 4206240 w 5996287"/>
              <a:gd name="connsiteY24" fmla="*/ 574773 h 3474727"/>
              <a:gd name="connsiteX25" fmla="*/ 1254034 w 5996287"/>
              <a:gd name="connsiteY25" fmla="*/ 2625641 h 3474727"/>
              <a:gd name="connsiteX26" fmla="*/ 4545874 w 5996287"/>
              <a:gd name="connsiteY26" fmla="*/ 666213 h 3474727"/>
              <a:gd name="connsiteX27" fmla="*/ 1881051 w 5996287"/>
              <a:gd name="connsiteY27" fmla="*/ 2677893 h 3474727"/>
              <a:gd name="connsiteX28" fmla="*/ 4846320 w 5996287"/>
              <a:gd name="connsiteY28" fmla="*/ 600898 h 3474727"/>
              <a:gd name="connsiteX29" fmla="*/ 1750423 w 5996287"/>
              <a:gd name="connsiteY29" fmla="*/ 2508075 h 3474727"/>
              <a:gd name="connsiteX30" fmla="*/ 4833257 w 5996287"/>
              <a:gd name="connsiteY30" fmla="*/ 914407 h 3474727"/>
              <a:gd name="connsiteX31" fmla="*/ 1841863 w 5996287"/>
              <a:gd name="connsiteY31" fmla="*/ 3004464 h 3474727"/>
              <a:gd name="connsiteX32" fmla="*/ 5068388 w 5996287"/>
              <a:gd name="connsiteY32" fmla="*/ 679275 h 3474727"/>
              <a:gd name="connsiteX33" fmla="*/ 1894114 w 5996287"/>
              <a:gd name="connsiteY33" fmla="*/ 3226533 h 3474727"/>
              <a:gd name="connsiteX34" fmla="*/ 5603965 w 5996287"/>
              <a:gd name="connsiteY34" fmla="*/ 587835 h 3474727"/>
              <a:gd name="connsiteX35" fmla="*/ 2325188 w 5996287"/>
              <a:gd name="connsiteY35" fmla="*/ 3278784 h 3474727"/>
              <a:gd name="connsiteX36" fmla="*/ 5826034 w 5996287"/>
              <a:gd name="connsiteY36" fmla="*/ 757653 h 3474727"/>
              <a:gd name="connsiteX37" fmla="*/ 2220685 w 5996287"/>
              <a:gd name="connsiteY37" fmla="*/ 3122030 h 3474727"/>
              <a:gd name="connsiteX38" fmla="*/ 5995851 w 5996287"/>
              <a:gd name="connsiteY38" fmla="*/ 940533 h 3474727"/>
              <a:gd name="connsiteX39" fmla="*/ 2416628 w 5996287"/>
              <a:gd name="connsiteY39" fmla="*/ 3474727 h 3474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5996287" h="3474727">
                <a:moveTo>
                  <a:pt x="2312125" y="39195"/>
                </a:moveTo>
                <a:lnTo>
                  <a:pt x="0" y="1750430"/>
                </a:lnTo>
                <a:cubicBezTo>
                  <a:pt x="2177" y="1765670"/>
                  <a:pt x="2309948" y="124104"/>
                  <a:pt x="2325188" y="130635"/>
                </a:cubicBezTo>
                <a:cubicBezTo>
                  <a:pt x="2340428" y="137166"/>
                  <a:pt x="67491" y="1774378"/>
                  <a:pt x="91440" y="1789618"/>
                </a:cubicBezTo>
                <a:cubicBezTo>
                  <a:pt x="115389" y="1804858"/>
                  <a:pt x="2464526" y="198126"/>
                  <a:pt x="2468880" y="222075"/>
                </a:cubicBezTo>
                <a:cubicBezTo>
                  <a:pt x="2473234" y="246024"/>
                  <a:pt x="91439" y="1970321"/>
                  <a:pt x="117565" y="1933310"/>
                </a:cubicBezTo>
                <a:cubicBezTo>
                  <a:pt x="143691" y="1896299"/>
                  <a:pt x="2590800" y="-4347"/>
                  <a:pt x="2625634" y="7"/>
                </a:cubicBezTo>
                <a:cubicBezTo>
                  <a:pt x="2660468" y="4361"/>
                  <a:pt x="298268" y="1942018"/>
                  <a:pt x="326571" y="1959435"/>
                </a:cubicBezTo>
                <a:cubicBezTo>
                  <a:pt x="354874" y="1976852"/>
                  <a:pt x="2782388" y="76207"/>
                  <a:pt x="2795451" y="104510"/>
                </a:cubicBezTo>
                <a:cubicBezTo>
                  <a:pt x="2808514" y="132813"/>
                  <a:pt x="343988" y="2133607"/>
                  <a:pt x="404948" y="2129253"/>
                </a:cubicBezTo>
                <a:cubicBezTo>
                  <a:pt x="465908" y="2124899"/>
                  <a:pt x="3193868" y="30487"/>
                  <a:pt x="3161211" y="78384"/>
                </a:cubicBezTo>
                <a:cubicBezTo>
                  <a:pt x="3128554" y="126281"/>
                  <a:pt x="193765" y="2407927"/>
                  <a:pt x="209005" y="2416635"/>
                </a:cubicBezTo>
                <a:cubicBezTo>
                  <a:pt x="224245" y="2425343"/>
                  <a:pt x="3176451" y="163292"/>
                  <a:pt x="3252651" y="130635"/>
                </a:cubicBezTo>
                <a:cubicBezTo>
                  <a:pt x="3328851" y="97978"/>
                  <a:pt x="659673" y="2203276"/>
                  <a:pt x="666205" y="2220693"/>
                </a:cubicBezTo>
                <a:cubicBezTo>
                  <a:pt x="672736" y="2238110"/>
                  <a:pt x="3254829" y="211190"/>
                  <a:pt x="3291840" y="235138"/>
                </a:cubicBezTo>
                <a:cubicBezTo>
                  <a:pt x="3328852" y="259087"/>
                  <a:pt x="853440" y="2342613"/>
                  <a:pt x="888274" y="2364384"/>
                </a:cubicBezTo>
                <a:cubicBezTo>
                  <a:pt x="923108" y="2386156"/>
                  <a:pt x="3529148" y="378830"/>
                  <a:pt x="3500845" y="365767"/>
                </a:cubicBezTo>
                <a:cubicBezTo>
                  <a:pt x="3472542" y="352704"/>
                  <a:pt x="694508" y="2270767"/>
                  <a:pt x="718457" y="2286007"/>
                </a:cubicBezTo>
                <a:cubicBezTo>
                  <a:pt x="742406" y="2301247"/>
                  <a:pt x="3596640" y="431081"/>
                  <a:pt x="3644537" y="457207"/>
                </a:cubicBezTo>
                <a:cubicBezTo>
                  <a:pt x="3692434" y="483333"/>
                  <a:pt x="942703" y="2466710"/>
                  <a:pt x="1005840" y="2442761"/>
                </a:cubicBezTo>
                <a:cubicBezTo>
                  <a:pt x="1068977" y="2418812"/>
                  <a:pt x="3990703" y="302629"/>
                  <a:pt x="4023360" y="313515"/>
                </a:cubicBezTo>
                <a:cubicBezTo>
                  <a:pt x="4056017" y="324401"/>
                  <a:pt x="1190897" y="2473241"/>
                  <a:pt x="1201783" y="2508075"/>
                </a:cubicBezTo>
                <a:cubicBezTo>
                  <a:pt x="1212669" y="2542909"/>
                  <a:pt x="4045131" y="505104"/>
                  <a:pt x="4088674" y="522521"/>
                </a:cubicBezTo>
                <a:cubicBezTo>
                  <a:pt x="4132217" y="539938"/>
                  <a:pt x="1443446" y="2603869"/>
                  <a:pt x="1463040" y="2612578"/>
                </a:cubicBezTo>
                <a:cubicBezTo>
                  <a:pt x="1482634" y="2621287"/>
                  <a:pt x="4241074" y="572596"/>
                  <a:pt x="4206240" y="574773"/>
                </a:cubicBezTo>
                <a:cubicBezTo>
                  <a:pt x="4171406" y="576950"/>
                  <a:pt x="1197428" y="2610401"/>
                  <a:pt x="1254034" y="2625641"/>
                </a:cubicBezTo>
                <a:cubicBezTo>
                  <a:pt x="1310640" y="2640881"/>
                  <a:pt x="4441371" y="657504"/>
                  <a:pt x="4545874" y="666213"/>
                </a:cubicBezTo>
                <a:cubicBezTo>
                  <a:pt x="4650377" y="674922"/>
                  <a:pt x="1830977" y="2688779"/>
                  <a:pt x="1881051" y="2677893"/>
                </a:cubicBezTo>
                <a:cubicBezTo>
                  <a:pt x="1931125" y="2667007"/>
                  <a:pt x="4868091" y="629201"/>
                  <a:pt x="4846320" y="600898"/>
                </a:cubicBezTo>
                <a:cubicBezTo>
                  <a:pt x="4824549" y="572595"/>
                  <a:pt x="1752600" y="2455824"/>
                  <a:pt x="1750423" y="2508075"/>
                </a:cubicBezTo>
                <a:cubicBezTo>
                  <a:pt x="1748246" y="2560326"/>
                  <a:pt x="4818017" y="831676"/>
                  <a:pt x="4833257" y="914407"/>
                </a:cubicBezTo>
                <a:cubicBezTo>
                  <a:pt x="4848497" y="997138"/>
                  <a:pt x="1802675" y="3043653"/>
                  <a:pt x="1841863" y="3004464"/>
                </a:cubicBezTo>
                <a:cubicBezTo>
                  <a:pt x="1881051" y="2965275"/>
                  <a:pt x="5059680" y="642264"/>
                  <a:pt x="5068388" y="679275"/>
                </a:cubicBezTo>
                <a:cubicBezTo>
                  <a:pt x="5077096" y="716286"/>
                  <a:pt x="1804851" y="3241773"/>
                  <a:pt x="1894114" y="3226533"/>
                </a:cubicBezTo>
                <a:cubicBezTo>
                  <a:pt x="1983377" y="3211293"/>
                  <a:pt x="5532119" y="579127"/>
                  <a:pt x="5603965" y="587835"/>
                </a:cubicBezTo>
                <a:cubicBezTo>
                  <a:pt x="5675811" y="596543"/>
                  <a:pt x="2288176" y="3250481"/>
                  <a:pt x="2325188" y="3278784"/>
                </a:cubicBezTo>
                <a:cubicBezTo>
                  <a:pt x="2362200" y="3307087"/>
                  <a:pt x="5843451" y="783779"/>
                  <a:pt x="5826034" y="757653"/>
                </a:cubicBezTo>
                <a:cubicBezTo>
                  <a:pt x="5808617" y="731527"/>
                  <a:pt x="2192382" y="3091550"/>
                  <a:pt x="2220685" y="3122030"/>
                </a:cubicBezTo>
                <a:cubicBezTo>
                  <a:pt x="2248988" y="3152510"/>
                  <a:pt x="5963194" y="881750"/>
                  <a:pt x="5995851" y="940533"/>
                </a:cubicBezTo>
                <a:cubicBezTo>
                  <a:pt x="6028508" y="999316"/>
                  <a:pt x="4222568" y="2237021"/>
                  <a:pt x="2416628" y="3474727"/>
                </a:cubicBezTo>
              </a:path>
            </a:pathLst>
          </a:custGeom>
          <a:noFill/>
          <a:ln w="3175">
            <a:solidFill>
              <a:srgbClr val="42B6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536396" y="326573"/>
            <a:ext cx="11192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3200" b="1" dirty="0">
                <a:blipFill>
                  <a:blip r:embed="rId3"/>
                  <a:stretch>
                    <a:fillRect/>
                  </a:stretch>
                </a:blipFill>
                <a:cs typeface="+mn-ea"/>
                <a:sym typeface="+mn-lt"/>
              </a:rPr>
              <a:t>弹性 </a:t>
            </a:r>
          </a:p>
        </p:txBody>
      </p:sp>
      <p:sp>
        <p:nvSpPr>
          <p:cNvPr id="9" name="任意多边形 33"/>
          <p:cNvSpPr/>
          <p:nvPr/>
        </p:nvSpPr>
        <p:spPr>
          <a:xfrm rot="16200000" flipH="1">
            <a:off x="6262292" y="-2350593"/>
            <a:ext cx="45719" cy="6389737"/>
          </a:xfrm>
          <a:custGeom>
            <a:avLst/>
            <a:gdLst/>
            <a:ahLst/>
            <a:cxnLst/>
            <a:rect l="l" t="t" r="r" b="b"/>
            <a:pathLst>
              <a:path w="24231" h="914247">
                <a:moveTo>
                  <a:pt x="5283" y="910420"/>
                </a:moveTo>
                <a:lnTo>
                  <a:pt x="5106" y="914247"/>
                </a:lnTo>
                <a:lnTo>
                  <a:pt x="3582" y="914247"/>
                </a:lnTo>
                <a:close/>
                <a:moveTo>
                  <a:pt x="24231" y="887871"/>
                </a:moveTo>
                <a:lnTo>
                  <a:pt x="24231" y="914247"/>
                </a:lnTo>
                <a:lnTo>
                  <a:pt x="14665" y="914247"/>
                </a:lnTo>
                <a:lnTo>
                  <a:pt x="21671" y="894208"/>
                </a:lnTo>
                <a:close/>
                <a:moveTo>
                  <a:pt x="7503" y="865611"/>
                </a:moveTo>
                <a:lnTo>
                  <a:pt x="7216" y="868576"/>
                </a:lnTo>
                <a:lnTo>
                  <a:pt x="6766" y="878326"/>
                </a:lnTo>
                <a:lnTo>
                  <a:pt x="0" y="886263"/>
                </a:lnTo>
                <a:lnTo>
                  <a:pt x="0" y="876548"/>
                </a:lnTo>
                <a:lnTo>
                  <a:pt x="5182" y="868927"/>
                </a:lnTo>
                <a:close/>
                <a:moveTo>
                  <a:pt x="24231" y="857838"/>
                </a:moveTo>
                <a:lnTo>
                  <a:pt x="24231" y="867787"/>
                </a:lnTo>
                <a:lnTo>
                  <a:pt x="5283" y="910420"/>
                </a:lnTo>
                <a:lnTo>
                  <a:pt x="6766" y="878326"/>
                </a:lnTo>
                <a:close/>
                <a:moveTo>
                  <a:pt x="24231" y="840913"/>
                </a:moveTo>
                <a:lnTo>
                  <a:pt x="24231" y="841714"/>
                </a:lnTo>
                <a:lnTo>
                  <a:pt x="7503" y="865611"/>
                </a:lnTo>
                <a:lnTo>
                  <a:pt x="7514" y="865497"/>
                </a:lnTo>
                <a:close/>
                <a:moveTo>
                  <a:pt x="9928" y="840562"/>
                </a:moveTo>
                <a:lnTo>
                  <a:pt x="7514" y="865497"/>
                </a:lnTo>
                <a:lnTo>
                  <a:pt x="5182" y="868927"/>
                </a:lnTo>
                <a:lnTo>
                  <a:pt x="0" y="876330"/>
                </a:lnTo>
                <a:lnTo>
                  <a:pt x="0" y="855943"/>
                </a:lnTo>
                <a:lnTo>
                  <a:pt x="1909" y="852567"/>
                </a:lnTo>
                <a:close/>
                <a:moveTo>
                  <a:pt x="15593" y="782055"/>
                </a:moveTo>
                <a:lnTo>
                  <a:pt x="14536" y="792975"/>
                </a:lnTo>
                <a:lnTo>
                  <a:pt x="0" y="815757"/>
                </a:lnTo>
                <a:lnTo>
                  <a:pt x="0" y="811766"/>
                </a:lnTo>
                <a:close/>
                <a:moveTo>
                  <a:pt x="24231" y="780256"/>
                </a:moveTo>
                <a:lnTo>
                  <a:pt x="24231" y="819152"/>
                </a:lnTo>
                <a:lnTo>
                  <a:pt x="9928" y="840562"/>
                </a:lnTo>
                <a:lnTo>
                  <a:pt x="14536" y="792975"/>
                </a:lnTo>
                <a:lnTo>
                  <a:pt x="18270" y="787121"/>
                </a:lnTo>
                <a:close/>
                <a:moveTo>
                  <a:pt x="24231" y="761668"/>
                </a:moveTo>
                <a:lnTo>
                  <a:pt x="24231" y="765596"/>
                </a:lnTo>
                <a:lnTo>
                  <a:pt x="15593" y="782055"/>
                </a:lnTo>
                <a:lnTo>
                  <a:pt x="15754" y="780386"/>
                </a:lnTo>
                <a:close/>
                <a:moveTo>
                  <a:pt x="24231" y="712346"/>
                </a:moveTo>
                <a:lnTo>
                  <a:pt x="24231" y="731086"/>
                </a:lnTo>
                <a:lnTo>
                  <a:pt x="18270" y="754399"/>
                </a:lnTo>
                <a:lnTo>
                  <a:pt x="15754" y="780386"/>
                </a:lnTo>
                <a:lnTo>
                  <a:pt x="13254" y="785906"/>
                </a:lnTo>
                <a:lnTo>
                  <a:pt x="0" y="811485"/>
                </a:lnTo>
                <a:lnTo>
                  <a:pt x="0" y="752641"/>
                </a:lnTo>
                <a:lnTo>
                  <a:pt x="18270" y="721676"/>
                </a:lnTo>
                <a:close/>
                <a:moveTo>
                  <a:pt x="4049" y="698809"/>
                </a:moveTo>
                <a:lnTo>
                  <a:pt x="1909" y="705315"/>
                </a:lnTo>
                <a:lnTo>
                  <a:pt x="0" y="710229"/>
                </a:lnTo>
                <a:lnTo>
                  <a:pt x="0" y="701476"/>
                </a:lnTo>
                <a:lnTo>
                  <a:pt x="3903" y="698941"/>
                </a:lnTo>
                <a:close/>
                <a:moveTo>
                  <a:pt x="24231" y="652905"/>
                </a:moveTo>
                <a:lnTo>
                  <a:pt x="24231" y="680503"/>
                </a:lnTo>
                <a:lnTo>
                  <a:pt x="4049" y="698809"/>
                </a:lnTo>
                <a:lnTo>
                  <a:pt x="14843" y="665990"/>
                </a:lnTo>
                <a:close/>
                <a:moveTo>
                  <a:pt x="24231" y="619049"/>
                </a:moveTo>
                <a:lnTo>
                  <a:pt x="24231" y="637446"/>
                </a:lnTo>
                <a:lnTo>
                  <a:pt x="14843" y="665990"/>
                </a:lnTo>
                <a:lnTo>
                  <a:pt x="0" y="686679"/>
                </a:lnTo>
                <a:lnTo>
                  <a:pt x="0" y="646781"/>
                </a:lnTo>
                <a:close/>
                <a:moveTo>
                  <a:pt x="3622" y="602431"/>
                </a:moveTo>
                <a:lnTo>
                  <a:pt x="0" y="609824"/>
                </a:lnTo>
                <a:lnTo>
                  <a:pt x="0" y="603434"/>
                </a:lnTo>
                <a:lnTo>
                  <a:pt x="3088" y="602562"/>
                </a:lnTo>
                <a:close/>
                <a:moveTo>
                  <a:pt x="13271" y="600059"/>
                </a:moveTo>
                <a:lnTo>
                  <a:pt x="0" y="626949"/>
                </a:lnTo>
                <a:lnTo>
                  <a:pt x="0" y="618882"/>
                </a:lnTo>
                <a:lnTo>
                  <a:pt x="9809" y="600910"/>
                </a:lnTo>
                <a:close/>
                <a:moveTo>
                  <a:pt x="24231" y="578966"/>
                </a:moveTo>
                <a:lnTo>
                  <a:pt x="24231" y="597364"/>
                </a:lnTo>
                <a:lnTo>
                  <a:pt x="13271" y="600059"/>
                </a:lnTo>
                <a:lnTo>
                  <a:pt x="14340" y="597894"/>
                </a:lnTo>
                <a:close/>
                <a:moveTo>
                  <a:pt x="15033" y="562383"/>
                </a:moveTo>
                <a:lnTo>
                  <a:pt x="1647" y="598860"/>
                </a:lnTo>
                <a:lnTo>
                  <a:pt x="0" y="603432"/>
                </a:lnTo>
                <a:lnTo>
                  <a:pt x="0" y="582448"/>
                </a:lnTo>
                <a:close/>
                <a:moveTo>
                  <a:pt x="24231" y="560369"/>
                </a:moveTo>
                <a:lnTo>
                  <a:pt x="24231" y="574485"/>
                </a:lnTo>
                <a:lnTo>
                  <a:pt x="9809" y="600910"/>
                </a:lnTo>
                <a:lnTo>
                  <a:pt x="3622" y="602431"/>
                </a:lnTo>
                <a:close/>
                <a:moveTo>
                  <a:pt x="24231" y="537319"/>
                </a:moveTo>
                <a:lnTo>
                  <a:pt x="24231" y="550611"/>
                </a:lnTo>
                <a:lnTo>
                  <a:pt x="18270" y="558063"/>
                </a:lnTo>
                <a:lnTo>
                  <a:pt x="15033" y="562383"/>
                </a:lnTo>
                <a:close/>
                <a:moveTo>
                  <a:pt x="24231" y="507786"/>
                </a:moveTo>
                <a:lnTo>
                  <a:pt x="24231" y="529738"/>
                </a:lnTo>
                <a:lnTo>
                  <a:pt x="0" y="578164"/>
                </a:lnTo>
                <a:lnTo>
                  <a:pt x="0" y="575156"/>
                </a:lnTo>
                <a:lnTo>
                  <a:pt x="12382" y="543377"/>
                </a:lnTo>
                <a:close/>
                <a:moveTo>
                  <a:pt x="24231" y="501381"/>
                </a:moveTo>
                <a:lnTo>
                  <a:pt x="24231" y="501744"/>
                </a:lnTo>
                <a:lnTo>
                  <a:pt x="21546" y="508202"/>
                </a:lnTo>
                <a:lnTo>
                  <a:pt x="0" y="563090"/>
                </a:lnTo>
                <a:lnTo>
                  <a:pt x="0" y="556453"/>
                </a:lnTo>
                <a:close/>
                <a:moveTo>
                  <a:pt x="1909" y="410811"/>
                </a:moveTo>
                <a:lnTo>
                  <a:pt x="0" y="414762"/>
                </a:lnTo>
                <a:lnTo>
                  <a:pt x="0" y="413381"/>
                </a:lnTo>
                <a:close/>
                <a:moveTo>
                  <a:pt x="3418" y="408396"/>
                </a:moveTo>
                <a:lnTo>
                  <a:pt x="2497" y="410155"/>
                </a:lnTo>
                <a:lnTo>
                  <a:pt x="1909" y="410811"/>
                </a:lnTo>
                <a:close/>
                <a:moveTo>
                  <a:pt x="24231" y="398062"/>
                </a:moveTo>
                <a:lnTo>
                  <a:pt x="24231" y="422586"/>
                </a:lnTo>
                <a:lnTo>
                  <a:pt x="0" y="480889"/>
                </a:lnTo>
                <a:lnTo>
                  <a:pt x="0" y="450165"/>
                </a:lnTo>
                <a:lnTo>
                  <a:pt x="4211" y="436105"/>
                </a:lnTo>
                <a:lnTo>
                  <a:pt x="9821" y="425737"/>
                </a:lnTo>
                <a:close/>
                <a:moveTo>
                  <a:pt x="18211" y="392616"/>
                </a:moveTo>
                <a:lnTo>
                  <a:pt x="11054" y="413256"/>
                </a:lnTo>
                <a:lnTo>
                  <a:pt x="4211" y="436105"/>
                </a:lnTo>
                <a:lnTo>
                  <a:pt x="0" y="443888"/>
                </a:lnTo>
                <a:lnTo>
                  <a:pt x="0" y="414921"/>
                </a:lnTo>
                <a:lnTo>
                  <a:pt x="2497" y="410155"/>
                </a:lnTo>
                <a:close/>
                <a:moveTo>
                  <a:pt x="24231" y="375252"/>
                </a:moveTo>
                <a:lnTo>
                  <a:pt x="24231" y="385897"/>
                </a:lnTo>
                <a:lnTo>
                  <a:pt x="18211" y="392616"/>
                </a:lnTo>
                <a:close/>
                <a:moveTo>
                  <a:pt x="946" y="372617"/>
                </a:moveTo>
                <a:lnTo>
                  <a:pt x="0" y="374923"/>
                </a:lnTo>
                <a:lnTo>
                  <a:pt x="0" y="373274"/>
                </a:lnTo>
                <a:close/>
                <a:moveTo>
                  <a:pt x="24231" y="368546"/>
                </a:moveTo>
                <a:lnTo>
                  <a:pt x="24231" y="375095"/>
                </a:lnTo>
                <a:lnTo>
                  <a:pt x="3418" y="408396"/>
                </a:lnTo>
                <a:lnTo>
                  <a:pt x="22381" y="372205"/>
                </a:lnTo>
                <a:close/>
                <a:moveTo>
                  <a:pt x="17496" y="361533"/>
                </a:moveTo>
                <a:lnTo>
                  <a:pt x="0" y="412652"/>
                </a:lnTo>
                <a:lnTo>
                  <a:pt x="0" y="380575"/>
                </a:lnTo>
                <a:lnTo>
                  <a:pt x="1909" y="378088"/>
                </a:lnTo>
                <a:lnTo>
                  <a:pt x="6712" y="368669"/>
                </a:lnTo>
                <a:close/>
                <a:moveTo>
                  <a:pt x="24231" y="341854"/>
                </a:moveTo>
                <a:lnTo>
                  <a:pt x="24231" y="357077"/>
                </a:lnTo>
                <a:lnTo>
                  <a:pt x="17496" y="361533"/>
                </a:lnTo>
                <a:close/>
                <a:moveTo>
                  <a:pt x="24231" y="317948"/>
                </a:moveTo>
                <a:lnTo>
                  <a:pt x="24231" y="334309"/>
                </a:lnTo>
                <a:lnTo>
                  <a:pt x="6712" y="368669"/>
                </a:lnTo>
                <a:lnTo>
                  <a:pt x="4938" y="369842"/>
                </a:lnTo>
                <a:lnTo>
                  <a:pt x="946" y="372617"/>
                </a:lnTo>
                <a:lnTo>
                  <a:pt x="3396" y="366647"/>
                </a:lnTo>
                <a:cubicBezTo>
                  <a:pt x="7901" y="355454"/>
                  <a:pt x="12840" y="342968"/>
                  <a:pt x="18270" y="329004"/>
                </a:cubicBezTo>
                <a:lnTo>
                  <a:pt x="18607" y="327910"/>
                </a:lnTo>
                <a:close/>
                <a:moveTo>
                  <a:pt x="11602" y="312390"/>
                </a:moveTo>
                <a:lnTo>
                  <a:pt x="0" y="336412"/>
                </a:lnTo>
                <a:lnTo>
                  <a:pt x="0" y="325354"/>
                </a:lnTo>
                <a:close/>
                <a:moveTo>
                  <a:pt x="11729" y="312127"/>
                </a:moveTo>
                <a:lnTo>
                  <a:pt x="11652" y="312334"/>
                </a:lnTo>
                <a:lnTo>
                  <a:pt x="11602" y="312390"/>
                </a:lnTo>
                <a:close/>
                <a:moveTo>
                  <a:pt x="17161" y="300881"/>
                </a:moveTo>
                <a:lnTo>
                  <a:pt x="11729" y="312127"/>
                </a:lnTo>
                <a:lnTo>
                  <a:pt x="14902" y="303593"/>
                </a:lnTo>
                <a:close/>
                <a:moveTo>
                  <a:pt x="24231" y="298145"/>
                </a:moveTo>
                <a:lnTo>
                  <a:pt x="24231" y="309647"/>
                </a:lnTo>
                <a:lnTo>
                  <a:pt x="18607" y="327910"/>
                </a:lnTo>
                <a:lnTo>
                  <a:pt x="14205" y="335709"/>
                </a:lnTo>
                <a:cubicBezTo>
                  <a:pt x="9994" y="342497"/>
                  <a:pt x="5528" y="349315"/>
                  <a:pt x="572" y="357320"/>
                </a:cubicBezTo>
                <a:lnTo>
                  <a:pt x="0" y="358312"/>
                </a:lnTo>
                <a:lnTo>
                  <a:pt x="0" y="347379"/>
                </a:lnTo>
                <a:lnTo>
                  <a:pt x="8326" y="321282"/>
                </a:lnTo>
                <a:lnTo>
                  <a:pt x="11652" y="312334"/>
                </a:lnTo>
                <a:lnTo>
                  <a:pt x="22595" y="300108"/>
                </a:lnTo>
                <a:close/>
                <a:moveTo>
                  <a:pt x="24231" y="286243"/>
                </a:moveTo>
                <a:lnTo>
                  <a:pt x="24231" y="292396"/>
                </a:lnTo>
                <a:lnTo>
                  <a:pt x="17161" y="300881"/>
                </a:lnTo>
                <a:close/>
                <a:moveTo>
                  <a:pt x="18603" y="231141"/>
                </a:moveTo>
                <a:lnTo>
                  <a:pt x="16606" y="235168"/>
                </a:lnTo>
                <a:lnTo>
                  <a:pt x="4000" y="260495"/>
                </a:lnTo>
                <a:lnTo>
                  <a:pt x="1909" y="263559"/>
                </a:lnTo>
                <a:lnTo>
                  <a:pt x="0" y="267317"/>
                </a:lnTo>
                <a:lnTo>
                  <a:pt x="0" y="258594"/>
                </a:lnTo>
                <a:close/>
                <a:moveTo>
                  <a:pt x="24231" y="230849"/>
                </a:moveTo>
                <a:lnTo>
                  <a:pt x="24231" y="278494"/>
                </a:lnTo>
                <a:lnTo>
                  <a:pt x="14902" y="303593"/>
                </a:lnTo>
                <a:lnTo>
                  <a:pt x="0" y="321476"/>
                </a:lnTo>
                <a:lnTo>
                  <a:pt x="0" y="268532"/>
                </a:lnTo>
                <a:lnTo>
                  <a:pt x="4000" y="260495"/>
                </a:lnTo>
                <a:close/>
                <a:moveTo>
                  <a:pt x="24231" y="219793"/>
                </a:moveTo>
                <a:lnTo>
                  <a:pt x="24231" y="222836"/>
                </a:lnTo>
                <a:lnTo>
                  <a:pt x="18603" y="231141"/>
                </a:lnTo>
                <a:close/>
                <a:moveTo>
                  <a:pt x="24231" y="133342"/>
                </a:moveTo>
                <a:lnTo>
                  <a:pt x="24231" y="206545"/>
                </a:lnTo>
                <a:lnTo>
                  <a:pt x="13499" y="223505"/>
                </a:lnTo>
                <a:lnTo>
                  <a:pt x="0" y="245723"/>
                </a:lnTo>
                <a:lnTo>
                  <a:pt x="0" y="173915"/>
                </a:lnTo>
                <a:close/>
                <a:moveTo>
                  <a:pt x="24231" y="123476"/>
                </a:moveTo>
                <a:lnTo>
                  <a:pt x="24231" y="130027"/>
                </a:lnTo>
                <a:lnTo>
                  <a:pt x="17186" y="143459"/>
                </a:lnTo>
                <a:lnTo>
                  <a:pt x="0" y="171861"/>
                </a:lnTo>
                <a:lnTo>
                  <a:pt x="0" y="166299"/>
                </a:lnTo>
                <a:lnTo>
                  <a:pt x="18270" y="132668"/>
                </a:lnTo>
                <a:close/>
                <a:moveTo>
                  <a:pt x="10141" y="101902"/>
                </a:moveTo>
                <a:lnTo>
                  <a:pt x="3390" y="124989"/>
                </a:lnTo>
                <a:lnTo>
                  <a:pt x="0" y="135481"/>
                </a:lnTo>
                <a:lnTo>
                  <a:pt x="0" y="120168"/>
                </a:lnTo>
                <a:lnTo>
                  <a:pt x="2059" y="116043"/>
                </a:lnTo>
                <a:close/>
                <a:moveTo>
                  <a:pt x="24231" y="71662"/>
                </a:moveTo>
                <a:lnTo>
                  <a:pt x="24231" y="77243"/>
                </a:lnTo>
                <a:lnTo>
                  <a:pt x="10141" y="101902"/>
                </a:lnTo>
                <a:lnTo>
                  <a:pt x="11579" y="96983"/>
                </a:lnTo>
                <a:lnTo>
                  <a:pt x="18270" y="83584"/>
                </a:lnTo>
                <a:close/>
                <a:moveTo>
                  <a:pt x="8884" y="41579"/>
                </a:moveTo>
                <a:lnTo>
                  <a:pt x="5981" y="51185"/>
                </a:lnTo>
                <a:lnTo>
                  <a:pt x="0" y="58084"/>
                </a:lnTo>
                <a:lnTo>
                  <a:pt x="0" y="57571"/>
                </a:lnTo>
                <a:close/>
                <a:moveTo>
                  <a:pt x="24231" y="30135"/>
                </a:moveTo>
                <a:lnTo>
                  <a:pt x="24231" y="53709"/>
                </a:lnTo>
                <a:lnTo>
                  <a:pt x="11579" y="96983"/>
                </a:lnTo>
                <a:lnTo>
                  <a:pt x="2059" y="116043"/>
                </a:lnTo>
                <a:lnTo>
                  <a:pt x="1909" y="116307"/>
                </a:lnTo>
                <a:lnTo>
                  <a:pt x="0" y="120126"/>
                </a:lnTo>
                <a:lnTo>
                  <a:pt x="0" y="70975"/>
                </a:lnTo>
                <a:lnTo>
                  <a:pt x="5981" y="51185"/>
                </a:lnTo>
                <a:close/>
                <a:moveTo>
                  <a:pt x="20675" y="0"/>
                </a:moveTo>
                <a:lnTo>
                  <a:pt x="24231" y="0"/>
                </a:lnTo>
                <a:lnTo>
                  <a:pt x="24231" y="13954"/>
                </a:lnTo>
                <a:lnTo>
                  <a:pt x="8884" y="41579"/>
                </a:lnTo>
                <a:lnTo>
                  <a:pt x="12161" y="30736"/>
                </a:lnTo>
                <a:close/>
                <a:moveTo>
                  <a:pt x="0" y="0"/>
                </a:moveTo>
                <a:lnTo>
                  <a:pt x="3827" y="0"/>
                </a:lnTo>
                <a:lnTo>
                  <a:pt x="0" y="8201"/>
                </a:lnTo>
                <a:close/>
              </a:path>
            </a:pathLst>
          </a:cu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endParaRPr lang="zh-CN" altLang="en-US">
              <a:cs typeface="+mn-ea"/>
              <a:sym typeface="+mn-lt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775771" y="37833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>
                <a:solidFill>
                  <a:schemeClr val="bg1"/>
                </a:solidFill>
                <a:cs typeface="+mn-ea"/>
                <a:sym typeface="+mn-lt"/>
              </a:rPr>
              <a:t>4</a:t>
            </a:r>
            <a:endParaRPr lang="zh-CN" altLang="en-US" sz="2800" b="1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CE5AF609-20BB-4DB4-9945-644561B81E8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813" y="2467353"/>
            <a:ext cx="2410632" cy="3759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2543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5000">
        <p14:gallery dir="l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206747" y="3771019"/>
            <a:ext cx="76808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dirty="0">
                <a:solidFill>
                  <a:srgbClr val="005790"/>
                </a:solidFill>
                <a:cs typeface="+mn-ea"/>
                <a:sym typeface="+mn-lt"/>
              </a:rPr>
              <a:t>第二次课内容结束</a:t>
            </a:r>
          </a:p>
        </p:txBody>
      </p:sp>
      <p:grpSp>
        <p:nvGrpSpPr>
          <p:cNvPr id="10" name="组合 9"/>
          <p:cNvGrpSpPr/>
          <p:nvPr/>
        </p:nvGrpSpPr>
        <p:grpSpPr>
          <a:xfrm>
            <a:off x="3762307" y="2510972"/>
            <a:ext cx="4540704" cy="1074057"/>
            <a:chOff x="3659868" y="841828"/>
            <a:chExt cx="4540704" cy="1074057"/>
          </a:xfrm>
          <a:solidFill>
            <a:srgbClr val="FF9999"/>
          </a:solidFill>
        </p:grpSpPr>
        <p:grpSp>
          <p:nvGrpSpPr>
            <p:cNvPr id="12" name="组合 11"/>
            <p:cNvGrpSpPr/>
            <p:nvPr/>
          </p:nvGrpSpPr>
          <p:grpSpPr>
            <a:xfrm>
              <a:off x="3659868" y="841828"/>
              <a:ext cx="4540704" cy="1074057"/>
              <a:chOff x="4429125" y="2685143"/>
              <a:chExt cx="4118758" cy="1182009"/>
            </a:xfrm>
            <a:grpFill/>
          </p:grpSpPr>
          <p:sp>
            <p:nvSpPr>
              <p:cNvPr id="14" name="Freeform 92"/>
              <p:cNvSpPr>
                <a:spLocks noEditPoints="1"/>
              </p:cNvSpPr>
              <p:nvPr/>
            </p:nvSpPr>
            <p:spPr bwMode="auto">
              <a:xfrm>
                <a:off x="4429125" y="2685143"/>
                <a:ext cx="4118758" cy="1182009"/>
              </a:xfrm>
              <a:custGeom>
                <a:avLst/>
                <a:gdLst>
                  <a:gd name="T0" fmla="*/ 1235 w 1305"/>
                  <a:gd name="T1" fmla="*/ 116 h 339"/>
                  <a:gd name="T2" fmla="*/ 1299 w 1305"/>
                  <a:gd name="T3" fmla="*/ 11 h 339"/>
                  <a:gd name="T4" fmla="*/ 868 w 1305"/>
                  <a:gd name="T5" fmla="*/ 14 h 339"/>
                  <a:gd name="T6" fmla="*/ 862 w 1305"/>
                  <a:gd name="T7" fmla="*/ 70 h 339"/>
                  <a:gd name="T8" fmla="*/ 408 w 1305"/>
                  <a:gd name="T9" fmla="*/ 31 h 339"/>
                  <a:gd name="T10" fmla="*/ 1 w 1305"/>
                  <a:gd name="T11" fmla="*/ 36 h 339"/>
                  <a:gd name="T12" fmla="*/ 20 w 1305"/>
                  <a:gd name="T13" fmla="*/ 231 h 339"/>
                  <a:gd name="T14" fmla="*/ 174 w 1305"/>
                  <a:gd name="T15" fmla="*/ 250 h 339"/>
                  <a:gd name="T16" fmla="*/ 61 w 1305"/>
                  <a:gd name="T17" fmla="*/ 177 h 339"/>
                  <a:gd name="T18" fmla="*/ 45 w 1305"/>
                  <a:gd name="T19" fmla="*/ 90 h 339"/>
                  <a:gd name="T20" fmla="*/ 44 w 1305"/>
                  <a:gd name="T21" fmla="*/ 40 h 339"/>
                  <a:gd name="T22" fmla="*/ 14 w 1305"/>
                  <a:gd name="T23" fmla="*/ 37 h 339"/>
                  <a:gd name="T24" fmla="*/ 189 w 1305"/>
                  <a:gd name="T25" fmla="*/ 89 h 339"/>
                  <a:gd name="T26" fmla="*/ 199 w 1305"/>
                  <a:gd name="T27" fmla="*/ 335 h 339"/>
                  <a:gd name="T28" fmla="*/ 778 w 1305"/>
                  <a:gd name="T29" fmla="*/ 327 h 339"/>
                  <a:gd name="T30" fmla="*/ 1061 w 1305"/>
                  <a:gd name="T31" fmla="*/ 273 h 339"/>
                  <a:gd name="T32" fmla="*/ 1076 w 1305"/>
                  <a:gd name="T33" fmla="*/ 231 h 339"/>
                  <a:gd name="T34" fmla="*/ 1299 w 1305"/>
                  <a:gd name="T35" fmla="*/ 209 h 339"/>
                  <a:gd name="T36" fmla="*/ 909 w 1305"/>
                  <a:gd name="T37" fmla="*/ 71 h 339"/>
                  <a:gd name="T38" fmla="*/ 925 w 1305"/>
                  <a:gd name="T39" fmla="*/ 71 h 339"/>
                  <a:gd name="T40" fmla="*/ 886 w 1305"/>
                  <a:gd name="T41" fmla="*/ 30 h 339"/>
                  <a:gd name="T42" fmla="*/ 870 w 1305"/>
                  <a:gd name="T43" fmla="*/ 25 h 339"/>
                  <a:gd name="T44" fmla="*/ 869 w 1305"/>
                  <a:gd name="T45" fmla="*/ 70 h 339"/>
                  <a:gd name="T46" fmla="*/ 399 w 1305"/>
                  <a:gd name="T47" fmla="*/ 56 h 339"/>
                  <a:gd name="T48" fmla="*/ 382 w 1305"/>
                  <a:gd name="T49" fmla="*/ 47 h 339"/>
                  <a:gd name="T50" fmla="*/ 382 w 1305"/>
                  <a:gd name="T51" fmla="*/ 47 h 339"/>
                  <a:gd name="T52" fmla="*/ 349 w 1305"/>
                  <a:gd name="T53" fmla="*/ 70 h 339"/>
                  <a:gd name="T54" fmla="*/ 325 w 1305"/>
                  <a:gd name="T55" fmla="*/ 63 h 339"/>
                  <a:gd name="T56" fmla="*/ 325 w 1305"/>
                  <a:gd name="T57" fmla="*/ 76 h 339"/>
                  <a:gd name="T58" fmla="*/ 318 w 1305"/>
                  <a:gd name="T59" fmla="*/ 76 h 339"/>
                  <a:gd name="T60" fmla="*/ 298 w 1305"/>
                  <a:gd name="T61" fmla="*/ 70 h 339"/>
                  <a:gd name="T62" fmla="*/ 1049 w 1305"/>
                  <a:gd name="T63" fmla="*/ 289 h 339"/>
                  <a:gd name="T64" fmla="*/ 1042 w 1305"/>
                  <a:gd name="T65" fmla="*/ 297 h 339"/>
                  <a:gd name="T66" fmla="*/ 762 w 1305"/>
                  <a:gd name="T67" fmla="*/ 315 h 339"/>
                  <a:gd name="T68" fmla="*/ 192 w 1305"/>
                  <a:gd name="T69" fmla="*/ 310 h 339"/>
                  <a:gd name="T70" fmla="*/ 213 w 1305"/>
                  <a:gd name="T71" fmla="*/ 302 h 339"/>
                  <a:gd name="T72" fmla="*/ 192 w 1305"/>
                  <a:gd name="T73" fmla="*/ 236 h 339"/>
                  <a:gd name="T74" fmla="*/ 223 w 1305"/>
                  <a:gd name="T75" fmla="*/ 111 h 339"/>
                  <a:gd name="T76" fmla="*/ 196 w 1305"/>
                  <a:gd name="T77" fmla="*/ 104 h 339"/>
                  <a:gd name="T78" fmla="*/ 1036 w 1305"/>
                  <a:gd name="T79" fmla="*/ 88 h 339"/>
                  <a:gd name="T80" fmla="*/ 1043 w 1305"/>
                  <a:gd name="T81" fmla="*/ 99 h 339"/>
                  <a:gd name="T82" fmla="*/ 1049 w 1305"/>
                  <a:gd name="T83" fmla="*/ 289 h 339"/>
                  <a:gd name="T84" fmla="*/ 947 w 1305"/>
                  <a:gd name="T85" fmla="*/ 72 h 339"/>
                  <a:gd name="T86" fmla="*/ 952 w 1305"/>
                  <a:gd name="T87" fmla="*/ 62 h 339"/>
                  <a:gd name="T88" fmla="*/ 968 w 1305"/>
                  <a:gd name="T89" fmla="*/ 72 h 339"/>
                  <a:gd name="T90" fmla="*/ 1004 w 1305"/>
                  <a:gd name="T91" fmla="*/ 73 h 339"/>
                  <a:gd name="T92" fmla="*/ 1176 w 1305"/>
                  <a:gd name="T93" fmla="*/ 209 h 339"/>
                  <a:gd name="T94" fmla="*/ 1059 w 1305"/>
                  <a:gd name="T95" fmla="*/ 210 h 339"/>
                  <a:gd name="T96" fmla="*/ 1071 w 1305"/>
                  <a:gd name="T97" fmla="*/ 206 h 339"/>
                  <a:gd name="T98" fmla="*/ 1044 w 1305"/>
                  <a:gd name="T99" fmla="*/ 78 h 339"/>
                  <a:gd name="T100" fmla="*/ 972 w 1305"/>
                  <a:gd name="T101" fmla="*/ 44 h 339"/>
                  <a:gd name="T102" fmla="*/ 949 w 1305"/>
                  <a:gd name="T103" fmla="*/ 41 h 339"/>
                  <a:gd name="T104" fmla="*/ 1232 w 1305"/>
                  <a:gd name="T105" fmla="*/ 99 h 339"/>
                  <a:gd name="T106" fmla="*/ 1269 w 1305"/>
                  <a:gd name="T107" fmla="*/ 185 h 339"/>
                  <a:gd name="T108" fmla="*/ 1280 w 1305"/>
                  <a:gd name="T109" fmla="*/ 189 h 3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1305" h="339">
                    <a:moveTo>
                      <a:pt x="1303" y="200"/>
                    </a:moveTo>
                    <a:cubicBezTo>
                      <a:pt x="1293" y="186"/>
                      <a:pt x="1281" y="173"/>
                      <a:pt x="1269" y="160"/>
                    </a:cubicBezTo>
                    <a:cubicBezTo>
                      <a:pt x="1263" y="152"/>
                      <a:pt x="1256" y="145"/>
                      <a:pt x="1250" y="138"/>
                    </a:cubicBezTo>
                    <a:cubicBezTo>
                      <a:pt x="1244" y="132"/>
                      <a:pt x="1233" y="124"/>
                      <a:pt x="1235" y="116"/>
                    </a:cubicBezTo>
                    <a:cubicBezTo>
                      <a:pt x="1236" y="109"/>
                      <a:pt x="1245" y="99"/>
                      <a:pt x="1249" y="93"/>
                    </a:cubicBezTo>
                    <a:cubicBezTo>
                      <a:pt x="1254" y="85"/>
                      <a:pt x="1260" y="77"/>
                      <a:pt x="1265" y="68"/>
                    </a:cubicBezTo>
                    <a:cubicBezTo>
                      <a:pt x="1276" y="50"/>
                      <a:pt x="1287" y="32"/>
                      <a:pt x="1298" y="14"/>
                    </a:cubicBezTo>
                    <a:cubicBezTo>
                      <a:pt x="1299" y="13"/>
                      <a:pt x="1299" y="12"/>
                      <a:pt x="1299" y="11"/>
                    </a:cubicBezTo>
                    <a:cubicBezTo>
                      <a:pt x="1303" y="8"/>
                      <a:pt x="1300" y="0"/>
                      <a:pt x="1294" y="1"/>
                    </a:cubicBezTo>
                    <a:cubicBezTo>
                      <a:pt x="1154" y="22"/>
                      <a:pt x="1012" y="26"/>
                      <a:pt x="872" y="13"/>
                    </a:cubicBezTo>
                    <a:cubicBezTo>
                      <a:pt x="870" y="13"/>
                      <a:pt x="869" y="14"/>
                      <a:pt x="868" y="15"/>
                    </a:cubicBezTo>
                    <a:cubicBezTo>
                      <a:pt x="868" y="15"/>
                      <a:pt x="868" y="14"/>
                      <a:pt x="868" y="14"/>
                    </a:cubicBezTo>
                    <a:cubicBezTo>
                      <a:pt x="867" y="11"/>
                      <a:pt x="862" y="12"/>
                      <a:pt x="862" y="15"/>
                    </a:cubicBezTo>
                    <a:cubicBezTo>
                      <a:pt x="861" y="24"/>
                      <a:pt x="862" y="34"/>
                      <a:pt x="862" y="44"/>
                    </a:cubicBezTo>
                    <a:cubicBezTo>
                      <a:pt x="862" y="52"/>
                      <a:pt x="860" y="61"/>
                      <a:pt x="862" y="69"/>
                    </a:cubicBezTo>
                    <a:cubicBezTo>
                      <a:pt x="862" y="70"/>
                      <a:pt x="862" y="70"/>
                      <a:pt x="862" y="70"/>
                    </a:cubicBezTo>
                    <a:cubicBezTo>
                      <a:pt x="710" y="68"/>
                      <a:pt x="559" y="69"/>
                      <a:pt x="407" y="73"/>
                    </a:cubicBezTo>
                    <a:cubicBezTo>
                      <a:pt x="408" y="68"/>
                      <a:pt x="408" y="62"/>
                      <a:pt x="409" y="57"/>
                    </a:cubicBezTo>
                    <a:cubicBezTo>
                      <a:pt x="409" y="49"/>
                      <a:pt x="410" y="41"/>
                      <a:pt x="409" y="33"/>
                    </a:cubicBezTo>
                    <a:cubicBezTo>
                      <a:pt x="409" y="32"/>
                      <a:pt x="409" y="31"/>
                      <a:pt x="408" y="31"/>
                    </a:cubicBezTo>
                    <a:cubicBezTo>
                      <a:pt x="407" y="30"/>
                      <a:pt x="406" y="29"/>
                      <a:pt x="404" y="29"/>
                    </a:cubicBezTo>
                    <a:cubicBezTo>
                      <a:pt x="338" y="26"/>
                      <a:pt x="272" y="26"/>
                      <a:pt x="206" y="26"/>
                    </a:cubicBezTo>
                    <a:cubicBezTo>
                      <a:pt x="141" y="26"/>
                      <a:pt x="74" y="24"/>
                      <a:pt x="9" y="30"/>
                    </a:cubicBezTo>
                    <a:cubicBezTo>
                      <a:pt x="6" y="27"/>
                      <a:pt x="0" y="31"/>
                      <a:pt x="1" y="36"/>
                    </a:cubicBezTo>
                    <a:cubicBezTo>
                      <a:pt x="10" y="71"/>
                      <a:pt x="38" y="103"/>
                      <a:pt x="63" y="128"/>
                    </a:cubicBezTo>
                    <a:cubicBezTo>
                      <a:pt x="73" y="138"/>
                      <a:pt x="73" y="139"/>
                      <a:pt x="65" y="151"/>
                    </a:cubicBezTo>
                    <a:cubicBezTo>
                      <a:pt x="59" y="159"/>
                      <a:pt x="53" y="167"/>
                      <a:pt x="48" y="176"/>
                    </a:cubicBezTo>
                    <a:cubicBezTo>
                      <a:pt x="37" y="193"/>
                      <a:pt x="26" y="211"/>
                      <a:pt x="20" y="231"/>
                    </a:cubicBezTo>
                    <a:cubicBezTo>
                      <a:pt x="19" y="234"/>
                      <a:pt x="22" y="236"/>
                      <a:pt x="24" y="235"/>
                    </a:cubicBezTo>
                    <a:cubicBezTo>
                      <a:pt x="24" y="237"/>
                      <a:pt x="24" y="239"/>
                      <a:pt x="27" y="239"/>
                    </a:cubicBezTo>
                    <a:cubicBezTo>
                      <a:pt x="50" y="243"/>
                      <a:pt x="74" y="244"/>
                      <a:pt x="98" y="246"/>
                    </a:cubicBezTo>
                    <a:cubicBezTo>
                      <a:pt x="123" y="248"/>
                      <a:pt x="149" y="252"/>
                      <a:pt x="174" y="250"/>
                    </a:cubicBezTo>
                    <a:cubicBezTo>
                      <a:pt x="179" y="249"/>
                      <a:pt x="181" y="242"/>
                      <a:pt x="176" y="241"/>
                    </a:cubicBezTo>
                    <a:cubicBezTo>
                      <a:pt x="152" y="236"/>
                      <a:pt x="128" y="236"/>
                      <a:pt x="104" y="235"/>
                    </a:cubicBezTo>
                    <a:cubicBezTo>
                      <a:pt x="79" y="233"/>
                      <a:pt x="53" y="231"/>
                      <a:pt x="28" y="232"/>
                    </a:cubicBezTo>
                    <a:cubicBezTo>
                      <a:pt x="40" y="214"/>
                      <a:pt x="50" y="195"/>
                      <a:pt x="61" y="177"/>
                    </a:cubicBezTo>
                    <a:cubicBezTo>
                      <a:pt x="68" y="167"/>
                      <a:pt x="77" y="157"/>
                      <a:pt x="83" y="147"/>
                    </a:cubicBezTo>
                    <a:cubicBezTo>
                      <a:pt x="86" y="142"/>
                      <a:pt x="87" y="139"/>
                      <a:pt x="84" y="133"/>
                    </a:cubicBezTo>
                    <a:cubicBezTo>
                      <a:pt x="81" y="126"/>
                      <a:pt x="73" y="121"/>
                      <a:pt x="67" y="115"/>
                    </a:cubicBezTo>
                    <a:cubicBezTo>
                      <a:pt x="60" y="107"/>
                      <a:pt x="52" y="99"/>
                      <a:pt x="45" y="90"/>
                    </a:cubicBezTo>
                    <a:cubicBezTo>
                      <a:pt x="35" y="77"/>
                      <a:pt x="27" y="62"/>
                      <a:pt x="19" y="48"/>
                    </a:cubicBezTo>
                    <a:cubicBezTo>
                      <a:pt x="23" y="48"/>
                      <a:pt x="27" y="48"/>
                      <a:pt x="31" y="48"/>
                    </a:cubicBezTo>
                    <a:cubicBezTo>
                      <a:pt x="35" y="48"/>
                      <a:pt x="40" y="49"/>
                      <a:pt x="44" y="47"/>
                    </a:cubicBezTo>
                    <a:cubicBezTo>
                      <a:pt x="48" y="46"/>
                      <a:pt x="48" y="42"/>
                      <a:pt x="44" y="40"/>
                    </a:cubicBezTo>
                    <a:cubicBezTo>
                      <a:pt x="40" y="39"/>
                      <a:pt x="35" y="39"/>
                      <a:pt x="31" y="40"/>
                    </a:cubicBezTo>
                    <a:cubicBezTo>
                      <a:pt x="26" y="40"/>
                      <a:pt x="21" y="40"/>
                      <a:pt x="17" y="40"/>
                    </a:cubicBezTo>
                    <a:cubicBezTo>
                      <a:pt x="16" y="40"/>
                      <a:pt x="16" y="40"/>
                      <a:pt x="15" y="40"/>
                    </a:cubicBezTo>
                    <a:cubicBezTo>
                      <a:pt x="15" y="39"/>
                      <a:pt x="14" y="38"/>
                      <a:pt x="14" y="37"/>
                    </a:cubicBezTo>
                    <a:cubicBezTo>
                      <a:pt x="78" y="39"/>
                      <a:pt x="142" y="36"/>
                      <a:pt x="206" y="36"/>
                    </a:cubicBezTo>
                    <a:cubicBezTo>
                      <a:pt x="263" y="36"/>
                      <a:pt x="320" y="37"/>
                      <a:pt x="377" y="38"/>
                    </a:cubicBezTo>
                    <a:cubicBezTo>
                      <a:pt x="317" y="58"/>
                      <a:pt x="254" y="69"/>
                      <a:pt x="191" y="81"/>
                    </a:cubicBezTo>
                    <a:cubicBezTo>
                      <a:pt x="187" y="81"/>
                      <a:pt x="187" y="86"/>
                      <a:pt x="189" y="89"/>
                    </a:cubicBezTo>
                    <a:cubicBezTo>
                      <a:pt x="188" y="90"/>
                      <a:pt x="187" y="91"/>
                      <a:pt x="187" y="93"/>
                    </a:cubicBezTo>
                    <a:cubicBezTo>
                      <a:pt x="183" y="143"/>
                      <a:pt x="182" y="192"/>
                      <a:pt x="180" y="242"/>
                    </a:cubicBezTo>
                    <a:cubicBezTo>
                      <a:pt x="179" y="263"/>
                      <a:pt x="177" y="284"/>
                      <a:pt x="178" y="304"/>
                    </a:cubicBezTo>
                    <a:cubicBezTo>
                      <a:pt x="179" y="318"/>
                      <a:pt x="185" y="330"/>
                      <a:pt x="199" y="335"/>
                    </a:cubicBezTo>
                    <a:cubicBezTo>
                      <a:pt x="217" y="339"/>
                      <a:pt x="238" y="336"/>
                      <a:pt x="255" y="336"/>
                    </a:cubicBezTo>
                    <a:cubicBezTo>
                      <a:pt x="282" y="335"/>
                      <a:pt x="309" y="335"/>
                      <a:pt x="335" y="335"/>
                    </a:cubicBezTo>
                    <a:cubicBezTo>
                      <a:pt x="384" y="334"/>
                      <a:pt x="433" y="333"/>
                      <a:pt x="482" y="333"/>
                    </a:cubicBezTo>
                    <a:cubicBezTo>
                      <a:pt x="581" y="331"/>
                      <a:pt x="679" y="329"/>
                      <a:pt x="778" y="327"/>
                    </a:cubicBezTo>
                    <a:cubicBezTo>
                      <a:pt x="828" y="326"/>
                      <a:pt x="878" y="324"/>
                      <a:pt x="928" y="323"/>
                    </a:cubicBezTo>
                    <a:cubicBezTo>
                      <a:pt x="950" y="322"/>
                      <a:pt x="972" y="322"/>
                      <a:pt x="995" y="321"/>
                    </a:cubicBezTo>
                    <a:cubicBezTo>
                      <a:pt x="1011" y="321"/>
                      <a:pt x="1036" y="325"/>
                      <a:pt x="1051" y="315"/>
                    </a:cubicBezTo>
                    <a:cubicBezTo>
                      <a:pt x="1064" y="305"/>
                      <a:pt x="1061" y="287"/>
                      <a:pt x="1061" y="273"/>
                    </a:cubicBezTo>
                    <a:cubicBezTo>
                      <a:pt x="1060" y="259"/>
                      <a:pt x="1060" y="245"/>
                      <a:pt x="1059" y="232"/>
                    </a:cubicBezTo>
                    <a:cubicBezTo>
                      <a:pt x="1061" y="232"/>
                      <a:pt x="1063" y="232"/>
                      <a:pt x="1065" y="232"/>
                    </a:cubicBezTo>
                    <a:cubicBezTo>
                      <a:pt x="1068" y="233"/>
                      <a:pt x="1072" y="234"/>
                      <a:pt x="1074" y="233"/>
                    </a:cubicBezTo>
                    <a:cubicBezTo>
                      <a:pt x="1075" y="232"/>
                      <a:pt x="1076" y="232"/>
                      <a:pt x="1076" y="231"/>
                    </a:cubicBezTo>
                    <a:cubicBezTo>
                      <a:pt x="1090" y="231"/>
                      <a:pt x="1104" y="229"/>
                      <a:pt x="1118" y="227"/>
                    </a:cubicBezTo>
                    <a:cubicBezTo>
                      <a:pt x="1138" y="225"/>
                      <a:pt x="1159" y="223"/>
                      <a:pt x="1180" y="221"/>
                    </a:cubicBezTo>
                    <a:cubicBezTo>
                      <a:pt x="1199" y="219"/>
                      <a:pt x="1219" y="217"/>
                      <a:pt x="1239" y="215"/>
                    </a:cubicBezTo>
                    <a:cubicBezTo>
                      <a:pt x="1258" y="213"/>
                      <a:pt x="1280" y="214"/>
                      <a:pt x="1299" y="209"/>
                    </a:cubicBezTo>
                    <a:cubicBezTo>
                      <a:pt x="1301" y="208"/>
                      <a:pt x="1302" y="206"/>
                      <a:pt x="1302" y="204"/>
                    </a:cubicBezTo>
                    <a:cubicBezTo>
                      <a:pt x="1304" y="204"/>
                      <a:pt x="1305" y="202"/>
                      <a:pt x="1303" y="200"/>
                    </a:cubicBezTo>
                    <a:close/>
                    <a:moveTo>
                      <a:pt x="925" y="71"/>
                    </a:moveTo>
                    <a:cubicBezTo>
                      <a:pt x="919" y="71"/>
                      <a:pt x="914" y="71"/>
                      <a:pt x="909" y="71"/>
                    </a:cubicBezTo>
                    <a:cubicBezTo>
                      <a:pt x="908" y="66"/>
                      <a:pt x="907" y="60"/>
                      <a:pt x="906" y="55"/>
                    </a:cubicBezTo>
                    <a:cubicBezTo>
                      <a:pt x="905" y="49"/>
                      <a:pt x="905" y="43"/>
                      <a:pt x="904" y="37"/>
                    </a:cubicBezTo>
                    <a:cubicBezTo>
                      <a:pt x="910" y="39"/>
                      <a:pt x="916" y="41"/>
                      <a:pt x="922" y="43"/>
                    </a:cubicBezTo>
                    <a:cubicBezTo>
                      <a:pt x="920" y="52"/>
                      <a:pt x="920" y="63"/>
                      <a:pt x="925" y="71"/>
                    </a:cubicBezTo>
                    <a:close/>
                    <a:moveTo>
                      <a:pt x="900" y="35"/>
                    </a:moveTo>
                    <a:cubicBezTo>
                      <a:pt x="899" y="46"/>
                      <a:pt x="898" y="60"/>
                      <a:pt x="901" y="71"/>
                    </a:cubicBezTo>
                    <a:cubicBezTo>
                      <a:pt x="897" y="71"/>
                      <a:pt x="894" y="71"/>
                      <a:pt x="890" y="71"/>
                    </a:cubicBezTo>
                    <a:cubicBezTo>
                      <a:pt x="889" y="57"/>
                      <a:pt x="886" y="44"/>
                      <a:pt x="886" y="30"/>
                    </a:cubicBezTo>
                    <a:cubicBezTo>
                      <a:pt x="890" y="32"/>
                      <a:pt x="895" y="34"/>
                      <a:pt x="900" y="35"/>
                    </a:cubicBezTo>
                    <a:close/>
                    <a:moveTo>
                      <a:pt x="869" y="69"/>
                    </a:moveTo>
                    <a:cubicBezTo>
                      <a:pt x="873" y="61"/>
                      <a:pt x="872" y="51"/>
                      <a:pt x="872" y="42"/>
                    </a:cubicBezTo>
                    <a:cubicBezTo>
                      <a:pt x="872" y="36"/>
                      <a:pt x="871" y="30"/>
                      <a:pt x="870" y="25"/>
                    </a:cubicBezTo>
                    <a:cubicBezTo>
                      <a:pt x="870" y="25"/>
                      <a:pt x="870" y="25"/>
                      <a:pt x="870" y="25"/>
                    </a:cubicBezTo>
                    <a:cubicBezTo>
                      <a:pt x="874" y="26"/>
                      <a:pt x="877" y="27"/>
                      <a:pt x="880" y="28"/>
                    </a:cubicBezTo>
                    <a:cubicBezTo>
                      <a:pt x="879" y="42"/>
                      <a:pt x="878" y="57"/>
                      <a:pt x="882" y="71"/>
                    </a:cubicBezTo>
                    <a:cubicBezTo>
                      <a:pt x="878" y="71"/>
                      <a:pt x="873" y="70"/>
                      <a:pt x="869" y="70"/>
                    </a:cubicBezTo>
                    <a:cubicBezTo>
                      <a:pt x="869" y="70"/>
                      <a:pt x="869" y="70"/>
                      <a:pt x="869" y="69"/>
                    </a:cubicBezTo>
                    <a:close/>
                    <a:moveTo>
                      <a:pt x="388" y="45"/>
                    </a:moveTo>
                    <a:cubicBezTo>
                      <a:pt x="392" y="43"/>
                      <a:pt x="397" y="42"/>
                      <a:pt x="402" y="40"/>
                    </a:cubicBezTo>
                    <a:cubicBezTo>
                      <a:pt x="401" y="45"/>
                      <a:pt x="400" y="51"/>
                      <a:pt x="399" y="56"/>
                    </a:cubicBezTo>
                    <a:cubicBezTo>
                      <a:pt x="398" y="62"/>
                      <a:pt x="397" y="68"/>
                      <a:pt x="397" y="73"/>
                    </a:cubicBezTo>
                    <a:cubicBezTo>
                      <a:pt x="395" y="73"/>
                      <a:pt x="392" y="74"/>
                      <a:pt x="389" y="74"/>
                    </a:cubicBezTo>
                    <a:cubicBezTo>
                      <a:pt x="387" y="64"/>
                      <a:pt x="386" y="55"/>
                      <a:pt x="388" y="45"/>
                    </a:cubicBezTo>
                    <a:close/>
                    <a:moveTo>
                      <a:pt x="382" y="47"/>
                    </a:moveTo>
                    <a:cubicBezTo>
                      <a:pt x="380" y="56"/>
                      <a:pt x="379" y="65"/>
                      <a:pt x="381" y="74"/>
                    </a:cubicBezTo>
                    <a:cubicBezTo>
                      <a:pt x="377" y="74"/>
                      <a:pt x="373" y="74"/>
                      <a:pt x="368" y="74"/>
                    </a:cubicBezTo>
                    <a:cubicBezTo>
                      <a:pt x="369" y="66"/>
                      <a:pt x="369" y="59"/>
                      <a:pt x="368" y="51"/>
                    </a:cubicBezTo>
                    <a:cubicBezTo>
                      <a:pt x="373" y="49"/>
                      <a:pt x="377" y="48"/>
                      <a:pt x="382" y="47"/>
                    </a:cubicBezTo>
                    <a:close/>
                    <a:moveTo>
                      <a:pt x="363" y="52"/>
                    </a:moveTo>
                    <a:cubicBezTo>
                      <a:pt x="363" y="60"/>
                      <a:pt x="362" y="67"/>
                      <a:pt x="361" y="74"/>
                    </a:cubicBezTo>
                    <a:cubicBezTo>
                      <a:pt x="357" y="75"/>
                      <a:pt x="353" y="75"/>
                      <a:pt x="349" y="75"/>
                    </a:cubicBezTo>
                    <a:cubicBezTo>
                      <a:pt x="350" y="73"/>
                      <a:pt x="349" y="72"/>
                      <a:pt x="349" y="70"/>
                    </a:cubicBezTo>
                    <a:cubicBezTo>
                      <a:pt x="349" y="66"/>
                      <a:pt x="349" y="61"/>
                      <a:pt x="348" y="57"/>
                    </a:cubicBezTo>
                    <a:cubicBezTo>
                      <a:pt x="353" y="55"/>
                      <a:pt x="358" y="54"/>
                      <a:pt x="363" y="52"/>
                    </a:cubicBezTo>
                    <a:close/>
                    <a:moveTo>
                      <a:pt x="325" y="71"/>
                    </a:moveTo>
                    <a:cubicBezTo>
                      <a:pt x="325" y="68"/>
                      <a:pt x="325" y="66"/>
                      <a:pt x="325" y="63"/>
                    </a:cubicBezTo>
                    <a:cubicBezTo>
                      <a:pt x="331" y="61"/>
                      <a:pt x="337" y="60"/>
                      <a:pt x="343" y="58"/>
                    </a:cubicBezTo>
                    <a:cubicBezTo>
                      <a:pt x="343" y="62"/>
                      <a:pt x="343" y="66"/>
                      <a:pt x="342" y="70"/>
                    </a:cubicBezTo>
                    <a:cubicBezTo>
                      <a:pt x="342" y="72"/>
                      <a:pt x="342" y="73"/>
                      <a:pt x="342" y="75"/>
                    </a:cubicBezTo>
                    <a:cubicBezTo>
                      <a:pt x="336" y="75"/>
                      <a:pt x="330" y="75"/>
                      <a:pt x="325" y="76"/>
                    </a:cubicBezTo>
                    <a:cubicBezTo>
                      <a:pt x="325" y="74"/>
                      <a:pt x="325" y="72"/>
                      <a:pt x="325" y="71"/>
                    </a:cubicBezTo>
                    <a:close/>
                    <a:moveTo>
                      <a:pt x="320" y="64"/>
                    </a:moveTo>
                    <a:cubicBezTo>
                      <a:pt x="320" y="66"/>
                      <a:pt x="319" y="68"/>
                      <a:pt x="319" y="70"/>
                    </a:cubicBezTo>
                    <a:cubicBezTo>
                      <a:pt x="319" y="72"/>
                      <a:pt x="318" y="74"/>
                      <a:pt x="318" y="76"/>
                    </a:cubicBezTo>
                    <a:cubicBezTo>
                      <a:pt x="313" y="76"/>
                      <a:pt x="309" y="76"/>
                      <a:pt x="304" y="76"/>
                    </a:cubicBezTo>
                    <a:cubicBezTo>
                      <a:pt x="303" y="74"/>
                      <a:pt x="302" y="71"/>
                      <a:pt x="302" y="69"/>
                    </a:cubicBezTo>
                    <a:cubicBezTo>
                      <a:pt x="308" y="67"/>
                      <a:pt x="314" y="66"/>
                      <a:pt x="320" y="64"/>
                    </a:cubicBezTo>
                    <a:close/>
                    <a:moveTo>
                      <a:pt x="298" y="70"/>
                    </a:moveTo>
                    <a:cubicBezTo>
                      <a:pt x="298" y="72"/>
                      <a:pt x="298" y="74"/>
                      <a:pt x="299" y="76"/>
                    </a:cubicBezTo>
                    <a:cubicBezTo>
                      <a:pt x="286" y="77"/>
                      <a:pt x="274" y="77"/>
                      <a:pt x="261" y="78"/>
                    </a:cubicBezTo>
                    <a:cubicBezTo>
                      <a:pt x="273" y="75"/>
                      <a:pt x="286" y="72"/>
                      <a:pt x="298" y="70"/>
                    </a:cubicBezTo>
                    <a:close/>
                    <a:moveTo>
                      <a:pt x="1049" y="289"/>
                    </a:moveTo>
                    <a:cubicBezTo>
                      <a:pt x="1047" y="288"/>
                      <a:pt x="1045" y="289"/>
                      <a:pt x="1042" y="289"/>
                    </a:cubicBezTo>
                    <a:cubicBezTo>
                      <a:pt x="1039" y="289"/>
                      <a:pt x="1037" y="289"/>
                      <a:pt x="1034" y="289"/>
                    </a:cubicBezTo>
                    <a:cubicBezTo>
                      <a:pt x="1031" y="290"/>
                      <a:pt x="1031" y="296"/>
                      <a:pt x="1034" y="297"/>
                    </a:cubicBezTo>
                    <a:cubicBezTo>
                      <a:pt x="1037" y="297"/>
                      <a:pt x="1039" y="297"/>
                      <a:pt x="1042" y="297"/>
                    </a:cubicBezTo>
                    <a:cubicBezTo>
                      <a:pt x="1044" y="297"/>
                      <a:pt x="1046" y="297"/>
                      <a:pt x="1048" y="297"/>
                    </a:cubicBezTo>
                    <a:cubicBezTo>
                      <a:pt x="1048" y="297"/>
                      <a:pt x="1048" y="297"/>
                      <a:pt x="1048" y="297"/>
                    </a:cubicBezTo>
                    <a:cubicBezTo>
                      <a:pt x="1044" y="311"/>
                      <a:pt x="1025" y="308"/>
                      <a:pt x="1015" y="308"/>
                    </a:cubicBezTo>
                    <a:cubicBezTo>
                      <a:pt x="930" y="311"/>
                      <a:pt x="846" y="313"/>
                      <a:pt x="762" y="315"/>
                    </a:cubicBezTo>
                    <a:cubicBezTo>
                      <a:pt x="593" y="319"/>
                      <a:pt x="424" y="321"/>
                      <a:pt x="255" y="323"/>
                    </a:cubicBezTo>
                    <a:cubicBezTo>
                      <a:pt x="244" y="323"/>
                      <a:pt x="233" y="323"/>
                      <a:pt x="222" y="323"/>
                    </a:cubicBezTo>
                    <a:cubicBezTo>
                      <a:pt x="217" y="323"/>
                      <a:pt x="212" y="324"/>
                      <a:pt x="207" y="323"/>
                    </a:cubicBezTo>
                    <a:cubicBezTo>
                      <a:pt x="198" y="321"/>
                      <a:pt x="194" y="316"/>
                      <a:pt x="192" y="310"/>
                    </a:cubicBezTo>
                    <a:cubicBezTo>
                      <a:pt x="192" y="310"/>
                      <a:pt x="193" y="310"/>
                      <a:pt x="193" y="310"/>
                    </a:cubicBezTo>
                    <a:cubicBezTo>
                      <a:pt x="195" y="310"/>
                      <a:pt x="198" y="310"/>
                      <a:pt x="200" y="310"/>
                    </a:cubicBezTo>
                    <a:cubicBezTo>
                      <a:pt x="204" y="311"/>
                      <a:pt x="209" y="311"/>
                      <a:pt x="213" y="310"/>
                    </a:cubicBezTo>
                    <a:cubicBezTo>
                      <a:pt x="217" y="309"/>
                      <a:pt x="217" y="303"/>
                      <a:pt x="213" y="302"/>
                    </a:cubicBezTo>
                    <a:cubicBezTo>
                      <a:pt x="209" y="301"/>
                      <a:pt x="204" y="302"/>
                      <a:pt x="200" y="302"/>
                    </a:cubicBezTo>
                    <a:cubicBezTo>
                      <a:pt x="197" y="302"/>
                      <a:pt x="193" y="302"/>
                      <a:pt x="191" y="304"/>
                    </a:cubicBezTo>
                    <a:cubicBezTo>
                      <a:pt x="190" y="303"/>
                      <a:pt x="190" y="301"/>
                      <a:pt x="190" y="299"/>
                    </a:cubicBezTo>
                    <a:cubicBezTo>
                      <a:pt x="189" y="278"/>
                      <a:pt x="192" y="257"/>
                      <a:pt x="192" y="236"/>
                    </a:cubicBezTo>
                    <a:cubicBezTo>
                      <a:pt x="194" y="195"/>
                      <a:pt x="195" y="154"/>
                      <a:pt x="196" y="112"/>
                    </a:cubicBezTo>
                    <a:cubicBezTo>
                      <a:pt x="196" y="113"/>
                      <a:pt x="197" y="113"/>
                      <a:pt x="198" y="113"/>
                    </a:cubicBezTo>
                    <a:cubicBezTo>
                      <a:pt x="202" y="113"/>
                      <a:pt x="207" y="113"/>
                      <a:pt x="211" y="113"/>
                    </a:cubicBezTo>
                    <a:cubicBezTo>
                      <a:pt x="215" y="113"/>
                      <a:pt x="219" y="113"/>
                      <a:pt x="223" y="111"/>
                    </a:cubicBezTo>
                    <a:cubicBezTo>
                      <a:pt x="225" y="110"/>
                      <a:pt x="225" y="107"/>
                      <a:pt x="223" y="106"/>
                    </a:cubicBezTo>
                    <a:cubicBezTo>
                      <a:pt x="219" y="103"/>
                      <a:pt x="215" y="104"/>
                      <a:pt x="211" y="104"/>
                    </a:cubicBezTo>
                    <a:cubicBezTo>
                      <a:pt x="207" y="104"/>
                      <a:pt x="202" y="104"/>
                      <a:pt x="197" y="104"/>
                    </a:cubicBezTo>
                    <a:cubicBezTo>
                      <a:pt x="197" y="104"/>
                      <a:pt x="196" y="104"/>
                      <a:pt x="196" y="104"/>
                    </a:cubicBezTo>
                    <a:cubicBezTo>
                      <a:pt x="196" y="100"/>
                      <a:pt x="196" y="97"/>
                      <a:pt x="196" y="93"/>
                    </a:cubicBezTo>
                    <a:cubicBezTo>
                      <a:pt x="196" y="92"/>
                      <a:pt x="196" y="91"/>
                      <a:pt x="196" y="91"/>
                    </a:cubicBezTo>
                    <a:cubicBezTo>
                      <a:pt x="475" y="80"/>
                      <a:pt x="754" y="78"/>
                      <a:pt x="1033" y="85"/>
                    </a:cubicBezTo>
                    <a:cubicBezTo>
                      <a:pt x="1034" y="86"/>
                      <a:pt x="1035" y="87"/>
                      <a:pt x="1036" y="88"/>
                    </a:cubicBezTo>
                    <a:cubicBezTo>
                      <a:pt x="1038" y="88"/>
                      <a:pt x="1039" y="90"/>
                      <a:pt x="1040" y="92"/>
                    </a:cubicBezTo>
                    <a:cubicBezTo>
                      <a:pt x="1039" y="92"/>
                      <a:pt x="1037" y="91"/>
                      <a:pt x="1035" y="90"/>
                    </a:cubicBezTo>
                    <a:cubicBezTo>
                      <a:pt x="1031" y="89"/>
                      <a:pt x="1028" y="93"/>
                      <a:pt x="1032" y="96"/>
                    </a:cubicBezTo>
                    <a:cubicBezTo>
                      <a:pt x="1035" y="98"/>
                      <a:pt x="1039" y="99"/>
                      <a:pt x="1043" y="99"/>
                    </a:cubicBezTo>
                    <a:cubicBezTo>
                      <a:pt x="1046" y="113"/>
                      <a:pt x="1044" y="135"/>
                      <a:pt x="1044" y="142"/>
                    </a:cubicBezTo>
                    <a:cubicBezTo>
                      <a:pt x="1045" y="164"/>
                      <a:pt x="1045" y="185"/>
                      <a:pt x="1046" y="207"/>
                    </a:cubicBezTo>
                    <a:cubicBezTo>
                      <a:pt x="1047" y="227"/>
                      <a:pt x="1047" y="247"/>
                      <a:pt x="1048" y="266"/>
                    </a:cubicBezTo>
                    <a:cubicBezTo>
                      <a:pt x="1048" y="272"/>
                      <a:pt x="1050" y="281"/>
                      <a:pt x="1049" y="289"/>
                    </a:cubicBezTo>
                    <a:close/>
                    <a:moveTo>
                      <a:pt x="928" y="45"/>
                    </a:moveTo>
                    <a:cubicBezTo>
                      <a:pt x="934" y="48"/>
                      <a:pt x="940" y="50"/>
                      <a:pt x="946" y="52"/>
                    </a:cubicBezTo>
                    <a:cubicBezTo>
                      <a:pt x="946" y="56"/>
                      <a:pt x="946" y="59"/>
                      <a:pt x="946" y="62"/>
                    </a:cubicBezTo>
                    <a:cubicBezTo>
                      <a:pt x="947" y="66"/>
                      <a:pt x="946" y="69"/>
                      <a:pt x="947" y="72"/>
                    </a:cubicBezTo>
                    <a:cubicBezTo>
                      <a:pt x="942" y="72"/>
                      <a:pt x="937" y="72"/>
                      <a:pt x="932" y="71"/>
                    </a:cubicBezTo>
                    <a:cubicBezTo>
                      <a:pt x="931" y="66"/>
                      <a:pt x="929" y="62"/>
                      <a:pt x="928" y="57"/>
                    </a:cubicBezTo>
                    <a:cubicBezTo>
                      <a:pt x="927" y="53"/>
                      <a:pt x="927" y="49"/>
                      <a:pt x="928" y="45"/>
                    </a:cubicBezTo>
                    <a:close/>
                    <a:moveTo>
                      <a:pt x="952" y="62"/>
                    </a:moveTo>
                    <a:cubicBezTo>
                      <a:pt x="952" y="59"/>
                      <a:pt x="952" y="57"/>
                      <a:pt x="951" y="54"/>
                    </a:cubicBezTo>
                    <a:cubicBezTo>
                      <a:pt x="957" y="56"/>
                      <a:pt x="962" y="58"/>
                      <a:pt x="967" y="60"/>
                    </a:cubicBezTo>
                    <a:cubicBezTo>
                      <a:pt x="968" y="62"/>
                      <a:pt x="968" y="64"/>
                      <a:pt x="968" y="67"/>
                    </a:cubicBezTo>
                    <a:cubicBezTo>
                      <a:pt x="968" y="68"/>
                      <a:pt x="968" y="70"/>
                      <a:pt x="968" y="72"/>
                    </a:cubicBezTo>
                    <a:cubicBezTo>
                      <a:pt x="963" y="72"/>
                      <a:pt x="958" y="72"/>
                      <a:pt x="953" y="72"/>
                    </a:cubicBezTo>
                    <a:cubicBezTo>
                      <a:pt x="954" y="68"/>
                      <a:pt x="953" y="65"/>
                      <a:pt x="952" y="62"/>
                    </a:cubicBezTo>
                    <a:close/>
                    <a:moveTo>
                      <a:pt x="974" y="62"/>
                    </a:moveTo>
                    <a:cubicBezTo>
                      <a:pt x="984" y="66"/>
                      <a:pt x="994" y="69"/>
                      <a:pt x="1004" y="73"/>
                    </a:cubicBezTo>
                    <a:cubicBezTo>
                      <a:pt x="994" y="73"/>
                      <a:pt x="984" y="72"/>
                      <a:pt x="975" y="72"/>
                    </a:cubicBezTo>
                    <a:cubicBezTo>
                      <a:pt x="975" y="69"/>
                      <a:pt x="975" y="66"/>
                      <a:pt x="974" y="62"/>
                    </a:cubicBezTo>
                    <a:close/>
                    <a:moveTo>
                      <a:pt x="1239" y="203"/>
                    </a:moveTo>
                    <a:cubicBezTo>
                      <a:pt x="1218" y="205"/>
                      <a:pt x="1197" y="207"/>
                      <a:pt x="1176" y="209"/>
                    </a:cubicBezTo>
                    <a:cubicBezTo>
                      <a:pt x="1156" y="211"/>
                      <a:pt x="1135" y="213"/>
                      <a:pt x="1114" y="216"/>
                    </a:cubicBezTo>
                    <a:cubicBezTo>
                      <a:pt x="1098" y="218"/>
                      <a:pt x="1080" y="219"/>
                      <a:pt x="1064" y="225"/>
                    </a:cubicBezTo>
                    <a:cubicBezTo>
                      <a:pt x="1062" y="225"/>
                      <a:pt x="1061" y="225"/>
                      <a:pt x="1059" y="225"/>
                    </a:cubicBezTo>
                    <a:cubicBezTo>
                      <a:pt x="1059" y="220"/>
                      <a:pt x="1059" y="215"/>
                      <a:pt x="1059" y="210"/>
                    </a:cubicBezTo>
                    <a:cubicBezTo>
                      <a:pt x="1062" y="212"/>
                      <a:pt x="1065" y="213"/>
                      <a:pt x="1069" y="214"/>
                    </a:cubicBezTo>
                    <a:cubicBezTo>
                      <a:pt x="1073" y="214"/>
                      <a:pt x="1078" y="215"/>
                      <a:pt x="1081" y="212"/>
                    </a:cubicBezTo>
                    <a:cubicBezTo>
                      <a:pt x="1082" y="211"/>
                      <a:pt x="1082" y="210"/>
                      <a:pt x="1081" y="209"/>
                    </a:cubicBezTo>
                    <a:cubicBezTo>
                      <a:pt x="1078" y="206"/>
                      <a:pt x="1075" y="207"/>
                      <a:pt x="1071" y="206"/>
                    </a:cubicBezTo>
                    <a:cubicBezTo>
                      <a:pt x="1067" y="206"/>
                      <a:pt x="1062" y="205"/>
                      <a:pt x="1058" y="204"/>
                    </a:cubicBezTo>
                    <a:cubicBezTo>
                      <a:pt x="1058" y="199"/>
                      <a:pt x="1058" y="193"/>
                      <a:pt x="1058" y="188"/>
                    </a:cubicBezTo>
                    <a:cubicBezTo>
                      <a:pt x="1057" y="161"/>
                      <a:pt x="1056" y="135"/>
                      <a:pt x="1055" y="109"/>
                    </a:cubicBezTo>
                    <a:cubicBezTo>
                      <a:pt x="1055" y="97"/>
                      <a:pt x="1054" y="84"/>
                      <a:pt x="1044" y="78"/>
                    </a:cubicBezTo>
                    <a:cubicBezTo>
                      <a:pt x="1043" y="76"/>
                      <a:pt x="1042" y="75"/>
                      <a:pt x="1040" y="74"/>
                    </a:cubicBezTo>
                    <a:cubicBezTo>
                      <a:pt x="1012" y="64"/>
                      <a:pt x="983" y="53"/>
                      <a:pt x="955" y="43"/>
                    </a:cubicBezTo>
                    <a:cubicBezTo>
                      <a:pt x="957" y="43"/>
                      <a:pt x="959" y="43"/>
                      <a:pt x="962" y="44"/>
                    </a:cubicBezTo>
                    <a:cubicBezTo>
                      <a:pt x="965" y="44"/>
                      <a:pt x="969" y="46"/>
                      <a:pt x="972" y="44"/>
                    </a:cubicBezTo>
                    <a:cubicBezTo>
                      <a:pt x="974" y="44"/>
                      <a:pt x="974" y="42"/>
                      <a:pt x="973" y="40"/>
                    </a:cubicBezTo>
                    <a:cubicBezTo>
                      <a:pt x="972" y="36"/>
                      <a:pt x="966" y="36"/>
                      <a:pt x="962" y="35"/>
                    </a:cubicBezTo>
                    <a:cubicBezTo>
                      <a:pt x="957" y="35"/>
                      <a:pt x="953" y="36"/>
                      <a:pt x="949" y="39"/>
                    </a:cubicBezTo>
                    <a:cubicBezTo>
                      <a:pt x="949" y="40"/>
                      <a:pt x="949" y="40"/>
                      <a:pt x="949" y="41"/>
                    </a:cubicBezTo>
                    <a:cubicBezTo>
                      <a:pt x="937" y="37"/>
                      <a:pt x="926" y="32"/>
                      <a:pt x="914" y="28"/>
                    </a:cubicBezTo>
                    <a:cubicBezTo>
                      <a:pt x="1038" y="37"/>
                      <a:pt x="1162" y="32"/>
                      <a:pt x="1285" y="14"/>
                    </a:cubicBezTo>
                    <a:cubicBezTo>
                      <a:pt x="1273" y="33"/>
                      <a:pt x="1261" y="52"/>
                      <a:pt x="1249" y="71"/>
                    </a:cubicBezTo>
                    <a:cubicBezTo>
                      <a:pt x="1244" y="80"/>
                      <a:pt x="1238" y="89"/>
                      <a:pt x="1232" y="99"/>
                    </a:cubicBezTo>
                    <a:cubicBezTo>
                      <a:pt x="1228" y="105"/>
                      <a:pt x="1222" y="111"/>
                      <a:pt x="1222" y="119"/>
                    </a:cubicBezTo>
                    <a:cubicBezTo>
                      <a:pt x="1221" y="132"/>
                      <a:pt x="1240" y="145"/>
                      <a:pt x="1248" y="153"/>
                    </a:cubicBezTo>
                    <a:cubicBezTo>
                      <a:pt x="1257" y="164"/>
                      <a:pt x="1267" y="174"/>
                      <a:pt x="1276" y="184"/>
                    </a:cubicBezTo>
                    <a:cubicBezTo>
                      <a:pt x="1274" y="184"/>
                      <a:pt x="1272" y="185"/>
                      <a:pt x="1269" y="185"/>
                    </a:cubicBezTo>
                    <a:cubicBezTo>
                      <a:pt x="1266" y="186"/>
                      <a:pt x="1262" y="186"/>
                      <a:pt x="1258" y="186"/>
                    </a:cubicBezTo>
                    <a:cubicBezTo>
                      <a:pt x="1255" y="186"/>
                      <a:pt x="1255" y="190"/>
                      <a:pt x="1257" y="191"/>
                    </a:cubicBezTo>
                    <a:cubicBezTo>
                      <a:pt x="1261" y="192"/>
                      <a:pt x="1265" y="192"/>
                      <a:pt x="1270" y="192"/>
                    </a:cubicBezTo>
                    <a:cubicBezTo>
                      <a:pt x="1273" y="192"/>
                      <a:pt x="1278" y="192"/>
                      <a:pt x="1280" y="189"/>
                    </a:cubicBezTo>
                    <a:cubicBezTo>
                      <a:pt x="1281" y="189"/>
                      <a:pt x="1281" y="189"/>
                      <a:pt x="1281" y="189"/>
                    </a:cubicBezTo>
                    <a:cubicBezTo>
                      <a:pt x="1284" y="192"/>
                      <a:pt x="1288" y="196"/>
                      <a:pt x="1292" y="199"/>
                    </a:cubicBezTo>
                    <a:cubicBezTo>
                      <a:pt x="1274" y="198"/>
                      <a:pt x="1256" y="201"/>
                      <a:pt x="1239" y="203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15" name="Freeform 93"/>
              <p:cNvSpPr/>
              <p:nvPr/>
            </p:nvSpPr>
            <p:spPr bwMode="auto">
              <a:xfrm>
                <a:off x="4583754" y="3442044"/>
                <a:ext cx="84343" cy="38883"/>
              </a:xfrm>
              <a:custGeom>
                <a:avLst/>
                <a:gdLst>
                  <a:gd name="T0" fmla="*/ 21 w 27"/>
                  <a:gd name="T1" fmla="*/ 1 h 11"/>
                  <a:gd name="T2" fmla="*/ 3 w 27"/>
                  <a:gd name="T3" fmla="*/ 0 h 11"/>
                  <a:gd name="T4" fmla="*/ 2 w 27"/>
                  <a:gd name="T5" fmla="*/ 5 h 11"/>
                  <a:gd name="T6" fmla="*/ 20 w 27"/>
                  <a:gd name="T7" fmla="*/ 9 h 11"/>
                  <a:gd name="T8" fmla="*/ 21 w 27"/>
                  <a:gd name="T9" fmla="*/ 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7" h="11">
                    <a:moveTo>
                      <a:pt x="21" y="1"/>
                    </a:moveTo>
                    <a:cubicBezTo>
                      <a:pt x="15" y="0"/>
                      <a:pt x="9" y="0"/>
                      <a:pt x="3" y="0"/>
                    </a:cubicBezTo>
                    <a:cubicBezTo>
                      <a:pt x="0" y="0"/>
                      <a:pt x="0" y="4"/>
                      <a:pt x="2" y="5"/>
                    </a:cubicBezTo>
                    <a:cubicBezTo>
                      <a:pt x="8" y="6"/>
                      <a:pt x="14" y="8"/>
                      <a:pt x="20" y="9"/>
                    </a:cubicBezTo>
                    <a:cubicBezTo>
                      <a:pt x="26" y="11"/>
                      <a:pt x="27" y="1"/>
                      <a:pt x="21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16" name="Freeform 94"/>
              <p:cNvSpPr/>
              <p:nvPr/>
            </p:nvSpPr>
            <p:spPr bwMode="auto">
              <a:xfrm>
                <a:off x="4712611" y="3439451"/>
                <a:ext cx="117143" cy="33698"/>
              </a:xfrm>
              <a:custGeom>
                <a:avLst/>
                <a:gdLst>
                  <a:gd name="T0" fmla="*/ 32 w 37"/>
                  <a:gd name="T1" fmla="*/ 2 h 10"/>
                  <a:gd name="T2" fmla="*/ 4 w 37"/>
                  <a:gd name="T3" fmla="*/ 0 h 10"/>
                  <a:gd name="T4" fmla="*/ 4 w 37"/>
                  <a:gd name="T5" fmla="*/ 6 h 10"/>
                  <a:gd name="T6" fmla="*/ 31 w 37"/>
                  <a:gd name="T7" fmla="*/ 10 h 10"/>
                  <a:gd name="T8" fmla="*/ 32 w 37"/>
                  <a:gd name="T9" fmla="*/ 2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" h="10">
                    <a:moveTo>
                      <a:pt x="32" y="2"/>
                    </a:moveTo>
                    <a:cubicBezTo>
                      <a:pt x="23" y="0"/>
                      <a:pt x="14" y="0"/>
                      <a:pt x="4" y="0"/>
                    </a:cubicBezTo>
                    <a:cubicBezTo>
                      <a:pt x="1" y="0"/>
                      <a:pt x="0" y="5"/>
                      <a:pt x="4" y="6"/>
                    </a:cubicBezTo>
                    <a:cubicBezTo>
                      <a:pt x="13" y="8"/>
                      <a:pt x="22" y="10"/>
                      <a:pt x="31" y="10"/>
                    </a:cubicBezTo>
                    <a:cubicBezTo>
                      <a:pt x="36" y="10"/>
                      <a:pt x="37" y="2"/>
                      <a:pt x="32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17" name="Freeform 95"/>
              <p:cNvSpPr/>
              <p:nvPr/>
            </p:nvSpPr>
            <p:spPr bwMode="auto">
              <a:xfrm>
                <a:off x="4888327" y="3439451"/>
                <a:ext cx="96058" cy="38883"/>
              </a:xfrm>
              <a:custGeom>
                <a:avLst/>
                <a:gdLst>
                  <a:gd name="T0" fmla="*/ 28 w 30"/>
                  <a:gd name="T1" fmla="*/ 3 h 11"/>
                  <a:gd name="T2" fmla="*/ 17 w 30"/>
                  <a:gd name="T3" fmla="*/ 1 h 11"/>
                  <a:gd name="T4" fmla="*/ 4 w 30"/>
                  <a:gd name="T5" fmla="*/ 3 h 11"/>
                  <a:gd name="T6" fmla="*/ 4 w 30"/>
                  <a:gd name="T7" fmla="*/ 9 h 11"/>
                  <a:gd name="T8" fmla="*/ 17 w 30"/>
                  <a:gd name="T9" fmla="*/ 10 h 11"/>
                  <a:gd name="T10" fmla="*/ 28 w 30"/>
                  <a:gd name="T11" fmla="*/ 9 h 11"/>
                  <a:gd name="T12" fmla="*/ 28 w 30"/>
                  <a:gd name="T13" fmla="*/ 3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" h="11">
                    <a:moveTo>
                      <a:pt x="28" y="3"/>
                    </a:moveTo>
                    <a:cubicBezTo>
                      <a:pt x="25" y="0"/>
                      <a:pt x="21" y="1"/>
                      <a:pt x="17" y="1"/>
                    </a:cubicBezTo>
                    <a:cubicBezTo>
                      <a:pt x="13" y="2"/>
                      <a:pt x="8" y="2"/>
                      <a:pt x="4" y="3"/>
                    </a:cubicBezTo>
                    <a:cubicBezTo>
                      <a:pt x="0" y="3"/>
                      <a:pt x="0" y="8"/>
                      <a:pt x="4" y="9"/>
                    </a:cubicBezTo>
                    <a:cubicBezTo>
                      <a:pt x="8" y="9"/>
                      <a:pt x="13" y="10"/>
                      <a:pt x="17" y="10"/>
                    </a:cubicBezTo>
                    <a:cubicBezTo>
                      <a:pt x="21" y="11"/>
                      <a:pt x="25" y="11"/>
                      <a:pt x="28" y="9"/>
                    </a:cubicBezTo>
                    <a:cubicBezTo>
                      <a:pt x="30" y="7"/>
                      <a:pt x="30" y="4"/>
                      <a:pt x="28" y="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18" name="Freeform 96"/>
              <p:cNvSpPr/>
              <p:nvPr/>
            </p:nvSpPr>
            <p:spPr bwMode="auto">
              <a:xfrm>
                <a:off x="5169471" y="3734953"/>
                <a:ext cx="124173" cy="49251"/>
              </a:xfrm>
              <a:custGeom>
                <a:avLst/>
                <a:gdLst>
                  <a:gd name="T0" fmla="*/ 36 w 39"/>
                  <a:gd name="T1" fmla="*/ 2 h 14"/>
                  <a:gd name="T2" fmla="*/ 22 w 39"/>
                  <a:gd name="T3" fmla="*/ 1 h 14"/>
                  <a:gd name="T4" fmla="*/ 6 w 39"/>
                  <a:gd name="T5" fmla="*/ 2 h 14"/>
                  <a:gd name="T6" fmla="*/ 5 w 39"/>
                  <a:gd name="T7" fmla="*/ 11 h 14"/>
                  <a:gd name="T8" fmla="*/ 37 w 39"/>
                  <a:gd name="T9" fmla="*/ 7 h 14"/>
                  <a:gd name="T10" fmla="*/ 36 w 39"/>
                  <a:gd name="T11" fmla="*/ 2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" h="14">
                    <a:moveTo>
                      <a:pt x="36" y="2"/>
                    </a:moveTo>
                    <a:cubicBezTo>
                      <a:pt x="31" y="0"/>
                      <a:pt x="27" y="1"/>
                      <a:pt x="22" y="1"/>
                    </a:cubicBezTo>
                    <a:cubicBezTo>
                      <a:pt x="17" y="2"/>
                      <a:pt x="11" y="2"/>
                      <a:pt x="6" y="2"/>
                    </a:cubicBezTo>
                    <a:cubicBezTo>
                      <a:pt x="2" y="2"/>
                      <a:pt x="0" y="10"/>
                      <a:pt x="5" y="11"/>
                    </a:cubicBezTo>
                    <a:cubicBezTo>
                      <a:pt x="15" y="12"/>
                      <a:pt x="28" y="14"/>
                      <a:pt x="37" y="7"/>
                    </a:cubicBezTo>
                    <a:cubicBezTo>
                      <a:pt x="39" y="5"/>
                      <a:pt x="38" y="3"/>
                      <a:pt x="36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19" name="Freeform 97"/>
              <p:cNvSpPr/>
              <p:nvPr/>
            </p:nvSpPr>
            <p:spPr bwMode="auto">
              <a:xfrm>
                <a:off x="5373299" y="3721993"/>
                <a:ext cx="119487" cy="49251"/>
              </a:xfrm>
              <a:custGeom>
                <a:avLst/>
                <a:gdLst>
                  <a:gd name="T0" fmla="*/ 34 w 38"/>
                  <a:gd name="T1" fmla="*/ 3 h 14"/>
                  <a:gd name="T2" fmla="*/ 4 w 38"/>
                  <a:gd name="T3" fmla="*/ 4 h 14"/>
                  <a:gd name="T4" fmla="*/ 4 w 38"/>
                  <a:gd name="T5" fmla="*/ 11 h 14"/>
                  <a:gd name="T6" fmla="*/ 34 w 38"/>
                  <a:gd name="T7" fmla="*/ 11 h 14"/>
                  <a:gd name="T8" fmla="*/ 34 w 38"/>
                  <a:gd name="T9" fmla="*/ 3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8" h="14">
                    <a:moveTo>
                      <a:pt x="34" y="3"/>
                    </a:moveTo>
                    <a:cubicBezTo>
                      <a:pt x="26" y="0"/>
                      <a:pt x="14" y="3"/>
                      <a:pt x="4" y="4"/>
                    </a:cubicBezTo>
                    <a:cubicBezTo>
                      <a:pt x="0" y="4"/>
                      <a:pt x="0" y="10"/>
                      <a:pt x="4" y="11"/>
                    </a:cubicBezTo>
                    <a:cubicBezTo>
                      <a:pt x="14" y="11"/>
                      <a:pt x="26" y="14"/>
                      <a:pt x="34" y="11"/>
                    </a:cubicBezTo>
                    <a:cubicBezTo>
                      <a:pt x="38" y="10"/>
                      <a:pt x="38" y="5"/>
                      <a:pt x="34" y="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0" name="Freeform 98"/>
              <p:cNvSpPr/>
              <p:nvPr/>
            </p:nvSpPr>
            <p:spPr bwMode="auto">
              <a:xfrm>
                <a:off x="5567758" y="3724584"/>
                <a:ext cx="107772" cy="38883"/>
              </a:xfrm>
              <a:custGeom>
                <a:avLst/>
                <a:gdLst>
                  <a:gd name="T0" fmla="*/ 30 w 34"/>
                  <a:gd name="T1" fmla="*/ 1 h 11"/>
                  <a:gd name="T2" fmla="*/ 16 w 34"/>
                  <a:gd name="T3" fmla="*/ 2 h 11"/>
                  <a:gd name="T4" fmla="*/ 2 w 34"/>
                  <a:gd name="T5" fmla="*/ 4 h 11"/>
                  <a:gd name="T6" fmla="*/ 1 w 34"/>
                  <a:gd name="T7" fmla="*/ 8 h 11"/>
                  <a:gd name="T8" fmla="*/ 17 w 34"/>
                  <a:gd name="T9" fmla="*/ 11 h 11"/>
                  <a:gd name="T10" fmla="*/ 32 w 34"/>
                  <a:gd name="T11" fmla="*/ 7 h 11"/>
                  <a:gd name="T12" fmla="*/ 30 w 34"/>
                  <a:gd name="T13" fmla="*/ 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" h="11">
                    <a:moveTo>
                      <a:pt x="30" y="1"/>
                    </a:moveTo>
                    <a:cubicBezTo>
                      <a:pt x="26" y="0"/>
                      <a:pt x="21" y="2"/>
                      <a:pt x="16" y="2"/>
                    </a:cubicBezTo>
                    <a:cubicBezTo>
                      <a:pt x="11" y="2"/>
                      <a:pt x="6" y="2"/>
                      <a:pt x="2" y="4"/>
                    </a:cubicBezTo>
                    <a:cubicBezTo>
                      <a:pt x="0" y="5"/>
                      <a:pt x="0" y="7"/>
                      <a:pt x="1" y="8"/>
                    </a:cubicBezTo>
                    <a:cubicBezTo>
                      <a:pt x="6" y="11"/>
                      <a:pt x="12" y="11"/>
                      <a:pt x="17" y="11"/>
                    </a:cubicBezTo>
                    <a:cubicBezTo>
                      <a:pt x="22" y="11"/>
                      <a:pt x="28" y="11"/>
                      <a:pt x="32" y="7"/>
                    </a:cubicBezTo>
                    <a:cubicBezTo>
                      <a:pt x="34" y="5"/>
                      <a:pt x="33" y="2"/>
                      <a:pt x="30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1" name="Freeform 99"/>
              <p:cNvSpPr/>
              <p:nvPr/>
            </p:nvSpPr>
            <p:spPr bwMode="auto">
              <a:xfrm>
                <a:off x="5720043" y="3729769"/>
                <a:ext cx="107772" cy="33698"/>
              </a:xfrm>
              <a:custGeom>
                <a:avLst/>
                <a:gdLst>
                  <a:gd name="T0" fmla="*/ 28 w 34"/>
                  <a:gd name="T1" fmla="*/ 0 h 10"/>
                  <a:gd name="T2" fmla="*/ 3 w 34"/>
                  <a:gd name="T3" fmla="*/ 3 h 10"/>
                  <a:gd name="T4" fmla="*/ 3 w 34"/>
                  <a:gd name="T5" fmla="*/ 8 h 10"/>
                  <a:gd name="T6" fmla="*/ 28 w 34"/>
                  <a:gd name="T7" fmla="*/ 10 h 10"/>
                  <a:gd name="T8" fmla="*/ 28 w 34"/>
                  <a:gd name="T9" fmla="*/ 0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" h="10">
                    <a:moveTo>
                      <a:pt x="28" y="0"/>
                    </a:moveTo>
                    <a:cubicBezTo>
                      <a:pt x="20" y="0"/>
                      <a:pt x="12" y="2"/>
                      <a:pt x="3" y="3"/>
                    </a:cubicBezTo>
                    <a:cubicBezTo>
                      <a:pt x="0" y="3"/>
                      <a:pt x="0" y="7"/>
                      <a:pt x="3" y="8"/>
                    </a:cubicBezTo>
                    <a:cubicBezTo>
                      <a:pt x="12" y="9"/>
                      <a:pt x="20" y="10"/>
                      <a:pt x="28" y="10"/>
                    </a:cubicBezTo>
                    <a:cubicBezTo>
                      <a:pt x="34" y="10"/>
                      <a:pt x="34" y="1"/>
                      <a:pt x="28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2" name="Freeform 100"/>
              <p:cNvSpPr/>
              <p:nvPr/>
            </p:nvSpPr>
            <p:spPr bwMode="auto">
              <a:xfrm>
                <a:off x="5893415" y="3719400"/>
                <a:ext cx="110115" cy="44067"/>
              </a:xfrm>
              <a:custGeom>
                <a:avLst/>
                <a:gdLst>
                  <a:gd name="T0" fmla="*/ 32 w 35"/>
                  <a:gd name="T1" fmla="*/ 1 h 13"/>
                  <a:gd name="T2" fmla="*/ 19 w 35"/>
                  <a:gd name="T3" fmla="*/ 2 h 13"/>
                  <a:gd name="T4" fmla="*/ 4 w 35"/>
                  <a:gd name="T5" fmla="*/ 3 h 13"/>
                  <a:gd name="T6" fmla="*/ 3 w 35"/>
                  <a:gd name="T7" fmla="*/ 8 h 13"/>
                  <a:gd name="T8" fmla="*/ 33 w 35"/>
                  <a:gd name="T9" fmla="*/ 7 h 13"/>
                  <a:gd name="T10" fmla="*/ 32 w 35"/>
                  <a:gd name="T11" fmla="*/ 1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" h="13">
                    <a:moveTo>
                      <a:pt x="32" y="1"/>
                    </a:moveTo>
                    <a:cubicBezTo>
                      <a:pt x="28" y="0"/>
                      <a:pt x="23" y="2"/>
                      <a:pt x="19" y="2"/>
                    </a:cubicBezTo>
                    <a:cubicBezTo>
                      <a:pt x="14" y="3"/>
                      <a:pt x="9" y="3"/>
                      <a:pt x="4" y="3"/>
                    </a:cubicBezTo>
                    <a:cubicBezTo>
                      <a:pt x="1" y="3"/>
                      <a:pt x="0" y="8"/>
                      <a:pt x="3" y="8"/>
                    </a:cubicBezTo>
                    <a:cubicBezTo>
                      <a:pt x="12" y="10"/>
                      <a:pt x="26" y="13"/>
                      <a:pt x="33" y="7"/>
                    </a:cubicBezTo>
                    <a:cubicBezTo>
                      <a:pt x="35" y="5"/>
                      <a:pt x="34" y="2"/>
                      <a:pt x="32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3" name="Freeform 101"/>
              <p:cNvSpPr/>
              <p:nvPr/>
            </p:nvSpPr>
            <p:spPr bwMode="auto">
              <a:xfrm>
                <a:off x="6073817" y="3721993"/>
                <a:ext cx="121829" cy="51843"/>
              </a:xfrm>
              <a:custGeom>
                <a:avLst/>
                <a:gdLst>
                  <a:gd name="T0" fmla="*/ 32 w 39"/>
                  <a:gd name="T1" fmla="*/ 0 h 15"/>
                  <a:gd name="T2" fmla="*/ 5 w 39"/>
                  <a:gd name="T3" fmla="*/ 2 h 15"/>
                  <a:gd name="T4" fmla="*/ 3 w 39"/>
                  <a:gd name="T5" fmla="*/ 7 h 15"/>
                  <a:gd name="T6" fmla="*/ 35 w 39"/>
                  <a:gd name="T7" fmla="*/ 7 h 15"/>
                  <a:gd name="T8" fmla="*/ 32 w 39"/>
                  <a:gd name="T9" fmla="*/ 0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9" h="15">
                    <a:moveTo>
                      <a:pt x="32" y="0"/>
                    </a:moveTo>
                    <a:cubicBezTo>
                      <a:pt x="23" y="2"/>
                      <a:pt x="14" y="4"/>
                      <a:pt x="5" y="2"/>
                    </a:cubicBezTo>
                    <a:cubicBezTo>
                      <a:pt x="2" y="1"/>
                      <a:pt x="0" y="5"/>
                      <a:pt x="3" y="7"/>
                    </a:cubicBezTo>
                    <a:cubicBezTo>
                      <a:pt x="13" y="12"/>
                      <a:pt x="26" y="15"/>
                      <a:pt x="35" y="7"/>
                    </a:cubicBezTo>
                    <a:cubicBezTo>
                      <a:pt x="39" y="5"/>
                      <a:pt x="37" y="0"/>
                      <a:pt x="32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4" name="Freeform 102"/>
              <p:cNvSpPr/>
              <p:nvPr/>
            </p:nvSpPr>
            <p:spPr bwMode="auto">
              <a:xfrm>
                <a:off x="6261246" y="3711625"/>
                <a:ext cx="126515" cy="44067"/>
              </a:xfrm>
              <a:custGeom>
                <a:avLst/>
                <a:gdLst>
                  <a:gd name="T0" fmla="*/ 34 w 40"/>
                  <a:gd name="T1" fmla="*/ 1 h 13"/>
                  <a:gd name="T2" fmla="*/ 19 w 40"/>
                  <a:gd name="T3" fmla="*/ 1 h 13"/>
                  <a:gd name="T4" fmla="*/ 5 w 40"/>
                  <a:gd name="T5" fmla="*/ 1 h 13"/>
                  <a:gd name="T6" fmla="*/ 4 w 40"/>
                  <a:gd name="T7" fmla="*/ 7 h 13"/>
                  <a:gd name="T8" fmla="*/ 35 w 40"/>
                  <a:gd name="T9" fmla="*/ 10 h 13"/>
                  <a:gd name="T10" fmla="*/ 34 w 40"/>
                  <a:gd name="T11" fmla="*/ 1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0" h="13">
                    <a:moveTo>
                      <a:pt x="34" y="1"/>
                    </a:moveTo>
                    <a:cubicBezTo>
                      <a:pt x="29" y="1"/>
                      <a:pt x="24" y="1"/>
                      <a:pt x="19" y="1"/>
                    </a:cubicBezTo>
                    <a:cubicBezTo>
                      <a:pt x="14" y="1"/>
                      <a:pt x="10" y="1"/>
                      <a:pt x="5" y="1"/>
                    </a:cubicBezTo>
                    <a:cubicBezTo>
                      <a:pt x="1" y="0"/>
                      <a:pt x="0" y="6"/>
                      <a:pt x="4" y="7"/>
                    </a:cubicBezTo>
                    <a:cubicBezTo>
                      <a:pt x="13" y="10"/>
                      <a:pt x="26" y="13"/>
                      <a:pt x="35" y="10"/>
                    </a:cubicBezTo>
                    <a:cubicBezTo>
                      <a:pt x="40" y="8"/>
                      <a:pt x="39" y="2"/>
                      <a:pt x="34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5" name="Freeform 103"/>
              <p:cNvSpPr/>
              <p:nvPr/>
            </p:nvSpPr>
            <p:spPr bwMode="auto">
              <a:xfrm>
                <a:off x="6448675" y="3706440"/>
                <a:ext cx="126515" cy="46658"/>
              </a:xfrm>
              <a:custGeom>
                <a:avLst/>
                <a:gdLst>
                  <a:gd name="T0" fmla="*/ 36 w 40"/>
                  <a:gd name="T1" fmla="*/ 3 h 13"/>
                  <a:gd name="T2" fmla="*/ 4 w 40"/>
                  <a:gd name="T3" fmla="*/ 4 h 13"/>
                  <a:gd name="T4" fmla="*/ 4 w 40"/>
                  <a:gd name="T5" fmla="*/ 10 h 13"/>
                  <a:gd name="T6" fmla="*/ 36 w 40"/>
                  <a:gd name="T7" fmla="*/ 11 h 13"/>
                  <a:gd name="T8" fmla="*/ 36 w 40"/>
                  <a:gd name="T9" fmla="*/ 3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0" h="13">
                    <a:moveTo>
                      <a:pt x="36" y="3"/>
                    </a:moveTo>
                    <a:cubicBezTo>
                      <a:pt x="26" y="0"/>
                      <a:pt x="14" y="2"/>
                      <a:pt x="4" y="4"/>
                    </a:cubicBezTo>
                    <a:cubicBezTo>
                      <a:pt x="0" y="4"/>
                      <a:pt x="0" y="9"/>
                      <a:pt x="4" y="10"/>
                    </a:cubicBezTo>
                    <a:cubicBezTo>
                      <a:pt x="14" y="11"/>
                      <a:pt x="26" y="13"/>
                      <a:pt x="36" y="11"/>
                    </a:cubicBezTo>
                    <a:cubicBezTo>
                      <a:pt x="40" y="10"/>
                      <a:pt x="40" y="4"/>
                      <a:pt x="36" y="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6" name="Freeform 104"/>
              <p:cNvSpPr/>
              <p:nvPr/>
            </p:nvSpPr>
            <p:spPr bwMode="auto">
              <a:xfrm>
                <a:off x="6643132" y="3711625"/>
                <a:ext cx="121829" cy="38883"/>
              </a:xfrm>
              <a:custGeom>
                <a:avLst/>
                <a:gdLst>
                  <a:gd name="T0" fmla="*/ 34 w 38"/>
                  <a:gd name="T1" fmla="*/ 2 h 11"/>
                  <a:gd name="T2" fmla="*/ 20 w 38"/>
                  <a:gd name="T3" fmla="*/ 1 h 11"/>
                  <a:gd name="T4" fmla="*/ 4 w 38"/>
                  <a:gd name="T5" fmla="*/ 2 h 11"/>
                  <a:gd name="T6" fmla="*/ 4 w 38"/>
                  <a:gd name="T7" fmla="*/ 9 h 11"/>
                  <a:gd name="T8" fmla="*/ 20 w 38"/>
                  <a:gd name="T9" fmla="*/ 10 h 11"/>
                  <a:gd name="T10" fmla="*/ 34 w 38"/>
                  <a:gd name="T11" fmla="*/ 10 h 11"/>
                  <a:gd name="T12" fmla="*/ 34 w 38"/>
                  <a:gd name="T13" fmla="*/ 2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" h="11">
                    <a:moveTo>
                      <a:pt x="34" y="2"/>
                    </a:moveTo>
                    <a:cubicBezTo>
                      <a:pt x="30" y="0"/>
                      <a:pt x="24" y="1"/>
                      <a:pt x="20" y="1"/>
                    </a:cubicBezTo>
                    <a:cubicBezTo>
                      <a:pt x="15" y="2"/>
                      <a:pt x="9" y="2"/>
                      <a:pt x="4" y="2"/>
                    </a:cubicBezTo>
                    <a:cubicBezTo>
                      <a:pt x="0" y="3"/>
                      <a:pt x="0" y="9"/>
                      <a:pt x="4" y="9"/>
                    </a:cubicBezTo>
                    <a:cubicBezTo>
                      <a:pt x="9" y="9"/>
                      <a:pt x="15" y="10"/>
                      <a:pt x="20" y="10"/>
                    </a:cubicBezTo>
                    <a:cubicBezTo>
                      <a:pt x="24" y="10"/>
                      <a:pt x="30" y="11"/>
                      <a:pt x="34" y="10"/>
                    </a:cubicBezTo>
                    <a:cubicBezTo>
                      <a:pt x="38" y="8"/>
                      <a:pt x="38" y="3"/>
                      <a:pt x="34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7" name="Freeform 105"/>
              <p:cNvSpPr/>
              <p:nvPr/>
            </p:nvSpPr>
            <p:spPr bwMode="auto">
              <a:xfrm>
                <a:off x="6828219" y="3711625"/>
                <a:ext cx="93715" cy="44067"/>
              </a:xfrm>
              <a:custGeom>
                <a:avLst/>
                <a:gdLst>
                  <a:gd name="T0" fmla="*/ 27 w 30"/>
                  <a:gd name="T1" fmla="*/ 3 h 13"/>
                  <a:gd name="T2" fmla="*/ 17 w 30"/>
                  <a:gd name="T3" fmla="*/ 2 h 13"/>
                  <a:gd name="T4" fmla="*/ 5 w 30"/>
                  <a:gd name="T5" fmla="*/ 1 h 13"/>
                  <a:gd name="T6" fmla="*/ 3 w 30"/>
                  <a:gd name="T7" fmla="*/ 7 h 13"/>
                  <a:gd name="T8" fmla="*/ 28 w 30"/>
                  <a:gd name="T9" fmla="*/ 8 h 13"/>
                  <a:gd name="T10" fmla="*/ 27 w 30"/>
                  <a:gd name="T11" fmla="*/ 3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0" h="13">
                    <a:moveTo>
                      <a:pt x="27" y="3"/>
                    </a:moveTo>
                    <a:cubicBezTo>
                      <a:pt x="24" y="2"/>
                      <a:pt x="20" y="2"/>
                      <a:pt x="17" y="2"/>
                    </a:cubicBezTo>
                    <a:cubicBezTo>
                      <a:pt x="13" y="2"/>
                      <a:pt x="9" y="2"/>
                      <a:pt x="5" y="1"/>
                    </a:cubicBezTo>
                    <a:cubicBezTo>
                      <a:pt x="1" y="0"/>
                      <a:pt x="0" y="5"/>
                      <a:pt x="3" y="7"/>
                    </a:cubicBezTo>
                    <a:cubicBezTo>
                      <a:pt x="10" y="9"/>
                      <a:pt x="21" y="13"/>
                      <a:pt x="28" y="8"/>
                    </a:cubicBezTo>
                    <a:cubicBezTo>
                      <a:pt x="30" y="7"/>
                      <a:pt x="30" y="3"/>
                      <a:pt x="27" y="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8" name="Freeform 106"/>
              <p:cNvSpPr/>
              <p:nvPr/>
            </p:nvSpPr>
            <p:spPr bwMode="auto">
              <a:xfrm>
                <a:off x="6978163" y="3696072"/>
                <a:ext cx="114801" cy="38883"/>
              </a:xfrm>
              <a:custGeom>
                <a:avLst/>
                <a:gdLst>
                  <a:gd name="T0" fmla="*/ 32 w 36"/>
                  <a:gd name="T1" fmla="*/ 2 h 11"/>
                  <a:gd name="T2" fmla="*/ 19 w 36"/>
                  <a:gd name="T3" fmla="*/ 2 h 11"/>
                  <a:gd name="T4" fmla="*/ 4 w 36"/>
                  <a:gd name="T5" fmla="*/ 5 h 11"/>
                  <a:gd name="T6" fmla="*/ 5 w 36"/>
                  <a:gd name="T7" fmla="*/ 11 h 11"/>
                  <a:gd name="T8" fmla="*/ 20 w 36"/>
                  <a:gd name="T9" fmla="*/ 11 h 11"/>
                  <a:gd name="T10" fmla="*/ 33 w 36"/>
                  <a:gd name="T11" fmla="*/ 8 h 11"/>
                  <a:gd name="T12" fmla="*/ 32 w 36"/>
                  <a:gd name="T13" fmla="*/ 2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" h="11">
                    <a:moveTo>
                      <a:pt x="32" y="2"/>
                    </a:moveTo>
                    <a:cubicBezTo>
                      <a:pt x="28" y="0"/>
                      <a:pt x="24" y="1"/>
                      <a:pt x="19" y="2"/>
                    </a:cubicBezTo>
                    <a:cubicBezTo>
                      <a:pt x="14" y="3"/>
                      <a:pt x="9" y="4"/>
                      <a:pt x="4" y="5"/>
                    </a:cubicBezTo>
                    <a:cubicBezTo>
                      <a:pt x="0" y="5"/>
                      <a:pt x="1" y="11"/>
                      <a:pt x="5" y="11"/>
                    </a:cubicBezTo>
                    <a:cubicBezTo>
                      <a:pt x="10" y="11"/>
                      <a:pt x="15" y="11"/>
                      <a:pt x="20" y="11"/>
                    </a:cubicBezTo>
                    <a:cubicBezTo>
                      <a:pt x="25" y="10"/>
                      <a:pt x="30" y="11"/>
                      <a:pt x="33" y="8"/>
                    </a:cubicBezTo>
                    <a:cubicBezTo>
                      <a:pt x="36" y="6"/>
                      <a:pt x="35" y="3"/>
                      <a:pt x="32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29" name="Freeform 107"/>
              <p:cNvSpPr/>
              <p:nvPr/>
            </p:nvSpPr>
            <p:spPr bwMode="auto">
              <a:xfrm>
                <a:off x="7167934" y="3696072"/>
                <a:ext cx="105430" cy="46658"/>
              </a:xfrm>
              <a:custGeom>
                <a:avLst/>
                <a:gdLst>
                  <a:gd name="T0" fmla="*/ 32 w 33"/>
                  <a:gd name="T1" fmla="*/ 6 h 13"/>
                  <a:gd name="T2" fmla="*/ 4 w 33"/>
                  <a:gd name="T3" fmla="*/ 6 h 13"/>
                  <a:gd name="T4" fmla="*/ 6 w 33"/>
                  <a:gd name="T5" fmla="*/ 12 h 13"/>
                  <a:gd name="T6" fmla="*/ 20 w 33"/>
                  <a:gd name="T7" fmla="*/ 11 h 13"/>
                  <a:gd name="T8" fmla="*/ 31 w 33"/>
                  <a:gd name="T9" fmla="*/ 10 h 13"/>
                  <a:gd name="T10" fmla="*/ 32 w 33"/>
                  <a:gd name="T11" fmla="*/ 6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3" h="13">
                    <a:moveTo>
                      <a:pt x="32" y="6"/>
                    </a:moveTo>
                    <a:cubicBezTo>
                      <a:pt x="25" y="0"/>
                      <a:pt x="11" y="3"/>
                      <a:pt x="4" y="6"/>
                    </a:cubicBezTo>
                    <a:cubicBezTo>
                      <a:pt x="0" y="7"/>
                      <a:pt x="2" y="13"/>
                      <a:pt x="6" y="12"/>
                    </a:cubicBezTo>
                    <a:cubicBezTo>
                      <a:pt x="10" y="11"/>
                      <a:pt x="15" y="11"/>
                      <a:pt x="20" y="11"/>
                    </a:cubicBezTo>
                    <a:cubicBezTo>
                      <a:pt x="24" y="11"/>
                      <a:pt x="27" y="12"/>
                      <a:pt x="31" y="10"/>
                    </a:cubicBezTo>
                    <a:cubicBezTo>
                      <a:pt x="33" y="9"/>
                      <a:pt x="33" y="7"/>
                      <a:pt x="32" y="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0" name="Freeform 108"/>
              <p:cNvSpPr/>
              <p:nvPr/>
            </p:nvSpPr>
            <p:spPr bwMode="auto">
              <a:xfrm>
                <a:off x="7341306" y="3696072"/>
                <a:ext cx="107772" cy="38883"/>
              </a:xfrm>
              <a:custGeom>
                <a:avLst/>
                <a:gdLst>
                  <a:gd name="T0" fmla="*/ 32 w 34"/>
                  <a:gd name="T1" fmla="*/ 3 h 11"/>
                  <a:gd name="T2" fmla="*/ 19 w 34"/>
                  <a:gd name="T3" fmla="*/ 1 h 11"/>
                  <a:gd name="T4" fmla="*/ 3 w 34"/>
                  <a:gd name="T5" fmla="*/ 2 h 11"/>
                  <a:gd name="T6" fmla="*/ 3 w 34"/>
                  <a:gd name="T7" fmla="*/ 8 h 11"/>
                  <a:gd name="T8" fmla="*/ 19 w 34"/>
                  <a:gd name="T9" fmla="*/ 10 h 11"/>
                  <a:gd name="T10" fmla="*/ 32 w 34"/>
                  <a:gd name="T11" fmla="*/ 7 h 11"/>
                  <a:gd name="T12" fmla="*/ 32 w 34"/>
                  <a:gd name="T13" fmla="*/ 3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" h="11">
                    <a:moveTo>
                      <a:pt x="32" y="3"/>
                    </a:moveTo>
                    <a:cubicBezTo>
                      <a:pt x="28" y="0"/>
                      <a:pt x="24" y="1"/>
                      <a:pt x="19" y="1"/>
                    </a:cubicBezTo>
                    <a:cubicBezTo>
                      <a:pt x="13" y="1"/>
                      <a:pt x="8" y="2"/>
                      <a:pt x="3" y="2"/>
                    </a:cubicBezTo>
                    <a:cubicBezTo>
                      <a:pt x="0" y="3"/>
                      <a:pt x="0" y="8"/>
                      <a:pt x="3" y="8"/>
                    </a:cubicBezTo>
                    <a:cubicBezTo>
                      <a:pt x="8" y="9"/>
                      <a:pt x="13" y="9"/>
                      <a:pt x="19" y="10"/>
                    </a:cubicBezTo>
                    <a:cubicBezTo>
                      <a:pt x="24" y="10"/>
                      <a:pt x="28" y="11"/>
                      <a:pt x="32" y="7"/>
                    </a:cubicBezTo>
                    <a:cubicBezTo>
                      <a:pt x="34" y="6"/>
                      <a:pt x="34" y="4"/>
                      <a:pt x="32" y="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1" name="Freeform 109"/>
              <p:cNvSpPr/>
              <p:nvPr/>
            </p:nvSpPr>
            <p:spPr bwMode="auto">
              <a:xfrm>
                <a:off x="7519364" y="3683110"/>
                <a:ext cx="119487" cy="51843"/>
              </a:xfrm>
              <a:custGeom>
                <a:avLst/>
                <a:gdLst>
                  <a:gd name="T0" fmla="*/ 32 w 38"/>
                  <a:gd name="T1" fmla="*/ 1 h 15"/>
                  <a:gd name="T2" fmla="*/ 19 w 38"/>
                  <a:gd name="T3" fmla="*/ 3 h 15"/>
                  <a:gd name="T4" fmla="*/ 6 w 38"/>
                  <a:gd name="T5" fmla="*/ 2 h 15"/>
                  <a:gd name="T6" fmla="*/ 4 w 38"/>
                  <a:gd name="T7" fmla="*/ 8 h 15"/>
                  <a:gd name="T8" fmla="*/ 35 w 38"/>
                  <a:gd name="T9" fmla="*/ 8 h 15"/>
                  <a:gd name="T10" fmla="*/ 32 w 38"/>
                  <a:gd name="T11" fmla="*/ 1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8" h="15">
                    <a:moveTo>
                      <a:pt x="32" y="1"/>
                    </a:moveTo>
                    <a:cubicBezTo>
                      <a:pt x="28" y="0"/>
                      <a:pt x="24" y="2"/>
                      <a:pt x="19" y="3"/>
                    </a:cubicBezTo>
                    <a:cubicBezTo>
                      <a:pt x="15" y="3"/>
                      <a:pt x="10" y="3"/>
                      <a:pt x="6" y="2"/>
                    </a:cubicBezTo>
                    <a:cubicBezTo>
                      <a:pt x="3" y="2"/>
                      <a:pt x="0" y="6"/>
                      <a:pt x="4" y="8"/>
                    </a:cubicBezTo>
                    <a:cubicBezTo>
                      <a:pt x="12" y="12"/>
                      <a:pt x="27" y="15"/>
                      <a:pt x="35" y="8"/>
                    </a:cubicBezTo>
                    <a:cubicBezTo>
                      <a:pt x="38" y="5"/>
                      <a:pt x="35" y="1"/>
                      <a:pt x="32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2" name="Freeform 110"/>
              <p:cNvSpPr/>
              <p:nvPr/>
            </p:nvSpPr>
            <p:spPr bwMode="auto">
              <a:xfrm>
                <a:off x="7891880" y="3382424"/>
                <a:ext cx="103086" cy="31106"/>
              </a:xfrm>
              <a:custGeom>
                <a:avLst/>
                <a:gdLst>
                  <a:gd name="T0" fmla="*/ 30 w 33"/>
                  <a:gd name="T1" fmla="*/ 1 h 9"/>
                  <a:gd name="T2" fmla="*/ 17 w 33"/>
                  <a:gd name="T3" fmla="*/ 1 h 9"/>
                  <a:gd name="T4" fmla="*/ 2 w 33"/>
                  <a:gd name="T5" fmla="*/ 4 h 9"/>
                  <a:gd name="T6" fmla="*/ 3 w 33"/>
                  <a:gd name="T7" fmla="*/ 9 h 9"/>
                  <a:gd name="T8" fmla="*/ 18 w 33"/>
                  <a:gd name="T9" fmla="*/ 9 h 9"/>
                  <a:gd name="T10" fmla="*/ 31 w 33"/>
                  <a:gd name="T11" fmla="*/ 6 h 9"/>
                  <a:gd name="T12" fmla="*/ 30 w 33"/>
                  <a:gd name="T13" fmla="*/ 1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" h="9">
                    <a:moveTo>
                      <a:pt x="30" y="1"/>
                    </a:moveTo>
                    <a:cubicBezTo>
                      <a:pt x="26" y="0"/>
                      <a:pt x="22" y="1"/>
                      <a:pt x="17" y="1"/>
                    </a:cubicBezTo>
                    <a:cubicBezTo>
                      <a:pt x="12" y="2"/>
                      <a:pt x="7" y="3"/>
                      <a:pt x="2" y="4"/>
                    </a:cubicBezTo>
                    <a:cubicBezTo>
                      <a:pt x="0" y="5"/>
                      <a:pt x="0" y="9"/>
                      <a:pt x="3" y="9"/>
                    </a:cubicBezTo>
                    <a:cubicBezTo>
                      <a:pt x="8" y="9"/>
                      <a:pt x="13" y="9"/>
                      <a:pt x="18" y="9"/>
                    </a:cubicBezTo>
                    <a:cubicBezTo>
                      <a:pt x="23" y="9"/>
                      <a:pt x="27" y="9"/>
                      <a:pt x="31" y="6"/>
                    </a:cubicBezTo>
                    <a:cubicBezTo>
                      <a:pt x="33" y="5"/>
                      <a:pt x="33" y="2"/>
                      <a:pt x="30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3" name="Freeform 111"/>
              <p:cNvSpPr/>
              <p:nvPr/>
            </p:nvSpPr>
            <p:spPr bwMode="auto">
              <a:xfrm>
                <a:off x="8055881" y="3353911"/>
                <a:ext cx="100744" cy="38883"/>
              </a:xfrm>
              <a:custGeom>
                <a:avLst/>
                <a:gdLst>
                  <a:gd name="T0" fmla="*/ 30 w 32"/>
                  <a:gd name="T1" fmla="*/ 2 h 11"/>
                  <a:gd name="T2" fmla="*/ 18 w 32"/>
                  <a:gd name="T3" fmla="*/ 2 h 11"/>
                  <a:gd name="T4" fmla="*/ 4 w 32"/>
                  <a:gd name="T5" fmla="*/ 5 h 11"/>
                  <a:gd name="T6" fmla="*/ 4 w 32"/>
                  <a:gd name="T7" fmla="*/ 11 h 11"/>
                  <a:gd name="T8" fmla="*/ 19 w 32"/>
                  <a:gd name="T9" fmla="*/ 10 h 11"/>
                  <a:gd name="T10" fmla="*/ 31 w 32"/>
                  <a:gd name="T11" fmla="*/ 7 h 11"/>
                  <a:gd name="T12" fmla="*/ 30 w 32"/>
                  <a:gd name="T13" fmla="*/ 2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" h="11">
                    <a:moveTo>
                      <a:pt x="30" y="2"/>
                    </a:moveTo>
                    <a:cubicBezTo>
                      <a:pt x="26" y="0"/>
                      <a:pt x="22" y="2"/>
                      <a:pt x="18" y="2"/>
                    </a:cubicBezTo>
                    <a:cubicBezTo>
                      <a:pt x="13" y="3"/>
                      <a:pt x="8" y="4"/>
                      <a:pt x="4" y="5"/>
                    </a:cubicBezTo>
                    <a:cubicBezTo>
                      <a:pt x="0" y="6"/>
                      <a:pt x="1" y="10"/>
                      <a:pt x="4" y="11"/>
                    </a:cubicBezTo>
                    <a:cubicBezTo>
                      <a:pt x="9" y="11"/>
                      <a:pt x="14" y="10"/>
                      <a:pt x="19" y="10"/>
                    </a:cubicBezTo>
                    <a:cubicBezTo>
                      <a:pt x="23" y="10"/>
                      <a:pt x="28" y="10"/>
                      <a:pt x="31" y="7"/>
                    </a:cubicBezTo>
                    <a:cubicBezTo>
                      <a:pt x="32" y="6"/>
                      <a:pt x="32" y="3"/>
                      <a:pt x="30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4" name="Freeform 112"/>
              <p:cNvSpPr/>
              <p:nvPr/>
            </p:nvSpPr>
            <p:spPr bwMode="auto">
              <a:xfrm>
                <a:off x="8210510" y="3330581"/>
                <a:ext cx="131200" cy="38883"/>
              </a:xfrm>
              <a:custGeom>
                <a:avLst/>
                <a:gdLst>
                  <a:gd name="T0" fmla="*/ 39 w 42"/>
                  <a:gd name="T1" fmla="*/ 1 h 11"/>
                  <a:gd name="T2" fmla="*/ 22 w 42"/>
                  <a:gd name="T3" fmla="*/ 2 h 11"/>
                  <a:gd name="T4" fmla="*/ 3 w 42"/>
                  <a:gd name="T5" fmla="*/ 5 h 11"/>
                  <a:gd name="T6" fmla="*/ 4 w 42"/>
                  <a:gd name="T7" fmla="*/ 11 h 11"/>
                  <a:gd name="T8" fmla="*/ 24 w 42"/>
                  <a:gd name="T9" fmla="*/ 10 h 11"/>
                  <a:gd name="T10" fmla="*/ 40 w 42"/>
                  <a:gd name="T11" fmla="*/ 7 h 11"/>
                  <a:gd name="T12" fmla="*/ 39 w 42"/>
                  <a:gd name="T13" fmla="*/ 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2" h="11">
                    <a:moveTo>
                      <a:pt x="39" y="1"/>
                    </a:moveTo>
                    <a:cubicBezTo>
                      <a:pt x="33" y="0"/>
                      <a:pt x="28" y="1"/>
                      <a:pt x="22" y="2"/>
                    </a:cubicBezTo>
                    <a:cubicBezTo>
                      <a:pt x="16" y="3"/>
                      <a:pt x="10" y="4"/>
                      <a:pt x="3" y="5"/>
                    </a:cubicBezTo>
                    <a:cubicBezTo>
                      <a:pt x="0" y="6"/>
                      <a:pt x="1" y="11"/>
                      <a:pt x="4" y="11"/>
                    </a:cubicBezTo>
                    <a:cubicBezTo>
                      <a:pt x="11" y="11"/>
                      <a:pt x="17" y="10"/>
                      <a:pt x="24" y="10"/>
                    </a:cubicBezTo>
                    <a:cubicBezTo>
                      <a:pt x="29" y="10"/>
                      <a:pt x="34" y="10"/>
                      <a:pt x="40" y="7"/>
                    </a:cubicBezTo>
                    <a:cubicBezTo>
                      <a:pt x="42" y="6"/>
                      <a:pt x="42" y="2"/>
                      <a:pt x="39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5" name="Freeform 113"/>
              <p:cNvSpPr/>
              <p:nvPr/>
            </p:nvSpPr>
            <p:spPr bwMode="auto">
              <a:xfrm>
                <a:off x="4621240" y="2827709"/>
                <a:ext cx="89029" cy="33698"/>
              </a:xfrm>
              <a:custGeom>
                <a:avLst/>
                <a:gdLst>
                  <a:gd name="T0" fmla="*/ 27 w 28"/>
                  <a:gd name="T1" fmla="*/ 3 h 10"/>
                  <a:gd name="T2" fmla="*/ 17 w 28"/>
                  <a:gd name="T3" fmla="*/ 1 h 10"/>
                  <a:gd name="T4" fmla="*/ 4 w 28"/>
                  <a:gd name="T5" fmla="*/ 2 h 10"/>
                  <a:gd name="T6" fmla="*/ 4 w 28"/>
                  <a:gd name="T7" fmla="*/ 8 h 10"/>
                  <a:gd name="T8" fmla="*/ 17 w 28"/>
                  <a:gd name="T9" fmla="*/ 9 h 10"/>
                  <a:gd name="T10" fmla="*/ 27 w 28"/>
                  <a:gd name="T11" fmla="*/ 7 h 10"/>
                  <a:gd name="T12" fmla="*/ 27 w 28"/>
                  <a:gd name="T13" fmla="*/ 3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" h="10">
                    <a:moveTo>
                      <a:pt x="27" y="3"/>
                    </a:moveTo>
                    <a:cubicBezTo>
                      <a:pt x="24" y="0"/>
                      <a:pt x="20" y="1"/>
                      <a:pt x="17" y="1"/>
                    </a:cubicBezTo>
                    <a:cubicBezTo>
                      <a:pt x="13" y="1"/>
                      <a:pt x="9" y="1"/>
                      <a:pt x="4" y="2"/>
                    </a:cubicBezTo>
                    <a:cubicBezTo>
                      <a:pt x="0" y="2"/>
                      <a:pt x="0" y="8"/>
                      <a:pt x="4" y="8"/>
                    </a:cubicBezTo>
                    <a:cubicBezTo>
                      <a:pt x="9" y="9"/>
                      <a:pt x="13" y="9"/>
                      <a:pt x="17" y="9"/>
                    </a:cubicBezTo>
                    <a:cubicBezTo>
                      <a:pt x="20" y="9"/>
                      <a:pt x="24" y="10"/>
                      <a:pt x="27" y="7"/>
                    </a:cubicBezTo>
                    <a:cubicBezTo>
                      <a:pt x="28" y="6"/>
                      <a:pt x="28" y="4"/>
                      <a:pt x="27" y="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6" name="Freeform 114"/>
              <p:cNvSpPr/>
              <p:nvPr/>
            </p:nvSpPr>
            <p:spPr bwMode="auto">
              <a:xfrm>
                <a:off x="4775869" y="2835486"/>
                <a:ext cx="103086" cy="33698"/>
              </a:xfrm>
              <a:custGeom>
                <a:avLst/>
                <a:gdLst>
                  <a:gd name="T0" fmla="*/ 31 w 33"/>
                  <a:gd name="T1" fmla="*/ 2 h 10"/>
                  <a:gd name="T2" fmla="*/ 19 w 33"/>
                  <a:gd name="T3" fmla="*/ 1 h 10"/>
                  <a:gd name="T4" fmla="*/ 4 w 33"/>
                  <a:gd name="T5" fmla="*/ 2 h 10"/>
                  <a:gd name="T6" fmla="*/ 4 w 33"/>
                  <a:gd name="T7" fmla="*/ 9 h 10"/>
                  <a:gd name="T8" fmla="*/ 19 w 33"/>
                  <a:gd name="T9" fmla="*/ 10 h 10"/>
                  <a:gd name="T10" fmla="*/ 31 w 33"/>
                  <a:gd name="T11" fmla="*/ 8 h 10"/>
                  <a:gd name="T12" fmla="*/ 31 w 33"/>
                  <a:gd name="T13" fmla="*/ 2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" h="10">
                    <a:moveTo>
                      <a:pt x="31" y="2"/>
                    </a:moveTo>
                    <a:cubicBezTo>
                      <a:pt x="27" y="0"/>
                      <a:pt x="23" y="1"/>
                      <a:pt x="19" y="1"/>
                    </a:cubicBezTo>
                    <a:cubicBezTo>
                      <a:pt x="14" y="1"/>
                      <a:pt x="9" y="1"/>
                      <a:pt x="4" y="2"/>
                    </a:cubicBezTo>
                    <a:cubicBezTo>
                      <a:pt x="0" y="2"/>
                      <a:pt x="0" y="8"/>
                      <a:pt x="4" y="9"/>
                    </a:cubicBezTo>
                    <a:cubicBezTo>
                      <a:pt x="9" y="9"/>
                      <a:pt x="14" y="9"/>
                      <a:pt x="19" y="10"/>
                    </a:cubicBezTo>
                    <a:cubicBezTo>
                      <a:pt x="23" y="10"/>
                      <a:pt x="27" y="10"/>
                      <a:pt x="31" y="8"/>
                    </a:cubicBezTo>
                    <a:cubicBezTo>
                      <a:pt x="33" y="7"/>
                      <a:pt x="33" y="3"/>
                      <a:pt x="31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7" name="Freeform 115"/>
              <p:cNvSpPr/>
              <p:nvPr/>
            </p:nvSpPr>
            <p:spPr bwMode="auto">
              <a:xfrm>
                <a:off x="4937526" y="2835486"/>
                <a:ext cx="110115" cy="41474"/>
              </a:xfrm>
              <a:custGeom>
                <a:avLst/>
                <a:gdLst>
                  <a:gd name="T0" fmla="*/ 32 w 35"/>
                  <a:gd name="T1" fmla="*/ 1 h 12"/>
                  <a:gd name="T2" fmla="*/ 19 w 35"/>
                  <a:gd name="T3" fmla="*/ 2 h 12"/>
                  <a:gd name="T4" fmla="*/ 5 w 35"/>
                  <a:gd name="T5" fmla="*/ 2 h 12"/>
                  <a:gd name="T6" fmla="*/ 4 w 35"/>
                  <a:gd name="T7" fmla="*/ 8 h 12"/>
                  <a:gd name="T8" fmla="*/ 33 w 35"/>
                  <a:gd name="T9" fmla="*/ 7 h 12"/>
                  <a:gd name="T10" fmla="*/ 32 w 35"/>
                  <a:gd name="T11" fmla="*/ 1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5" h="12">
                    <a:moveTo>
                      <a:pt x="32" y="1"/>
                    </a:moveTo>
                    <a:cubicBezTo>
                      <a:pt x="28" y="0"/>
                      <a:pt x="23" y="1"/>
                      <a:pt x="19" y="2"/>
                    </a:cubicBezTo>
                    <a:cubicBezTo>
                      <a:pt x="14" y="2"/>
                      <a:pt x="9" y="2"/>
                      <a:pt x="5" y="2"/>
                    </a:cubicBezTo>
                    <a:cubicBezTo>
                      <a:pt x="1" y="2"/>
                      <a:pt x="0" y="7"/>
                      <a:pt x="4" y="8"/>
                    </a:cubicBezTo>
                    <a:cubicBezTo>
                      <a:pt x="12" y="10"/>
                      <a:pt x="25" y="12"/>
                      <a:pt x="33" y="7"/>
                    </a:cubicBezTo>
                    <a:cubicBezTo>
                      <a:pt x="35" y="5"/>
                      <a:pt x="35" y="2"/>
                      <a:pt x="32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8" name="Freeform 116"/>
              <p:cNvSpPr/>
              <p:nvPr/>
            </p:nvSpPr>
            <p:spPr bwMode="auto">
              <a:xfrm>
                <a:off x="5101527" y="2825118"/>
                <a:ext cx="100744" cy="41474"/>
              </a:xfrm>
              <a:custGeom>
                <a:avLst/>
                <a:gdLst>
                  <a:gd name="T0" fmla="*/ 29 w 32"/>
                  <a:gd name="T1" fmla="*/ 1 h 12"/>
                  <a:gd name="T2" fmla="*/ 18 w 32"/>
                  <a:gd name="T3" fmla="*/ 2 h 12"/>
                  <a:gd name="T4" fmla="*/ 4 w 32"/>
                  <a:gd name="T5" fmla="*/ 3 h 12"/>
                  <a:gd name="T6" fmla="*/ 3 w 32"/>
                  <a:gd name="T7" fmla="*/ 9 h 12"/>
                  <a:gd name="T8" fmla="*/ 31 w 32"/>
                  <a:gd name="T9" fmla="*/ 6 h 12"/>
                  <a:gd name="T10" fmla="*/ 29 w 32"/>
                  <a:gd name="T11" fmla="*/ 1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" h="12">
                    <a:moveTo>
                      <a:pt x="29" y="1"/>
                    </a:moveTo>
                    <a:cubicBezTo>
                      <a:pt x="25" y="0"/>
                      <a:pt x="22" y="1"/>
                      <a:pt x="18" y="2"/>
                    </a:cubicBezTo>
                    <a:cubicBezTo>
                      <a:pt x="13" y="3"/>
                      <a:pt x="8" y="3"/>
                      <a:pt x="4" y="3"/>
                    </a:cubicBezTo>
                    <a:cubicBezTo>
                      <a:pt x="0" y="3"/>
                      <a:pt x="0" y="8"/>
                      <a:pt x="3" y="9"/>
                    </a:cubicBezTo>
                    <a:cubicBezTo>
                      <a:pt x="10" y="11"/>
                      <a:pt x="24" y="12"/>
                      <a:pt x="31" y="6"/>
                    </a:cubicBezTo>
                    <a:cubicBezTo>
                      <a:pt x="32" y="5"/>
                      <a:pt x="32" y="1"/>
                      <a:pt x="29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9" name="Freeform 117"/>
              <p:cNvSpPr/>
              <p:nvPr/>
            </p:nvSpPr>
            <p:spPr bwMode="auto">
              <a:xfrm>
                <a:off x="5237413" y="2817341"/>
                <a:ext cx="105430" cy="38883"/>
              </a:xfrm>
              <a:custGeom>
                <a:avLst/>
                <a:gdLst>
                  <a:gd name="T0" fmla="*/ 31 w 34"/>
                  <a:gd name="T1" fmla="*/ 1 h 11"/>
                  <a:gd name="T2" fmla="*/ 19 w 34"/>
                  <a:gd name="T3" fmla="*/ 2 h 11"/>
                  <a:gd name="T4" fmla="*/ 5 w 34"/>
                  <a:gd name="T5" fmla="*/ 2 h 11"/>
                  <a:gd name="T6" fmla="*/ 4 w 34"/>
                  <a:gd name="T7" fmla="*/ 9 h 11"/>
                  <a:gd name="T8" fmla="*/ 19 w 34"/>
                  <a:gd name="T9" fmla="*/ 10 h 11"/>
                  <a:gd name="T10" fmla="*/ 32 w 34"/>
                  <a:gd name="T11" fmla="*/ 7 h 11"/>
                  <a:gd name="T12" fmla="*/ 31 w 34"/>
                  <a:gd name="T13" fmla="*/ 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" h="11">
                    <a:moveTo>
                      <a:pt x="31" y="1"/>
                    </a:moveTo>
                    <a:cubicBezTo>
                      <a:pt x="27" y="0"/>
                      <a:pt x="23" y="1"/>
                      <a:pt x="19" y="2"/>
                    </a:cubicBezTo>
                    <a:cubicBezTo>
                      <a:pt x="14" y="2"/>
                      <a:pt x="10" y="2"/>
                      <a:pt x="5" y="2"/>
                    </a:cubicBezTo>
                    <a:cubicBezTo>
                      <a:pt x="1" y="2"/>
                      <a:pt x="0" y="8"/>
                      <a:pt x="4" y="9"/>
                    </a:cubicBezTo>
                    <a:cubicBezTo>
                      <a:pt x="9" y="10"/>
                      <a:pt x="14" y="11"/>
                      <a:pt x="19" y="10"/>
                    </a:cubicBezTo>
                    <a:cubicBezTo>
                      <a:pt x="24" y="10"/>
                      <a:pt x="29" y="10"/>
                      <a:pt x="32" y="7"/>
                    </a:cubicBezTo>
                    <a:cubicBezTo>
                      <a:pt x="34" y="5"/>
                      <a:pt x="33" y="2"/>
                      <a:pt x="31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40" name="Freeform 118"/>
              <p:cNvSpPr/>
              <p:nvPr/>
            </p:nvSpPr>
            <p:spPr bwMode="auto">
              <a:xfrm>
                <a:off x="5403757" y="2819934"/>
                <a:ext cx="89029" cy="36290"/>
              </a:xfrm>
              <a:custGeom>
                <a:avLst/>
                <a:gdLst>
                  <a:gd name="T0" fmla="*/ 25 w 28"/>
                  <a:gd name="T1" fmla="*/ 2 h 10"/>
                  <a:gd name="T2" fmla="*/ 14 w 28"/>
                  <a:gd name="T3" fmla="*/ 1 h 10"/>
                  <a:gd name="T4" fmla="*/ 3 w 28"/>
                  <a:gd name="T5" fmla="*/ 2 h 10"/>
                  <a:gd name="T6" fmla="*/ 3 w 28"/>
                  <a:gd name="T7" fmla="*/ 8 h 10"/>
                  <a:gd name="T8" fmla="*/ 14 w 28"/>
                  <a:gd name="T9" fmla="*/ 9 h 10"/>
                  <a:gd name="T10" fmla="*/ 25 w 28"/>
                  <a:gd name="T11" fmla="*/ 8 h 10"/>
                  <a:gd name="T12" fmla="*/ 25 w 28"/>
                  <a:gd name="T13" fmla="*/ 2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" h="10">
                    <a:moveTo>
                      <a:pt x="25" y="2"/>
                    </a:moveTo>
                    <a:cubicBezTo>
                      <a:pt x="22" y="0"/>
                      <a:pt x="18" y="0"/>
                      <a:pt x="14" y="1"/>
                    </a:cubicBezTo>
                    <a:cubicBezTo>
                      <a:pt x="10" y="1"/>
                      <a:pt x="6" y="1"/>
                      <a:pt x="3" y="2"/>
                    </a:cubicBezTo>
                    <a:cubicBezTo>
                      <a:pt x="0" y="2"/>
                      <a:pt x="0" y="7"/>
                      <a:pt x="3" y="8"/>
                    </a:cubicBezTo>
                    <a:cubicBezTo>
                      <a:pt x="6" y="8"/>
                      <a:pt x="10" y="9"/>
                      <a:pt x="14" y="9"/>
                    </a:cubicBezTo>
                    <a:cubicBezTo>
                      <a:pt x="18" y="9"/>
                      <a:pt x="22" y="10"/>
                      <a:pt x="25" y="8"/>
                    </a:cubicBezTo>
                    <a:cubicBezTo>
                      <a:pt x="28" y="7"/>
                      <a:pt x="28" y="3"/>
                      <a:pt x="25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41" name="Freeform 119"/>
              <p:cNvSpPr/>
              <p:nvPr/>
            </p:nvSpPr>
            <p:spPr bwMode="auto">
              <a:xfrm>
                <a:off x="7559194" y="2825118"/>
                <a:ext cx="91372" cy="25921"/>
              </a:xfrm>
              <a:custGeom>
                <a:avLst/>
                <a:gdLst>
                  <a:gd name="T0" fmla="*/ 27 w 29"/>
                  <a:gd name="T1" fmla="*/ 1 h 8"/>
                  <a:gd name="T2" fmla="*/ 16 w 29"/>
                  <a:gd name="T3" fmla="*/ 0 h 8"/>
                  <a:gd name="T4" fmla="*/ 3 w 29"/>
                  <a:gd name="T5" fmla="*/ 1 h 8"/>
                  <a:gd name="T6" fmla="*/ 3 w 29"/>
                  <a:gd name="T7" fmla="*/ 7 h 8"/>
                  <a:gd name="T8" fmla="*/ 16 w 29"/>
                  <a:gd name="T9" fmla="*/ 7 h 8"/>
                  <a:gd name="T10" fmla="*/ 27 w 29"/>
                  <a:gd name="T11" fmla="*/ 6 h 8"/>
                  <a:gd name="T12" fmla="*/ 27 w 29"/>
                  <a:gd name="T13" fmla="*/ 1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" h="8">
                    <a:moveTo>
                      <a:pt x="27" y="1"/>
                    </a:moveTo>
                    <a:cubicBezTo>
                      <a:pt x="24" y="0"/>
                      <a:pt x="20" y="0"/>
                      <a:pt x="16" y="0"/>
                    </a:cubicBezTo>
                    <a:cubicBezTo>
                      <a:pt x="12" y="1"/>
                      <a:pt x="8" y="1"/>
                      <a:pt x="3" y="1"/>
                    </a:cubicBezTo>
                    <a:cubicBezTo>
                      <a:pt x="0" y="1"/>
                      <a:pt x="0" y="6"/>
                      <a:pt x="3" y="7"/>
                    </a:cubicBezTo>
                    <a:cubicBezTo>
                      <a:pt x="8" y="7"/>
                      <a:pt x="12" y="7"/>
                      <a:pt x="16" y="7"/>
                    </a:cubicBezTo>
                    <a:cubicBezTo>
                      <a:pt x="20" y="7"/>
                      <a:pt x="24" y="8"/>
                      <a:pt x="27" y="6"/>
                    </a:cubicBezTo>
                    <a:cubicBezTo>
                      <a:pt x="29" y="5"/>
                      <a:pt x="29" y="2"/>
                      <a:pt x="27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42" name="Freeform 120"/>
              <p:cNvSpPr/>
              <p:nvPr/>
            </p:nvSpPr>
            <p:spPr bwMode="auto">
              <a:xfrm>
                <a:off x="7711479" y="2819934"/>
                <a:ext cx="110115" cy="36290"/>
              </a:xfrm>
              <a:custGeom>
                <a:avLst/>
                <a:gdLst>
                  <a:gd name="T0" fmla="*/ 32 w 35"/>
                  <a:gd name="T1" fmla="*/ 1 h 10"/>
                  <a:gd name="T2" fmla="*/ 19 w 35"/>
                  <a:gd name="T3" fmla="*/ 1 h 10"/>
                  <a:gd name="T4" fmla="*/ 4 w 35"/>
                  <a:gd name="T5" fmla="*/ 2 h 10"/>
                  <a:gd name="T6" fmla="*/ 4 w 35"/>
                  <a:gd name="T7" fmla="*/ 8 h 10"/>
                  <a:gd name="T8" fmla="*/ 19 w 35"/>
                  <a:gd name="T9" fmla="*/ 9 h 10"/>
                  <a:gd name="T10" fmla="*/ 32 w 35"/>
                  <a:gd name="T11" fmla="*/ 8 h 10"/>
                  <a:gd name="T12" fmla="*/ 32 w 35"/>
                  <a:gd name="T13" fmla="*/ 1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" h="10">
                    <a:moveTo>
                      <a:pt x="32" y="1"/>
                    </a:moveTo>
                    <a:cubicBezTo>
                      <a:pt x="28" y="0"/>
                      <a:pt x="23" y="1"/>
                      <a:pt x="19" y="1"/>
                    </a:cubicBezTo>
                    <a:cubicBezTo>
                      <a:pt x="14" y="1"/>
                      <a:pt x="9" y="2"/>
                      <a:pt x="4" y="2"/>
                    </a:cubicBezTo>
                    <a:cubicBezTo>
                      <a:pt x="0" y="2"/>
                      <a:pt x="0" y="8"/>
                      <a:pt x="4" y="8"/>
                    </a:cubicBezTo>
                    <a:cubicBezTo>
                      <a:pt x="9" y="8"/>
                      <a:pt x="14" y="8"/>
                      <a:pt x="19" y="9"/>
                    </a:cubicBezTo>
                    <a:cubicBezTo>
                      <a:pt x="23" y="9"/>
                      <a:pt x="28" y="10"/>
                      <a:pt x="32" y="8"/>
                    </a:cubicBezTo>
                    <a:cubicBezTo>
                      <a:pt x="35" y="7"/>
                      <a:pt x="35" y="3"/>
                      <a:pt x="32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43" name="Freeform 121"/>
              <p:cNvSpPr/>
              <p:nvPr/>
            </p:nvSpPr>
            <p:spPr bwMode="auto">
              <a:xfrm>
                <a:off x="7875480" y="2814749"/>
                <a:ext cx="100744" cy="31106"/>
              </a:xfrm>
              <a:custGeom>
                <a:avLst/>
                <a:gdLst>
                  <a:gd name="T0" fmla="*/ 29 w 32"/>
                  <a:gd name="T1" fmla="*/ 1 h 9"/>
                  <a:gd name="T2" fmla="*/ 17 w 32"/>
                  <a:gd name="T3" fmla="*/ 1 h 9"/>
                  <a:gd name="T4" fmla="*/ 3 w 32"/>
                  <a:gd name="T5" fmla="*/ 2 h 9"/>
                  <a:gd name="T6" fmla="*/ 3 w 32"/>
                  <a:gd name="T7" fmla="*/ 8 h 9"/>
                  <a:gd name="T8" fmla="*/ 17 w 32"/>
                  <a:gd name="T9" fmla="*/ 8 h 9"/>
                  <a:gd name="T10" fmla="*/ 29 w 32"/>
                  <a:gd name="T11" fmla="*/ 8 h 9"/>
                  <a:gd name="T12" fmla="*/ 29 w 32"/>
                  <a:gd name="T13" fmla="*/ 1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" h="9">
                    <a:moveTo>
                      <a:pt x="29" y="1"/>
                    </a:moveTo>
                    <a:cubicBezTo>
                      <a:pt x="25" y="0"/>
                      <a:pt x="21" y="1"/>
                      <a:pt x="17" y="1"/>
                    </a:cubicBezTo>
                    <a:cubicBezTo>
                      <a:pt x="12" y="1"/>
                      <a:pt x="8" y="1"/>
                      <a:pt x="3" y="2"/>
                    </a:cubicBezTo>
                    <a:cubicBezTo>
                      <a:pt x="0" y="2"/>
                      <a:pt x="0" y="7"/>
                      <a:pt x="3" y="8"/>
                    </a:cubicBezTo>
                    <a:cubicBezTo>
                      <a:pt x="8" y="8"/>
                      <a:pt x="12" y="8"/>
                      <a:pt x="17" y="8"/>
                    </a:cubicBezTo>
                    <a:cubicBezTo>
                      <a:pt x="21" y="9"/>
                      <a:pt x="25" y="9"/>
                      <a:pt x="29" y="8"/>
                    </a:cubicBezTo>
                    <a:cubicBezTo>
                      <a:pt x="32" y="7"/>
                      <a:pt x="32" y="2"/>
                      <a:pt x="29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44" name="Freeform 122"/>
              <p:cNvSpPr/>
              <p:nvPr/>
            </p:nvSpPr>
            <p:spPr bwMode="auto">
              <a:xfrm>
                <a:off x="8046510" y="2796604"/>
                <a:ext cx="105430" cy="38883"/>
              </a:xfrm>
              <a:custGeom>
                <a:avLst/>
                <a:gdLst>
                  <a:gd name="T0" fmla="*/ 30 w 34"/>
                  <a:gd name="T1" fmla="*/ 1 h 11"/>
                  <a:gd name="T2" fmla="*/ 19 w 34"/>
                  <a:gd name="T3" fmla="*/ 3 h 11"/>
                  <a:gd name="T4" fmla="*/ 6 w 34"/>
                  <a:gd name="T5" fmla="*/ 2 h 11"/>
                  <a:gd name="T6" fmla="*/ 4 w 34"/>
                  <a:gd name="T7" fmla="*/ 9 h 11"/>
                  <a:gd name="T8" fmla="*/ 19 w 34"/>
                  <a:gd name="T9" fmla="*/ 11 h 11"/>
                  <a:gd name="T10" fmla="*/ 32 w 34"/>
                  <a:gd name="T11" fmla="*/ 7 h 11"/>
                  <a:gd name="T12" fmla="*/ 30 w 34"/>
                  <a:gd name="T13" fmla="*/ 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" h="11">
                    <a:moveTo>
                      <a:pt x="30" y="1"/>
                    </a:moveTo>
                    <a:cubicBezTo>
                      <a:pt x="26" y="0"/>
                      <a:pt x="23" y="2"/>
                      <a:pt x="19" y="3"/>
                    </a:cubicBezTo>
                    <a:cubicBezTo>
                      <a:pt x="15" y="3"/>
                      <a:pt x="10" y="3"/>
                      <a:pt x="6" y="2"/>
                    </a:cubicBezTo>
                    <a:cubicBezTo>
                      <a:pt x="2" y="2"/>
                      <a:pt x="0" y="7"/>
                      <a:pt x="4" y="9"/>
                    </a:cubicBezTo>
                    <a:cubicBezTo>
                      <a:pt x="9" y="10"/>
                      <a:pt x="14" y="11"/>
                      <a:pt x="19" y="11"/>
                    </a:cubicBezTo>
                    <a:cubicBezTo>
                      <a:pt x="23" y="11"/>
                      <a:pt x="29" y="11"/>
                      <a:pt x="32" y="7"/>
                    </a:cubicBezTo>
                    <a:cubicBezTo>
                      <a:pt x="34" y="5"/>
                      <a:pt x="33" y="1"/>
                      <a:pt x="30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45" name="Freeform 123"/>
              <p:cNvSpPr/>
              <p:nvPr/>
            </p:nvSpPr>
            <p:spPr bwMode="auto">
              <a:xfrm>
                <a:off x="8210510" y="2778460"/>
                <a:ext cx="110115" cy="38883"/>
              </a:xfrm>
              <a:custGeom>
                <a:avLst/>
                <a:gdLst>
                  <a:gd name="T0" fmla="*/ 32 w 35"/>
                  <a:gd name="T1" fmla="*/ 2 h 11"/>
                  <a:gd name="T2" fmla="*/ 19 w 35"/>
                  <a:gd name="T3" fmla="*/ 3 h 11"/>
                  <a:gd name="T4" fmla="*/ 3 w 35"/>
                  <a:gd name="T5" fmla="*/ 5 h 11"/>
                  <a:gd name="T6" fmla="*/ 4 w 35"/>
                  <a:gd name="T7" fmla="*/ 11 h 11"/>
                  <a:gd name="T8" fmla="*/ 20 w 35"/>
                  <a:gd name="T9" fmla="*/ 11 h 11"/>
                  <a:gd name="T10" fmla="*/ 33 w 35"/>
                  <a:gd name="T11" fmla="*/ 8 h 11"/>
                  <a:gd name="T12" fmla="*/ 32 w 35"/>
                  <a:gd name="T13" fmla="*/ 2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" h="11">
                    <a:moveTo>
                      <a:pt x="32" y="2"/>
                    </a:moveTo>
                    <a:cubicBezTo>
                      <a:pt x="28" y="0"/>
                      <a:pt x="23" y="2"/>
                      <a:pt x="19" y="3"/>
                    </a:cubicBezTo>
                    <a:cubicBezTo>
                      <a:pt x="13" y="3"/>
                      <a:pt x="8" y="4"/>
                      <a:pt x="3" y="5"/>
                    </a:cubicBezTo>
                    <a:cubicBezTo>
                      <a:pt x="0" y="6"/>
                      <a:pt x="1" y="11"/>
                      <a:pt x="4" y="11"/>
                    </a:cubicBezTo>
                    <a:cubicBezTo>
                      <a:pt x="9" y="11"/>
                      <a:pt x="14" y="11"/>
                      <a:pt x="20" y="11"/>
                    </a:cubicBezTo>
                    <a:cubicBezTo>
                      <a:pt x="24" y="10"/>
                      <a:pt x="29" y="11"/>
                      <a:pt x="33" y="8"/>
                    </a:cubicBezTo>
                    <a:cubicBezTo>
                      <a:pt x="35" y="7"/>
                      <a:pt x="35" y="3"/>
                      <a:pt x="32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46" name="Freeform 124"/>
              <p:cNvSpPr/>
              <p:nvPr/>
            </p:nvSpPr>
            <p:spPr bwMode="auto">
              <a:xfrm>
                <a:off x="8365139" y="2768091"/>
                <a:ext cx="86687" cy="31106"/>
              </a:xfrm>
              <a:custGeom>
                <a:avLst/>
                <a:gdLst>
                  <a:gd name="T0" fmla="*/ 26 w 28"/>
                  <a:gd name="T1" fmla="*/ 1 h 9"/>
                  <a:gd name="T2" fmla="*/ 16 w 28"/>
                  <a:gd name="T3" fmla="*/ 1 h 9"/>
                  <a:gd name="T4" fmla="*/ 4 w 28"/>
                  <a:gd name="T5" fmla="*/ 1 h 9"/>
                  <a:gd name="T6" fmla="*/ 4 w 28"/>
                  <a:gd name="T7" fmla="*/ 7 h 9"/>
                  <a:gd name="T8" fmla="*/ 16 w 28"/>
                  <a:gd name="T9" fmla="*/ 8 h 9"/>
                  <a:gd name="T10" fmla="*/ 26 w 28"/>
                  <a:gd name="T11" fmla="*/ 7 h 9"/>
                  <a:gd name="T12" fmla="*/ 26 w 28"/>
                  <a:gd name="T13" fmla="*/ 1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" h="9">
                    <a:moveTo>
                      <a:pt x="26" y="1"/>
                    </a:moveTo>
                    <a:cubicBezTo>
                      <a:pt x="23" y="0"/>
                      <a:pt x="19" y="0"/>
                      <a:pt x="16" y="1"/>
                    </a:cubicBezTo>
                    <a:cubicBezTo>
                      <a:pt x="12" y="1"/>
                      <a:pt x="8" y="1"/>
                      <a:pt x="4" y="1"/>
                    </a:cubicBezTo>
                    <a:cubicBezTo>
                      <a:pt x="0" y="1"/>
                      <a:pt x="0" y="7"/>
                      <a:pt x="4" y="7"/>
                    </a:cubicBezTo>
                    <a:cubicBezTo>
                      <a:pt x="8" y="8"/>
                      <a:pt x="12" y="8"/>
                      <a:pt x="16" y="8"/>
                    </a:cubicBezTo>
                    <a:cubicBezTo>
                      <a:pt x="19" y="8"/>
                      <a:pt x="23" y="9"/>
                      <a:pt x="26" y="7"/>
                    </a:cubicBezTo>
                    <a:cubicBezTo>
                      <a:pt x="28" y="6"/>
                      <a:pt x="28" y="2"/>
                      <a:pt x="26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47" name="Freeform 125"/>
              <p:cNvSpPr/>
              <p:nvPr/>
            </p:nvSpPr>
            <p:spPr bwMode="auto">
              <a:xfrm>
                <a:off x="5209299" y="3055816"/>
                <a:ext cx="93715" cy="33698"/>
              </a:xfrm>
              <a:custGeom>
                <a:avLst/>
                <a:gdLst>
                  <a:gd name="T0" fmla="*/ 26 w 30"/>
                  <a:gd name="T1" fmla="*/ 1 h 10"/>
                  <a:gd name="T2" fmla="*/ 13 w 30"/>
                  <a:gd name="T3" fmla="*/ 1 h 10"/>
                  <a:gd name="T4" fmla="*/ 2 w 30"/>
                  <a:gd name="T5" fmla="*/ 2 h 10"/>
                  <a:gd name="T6" fmla="*/ 1 w 30"/>
                  <a:gd name="T7" fmla="*/ 5 h 10"/>
                  <a:gd name="T8" fmla="*/ 13 w 30"/>
                  <a:gd name="T9" fmla="*/ 9 h 10"/>
                  <a:gd name="T10" fmla="*/ 27 w 30"/>
                  <a:gd name="T11" fmla="*/ 7 h 10"/>
                  <a:gd name="T12" fmla="*/ 26 w 30"/>
                  <a:gd name="T13" fmla="*/ 1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" h="10">
                    <a:moveTo>
                      <a:pt x="26" y="1"/>
                    </a:moveTo>
                    <a:cubicBezTo>
                      <a:pt x="22" y="0"/>
                      <a:pt x="17" y="1"/>
                      <a:pt x="13" y="1"/>
                    </a:cubicBezTo>
                    <a:cubicBezTo>
                      <a:pt x="9" y="1"/>
                      <a:pt x="5" y="0"/>
                      <a:pt x="2" y="2"/>
                    </a:cubicBezTo>
                    <a:cubicBezTo>
                      <a:pt x="1" y="2"/>
                      <a:pt x="0" y="4"/>
                      <a:pt x="1" y="5"/>
                    </a:cubicBezTo>
                    <a:cubicBezTo>
                      <a:pt x="4" y="8"/>
                      <a:pt x="9" y="8"/>
                      <a:pt x="13" y="9"/>
                    </a:cubicBezTo>
                    <a:cubicBezTo>
                      <a:pt x="18" y="9"/>
                      <a:pt x="23" y="10"/>
                      <a:pt x="27" y="7"/>
                    </a:cubicBezTo>
                    <a:cubicBezTo>
                      <a:pt x="30" y="6"/>
                      <a:pt x="29" y="2"/>
                      <a:pt x="26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48" name="Freeform 126"/>
              <p:cNvSpPr/>
              <p:nvPr/>
            </p:nvSpPr>
            <p:spPr bwMode="auto">
              <a:xfrm>
                <a:off x="5375643" y="3040263"/>
                <a:ext cx="117143" cy="41474"/>
              </a:xfrm>
              <a:custGeom>
                <a:avLst/>
                <a:gdLst>
                  <a:gd name="T0" fmla="*/ 33 w 37"/>
                  <a:gd name="T1" fmla="*/ 3 h 12"/>
                  <a:gd name="T2" fmla="*/ 3 w 37"/>
                  <a:gd name="T3" fmla="*/ 6 h 12"/>
                  <a:gd name="T4" fmla="*/ 4 w 37"/>
                  <a:gd name="T5" fmla="*/ 11 h 12"/>
                  <a:gd name="T6" fmla="*/ 19 w 37"/>
                  <a:gd name="T7" fmla="*/ 10 h 12"/>
                  <a:gd name="T8" fmla="*/ 33 w 37"/>
                  <a:gd name="T9" fmla="*/ 9 h 12"/>
                  <a:gd name="T10" fmla="*/ 33 w 37"/>
                  <a:gd name="T11" fmla="*/ 3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" h="12">
                    <a:moveTo>
                      <a:pt x="33" y="3"/>
                    </a:moveTo>
                    <a:cubicBezTo>
                      <a:pt x="25" y="0"/>
                      <a:pt x="11" y="4"/>
                      <a:pt x="3" y="6"/>
                    </a:cubicBezTo>
                    <a:cubicBezTo>
                      <a:pt x="0" y="7"/>
                      <a:pt x="1" y="12"/>
                      <a:pt x="4" y="11"/>
                    </a:cubicBezTo>
                    <a:cubicBezTo>
                      <a:pt x="9" y="11"/>
                      <a:pt x="14" y="10"/>
                      <a:pt x="19" y="10"/>
                    </a:cubicBezTo>
                    <a:cubicBezTo>
                      <a:pt x="24" y="10"/>
                      <a:pt x="29" y="11"/>
                      <a:pt x="33" y="9"/>
                    </a:cubicBezTo>
                    <a:cubicBezTo>
                      <a:pt x="37" y="9"/>
                      <a:pt x="36" y="4"/>
                      <a:pt x="33" y="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49" name="Freeform 127"/>
              <p:cNvSpPr/>
              <p:nvPr/>
            </p:nvSpPr>
            <p:spPr bwMode="auto">
              <a:xfrm>
                <a:off x="5579471" y="3027304"/>
                <a:ext cx="117143" cy="41474"/>
              </a:xfrm>
              <a:custGeom>
                <a:avLst/>
                <a:gdLst>
                  <a:gd name="T0" fmla="*/ 34 w 37"/>
                  <a:gd name="T1" fmla="*/ 3 h 12"/>
                  <a:gd name="T2" fmla="*/ 15 w 37"/>
                  <a:gd name="T3" fmla="*/ 1 h 12"/>
                  <a:gd name="T4" fmla="*/ 1 w 37"/>
                  <a:gd name="T5" fmla="*/ 4 h 12"/>
                  <a:gd name="T6" fmla="*/ 0 w 37"/>
                  <a:gd name="T7" fmla="*/ 8 h 12"/>
                  <a:gd name="T8" fmla="*/ 4 w 37"/>
                  <a:gd name="T9" fmla="*/ 10 h 12"/>
                  <a:gd name="T10" fmla="*/ 4 w 37"/>
                  <a:gd name="T11" fmla="*/ 10 h 12"/>
                  <a:gd name="T12" fmla="*/ 15 w 37"/>
                  <a:gd name="T13" fmla="*/ 10 h 12"/>
                  <a:gd name="T14" fmla="*/ 33 w 37"/>
                  <a:gd name="T15" fmla="*/ 10 h 12"/>
                  <a:gd name="T16" fmla="*/ 34 w 37"/>
                  <a:gd name="T17" fmla="*/ 3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7" h="12">
                    <a:moveTo>
                      <a:pt x="34" y="3"/>
                    </a:moveTo>
                    <a:cubicBezTo>
                      <a:pt x="28" y="0"/>
                      <a:pt x="21" y="1"/>
                      <a:pt x="15" y="1"/>
                    </a:cubicBezTo>
                    <a:cubicBezTo>
                      <a:pt x="11" y="1"/>
                      <a:pt x="4" y="1"/>
                      <a:pt x="1" y="4"/>
                    </a:cubicBezTo>
                    <a:cubicBezTo>
                      <a:pt x="0" y="5"/>
                      <a:pt x="0" y="7"/>
                      <a:pt x="0" y="8"/>
                    </a:cubicBezTo>
                    <a:cubicBezTo>
                      <a:pt x="1" y="10"/>
                      <a:pt x="2" y="10"/>
                      <a:pt x="4" y="10"/>
                    </a:cubicBezTo>
                    <a:cubicBezTo>
                      <a:pt x="4" y="10"/>
                      <a:pt x="4" y="10"/>
                      <a:pt x="4" y="10"/>
                    </a:cubicBezTo>
                    <a:cubicBezTo>
                      <a:pt x="8" y="10"/>
                      <a:pt x="12" y="10"/>
                      <a:pt x="15" y="10"/>
                    </a:cubicBezTo>
                    <a:cubicBezTo>
                      <a:pt x="21" y="11"/>
                      <a:pt x="28" y="12"/>
                      <a:pt x="33" y="10"/>
                    </a:cubicBezTo>
                    <a:cubicBezTo>
                      <a:pt x="36" y="9"/>
                      <a:pt x="37" y="5"/>
                      <a:pt x="34" y="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50" name="Freeform 128"/>
              <p:cNvSpPr/>
              <p:nvPr/>
            </p:nvSpPr>
            <p:spPr bwMode="auto">
              <a:xfrm>
                <a:off x="5757529" y="3027304"/>
                <a:ext cx="107772" cy="38883"/>
              </a:xfrm>
              <a:custGeom>
                <a:avLst/>
                <a:gdLst>
                  <a:gd name="T0" fmla="*/ 31 w 34"/>
                  <a:gd name="T1" fmla="*/ 3 h 11"/>
                  <a:gd name="T2" fmla="*/ 19 w 34"/>
                  <a:gd name="T3" fmla="*/ 1 h 11"/>
                  <a:gd name="T4" fmla="*/ 5 w 34"/>
                  <a:gd name="T5" fmla="*/ 0 h 11"/>
                  <a:gd name="T6" fmla="*/ 4 w 34"/>
                  <a:gd name="T7" fmla="*/ 6 h 11"/>
                  <a:gd name="T8" fmla="*/ 18 w 34"/>
                  <a:gd name="T9" fmla="*/ 9 h 11"/>
                  <a:gd name="T10" fmla="*/ 30 w 34"/>
                  <a:gd name="T11" fmla="*/ 9 h 11"/>
                  <a:gd name="T12" fmla="*/ 31 w 34"/>
                  <a:gd name="T13" fmla="*/ 3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" h="11">
                    <a:moveTo>
                      <a:pt x="31" y="3"/>
                    </a:moveTo>
                    <a:cubicBezTo>
                      <a:pt x="27" y="1"/>
                      <a:pt x="23" y="1"/>
                      <a:pt x="19" y="1"/>
                    </a:cubicBezTo>
                    <a:cubicBezTo>
                      <a:pt x="14" y="1"/>
                      <a:pt x="10" y="0"/>
                      <a:pt x="5" y="0"/>
                    </a:cubicBezTo>
                    <a:cubicBezTo>
                      <a:pt x="1" y="0"/>
                      <a:pt x="0" y="6"/>
                      <a:pt x="4" y="6"/>
                    </a:cubicBezTo>
                    <a:cubicBezTo>
                      <a:pt x="9" y="7"/>
                      <a:pt x="13" y="8"/>
                      <a:pt x="18" y="9"/>
                    </a:cubicBezTo>
                    <a:cubicBezTo>
                      <a:pt x="22" y="9"/>
                      <a:pt x="26" y="11"/>
                      <a:pt x="30" y="9"/>
                    </a:cubicBezTo>
                    <a:cubicBezTo>
                      <a:pt x="33" y="9"/>
                      <a:pt x="34" y="4"/>
                      <a:pt x="31" y="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51" name="Freeform 129"/>
              <p:cNvSpPr/>
              <p:nvPr/>
            </p:nvSpPr>
            <p:spPr bwMode="auto">
              <a:xfrm>
                <a:off x="5937930" y="3011751"/>
                <a:ext cx="93715" cy="38883"/>
              </a:xfrm>
              <a:custGeom>
                <a:avLst/>
                <a:gdLst>
                  <a:gd name="T0" fmla="*/ 27 w 30"/>
                  <a:gd name="T1" fmla="*/ 2 h 11"/>
                  <a:gd name="T2" fmla="*/ 13 w 30"/>
                  <a:gd name="T3" fmla="*/ 2 h 11"/>
                  <a:gd name="T4" fmla="*/ 0 w 30"/>
                  <a:gd name="T5" fmla="*/ 4 h 11"/>
                  <a:gd name="T6" fmla="*/ 0 w 30"/>
                  <a:gd name="T7" fmla="*/ 7 h 11"/>
                  <a:gd name="T8" fmla="*/ 13 w 30"/>
                  <a:gd name="T9" fmla="*/ 9 h 11"/>
                  <a:gd name="T10" fmla="*/ 27 w 30"/>
                  <a:gd name="T11" fmla="*/ 8 h 11"/>
                  <a:gd name="T12" fmla="*/ 27 w 30"/>
                  <a:gd name="T13" fmla="*/ 2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" h="11">
                    <a:moveTo>
                      <a:pt x="27" y="2"/>
                    </a:moveTo>
                    <a:cubicBezTo>
                      <a:pt x="23" y="0"/>
                      <a:pt x="18" y="1"/>
                      <a:pt x="13" y="2"/>
                    </a:cubicBezTo>
                    <a:cubicBezTo>
                      <a:pt x="9" y="2"/>
                      <a:pt x="4" y="2"/>
                      <a:pt x="0" y="4"/>
                    </a:cubicBezTo>
                    <a:cubicBezTo>
                      <a:pt x="0" y="5"/>
                      <a:pt x="0" y="6"/>
                      <a:pt x="0" y="7"/>
                    </a:cubicBezTo>
                    <a:cubicBezTo>
                      <a:pt x="4" y="9"/>
                      <a:pt x="9" y="9"/>
                      <a:pt x="13" y="9"/>
                    </a:cubicBezTo>
                    <a:cubicBezTo>
                      <a:pt x="18" y="10"/>
                      <a:pt x="23" y="11"/>
                      <a:pt x="27" y="8"/>
                    </a:cubicBezTo>
                    <a:cubicBezTo>
                      <a:pt x="30" y="7"/>
                      <a:pt x="30" y="4"/>
                      <a:pt x="27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52" name="Freeform 130"/>
              <p:cNvSpPr/>
              <p:nvPr/>
            </p:nvSpPr>
            <p:spPr bwMode="auto">
              <a:xfrm>
                <a:off x="6120674" y="3006567"/>
                <a:ext cx="93715" cy="38883"/>
              </a:xfrm>
              <a:custGeom>
                <a:avLst/>
                <a:gdLst>
                  <a:gd name="T0" fmla="*/ 27 w 30"/>
                  <a:gd name="T1" fmla="*/ 1 h 11"/>
                  <a:gd name="T2" fmla="*/ 12 w 30"/>
                  <a:gd name="T3" fmla="*/ 1 h 11"/>
                  <a:gd name="T4" fmla="*/ 6 w 30"/>
                  <a:gd name="T5" fmla="*/ 2 h 11"/>
                  <a:gd name="T6" fmla="*/ 1 w 30"/>
                  <a:gd name="T7" fmla="*/ 4 h 11"/>
                  <a:gd name="T8" fmla="*/ 1 w 30"/>
                  <a:gd name="T9" fmla="*/ 6 h 11"/>
                  <a:gd name="T10" fmla="*/ 6 w 30"/>
                  <a:gd name="T11" fmla="*/ 8 h 11"/>
                  <a:gd name="T12" fmla="*/ 12 w 30"/>
                  <a:gd name="T13" fmla="*/ 9 h 11"/>
                  <a:gd name="T14" fmla="*/ 27 w 30"/>
                  <a:gd name="T15" fmla="*/ 9 h 11"/>
                  <a:gd name="T16" fmla="*/ 27 w 30"/>
                  <a:gd name="T17" fmla="*/ 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0" h="11">
                    <a:moveTo>
                      <a:pt x="27" y="1"/>
                    </a:moveTo>
                    <a:cubicBezTo>
                      <a:pt x="22" y="0"/>
                      <a:pt x="17" y="1"/>
                      <a:pt x="12" y="1"/>
                    </a:cubicBezTo>
                    <a:cubicBezTo>
                      <a:pt x="10" y="2"/>
                      <a:pt x="8" y="2"/>
                      <a:pt x="6" y="2"/>
                    </a:cubicBezTo>
                    <a:cubicBezTo>
                      <a:pt x="3" y="2"/>
                      <a:pt x="3" y="3"/>
                      <a:pt x="1" y="4"/>
                    </a:cubicBezTo>
                    <a:cubicBezTo>
                      <a:pt x="0" y="5"/>
                      <a:pt x="0" y="6"/>
                      <a:pt x="1" y="6"/>
                    </a:cubicBezTo>
                    <a:cubicBezTo>
                      <a:pt x="3" y="7"/>
                      <a:pt x="3" y="8"/>
                      <a:pt x="6" y="8"/>
                    </a:cubicBezTo>
                    <a:cubicBezTo>
                      <a:pt x="8" y="9"/>
                      <a:pt x="10" y="9"/>
                      <a:pt x="12" y="9"/>
                    </a:cubicBezTo>
                    <a:cubicBezTo>
                      <a:pt x="17" y="9"/>
                      <a:pt x="22" y="11"/>
                      <a:pt x="27" y="9"/>
                    </a:cubicBezTo>
                    <a:cubicBezTo>
                      <a:pt x="30" y="8"/>
                      <a:pt x="30" y="3"/>
                      <a:pt x="27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53" name="Freeform 131"/>
              <p:cNvSpPr/>
              <p:nvPr/>
            </p:nvSpPr>
            <p:spPr bwMode="auto">
              <a:xfrm>
                <a:off x="6277645" y="2991014"/>
                <a:ext cx="126515" cy="38883"/>
              </a:xfrm>
              <a:custGeom>
                <a:avLst/>
                <a:gdLst>
                  <a:gd name="T0" fmla="*/ 37 w 40"/>
                  <a:gd name="T1" fmla="*/ 4 h 11"/>
                  <a:gd name="T2" fmla="*/ 21 w 40"/>
                  <a:gd name="T3" fmla="*/ 0 h 11"/>
                  <a:gd name="T4" fmla="*/ 4 w 40"/>
                  <a:gd name="T5" fmla="*/ 2 h 11"/>
                  <a:gd name="T6" fmla="*/ 4 w 40"/>
                  <a:gd name="T7" fmla="*/ 8 h 11"/>
                  <a:gd name="T8" fmla="*/ 21 w 40"/>
                  <a:gd name="T9" fmla="*/ 9 h 11"/>
                  <a:gd name="T10" fmla="*/ 37 w 40"/>
                  <a:gd name="T11" fmla="*/ 10 h 11"/>
                  <a:gd name="T12" fmla="*/ 37 w 40"/>
                  <a:gd name="T13" fmla="*/ 4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0" h="11">
                    <a:moveTo>
                      <a:pt x="37" y="4"/>
                    </a:moveTo>
                    <a:cubicBezTo>
                      <a:pt x="33" y="1"/>
                      <a:pt x="26" y="1"/>
                      <a:pt x="21" y="0"/>
                    </a:cubicBezTo>
                    <a:cubicBezTo>
                      <a:pt x="15" y="0"/>
                      <a:pt x="9" y="1"/>
                      <a:pt x="4" y="2"/>
                    </a:cubicBezTo>
                    <a:cubicBezTo>
                      <a:pt x="0" y="2"/>
                      <a:pt x="1" y="8"/>
                      <a:pt x="4" y="8"/>
                    </a:cubicBezTo>
                    <a:cubicBezTo>
                      <a:pt x="10" y="8"/>
                      <a:pt x="16" y="8"/>
                      <a:pt x="21" y="9"/>
                    </a:cubicBezTo>
                    <a:cubicBezTo>
                      <a:pt x="26" y="9"/>
                      <a:pt x="31" y="11"/>
                      <a:pt x="37" y="10"/>
                    </a:cubicBezTo>
                    <a:cubicBezTo>
                      <a:pt x="40" y="9"/>
                      <a:pt x="40" y="5"/>
                      <a:pt x="3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54" name="Freeform 132"/>
              <p:cNvSpPr/>
              <p:nvPr/>
            </p:nvSpPr>
            <p:spPr bwMode="auto">
              <a:xfrm>
                <a:off x="6474446" y="2998789"/>
                <a:ext cx="112458" cy="38883"/>
              </a:xfrm>
              <a:custGeom>
                <a:avLst/>
                <a:gdLst>
                  <a:gd name="T0" fmla="*/ 33 w 36"/>
                  <a:gd name="T1" fmla="*/ 2 h 11"/>
                  <a:gd name="T2" fmla="*/ 19 w 36"/>
                  <a:gd name="T3" fmla="*/ 1 h 11"/>
                  <a:gd name="T4" fmla="*/ 4 w 36"/>
                  <a:gd name="T5" fmla="*/ 4 h 11"/>
                  <a:gd name="T6" fmla="*/ 5 w 36"/>
                  <a:gd name="T7" fmla="*/ 10 h 11"/>
                  <a:gd name="T8" fmla="*/ 20 w 36"/>
                  <a:gd name="T9" fmla="*/ 9 h 11"/>
                  <a:gd name="T10" fmla="*/ 32 w 36"/>
                  <a:gd name="T11" fmla="*/ 9 h 11"/>
                  <a:gd name="T12" fmla="*/ 33 w 36"/>
                  <a:gd name="T13" fmla="*/ 2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" h="11">
                    <a:moveTo>
                      <a:pt x="33" y="2"/>
                    </a:moveTo>
                    <a:cubicBezTo>
                      <a:pt x="29" y="0"/>
                      <a:pt x="24" y="0"/>
                      <a:pt x="19" y="1"/>
                    </a:cubicBezTo>
                    <a:cubicBezTo>
                      <a:pt x="14" y="1"/>
                      <a:pt x="9" y="2"/>
                      <a:pt x="4" y="4"/>
                    </a:cubicBezTo>
                    <a:cubicBezTo>
                      <a:pt x="0" y="5"/>
                      <a:pt x="2" y="11"/>
                      <a:pt x="5" y="10"/>
                    </a:cubicBezTo>
                    <a:cubicBezTo>
                      <a:pt x="10" y="9"/>
                      <a:pt x="15" y="9"/>
                      <a:pt x="20" y="9"/>
                    </a:cubicBezTo>
                    <a:cubicBezTo>
                      <a:pt x="24" y="9"/>
                      <a:pt x="28" y="10"/>
                      <a:pt x="32" y="9"/>
                    </a:cubicBezTo>
                    <a:cubicBezTo>
                      <a:pt x="35" y="8"/>
                      <a:pt x="36" y="4"/>
                      <a:pt x="33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55" name="Freeform 133"/>
              <p:cNvSpPr/>
              <p:nvPr/>
            </p:nvSpPr>
            <p:spPr bwMode="auto">
              <a:xfrm>
                <a:off x="6673590" y="3009158"/>
                <a:ext cx="110115" cy="41474"/>
              </a:xfrm>
              <a:custGeom>
                <a:avLst/>
                <a:gdLst>
                  <a:gd name="T0" fmla="*/ 32 w 35"/>
                  <a:gd name="T1" fmla="*/ 4 h 12"/>
                  <a:gd name="T2" fmla="*/ 16 w 35"/>
                  <a:gd name="T3" fmla="*/ 1 h 12"/>
                  <a:gd name="T4" fmla="*/ 1 w 35"/>
                  <a:gd name="T5" fmla="*/ 3 h 12"/>
                  <a:gd name="T6" fmla="*/ 1 w 35"/>
                  <a:gd name="T7" fmla="*/ 5 h 12"/>
                  <a:gd name="T8" fmla="*/ 14 w 35"/>
                  <a:gd name="T9" fmla="*/ 9 h 12"/>
                  <a:gd name="T10" fmla="*/ 32 w 35"/>
                  <a:gd name="T11" fmla="*/ 10 h 12"/>
                  <a:gd name="T12" fmla="*/ 32 w 35"/>
                  <a:gd name="T13" fmla="*/ 4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5" h="12">
                    <a:moveTo>
                      <a:pt x="32" y="4"/>
                    </a:moveTo>
                    <a:cubicBezTo>
                      <a:pt x="28" y="1"/>
                      <a:pt x="22" y="2"/>
                      <a:pt x="16" y="1"/>
                    </a:cubicBezTo>
                    <a:cubicBezTo>
                      <a:pt x="11" y="1"/>
                      <a:pt x="5" y="0"/>
                      <a:pt x="1" y="3"/>
                    </a:cubicBezTo>
                    <a:cubicBezTo>
                      <a:pt x="0" y="3"/>
                      <a:pt x="0" y="4"/>
                      <a:pt x="1" y="5"/>
                    </a:cubicBezTo>
                    <a:cubicBezTo>
                      <a:pt x="4" y="9"/>
                      <a:pt x="9" y="8"/>
                      <a:pt x="14" y="9"/>
                    </a:cubicBezTo>
                    <a:cubicBezTo>
                      <a:pt x="20" y="10"/>
                      <a:pt x="26" y="12"/>
                      <a:pt x="32" y="10"/>
                    </a:cubicBezTo>
                    <a:cubicBezTo>
                      <a:pt x="34" y="9"/>
                      <a:pt x="35" y="5"/>
                      <a:pt x="3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56" name="Freeform 134"/>
              <p:cNvSpPr/>
              <p:nvPr/>
            </p:nvSpPr>
            <p:spPr bwMode="auto">
              <a:xfrm>
                <a:off x="6846962" y="3001382"/>
                <a:ext cx="107772" cy="31106"/>
              </a:xfrm>
              <a:custGeom>
                <a:avLst/>
                <a:gdLst>
                  <a:gd name="T0" fmla="*/ 33 w 34"/>
                  <a:gd name="T1" fmla="*/ 3 h 9"/>
                  <a:gd name="T2" fmla="*/ 19 w 34"/>
                  <a:gd name="T3" fmla="*/ 2 h 9"/>
                  <a:gd name="T4" fmla="*/ 2 w 34"/>
                  <a:gd name="T5" fmla="*/ 3 h 9"/>
                  <a:gd name="T6" fmla="*/ 2 w 34"/>
                  <a:gd name="T7" fmla="*/ 7 h 9"/>
                  <a:gd name="T8" fmla="*/ 19 w 34"/>
                  <a:gd name="T9" fmla="*/ 8 h 9"/>
                  <a:gd name="T10" fmla="*/ 33 w 34"/>
                  <a:gd name="T11" fmla="*/ 7 h 9"/>
                  <a:gd name="T12" fmla="*/ 33 w 34"/>
                  <a:gd name="T13" fmla="*/ 3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4" h="9">
                    <a:moveTo>
                      <a:pt x="33" y="3"/>
                    </a:moveTo>
                    <a:cubicBezTo>
                      <a:pt x="28" y="0"/>
                      <a:pt x="24" y="1"/>
                      <a:pt x="19" y="2"/>
                    </a:cubicBezTo>
                    <a:cubicBezTo>
                      <a:pt x="14" y="2"/>
                      <a:pt x="8" y="2"/>
                      <a:pt x="2" y="3"/>
                    </a:cubicBezTo>
                    <a:cubicBezTo>
                      <a:pt x="0" y="3"/>
                      <a:pt x="0" y="7"/>
                      <a:pt x="2" y="7"/>
                    </a:cubicBezTo>
                    <a:cubicBezTo>
                      <a:pt x="8" y="8"/>
                      <a:pt x="14" y="8"/>
                      <a:pt x="19" y="8"/>
                    </a:cubicBezTo>
                    <a:cubicBezTo>
                      <a:pt x="24" y="9"/>
                      <a:pt x="28" y="9"/>
                      <a:pt x="33" y="7"/>
                    </a:cubicBezTo>
                    <a:cubicBezTo>
                      <a:pt x="34" y="6"/>
                      <a:pt x="34" y="4"/>
                      <a:pt x="33" y="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57" name="Freeform 135"/>
              <p:cNvSpPr/>
              <p:nvPr/>
            </p:nvSpPr>
            <p:spPr bwMode="auto">
              <a:xfrm>
                <a:off x="7010963" y="2998789"/>
                <a:ext cx="121829" cy="38883"/>
              </a:xfrm>
              <a:custGeom>
                <a:avLst/>
                <a:gdLst>
                  <a:gd name="T0" fmla="*/ 36 w 39"/>
                  <a:gd name="T1" fmla="*/ 2 h 11"/>
                  <a:gd name="T2" fmla="*/ 22 w 39"/>
                  <a:gd name="T3" fmla="*/ 2 h 11"/>
                  <a:gd name="T4" fmla="*/ 4 w 39"/>
                  <a:gd name="T5" fmla="*/ 0 h 11"/>
                  <a:gd name="T6" fmla="*/ 3 w 39"/>
                  <a:gd name="T7" fmla="*/ 6 h 11"/>
                  <a:gd name="T8" fmla="*/ 36 w 39"/>
                  <a:gd name="T9" fmla="*/ 8 h 11"/>
                  <a:gd name="T10" fmla="*/ 36 w 39"/>
                  <a:gd name="T11" fmla="*/ 2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" h="11">
                    <a:moveTo>
                      <a:pt x="36" y="2"/>
                    </a:moveTo>
                    <a:cubicBezTo>
                      <a:pt x="31" y="1"/>
                      <a:pt x="26" y="2"/>
                      <a:pt x="22" y="2"/>
                    </a:cubicBezTo>
                    <a:cubicBezTo>
                      <a:pt x="16" y="2"/>
                      <a:pt x="10" y="1"/>
                      <a:pt x="4" y="0"/>
                    </a:cubicBezTo>
                    <a:cubicBezTo>
                      <a:pt x="1" y="0"/>
                      <a:pt x="0" y="5"/>
                      <a:pt x="3" y="6"/>
                    </a:cubicBezTo>
                    <a:cubicBezTo>
                      <a:pt x="13" y="9"/>
                      <a:pt x="26" y="11"/>
                      <a:pt x="36" y="8"/>
                    </a:cubicBezTo>
                    <a:cubicBezTo>
                      <a:pt x="39" y="7"/>
                      <a:pt x="39" y="2"/>
                      <a:pt x="36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58" name="Freeform 136"/>
              <p:cNvSpPr/>
              <p:nvPr/>
            </p:nvSpPr>
            <p:spPr bwMode="auto">
              <a:xfrm>
                <a:off x="7181991" y="3001382"/>
                <a:ext cx="100744" cy="36290"/>
              </a:xfrm>
              <a:custGeom>
                <a:avLst/>
                <a:gdLst>
                  <a:gd name="T0" fmla="*/ 28 w 32"/>
                  <a:gd name="T1" fmla="*/ 1 h 10"/>
                  <a:gd name="T2" fmla="*/ 15 w 32"/>
                  <a:gd name="T3" fmla="*/ 2 h 10"/>
                  <a:gd name="T4" fmla="*/ 3 w 32"/>
                  <a:gd name="T5" fmla="*/ 4 h 10"/>
                  <a:gd name="T6" fmla="*/ 3 w 32"/>
                  <a:gd name="T7" fmla="*/ 9 h 10"/>
                  <a:gd name="T8" fmla="*/ 29 w 32"/>
                  <a:gd name="T9" fmla="*/ 7 h 10"/>
                  <a:gd name="T10" fmla="*/ 28 w 32"/>
                  <a:gd name="T11" fmla="*/ 1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" h="10">
                    <a:moveTo>
                      <a:pt x="28" y="1"/>
                    </a:moveTo>
                    <a:cubicBezTo>
                      <a:pt x="24" y="0"/>
                      <a:pt x="20" y="1"/>
                      <a:pt x="15" y="2"/>
                    </a:cubicBezTo>
                    <a:cubicBezTo>
                      <a:pt x="11" y="3"/>
                      <a:pt x="7" y="3"/>
                      <a:pt x="3" y="4"/>
                    </a:cubicBezTo>
                    <a:cubicBezTo>
                      <a:pt x="0" y="5"/>
                      <a:pt x="0" y="9"/>
                      <a:pt x="3" y="9"/>
                    </a:cubicBezTo>
                    <a:cubicBezTo>
                      <a:pt x="11" y="10"/>
                      <a:pt x="21" y="10"/>
                      <a:pt x="29" y="7"/>
                    </a:cubicBezTo>
                    <a:cubicBezTo>
                      <a:pt x="32" y="6"/>
                      <a:pt x="31" y="1"/>
                      <a:pt x="28" y="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59" name="Freeform 137"/>
              <p:cNvSpPr/>
              <p:nvPr/>
            </p:nvSpPr>
            <p:spPr bwMode="auto">
              <a:xfrm>
                <a:off x="7355363" y="3006567"/>
                <a:ext cx="100744" cy="33698"/>
              </a:xfrm>
              <a:custGeom>
                <a:avLst/>
                <a:gdLst>
                  <a:gd name="T0" fmla="*/ 30 w 32"/>
                  <a:gd name="T1" fmla="*/ 2 h 10"/>
                  <a:gd name="T2" fmla="*/ 18 w 32"/>
                  <a:gd name="T3" fmla="*/ 1 h 10"/>
                  <a:gd name="T4" fmla="*/ 4 w 32"/>
                  <a:gd name="T5" fmla="*/ 2 h 10"/>
                  <a:gd name="T6" fmla="*/ 4 w 32"/>
                  <a:gd name="T7" fmla="*/ 8 h 10"/>
                  <a:gd name="T8" fmla="*/ 18 w 32"/>
                  <a:gd name="T9" fmla="*/ 9 h 10"/>
                  <a:gd name="T10" fmla="*/ 30 w 32"/>
                  <a:gd name="T11" fmla="*/ 8 h 10"/>
                  <a:gd name="T12" fmla="*/ 30 w 32"/>
                  <a:gd name="T13" fmla="*/ 2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2" h="10">
                    <a:moveTo>
                      <a:pt x="30" y="2"/>
                    </a:moveTo>
                    <a:cubicBezTo>
                      <a:pt x="26" y="0"/>
                      <a:pt x="22" y="1"/>
                      <a:pt x="18" y="1"/>
                    </a:cubicBezTo>
                    <a:cubicBezTo>
                      <a:pt x="13" y="2"/>
                      <a:pt x="9" y="2"/>
                      <a:pt x="4" y="2"/>
                    </a:cubicBezTo>
                    <a:cubicBezTo>
                      <a:pt x="0" y="2"/>
                      <a:pt x="0" y="8"/>
                      <a:pt x="4" y="8"/>
                    </a:cubicBezTo>
                    <a:cubicBezTo>
                      <a:pt x="9" y="8"/>
                      <a:pt x="13" y="9"/>
                      <a:pt x="18" y="9"/>
                    </a:cubicBezTo>
                    <a:cubicBezTo>
                      <a:pt x="22" y="9"/>
                      <a:pt x="26" y="10"/>
                      <a:pt x="30" y="8"/>
                    </a:cubicBezTo>
                    <a:cubicBezTo>
                      <a:pt x="32" y="7"/>
                      <a:pt x="32" y="4"/>
                      <a:pt x="30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60" name="Freeform 138"/>
              <p:cNvSpPr/>
              <p:nvPr/>
            </p:nvSpPr>
            <p:spPr bwMode="auto">
              <a:xfrm>
                <a:off x="7521708" y="2996198"/>
                <a:ext cx="112458" cy="44067"/>
              </a:xfrm>
              <a:custGeom>
                <a:avLst/>
                <a:gdLst>
                  <a:gd name="T0" fmla="*/ 31 w 36"/>
                  <a:gd name="T1" fmla="*/ 0 h 13"/>
                  <a:gd name="T2" fmla="*/ 18 w 36"/>
                  <a:gd name="T3" fmla="*/ 3 h 13"/>
                  <a:gd name="T4" fmla="*/ 5 w 36"/>
                  <a:gd name="T5" fmla="*/ 2 h 13"/>
                  <a:gd name="T6" fmla="*/ 3 w 36"/>
                  <a:gd name="T7" fmla="*/ 6 h 13"/>
                  <a:gd name="T8" fmla="*/ 33 w 36"/>
                  <a:gd name="T9" fmla="*/ 7 h 13"/>
                  <a:gd name="T10" fmla="*/ 31 w 36"/>
                  <a:gd name="T11" fmla="*/ 0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6" h="13">
                    <a:moveTo>
                      <a:pt x="31" y="0"/>
                    </a:moveTo>
                    <a:cubicBezTo>
                      <a:pt x="27" y="1"/>
                      <a:pt x="23" y="3"/>
                      <a:pt x="18" y="3"/>
                    </a:cubicBezTo>
                    <a:cubicBezTo>
                      <a:pt x="14" y="3"/>
                      <a:pt x="9" y="3"/>
                      <a:pt x="5" y="2"/>
                    </a:cubicBezTo>
                    <a:cubicBezTo>
                      <a:pt x="2" y="2"/>
                      <a:pt x="0" y="5"/>
                      <a:pt x="3" y="6"/>
                    </a:cubicBezTo>
                    <a:cubicBezTo>
                      <a:pt x="11" y="10"/>
                      <a:pt x="25" y="13"/>
                      <a:pt x="33" y="7"/>
                    </a:cubicBezTo>
                    <a:cubicBezTo>
                      <a:pt x="36" y="5"/>
                      <a:pt x="35" y="0"/>
                      <a:pt x="31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rgbClr val="005790"/>
                  </a:solidFill>
                  <a:cs typeface="+mn-ea"/>
                  <a:sym typeface="+mn-lt"/>
                </a:endParaRPr>
              </a:p>
            </p:txBody>
          </p:sp>
        </p:grpSp>
        <p:sp>
          <p:nvSpPr>
            <p:cNvPr id="13" name="文本框 12"/>
            <p:cNvSpPr txBox="1"/>
            <p:nvPr/>
          </p:nvSpPr>
          <p:spPr>
            <a:xfrm>
              <a:off x="5025523" y="1179030"/>
              <a:ext cx="156264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lang="zh-CN" altLang="en-US" sz="3600" b="1" dirty="0">
                  <a:solidFill>
                    <a:srgbClr val="FF9999"/>
                  </a:solidFill>
                  <a:cs typeface="+mn-ea"/>
                  <a:sym typeface="+mn-lt"/>
                </a:rPr>
                <a:t>致谢</a:t>
              </a:r>
            </a:p>
          </p:txBody>
        </p:sp>
      </p:grpSp>
    </p:spTree>
  </p:cSld>
  <p:clrMapOvr>
    <a:masterClrMapping/>
  </p:clrMapOvr>
  <p:transition spd="slow" advClick="0" advTm="5000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/>
        </p:nvSpPr>
        <p:spPr>
          <a:xfrm>
            <a:off x="1691124" y="2147237"/>
            <a:ext cx="4801314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zh-CN" altLang="en-US" sz="6000" b="1" kern="0" dirty="0">
                <a:solidFill>
                  <a:srgbClr val="42B6A0"/>
                </a:solidFill>
                <a:effectLst>
                  <a:glow rad="63500">
                    <a:prstClr val="white">
                      <a:lumMod val="65000"/>
                      <a:alpha val="40000"/>
                    </a:prstClr>
                  </a:glow>
                </a:effectLst>
                <a:cs typeface="+mn-ea"/>
                <a:sym typeface="+mn-lt"/>
              </a:rPr>
              <a:t>二、市场供给</a:t>
            </a:r>
          </a:p>
        </p:txBody>
      </p:sp>
    </p:spTree>
  </p:cSld>
  <p:clrMapOvr>
    <a:masterClrMapping/>
  </p:clrMapOvr>
  <p:transition spd="slow" advClick="0" advTm="500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1"/>
          <p:cNvSpPr/>
          <p:nvPr/>
        </p:nvSpPr>
        <p:spPr>
          <a:xfrm flipH="1">
            <a:off x="902513" y="235133"/>
            <a:ext cx="1998618" cy="953587"/>
          </a:xfrm>
          <a:custGeom>
            <a:avLst/>
            <a:gdLst>
              <a:gd name="connsiteX0" fmla="*/ 2312125 w 5996287"/>
              <a:gd name="connsiteY0" fmla="*/ 39195 h 3474727"/>
              <a:gd name="connsiteX1" fmla="*/ 0 w 5996287"/>
              <a:gd name="connsiteY1" fmla="*/ 1750430 h 3474727"/>
              <a:gd name="connsiteX2" fmla="*/ 2325188 w 5996287"/>
              <a:gd name="connsiteY2" fmla="*/ 130635 h 3474727"/>
              <a:gd name="connsiteX3" fmla="*/ 91440 w 5996287"/>
              <a:gd name="connsiteY3" fmla="*/ 1789618 h 3474727"/>
              <a:gd name="connsiteX4" fmla="*/ 2468880 w 5996287"/>
              <a:gd name="connsiteY4" fmla="*/ 222075 h 3474727"/>
              <a:gd name="connsiteX5" fmla="*/ 117565 w 5996287"/>
              <a:gd name="connsiteY5" fmla="*/ 1933310 h 3474727"/>
              <a:gd name="connsiteX6" fmla="*/ 2625634 w 5996287"/>
              <a:gd name="connsiteY6" fmla="*/ 7 h 3474727"/>
              <a:gd name="connsiteX7" fmla="*/ 326571 w 5996287"/>
              <a:gd name="connsiteY7" fmla="*/ 1959435 h 3474727"/>
              <a:gd name="connsiteX8" fmla="*/ 2795451 w 5996287"/>
              <a:gd name="connsiteY8" fmla="*/ 104510 h 3474727"/>
              <a:gd name="connsiteX9" fmla="*/ 404948 w 5996287"/>
              <a:gd name="connsiteY9" fmla="*/ 2129253 h 3474727"/>
              <a:gd name="connsiteX10" fmla="*/ 3161211 w 5996287"/>
              <a:gd name="connsiteY10" fmla="*/ 78384 h 3474727"/>
              <a:gd name="connsiteX11" fmla="*/ 209005 w 5996287"/>
              <a:gd name="connsiteY11" fmla="*/ 2416635 h 3474727"/>
              <a:gd name="connsiteX12" fmla="*/ 3252651 w 5996287"/>
              <a:gd name="connsiteY12" fmla="*/ 130635 h 3474727"/>
              <a:gd name="connsiteX13" fmla="*/ 666205 w 5996287"/>
              <a:gd name="connsiteY13" fmla="*/ 2220693 h 3474727"/>
              <a:gd name="connsiteX14" fmla="*/ 3291840 w 5996287"/>
              <a:gd name="connsiteY14" fmla="*/ 235138 h 3474727"/>
              <a:gd name="connsiteX15" fmla="*/ 888274 w 5996287"/>
              <a:gd name="connsiteY15" fmla="*/ 2364384 h 3474727"/>
              <a:gd name="connsiteX16" fmla="*/ 3500845 w 5996287"/>
              <a:gd name="connsiteY16" fmla="*/ 365767 h 3474727"/>
              <a:gd name="connsiteX17" fmla="*/ 718457 w 5996287"/>
              <a:gd name="connsiteY17" fmla="*/ 2286007 h 3474727"/>
              <a:gd name="connsiteX18" fmla="*/ 3644537 w 5996287"/>
              <a:gd name="connsiteY18" fmla="*/ 457207 h 3474727"/>
              <a:gd name="connsiteX19" fmla="*/ 1005840 w 5996287"/>
              <a:gd name="connsiteY19" fmla="*/ 2442761 h 3474727"/>
              <a:gd name="connsiteX20" fmla="*/ 4023360 w 5996287"/>
              <a:gd name="connsiteY20" fmla="*/ 313515 h 3474727"/>
              <a:gd name="connsiteX21" fmla="*/ 1201783 w 5996287"/>
              <a:gd name="connsiteY21" fmla="*/ 2508075 h 3474727"/>
              <a:gd name="connsiteX22" fmla="*/ 4088674 w 5996287"/>
              <a:gd name="connsiteY22" fmla="*/ 522521 h 3474727"/>
              <a:gd name="connsiteX23" fmla="*/ 1463040 w 5996287"/>
              <a:gd name="connsiteY23" fmla="*/ 2612578 h 3474727"/>
              <a:gd name="connsiteX24" fmla="*/ 4206240 w 5996287"/>
              <a:gd name="connsiteY24" fmla="*/ 574773 h 3474727"/>
              <a:gd name="connsiteX25" fmla="*/ 1254034 w 5996287"/>
              <a:gd name="connsiteY25" fmla="*/ 2625641 h 3474727"/>
              <a:gd name="connsiteX26" fmla="*/ 4545874 w 5996287"/>
              <a:gd name="connsiteY26" fmla="*/ 666213 h 3474727"/>
              <a:gd name="connsiteX27" fmla="*/ 1881051 w 5996287"/>
              <a:gd name="connsiteY27" fmla="*/ 2677893 h 3474727"/>
              <a:gd name="connsiteX28" fmla="*/ 4846320 w 5996287"/>
              <a:gd name="connsiteY28" fmla="*/ 600898 h 3474727"/>
              <a:gd name="connsiteX29" fmla="*/ 1750423 w 5996287"/>
              <a:gd name="connsiteY29" fmla="*/ 2508075 h 3474727"/>
              <a:gd name="connsiteX30" fmla="*/ 4833257 w 5996287"/>
              <a:gd name="connsiteY30" fmla="*/ 914407 h 3474727"/>
              <a:gd name="connsiteX31" fmla="*/ 1841863 w 5996287"/>
              <a:gd name="connsiteY31" fmla="*/ 3004464 h 3474727"/>
              <a:gd name="connsiteX32" fmla="*/ 5068388 w 5996287"/>
              <a:gd name="connsiteY32" fmla="*/ 679275 h 3474727"/>
              <a:gd name="connsiteX33" fmla="*/ 1894114 w 5996287"/>
              <a:gd name="connsiteY33" fmla="*/ 3226533 h 3474727"/>
              <a:gd name="connsiteX34" fmla="*/ 5603965 w 5996287"/>
              <a:gd name="connsiteY34" fmla="*/ 587835 h 3474727"/>
              <a:gd name="connsiteX35" fmla="*/ 2325188 w 5996287"/>
              <a:gd name="connsiteY35" fmla="*/ 3278784 h 3474727"/>
              <a:gd name="connsiteX36" fmla="*/ 5826034 w 5996287"/>
              <a:gd name="connsiteY36" fmla="*/ 757653 h 3474727"/>
              <a:gd name="connsiteX37" fmla="*/ 2220685 w 5996287"/>
              <a:gd name="connsiteY37" fmla="*/ 3122030 h 3474727"/>
              <a:gd name="connsiteX38" fmla="*/ 5995851 w 5996287"/>
              <a:gd name="connsiteY38" fmla="*/ 940533 h 3474727"/>
              <a:gd name="connsiteX39" fmla="*/ 2416628 w 5996287"/>
              <a:gd name="connsiteY39" fmla="*/ 3474727 h 3474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5996287" h="3474727">
                <a:moveTo>
                  <a:pt x="2312125" y="39195"/>
                </a:moveTo>
                <a:lnTo>
                  <a:pt x="0" y="1750430"/>
                </a:lnTo>
                <a:cubicBezTo>
                  <a:pt x="2177" y="1765670"/>
                  <a:pt x="2309948" y="124104"/>
                  <a:pt x="2325188" y="130635"/>
                </a:cubicBezTo>
                <a:cubicBezTo>
                  <a:pt x="2340428" y="137166"/>
                  <a:pt x="67491" y="1774378"/>
                  <a:pt x="91440" y="1789618"/>
                </a:cubicBezTo>
                <a:cubicBezTo>
                  <a:pt x="115389" y="1804858"/>
                  <a:pt x="2464526" y="198126"/>
                  <a:pt x="2468880" y="222075"/>
                </a:cubicBezTo>
                <a:cubicBezTo>
                  <a:pt x="2473234" y="246024"/>
                  <a:pt x="91439" y="1970321"/>
                  <a:pt x="117565" y="1933310"/>
                </a:cubicBezTo>
                <a:cubicBezTo>
                  <a:pt x="143691" y="1896299"/>
                  <a:pt x="2590800" y="-4347"/>
                  <a:pt x="2625634" y="7"/>
                </a:cubicBezTo>
                <a:cubicBezTo>
                  <a:pt x="2660468" y="4361"/>
                  <a:pt x="298268" y="1942018"/>
                  <a:pt x="326571" y="1959435"/>
                </a:cubicBezTo>
                <a:cubicBezTo>
                  <a:pt x="354874" y="1976852"/>
                  <a:pt x="2782388" y="76207"/>
                  <a:pt x="2795451" y="104510"/>
                </a:cubicBezTo>
                <a:cubicBezTo>
                  <a:pt x="2808514" y="132813"/>
                  <a:pt x="343988" y="2133607"/>
                  <a:pt x="404948" y="2129253"/>
                </a:cubicBezTo>
                <a:cubicBezTo>
                  <a:pt x="465908" y="2124899"/>
                  <a:pt x="3193868" y="30487"/>
                  <a:pt x="3161211" y="78384"/>
                </a:cubicBezTo>
                <a:cubicBezTo>
                  <a:pt x="3128554" y="126281"/>
                  <a:pt x="193765" y="2407927"/>
                  <a:pt x="209005" y="2416635"/>
                </a:cubicBezTo>
                <a:cubicBezTo>
                  <a:pt x="224245" y="2425343"/>
                  <a:pt x="3176451" y="163292"/>
                  <a:pt x="3252651" y="130635"/>
                </a:cubicBezTo>
                <a:cubicBezTo>
                  <a:pt x="3328851" y="97978"/>
                  <a:pt x="659673" y="2203276"/>
                  <a:pt x="666205" y="2220693"/>
                </a:cubicBezTo>
                <a:cubicBezTo>
                  <a:pt x="672736" y="2238110"/>
                  <a:pt x="3254829" y="211190"/>
                  <a:pt x="3291840" y="235138"/>
                </a:cubicBezTo>
                <a:cubicBezTo>
                  <a:pt x="3328852" y="259087"/>
                  <a:pt x="853440" y="2342613"/>
                  <a:pt x="888274" y="2364384"/>
                </a:cubicBezTo>
                <a:cubicBezTo>
                  <a:pt x="923108" y="2386156"/>
                  <a:pt x="3529148" y="378830"/>
                  <a:pt x="3500845" y="365767"/>
                </a:cubicBezTo>
                <a:cubicBezTo>
                  <a:pt x="3472542" y="352704"/>
                  <a:pt x="694508" y="2270767"/>
                  <a:pt x="718457" y="2286007"/>
                </a:cubicBezTo>
                <a:cubicBezTo>
                  <a:pt x="742406" y="2301247"/>
                  <a:pt x="3596640" y="431081"/>
                  <a:pt x="3644537" y="457207"/>
                </a:cubicBezTo>
                <a:cubicBezTo>
                  <a:pt x="3692434" y="483333"/>
                  <a:pt x="942703" y="2466710"/>
                  <a:pt x="1005840" y="2442761"/>
                </a:cubicBezTo>
                <a:cubicBezTo>
                  <a:pt x="1068977" y="2418812"/>
                  <a:pt x="3990703" y="302629"/>
                  <a:pt x="4023360" y="313515"/>
                </a:cubicBezTo>
                <a:cubicBezTo>
                  <a:pt x="4056017" y="324401"/>
                  <a:pt x="1190897" y="2473241"/>
                  <a:pt x="1201783" y="2508075"/>
                </a:cubicBezTo>
                <a:cubicBezTo>
                  <a:pt x="1212669" y="2542909"/>
                  <a:pt x="4045131" y="505104"/>
                  <a:pt x="4088674" y="522521"/>
                </a:cubicBezTo>
                <a:cubicBezTo>
                  <a:pt x="4132217" y="539938"/>
                  <a:pt x="1443446" y="2603869"/>
                  <a:pt x="1463040" y="2612578"/>
                </a:cubicBezTo>
                <a:cubicBezTo>
                  <a:pt x="1482634" y="2621287"/>
                  <a:pt x="4241074" y="572596"/>
                  <a:pt x="4206240" y="574773"/>
                </a:cubicBezTo>
                <a:cubicBezTo>
                  <a:pt x="4171406" y="576950"/>
                  <a:pt x="1197428" y="2610401"/>
                  <a:pt x="1254034" y="2625641"/>
                </a:cubicBezTo>
                <a:cubicBezTo>
                  <a:pt x="1310640" y="2640881"/>
                  <a:pt x="4441371" y="657504"/>
                  <a:pt x="4545874" y="666213"/>
                </a:cubicBezTo>
                <a:cubicBezTo>
                  <a:pt x="4650377" y="674922"/>
                  <a:pt x="1830977" y="2688779"/>
                  <a:pt x="1881051" y="2677893"/>
                </a:cubicBezTo>
                <a:cubicBezTo>
                  <a:pt x="1931125" y="2667007"/>
                  <a:pt x="4868091" y="629201"/>
                  <a:pt x="4846320" y="600898"/>
                </a:cubicBezTo>
                <a:cubicBezTo>
                  <a:pt x="4824549" y="572595"/>
                  <a:pt x="1752600" y="2455824"/>
                  <a:pt x="1750423" y="2508075"/>
                </a:cubicBezTo>
                <a:cubicBezTo>
                  <a:pt x="1748246" y="2560326"/>
                  <a:pt x="4818017" y="831676"/>
                  <a:pt x="4833257" y="914407"/>
                </a:cubicBezTo>
                <a:cubicBezTo>
                  <a:pt x="4848497" y="997138"/>
                  <a:pt x="1802675" y="3043653"/>
                  <a:pt x="1841863" y="3004464"/>
                </a:cubicBezTo>
                <a:cubicBezTo>
                  <a:pt x="1881051" y="2965275"/>
                  <a:pt x="5059680" y="642264"/>
                  <a:pt x="5068388" y="679275"/>
                </a:cubicBezTo>
                <a:cubicBezTo>
                  <a:pt x="5077096" y="716286"/>
                  <a:pt x="1804851" y="3241773"/>
                  <a:pt x="1894114" y="3226533"/>
                </a:cubicBezTo>
                <a:cubicBezTo>
                  <a:pt x="1983377" y="3211293"/>
                  <a:pt x="5532119" y="579127"/>
                  <a:pt x="5603965" y="587835"/>
                </a:cubicBezTo>
                <a:cubicBezTo>
                  <a:pt x="5675811" y="596543"/>
                  <a:pt x="2288176" y="3250481"/>
                  <a:pt x="2325188" y="3278784"/>
                </a:cubicBezTo>
                <a:cubicBezTo>
                  <a:pt x="2362200" y="3307087"/>
                  <a:pt x="5843451" y="783779"/>
                  <a:pt x="5826034" y="757653"/>
                </a:cubicBezTo>
                <a:cubicBezTo>
                  <a:pt x="5808617" y="731527"/>
                  <a:pt x="2192382" y="3091550"/>
                  <a:pt x="2220685" y="3122030"/>
                </a:cubicBezTo>
                <a:cubicBezTo>
                  <a:pt x="2248988" y="3152510"/>
                  <a:pt x="5963194" y="881750"/>
                  <a:pt x="5995851" y="940533"/>
                </a:cubicBezTo>
                <a:cubicBezTo>
                  <a:pt x="6028508" y="999316"/>
                  <a:pt x="4222568" y="2237021"/>
                  <a:pt x="2416628" y="3474727"/>
                </a:cubicBezTo>
              </a:path>
            </a:pathLst>
          </a:custGeom>
          <a:noFill/>
          <a:ln w="3175">
            <a:solidFill>
              <a:srgbClr val="4D78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586619" y="37833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cs typeface="+mn-ea"/>
                <a:sym typeface="+mn-lt"/>
              </a:rPr>
              <a:t>1</a:t>
            </a:r>
            <a:endParaRPr lang="zh-CN" altLang="en-US" sz="2800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72" name="TextBox 38"/>
          <p:cNvSpPr txBox="1"/>
          <p:nvPr/>
        </p:nvSpPr>
        <p:spPr>
          <a:xfrm>
            <a:off x="225976" y="2010334"/>
            <a:ext cx="11966024" cy="1565044"/>
          </a:xfrm>
          <a:prstGeom prst="rect">
            <a:avLst/>
          </a:prstGeom>
          <a:noFill/>
        </p:spPr>
        <p:txBody>
          <a:bodyPr wrap="square" lIns="0" rIns="0" bIns="0" rtlCol="0">
            <a:spAutoFit/>
          </a:bodyPr>
          <a:lstStyle/>
          <a:p>
            <a:r>
              <a:rPr lang="zh-CN" altLang="en-US" sz="3735" dirty="0">
                <a:solidFill>
                  <a:srgbClr val="FC838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Neue"/>
              </a:rPr>
              <a:t>供给的含义和影响因素</a:t>
            </a:r>
          </a:p>
          <a:p>
            <a:endParaRPr lang="zh-CN" altLang="en-US" sz="3735" dirty="0">
              <a:solidFill>
                <a:srgbClr val="FC838C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lvetica Neue"/>
            </a:endParaRPr>
          </a:p>
          <a:p>
            <a:endParaRPr lang="zh-CN" altLang="en-US" sz="2400" dirty="0">
              <a:solidFill>
                <a:srgbClr val="FC838C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lvetica Neue"/>
            </a:endParaRPr>
          </a:p>
        </p:txBody>
      </p:sp>
      <p:sp>
        <p:nvSpPr>
          <p:cNvPr id="7" name="任意多边形 31"/>
          <p:cNvSpPr/>
          <p:nvPr/>
        </p:nvSpPr>
        <p:spPr>
          <a:xfrm flipH="1">
            <a:off x="902513" y="235133"/>
            <a:ext cx="1998618" cy="953587"/>
          </a:xfrm>
          <a:custGeom>
            <a:avLst/>
            <a:gdLst>
              <a:gd name="connsiteX0" fmla="*/ 2312125 w 5996287"/>
              <a:gd name="connsiteY0" fmla="*/ 39195 h 3474727"/>
              <a:gd name="connsiteX1" fmla="*/ 0 w 5996287"/>
              <a:gd name="connsiteY1" fmla="*/ 1750430 h 3474727"/>
              <a:gd name="connsiteX2" fmla="*/ 2325188 w 5996287"/>
              <a:gd name="connsiteY2" fmla="*/ 130635 h 3474727"/>
              <a:gd name="connsiteX3" fmla="*/ 91440 w 5996287"/>
              <a:gd name="connsiteY3" fmla="*/ 1789618 h 3474727"/>
              <a:gd name="connsiteX4" fmla="*/ 2468880 w 5996287"/>
              <a:gd name="connsiteY4" fmla="*/ 222075 h 3474727"/>
              <a:gd name="connsiteX5" fmla="*/ 117565 w 5996287"/>
              <a:gd name="connsiteY5" fmla="*/ 1933310 h 3474727"/>
              <a:gd name="connsiteX6" fmla="*/ 2625634 w 5996287"/>
              <a:gd name="connsiteY6" fmla="*/ 7 h 3474727"/>
              <a:gd name="connsiteX7" fmla="*/ 326571 w 5996287"/>
              <a:gd name="connsiteY7" fmla="*/ 1959435 h 3474727"/>
              <a:gd name="connsiteX8" fmla="*/ 2795451 w 5996287"/>
              <a:gd name="connsiteY8" fmla="*/ 104510 h 3474727"/>
              <a:gd name="connsiteX9" fmla="*/ 404948 w 5996287"/>
              <a:gd name="connsiteY9" fmla="*/ 2129253 h 3474727"/>
              <a:gd name="connsiteX10" fmla="*/ 3161211 w 5996287"/>
              <a:gd name="connsiteY10" fmla="*/ 78384 h 3474727"/>
              <a:gd name="connsiteX11" fmla="*/ 209005 w 5996287"/>
              <a:gd name="connsiteY11" fmla="*/ 2416635 h 3474727"/>
              <a:gd name="connsiteX12" fmla="*/ 3252651 w 5996287"/>
              <a:gd name="connsiteY12" fmla="*/ 130635 h 3474727"/>
              <a:gd name="connsiteX13" fmla="*/ 666205 w 5996287"/>
              <a:gd name="connsiteY13" fmla="*/ 2220693 h 3474727"/>
              <a:gd name="connsiteX14" fmla="*/ 3291840 w 5996287"/>
              <a:gd name="connsiteY14" fmla="*/ 235138 h 3474727"/>
              <a:gd name="connsiteX15" fmla="*/ 888274 w 5996287"/>
              <a:gd name="connsiteY15" fmla="*/ 2364384 h 3474727"/>
              <a:gd name="connsiteX16" fmla="*/ 3500845 w 5996287"/>
              <a:gd name="connsiteY16" fmla="*/ 365767 h 3474727"/>
              <a:gd name="connsiteX17" fmla="*/ 718457 w 5996287"/>
              <a:gd name="connsiteY17" fmla="*/ 2286007 h 3474727"/>
              <a:gd name="connsiteX18" fmla="*/ 3644537 w 5996287"/>
              <a:gd name="connsiteY18" fmla="*/ 457207 h 3474727"/>
              <a:gd name="connsiteX19" fmla="*/ 1005840 w 5996287"/>
              <a:gd name="connsiteY19" fmla="*/ 2442761 h 3474727"/>
              <a:gd name="connsiteX20" fmla="*/ 4023360 w 5996287"/>
              <a:gd name="connsiteY20" fmla="*/ 313515 h 3474727"/>
              <a:gd name="connsiteX21" fmla="*/ 1201783 w 5996287"/>
              <a:gd name="connsiteY21" fmla="*/ 2508075 h 3474727"/>
              <a:gd name="connsiteX22" fmla="*/ 4088674 w 5996287"/>
              <a:gd name="connsiteY22" fmla="*/ 522521 h 3474727"/>
              <a:gd name="connsiteX23" fmla="*/ 1463040 w 5996287"/>
              <a:gd name="connsiteY23" fmla="*/ 2612578 h 3474727"/>
              <a:gd name="connsiteX24" fmla="*/ 4206240 w 5996287"/>
              <a:gd name="connsiteY24" fmla="*/ 574773 h 3474727"/>
              <a:gd name="connsiteX25" fmla="*/ 1254034 w 5996287"/>
              <a:gd name="connsiteY25" fmla="*/ 2625641 h 3474727"/>
              <a:gd name="connsiteX26" fmla="*/ 4545874 w 5996287"/>
              <a:gd name="connsiteY26" fmla="*/ 666213 h 3474727"/>
              <a:gd name="connsiteX27" fmla="*/ 1881051 w 5996287"/>
              <a:gd name="connsiteY27" fmla="*/ 2677893 h 3474727"/>
              <a:gd name="connsiteX28" fmla="*/ 4846320 w 5996287"/>
              <a:gd name="connsiteY28" fmla="*/ 600898 h 3474727"/>
              <a:gd name="connsiteX29" fmla="*/ 1750423 w 5996287"/>
              <a:gd name="connsiteY29" fmla="*/ 2508075 h 3474727"/>
              <a:gd name="connsiteX30" fmla="*/ 4833257 w 5996287"/>
              <a:gd name="connsiteY30" fmla="*/ 914407 h 3474727"/>
              <a:gd name="connsiteX31" fmla="*/ 1841863 w 5996287"/>
              <a:gd name="connsiteY31" fmla="*/ 3004464 h 3474727"/>
              <a:gd name="connsiteX32" fmla="*/ 5068388 w 5996287"/>
              <a:gd name="connsiteY32" fmla="*/ 679275 h 3474727"/>
              <a:gd name="connsiteX33" fmla="*/ 1894114 w 5996287"/>
              <a:gd name="connsiteY33" fmla="*/ 3226533 h 3474727"/>
              <a:gd name="connsiteX34" fmla="*/ 5603965 w 5996287"/>
              <a:gd name="connsiteY34" fmla="*/ 587835 h 3474727"/>
              <a:gd name="connsiteX35" fmla="*/ 2325188 w 5996287"/>
              <a:gd name="connsiteY35" fmla="*/ 3278784 h 3474727"/>
              <a:gd name="connsiteX36" fmla="*/ 5826034 w 5996287"/>
              <a:gd name="connsiteY36" fmla="*/ 757653 h 3474727"/>
              <a:gd name="connsiteX37" fmla="*/ 2220685 w 5996287"/>
              <a:gd name="connsiteY37" fmla="*/ 3122030 h 3474727"/>
              <a:gd name="connsiteX38" fmla="*/ 5995851 w 5996287"/>
              <a:gd name="connsiteY38" fmla="*/ 940533 h 3474727"/>
              <a:gd name="connsiteX39" fmla="*/ 2416628 w 5996287"/>
              <a:gd name="connsiteY39" fmla="*/ 3474727 h 3474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5996287" h="3474727">
                <a:moveTo>
                  <a:pt x="2312125" y="39195"/>
                </a:moveTo>
                <a:lnTo>
                  <a:pt x="0" y="1750430"/>
                </a:lnTo>
                <a:cubicBezTo>
                  <a:pt x="2177" y="1765670"/>
                  <a:pt x="2309948" y="124104"/>
                  <a:pt x="2325188" y="130635"/>
                </a:cubicBezTo>
                <a:cubicBezTo>
                  <a:pt x="2340428" y="137166"/>
                  <a:pt x="67491" y="1774378"/>
                  <a:pt x="91440" y="1789618"/>
                </a:cubicBezTo>
                <a:cubicBezTo>
                  <a:pt x="115389" y="1804858"/>
                  <a:pt x="2464526" y="198126"/>
                  <a:pt x="2468880" y="222075"/>
                </a:cubicBezTo>
                <a:cubicBezTo>
                  <a:pt x="2473234" y="246024"/>
                  <a:pt x="91439" y="1970321"/>
                  <a:pt x="117565" y="1933310"/>
                </a:cubicBezTo>
                <a:cubicBezTo>
                  <a:pt x="143691" y="1896299"/>
                  <a:pt x="2590800" y="-4347"/>
                  <a:pt x="2625634" y="7"/>
                </a:cubicBezTo>
                <a:cubicBezTo>
                  <a:pt x="2660468" y="4361"/>
                  <a:pt x="298268" y="1942018"/>
                  <a:pt x="326571" y="1959435"/>
                </a:cubicBezTo>
                <a:cubicBezTo>
                  <a:pt x="354874" y="1976852"/>
                  <a:pt x="2782388" y="76207"/>
                  <a:pt x="2795451" y="104510"/>
                </a:cubicBezTo>
                <a:cubicBezTo>
                  <a:pt x="2808514" y="132813"/>
                  <a:pt x="343988" y="2133607"/>
                  <a:pt x="404948" y="2129253"/>
                </a:cubicBezTo>
                <a:cubicBezTo>
                  <a:pt x="465908" y="2124899"/>
                  <a:pt x="3193868" y="30487"/>
                  <a:pt x="3161211" y="78384"/>
                </a:cubicBezTo>
                <a:cubicBezTo>
                  <a:pt x="3128554" y="126281"/>
                  <a:pt x="193765" y="2407927"/>
                  <a:pt x="209005" y="2416635"/>
                </a:cubicBezTo>
                <a:cubicBezTo>
                  <a:pt x="224245" y="2425343"/>
                  <a:pt x="3176451" y="163292"/>
                  <a:pt x="3252651" y="130635"/>
                </a:cubicBezTo>
                <a:cubicBezTo>
                  <a:pt x="3328851" y="97978"/>
                  <a:pt x="659673" y="2203276"/>
                  <a:pt x="666205" y="2220693"/>
                </a:cubicBezTo>
                <a:cubicBezTo>
                  <a:pt x="672736" y="2238110"/>
                  <a:pt x="3254829" y="211190"/>
                  <a:pt x="3291840" y="235138"/>
                </a:cubicBezTo>
                <a:cubicBezTo>
                  <a:pt x="3328852" y="259087"/>
                  <a:pt x="853440" y="2342613"/>
                  <a:pt x="888274" y="2364384"/>
                </a:cubicBezTo>
                <a:cubicBezTo>
                  <a:pt x="923108" y="2386156"/>
                  <a:pt x="3529148" y="378830"/>
                  <a:pt x="3500845" y="365767"/>
                </a:cubicBezTo>
                <a:cubicBezTo>
                  <a:pt x="3472542" y="352704"/>
                  <a:pt x="694508" y="2270767"/>
                  <a:pt x="718457" y="2286007"/>
                </a:cubicBezTo>
                <a:cubicBezTo>
                  <a:pt x="742406" y="2301247"/>
                  <a:pt x="3596640" y="431081"/>
                  <a:pt x="3644537" y="457207"/>
                </a:cubicBezTo>
                <a:cubicBezTo>
                  <a:pt x="3692434" y="483333"/>
                  <a:pt x="942703" y="2466710"/>
                  <a:pt x="1005840" y="2442761"/>
                </a:cubicBezTo>
                <a:cubicBezTo>
                  <a:pt x="1068977" y="2418812"/>
                  <a:pt x="3990703" y="302629"/>
                  <a:pt x="4023360" y="313515"/>
                </a:cubicBezTo>
                <a:cubicBezTo>
                  <a:pt x="4056017" y="324401"/>
                  <a:pt x="1190897" y="2473241"/>
                  <a:pt x="1201783" y="2508075"/>
                </a:cubicBezTo>
                <a:cubicBezTo>
                  <a:pt x="1212669" y="2542909"/>
                  <a:pt x="4045131" y="505104"/>
                  <a:pt x="4088674" y="522521"/>
                </a:cubicBezTo>
                <a:cubicBezTo>
                  <a:pt x="4132217" y="539938"/>
                  <a:pt x="1443446" y="2603869"/>
                  <a:pt x="1463040" y="2612578"/>
                </a:cubicBezTo>
                <a:cubicBezTo>
                  <a:pt x="1482634" y="2621287"/>
                  <a:pt x="4241074" y="572596"/>
                  <a:pt x="4206240" y="574773"/>
                </a:cubicBezTo>
                <a:cubicBezTo>
                  <a:pt x="4171406" y="576950"/>
                  <a:pt x="1197428" y="2610401"/>
                  <a:pt x="1254034" y="2625641"/>
                </a:cubicBezTo>
                <a:cubicBezTo>
                  <a:pt x="1310640" y="2640881"/>
                  <a:pt x="4441371" y="657504"/>
                  <a:pt x="4545874" y="666213"/>
                </a:cubicBezTo>
                <a:cubicBezTo>
                  <a:pt x="4650377" y="674922"/>
                  <a:pt x="1830977" y="2688779"/>
                  <a:pt x="1881051" y="2677893"/>
                </a:cubicBezTo>
                <a:cubicBezTo>
                  <a:pt x="1931125" y="2667007"/>
                  <a:pt x="4868091" y="629201"/>
                  <a:pt x="4846320" y="600898"/>
                </a:cubicBezTo>
                <a:cubicBezTo>
                  <a:pt x="4824549" y="572595"/>
                  <a:pt x="1752600" y="2455824"/>
                  <a:pt x="1750423" y="2508075"/>
                </a:cubicBezTo>
                <a:cubicBezTo>
                  <a:pt x="1748246" y="2560326"/>
                  <a:pt x="4818017" y="831676"/>
                  <a:pt x="4833257" y="914407"/>
                </a:cubicBezTo>
                <a:cubicBezTo>
                  <a:pt x="4848497" y="997138"/>
                  <a:pt x="1802675" y="3043653"/>
                  <a:pt x="1841863" y="3004464"/>
                </a:cubicBezTo>
                <a:cubicBezTo>
                  <a:pt x="1881051" y="2965275"/>
                  <a:pt x="5059680" y="642264"/>
                  <a:pt x="5068388" y="679275"/>
                </a:cubicBezTo>
                <a:cubicBezTo>
                  <a:pt x="5077096" y="716286"/>
                  <a:pt x="1804851" y="3241773"/>
                  <a:pt x="1894114" y="3226533"/>
                </a:cubicBezTo>
                <a:cubicBezTo>
                  <a:pt x="1983377" y="3211293"/>
                  <a:pt x="5532119" y="579127"/>
                  <a:pt x="5603965" y="587835"/>
                </a:cubicBezTo>
                <a:cubicBezTo>
                  <a:pt x="5675811" y="596543"/>
                  <a:pt x="2288176" y="3250481"/>
                  <a:pt x="2325188" y="3278784"/>
                </a:cubicBezTo>
                <a:cubicBezTo>
                  <a:pt x="2362200" y="3307087"/>
                  <a:pt x="5843451" y="783779"/>
                  <a:pt x="5826034" y="757653"/>
                </a:cubicBezTo>
                <a:cubicBezTo>
                  <a:pt x="5808617" y="731527"/>
                  <a:pt x="2192382" y="3091550"/>
                  <a:pt x="2220685" y="3122030"/>
                </a:cubicBezTo>
                <a:cubicBezTo>
                  <a:pt x="2248988" y="3152510"/>
                  <a:pt x="5963194" y="881750"/>
                  <a:pt x="5995851" y="940533"/>
                </a:cubicBezTo>
                <a:cubicBezTo>
                  <a:pt x="6028508" y="999316"/>
                  <a:pt x="4222568" y="2237021"/>
                  <a:pt x="2416628" y="3474727"/>
                </a:cubicBezTo>
              </a:path>
            </a:pathLst>
          </a:custGeom>
          <a:noFill/>
          <a:ln w="3175">
            <a:solidFill>
              <a:srgbClr val="42B6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182935" y="326573"/>
            <a:ext cx="18261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3200" b="1" dirty="0">
                <a:blipFill>
                  <a:blip r:embed="rId3"/>
                  <a:stretch>
                    <a:fillRect/>
                  </a:stretch>
                </a:blipFill>
                <a:cs typeface="+mn-ea"/>
                <a:sym typeface="+mn-lt"/>
              </a:rPr>
              <a:t>市场供给</a:t>
            </a:r>
          </a:p>
        </p:txBody>
      </p:sp>
      <p:sp>
        <p:nvSpPr>
          <p:cNvPr id="9" name="任意多边形 33"/>
          <p:cNvSpPr/>
          <p:nvPr/>
        </p:nvSpPr>
        <p:spPr>
          <a:xfrm rot="16200000" flipH="1">
            <a:off x="6262292" y="-2350593"/>
            <a:ext cx="45719" cy="6389737"/>
          </a:xfrm>
          <a:custGeom>
            <a:avLst/>
            <a:gdLst/>
            <a:ahLst/>
            <a:cxnLst/>
            <a:rect l="l" t="t" r="r" b="b"/>
            <a:pathLst>
              <a:path w="24231" h="914247">
                <a:moveTo>
                  <a:pt x="5283" y="910420"/>
                </a:moveTo>
                <a:lnTo>
                  <a:pt x="5106" y="914247"/>
                </a:lnTo>
                <a:lnTo>
                  <a:pt x="3582" y="914247"/>
                </a:lnTo>
                <a:close/>
                <a:moveTo>
                  <a:pt x="24231" y="887871"/>
                </a:moveTo>
                <a:lnTo>
                  <a:pt x="24231" y="914247"/>
                </a:lnTo>
                <a:lnTo>
                  <a:pt x="14665" y="914247"/>
                </a:lnTo>
                <a:lnTo>
                  <a:pt x="21671" y="894208"/>
                </a:lnTo>
                <a:close/>
                <a:moveTo>
                  <a:pt x="7503" y="865611"/>
                </a:moveTo>
                <a:lnTo>
                  <a:pt x="7216" y="868576"/>
                </a:lnTo>
                <a:lnTo>
                  <a:pt x="6766" y="878326"/>
                </a:lnTo>
                <a:lnTo>
                  <a:pt x="0" y="886263"/>
                </a:lnTo>
                <a:lnTo>
                  <a:pt x="0" y="876548"/>
                </a:lnTo>
                <a:lnTo>
                  <a:pt x="5182" y="868927"/>
                </a:lnTo>
                <a:close/>
                <a:moveTo>
                  <a:pt x="24231" y="857838"/>
                </a:moveTo>
                <a:lnTo>
                  <a:pt x="24231" y="867787"/>
                </a:lnTo>
                <a:lnTo>
                  <a:pt x="5283" y="910420"/>
                </a:lnTo>
                <a:lnTo>
                  <a:pt x="6766" y="878326"/>
                </a:lnTo>
                <a:close/>
                <a:moveTo>
                  <a:pt x="24231" y="840913"/>
                </a:moveTo>
                <a:lnTo>
                  <a:pt x="24231" y="841714"/>
                </a:lnTo>
                <a:lnTo>
                  <a:pt x="7503" y="865611"/>
                </a:lnTo>
                <a:lnTo>
                  <a:pt x="7514" y="865497"/>
                </a:lnTo>
                <a:close/>
                <a:moveTo>
                  <a:pt x="9928" y="840562"/>
                </a:moveTo>
                <a:lnTo>
                  <a:pt x="7514" y="865497"/>
                </a:lnTo>
                <a:lnTo>
                  <a:pt x="5182" y="868927"/>
                </a:lnTo>
                <a:lnTo>
                  <a:pt x="0" y="876330"/>
                </a:lnTo>
                <a:lnTo>
                  <a:pt x="0" y="855943"/>
                </a:lnTo>
                <a:lnTo>
                  <a:pt x="1909" y="852567"/>
                </a:lnTo>
                <a:close/>
                <a:moveTo>
                  <a:pt x="15593" y="782055"/>
                </a:moveTo>
                <a:lnTo>
                  <a:pt x="14536" y="792975"/>
                </a:lnTo>
                <a:lnTo>
                  <a:pt x="0" y="815757"/>
                </a:lnTo>
                <a:lnTo>
                  <a:pt x="0" y="811766"/>
                </a:lnTo>
                <a:close/>
                <a:moveTo>
                  <a:pt x="24231" y="780256"/>
                </a:moveTo>
                <a:lnTo>
                  <a:pt x="24231" y="819152"/>
                </a:lnTo>
                <a:lnTo>
                  <a:pt x="9928" y="840562"/>
                </a:lnTo>
                <a:lnTo>
                  <a:pt x="14536" y="792975"/>
                </a:lnTo>
                <a:lnTo>
                  <a:pt x="18270" y="787121"/>
                </a:lnTo>
                <a:close/>
                <a:moveTo>
                  <a:pt x="24231" y="761668"/>
                </a:moveTo>
                <a:lnTo>
                  <a:pt x="24231" y="765596"/>
                </a:lnTo>
                <a:lnTo>
                  <a:pt x="15593" y="782055"/>
                </a:lnTo>
                <a:lnTo>
                  <a:pt x="15754" y="780386"/>
                </a:lnTo>
                <a:close/>
                <a:moveTo>
                  <a:pt x="24231" y="712346"/>
                </a:moveTo>
                <a:lnTo>
                  <a:pt x="24231" y="731086"/>
                </a:lnTo>
                <a:lnTo>
                  <a:pt x="18270" y="754399"/>
                </a:lnTo>
                <a:lnTo>
                  <a:pt x="15754" y="780386"/>
                </a:lnTo>
                <a:lnTo>
                  <a:pt x="13254" y="785906"/>
                </a:lnTo>
                <a:lnTo>
                  <a:pt x="0" y="811485"/>
                </a:lnTo>
                <a:lnTo>
                  <a:pt x="0" y="752641"/>
                </a:lnTo>
                <a:lnTo>
                  <a:pt x="18270" y="721676"/>
                </a:lnTo>
                <a:close/>
                <a:moveTo>
                  <a:pt x="4049" y="698809"/>
                </a:moveTo>
                <a:lnTo>
                  <a:pt x="1909" y="705315"/>
                </a:lnTo>
                <a:lnTo>
                  <a:pt x="0" y="710229"/>
                </a:lnTo>
                <a:lnTo>
                  <a:pt x="0" y="701476"/>
                </a:lnTo>
                <a:lnTo>
                  <a:pt x="3903" y="698941"/>
                </a:lnTo>
                <a:close/>
                <a:moveTo>
                  <a:pt x="24231" y="652905"/>
                </a:moveTo>
                <a:lnTo>
                  <a:pt x="24231" y="680503"/>
                </a:lnTo>
                <a:lnTo>
                  <a:pt x="4049" y="698809"/>
                </a:lnTo>
                <a:lnTo>
                  <a:pt x="14843" y="665990"/>
                </a:lnTo>
                <a:close/>
                <a:moveTo>
                  <a:pt x="24231" y="619049"/>
                </a:moveTo>
                <a:lnTo>
                  <a:pt x="24231" y="637446"/>
                </a:lnTo>
                <a:lnTo>
                  <a:pt x="14843" y="665990"/>
                </a:lnTo>
                <a:lnTo>
                  <a:pt x="0" y="686679"/>
                </a:lnTo>
                <a:lnTo>
                  <a:pt x="0" y="646781"/>
                </a:lnTo>
                <a:close/>
                <a:moveTo>
                  <a:pt x="3622" y="602431"/>
                </a:moveTo>
                <a:lnTo>
                  <a:pt x="0" y="609824"/>
                </a:lnTo>
                <a:lnTo>
                  <a:pt x="0" y="603434"/>
                </a:lnTo>
                <a:lnTo>
                  <a:pt x="3088" y="602562"/>
                </a:lnTo>
                <a:close/>
                <a:moveTo>
                  <a:pt x="13271" y="600059"/>
                </a:moveTo>
                <a:lnTo>
                  <a:pt x="0" y="626949"/>
                </a:lnTo>
                <a:lnTo>
                  <a:pt x="0" y="618882"/>
                </a:lnTo>
                <a:lnTo>
                  <a:pt x="9809" y="600910"/>
                </a:lnTo>
                <a:close/>
                <a:moveTo>
                  <a:pt x="24231" y="578966"/>
                </a:moveTo>
                <a:lnTo>
                  <a:pt x="24231" y="597364"/>
                </a:lnTo>
                <a:lnTo>
                  <a:pt x="13271" y="600059"/>
                </a:lnTo>
                <a:lnTo>
                  <a:pt x="14340" y="597894"/>
                </a:lnTo>
                <a:close/>
                <a:moveTo>
                  <a:pt x="15033" y="562383"/>
                </a:moveTo>
                <a:lnTo>
                  <a:pt x="1647" y="598860"/>
                </a:lnTo>
                <a:lnTo>
                  <a:pt x="0" y="603432"/>
                </a:lnTo>
                <a:lnTo>
                  <a:pt x="0" y="582448"/>
                </a:lnTo>
                <a:close/>
                <a:moveTo>
                  <a:pt x="24231" y="560369"/>
                </a:moveTo>
                <a:lnTo>
                  <a:pt x="24231" y="574485"/>
                </a:lnTo>
                <a:lnTo>
                  <a:pt x="9809" y="600910"/>
                </a:lnTo>
                <a:lnTo>
                  <a:pt x="3622" y="602431"/>
                </a:lnTo>
                <a:close/>
                <a:moveTo>
                  <a:pt x="24231" y="537319"/>
                </a:moveTo>
                <a:lnTo>
                  <a:pt x="24231" y="550611"/>
                </a:lnTo>
                <a:lnTo>
                  <a:pt x="18270" y="558063"/>
                </a:lnTo>
                <a:lnTo>
                  <a:pt x="15033" y="562383"/>
                </a:lnTo>
                <a:close/>
                <a:moveTo>
                  <a:pt x="24231" y="507786"/>
                </a:moveTo>
                <a:lnTo>
                  <a:pt x="24231" y="529738"/>
                </a:lnTo>
                <a:lnTo>
                  <a:pt x="0" y="578164"/>
                </a:lnTo>
                <a:lnTo>
                  <a:pt x="0" y="575156"/>
                </a:lnTo>
                <a:lnTo>
                  <a:pt x="12382" y="543377"/>
                </a:lnTo>
                <a:close/>
                <a:moveTo>
                  <a:pt x="24231" y="501381"/>
                </a:moveTo>
                <a:lnTo>
                  <a:pt x="24231" y="501744"/>
                </a:lnTo>
                <a:lnTo>
                  <a:pt x="21546" y="508202"/>
                </a:lnTo>
                <a:lnTo>
                  <a:pt x="0" y="563090"/>
                </a:lnTo>
                <a:lnTo>
                  <a:pt x="0" y="556453"/>
                </a:lnTo>
                <a:close/>
                <a:moveTo>
                  <a:pt x="1909" y="410811"/>
                </a:moveTo>
                <a:lnTo>
                  <a:pt x="0" y="414762"/>
                </a:lnTo>
                <a:lnTo>
                  <a:pt x="0" y="413381"/>
                </a:lnTo>
                <a:close/>
                <a:moveTo>
                  <a:pt x="3418" y="408396"/>
                </a:moveTo>
                <a:lnTo>
                  <a:pt x="2497" y="410155"/>
                </a:lnTo>
                <a:lnTo>
                  <a:pt x="1909" y="410811"/>
                </a:lnTo>
                <a:close/>
                <a:moveTo>
                  <a:pt x="24231" y="398062"/>
                </a:moveTo>
                <a:lnTo>
                  <a:pt x="24231" y="422586"/>
                </a:lnTo>
                <a:lnTo>
                  <a:pt x="0" y="480889"/>
                </a:lnTo>
                <a:lnTo>
                  <a:pt x="0" y="450165"/>
                </a:lnTo>
                <a:lnTo>
                  <a:pt x="4211" y="436105"/>
                </a:lnTo>
                <a:lnTo>
                  <a:pt x="9821" y="425737"/>
                </a:lnTo>
                <a:close/>
                <a:moveTo>
                  <a:pt x="18211" y="392616"/>
                </a:moveTo>
                <a:lnTo>
                  <a:pt x="11054" y="413256"/>
                </a:lnTo>
                <a:lnTo>
                  <a:pt x="4211" y="436105"/>
                </a:lnTo>
                <a:lnTo>
                  <a:pt x="0" y="443888"/>
                </a:lnTo>
                <a:lnTo>
                  <a:pt x="0" y="414921"/>
                </a:lnTo>
                <a:lnTo>
                  <a:pt x="2497" y="410155"/>
                </a:lnTo>
                <a:close/>
                <a:moveTo>
                  <a:pt x="24231" y="375252"/>
                </a:moveTo>
                <a:lnTo>
                  <a:pt x="24231" y="385897"/>
                </a:lnTo>
                <a:lnTo>
                  <a:pt x="18211" y="392616"/>
                </a:lnTo>
                <a:close/>
                <a:moveTo>
                  <a:pt x="946" y="372617"/>
                </a:moveTo>
                <a:lnTo>
                  <a:pt x="0" y="374923"/>
                </a:lnTo>
                <a:lnTo>
                  <a:pt x="0" y="373274"/>
                </a:lnTo>
                <a:close/>
                <a:moveTo>
                  <a:pt x="24231" y="368546"/>
                </a:moveTo>
                <a:lnTo>
                  <a:pt x="24231" y="375095"/>
                </a:lnTo>
                <a:lnTo>
                  <a:pt x="3418" y="408396"/>
                </a:lnTo>
                <a:lnTo>
                  <a:pt x="22381" y="372205"/>
                </a:lnTo>
                <a:close/>
                <a:moveTo>
                  <a:pt x="17496" y="361533"/>
                </a:moveTo>
                <a:lnTo>
                  <a:pt x="0" y="412652"/>
                </a:lnTo>
                <a:lnTo>
                  <a:pt x="0" y="380575"/>
                </a:lnTo>
                <a:lnTo>
                  <a:pt x="1909" y="378088"/>
                </a:lnTo>
                <a:lnTo>
                  <a:pt x="6712" y="368669"/>
                </a:lnTo>
                <a:close/>
                <a:moveTo>
                  <a:pt x="24231" y="341854"/>
                </a:moveTo>
                <a:lnTo>
                  <a:pt x="24231" y="357077"/>
                </a:lnTo>
                <a:lnTo>
                  <a:pt x="17496" y="361533"/>
                </a:lnTo>
                <a:close/>
                <a:moveTo>
                  <a:pt x="24231" y="317948"/>
                </a:moveTo>
                <a:lnTo>
                  <a:pt x="24231" y="334309"/>
                </a:lnTo>
                <a:lnTo>
                  <a:pt x="6712" y="368669"/>
                </a:lnTo>
                <a:lnTo>
                  <a:pt x="4938" y="369842"/>
                </a:lnTo>
                <a:lnTo>
                  <a:pt x="946" y="372617"/>
                </a:lnTo>
                <a:lnTo>
                  <a:pt x="3396" y="366647"/>
                </a:lnTo>
                <a:cubicBezTo>
                  <a:pt x="7901" y="355454"/>
                  <a:pt x="12840" y="342968"/>
                  <a:pt x="18270" y="329004"/>
                </a:cubicBezTo>
                <a:lnTo>
                  <a:pt x="18607" y="327910"/>
                </a:lnTo>
                <a:close/>
                <a:moveTo>
                  <a:pt x="11602" y="312390"/>
                </a:moveTo>
                <a:lnTo>
                  <a:pt x="0" y="336412"/>
                </a:lnTo>
                <a:lnTo>
                  <a:pt x="0" y="325354"/>
                </a:lnTo>
                <a:close/>
                <a:moveTo>
                  <a:pt x="11729" y="312127"/>
                </a:moveTo>
                <a:lnTo>
                  <a:pt x="11652" y="312334"/>
                </a:lnTo>
                <a:lnTo>
                  <a:pt x="11602" y="312390"/>
                </a:lnTo>
                <a:close/>
                <a:moveTo>
                  <a:pt x="17161" y="300881"/>
                </a:moveTo>
                <a:lnTo>
                  <a:pt x="11729" y="312127"/>
                </a:lnTo>
                <a:lnTo>
                  <a:pt x="14902" y="303593"/>
                </a:lnTo>
                <a:close/>
                <a:moveTo>
                  <a:pt x="24231" y="298145"/>
                </a:moveTo>
                <a:lnTo>
                  <a:pt x="24231" y="309647"/>
                </a:lnTo>
                <a:lnTo>
                  <a:pt x="18607" y="327910"/>
                </a:lnTo>
                <a:lnTo>
                  <a:pt x="14205" y="335709"/>
                </a:lnTo>
                <a:cubicBezTo>
                  <a:pt x="9994" y="342497"/>
                  <a:pt x="5528" y="349315"/>
                  <a:pt x="572" y="357320"/>
                </a:cubicBezTo>
                <a:lnTo>
                  <a:pt x="0" y="358312"/>
                </a:lnTo>
                <a:lnTo>
                  <a:pt x="0" y="347379"/>
                </a:lnTo>
                <a:lnTo>
                  <a:pt x="8326" y="321282"/>
                </a:lnTo>
                <a:lnTo>
                  <a:pt x="11652" y="312334"/>
                </a:lnTo>
                <a:lnTo>
                  <a:pt x="22595" y="300108"/>
                </a:lnTo>
                <a:close/>
                <a:moveTo>
                  <a:pt x="24231" y="286243"/>
                </a:moveTo>
                <a:lnTo>
                  <a:pt x="24231" y="292396"/>
                </a:lnTo>
                <a:lnTo>
                  <a:pt x="17161" y="300881"/>
                </a:lnTo>
                <a:close/>
                <a:moveTo>
                  <a:pt x="18603" y="231141"/>
                </a:moveTo>
                <a:lnTo>
                  <a:pt x="16606" y="235168"/>
                </a:lnTo>
                <a:lnTo>
                  <a:pt x="4000" y="260495"/>
                </a:lnTo>
                <a:lnTo>
                  <a:pt x="1909" y="263559"/>
                </a:lnTo>
                <a:lnTo>
                  <a:pt x="0" y="267317"/>
                </a:lnTo>
                <a:lnTo>
                  <a:pt x="0" y="258594"/>
                </a:lnTo>
                <a:close/>
                <a:moveTo>
                  <a:pt x="24231" y="230849"/>
                </a:moveTo>
                <a:lnTo>
                  <a:pt x="24231" y="278494"/>
                </a:lnTo>
                <a:lnTo>
                  <a:pt x="14902" y="303593"/>
                </a:lnTo>
                <a:lnTo>
                  <a:pt x="0" y="321476"/>
                </a:lnTo>
                <a:lnTo>
                  <a:pt x="0" y="268532"/>
                </a:lnTo>
                <a:lnTo>
                  <a:pt x="4000" y="260495"/>
                </a:lnTo>
                <a:close/>
                <a:moveTo>
                  <a:pt x="24231" y="219793"/>
                </a:moveTo>
                <a:lnTo>
                  <a:pt x="24231" y="222836"/>
                </a:lnTo>
                <a:lnTo>
                  <a:pt x="18603" y="231141"/>
                </a:lnTo>
                <a:close/>
                <a:moveTo>
                  <a:pt x="24231" y="133342"/>
                </a:moveTo>
                <a:lnTo>
                  <a:pt x="24231" y="206545"/>
                </a:lnTo>
                <a:lnTo>
                  <a:pt x="13499" y="223505"/>
                </a:lnTo>
                <a:lnTo>
                  <a:pt x="0" y="245723"/>
                </a:lnTo>
                <a:lnTo>
                  <a:pt x="0" y="173915"/>
                </a:lnTo>
                <a:close/>
                <a:moveTo>
                  <a:pt x="24231" y="123476"/>
                </a:moveTo>
                <a:lnTo>
                  <a:pt x="24231" y="130027"/>
                </a:lnTo>
                <a:lnTo>
                  <a:pt x="17186" y="143459"/>
                </a:lnTo>
                <a:lnTo>
                  <a:pt x="0" y="171861"/>
                </a:lnTo>
                <a:lnTo>
                  <a:pt x="0" y="166299"/>
                </a:lnTo>
                <a:lnTo>
                  <a:pt x="18270" y="132668"/>
                </a:lnTo>
                <a:close/>
                <a:moveTo>
                  <a:pt x="10141" y="101902"/>
                </a:moveTo>
                <a:lnTo>
                  <a:pt x="3390" y="124989"/>
                </a:lnTo>
                <a:lnTo>
                  <a:pt x="0" y="135481"/>
                </a:lnTo>
                <a:lnTo>
                  <a:pt x="0" y="120168"/>
                </a:lnTo>
                <a:lnTo>
                  <a:pt x="2059" y="116043"/>
                </a:lnTo>
                <a:close/>
                <a:moveTo>
                  <a:pt x="24231" y="71662"/>
                </a:moveTo>
                <a:lnTo>
                  <a:pt x="24231" y="77243"/>
                </a:lnTo>
                <a:lnTo>
                  <a:pt x="10141" y="101902"/>
                </a:lnTo>
                <a:lnTo>
                  <a:pt x="11579" y="96983"/>
                </a:lnTo>
                <a:lnTo>
                  <a:pt x="18270" y="83584"/>
                </a:lnTo>
                <a:close/>
                <a:moveTo>
                  <a:pt x="8884" y="41579"/>
                </a:moveTo>
                <a:lnTo>
                  <a:pt x="5981" y="51185"/>
                </a:lnTo>
                <a:lnTo>
                  <a:pt x="0" y="58084"/>
                </a:lnTo>
                <a:lnTo>
                  <a:pt x="0" y="57571"/>
                </a:lnTo>
                <a:close/>
                <a:moveTo>
                  <a:pt x="24231" y="30135"/>
                </a:moveTo>
                <a:lnTo>
                  <a:pt x="24231" y="53709"/>
                </a:lnTo>
                <a:lnTo>
                  <a:pt x="11579" y="96983"/>
                </a:lnTo>
                <a:lnTo>
                  <a:pt x="2059" y="116043"/>
                </a:lnTo>
                <a:lnTo>
                  <a:pt x="1909" y="116307"/>
                </a:lnTo>
                <a:lnTo>
                  <a:pt x="0" y="120126"/>
                </a:lnTo>
                <a:lnTo>
                  <a:pt x="0" y="70975"/>
                </a:lnTo>
                <a:lnTo>
                  <a:pt x="5981" y="51185"/>
                </a:lnTo>
                <a:close/>
                <a:moveTo>
                  <a:pt x="20675" y="0"/>
                </a:moveTo>
                <a:lnTo>
                  <a:pt x="24231" y="0"/>
                </a:lnTo>
                <a:lnTo>
                  <a:pt x="24231" y="13954"/>
                </a:lnTo>
                <a:lnTo>
                  <a:pt x="8884" y="41579"/>
                </a:lnTo>
                <a:lnTo>
                  <a:pt x="12161" y="30736"/>
                </a:lnTo>
                <a:close/>
                <a:moveTo>
                  <a:pt x="0" y="0"/>
                </a:moveTo>
                <a:lnTo>
                  <a:pt x="3827" y="0"/>
                </a:lnTo>
                <a:lnTo>
                  <a:pt x="0" y="8201"/>
                </a:lnTo>
                <a:close/>
              </a:path>
            </a:pathLst>
          </a:cu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endParaRPr lang="zh-CN" altLang="en-US">
              <a:cs typeface="+mn-ea"/>
              <a:sym typeface="+mn-lt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775771" y="37833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>
                <a:solidFill>
                  <a:schemeClr val="bg1"/>
                </a:solidFill>
                <a:cs typeface="+mn-ea"/>
                <a:sym typeface="+mn-lt"/>
              </a:rPr>
              <a:t>2</a:t>
            </a:r>
            <a:endParaRPr lang="zh-CN" altLang="en-US" sz="2800" b="1" dirty="0">
              <a:solidFill>
                <a:schemeClr val="bg1"/>
              </a:solidFill>
              <a:cs typeface="+mn-ea"/>
              <a:sym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1" name="表格 10">
                <a:extLst>
                  <a:ext uri="{FF2B5EF4-FFF2-40B4-BE49-F238E27FC236}">
                    <a16:creationId xmlns:a16="http://schemas.microsoft.com/office/drawing/2014/main" id="{BA209D5D-27FA-432E-9E12-BFEB8E38FE9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67606252"/>
                  </p:ext>
                </p:extLst>
              </p:nvPr>
            </p:nvGraphicFramePr>
            <p:xfrm>
              <a:off x="565011" y="3122423"/>
              <a:ext cx="11061988" cy="2549137"/>
            </p:xfrm>
            <a:graphic>
              <a:graphicData uri="http://schemas.openxmlformats.org/drawingml/2006/table">
                <a:tbl>
                  <a:tblPr firstRow="1" firstCol="1" lastRow="1" lastCol="1" bandRow="1" bandCol="1">
                    <a:tableStyleId>{5C22544A-7EE6-4342-B048-85BDC9FD1C3A}</a:tableStyleId>
                  </a:tblPr>
                  <a:tblGrid>
                    <a:gridCol w="1750921">
                      <a:extLst>
                        <a:ext uri="{9D8B030D-6E8A-4147-A177-3AD203B41FA5}">
                          <a16:colId xmlns:a16="http://schemas.microsoft.com/office/drawing/2014/main" val="1509665593"/>
                        </a:ext>
                      </a:extLst>
                    </a:gridCol>
                    <a:gridCol w="9311067">
                      <a:extLst>
                        <a:ext uri="{9D8B030D-6E8A-4147-A177-3AD203B41FA5}">
                          <a16:colId xmlns:a16="http://schemas.microsoft.com/office/drawing/2014/main" val="1208362382"/>
                        </a:ext>
                      </a:extLst>
                    </a:gridCol>
                  </a:tblGrid>
                  <a:tr h="637284"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en-US" sz="2800" kern="1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zh-CN" sz="2400" kern="1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zh-CN" sz="280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含义</a:t>
                          </a:r>
                          <a:endParaRPr lang="zh-CN" sz="2400" kern="10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524120172"/>
                      </a:ext>
                    </a:extLst>
                  </a:tr>
                  <a:tr h="1274569"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zh-CN" sz="2800" u="none" kern="100">
                              <a:solidFill>
                                <a:schemeClr val="tx1"/>
                              </a:solidFill>
                              <a:effectLst/>
                            </a:rPr>
                            <a:t>供给</a:t>
                          </a:r>
                          <a:endParaRPr lang="zh-CN" sz="2400" u="none" kern="1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zh-CN" sz="2800" b="0" u="none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在某一时间内和一定价格水平下，生产者</a:t>
                          </a:r>
                          <a:r>
                            <a:rPr lang="zh-CN" sz="2800" b="1" u="none" kern="100" dirty="0">
                              <a:solidFill>
                                <a:srgbClr val="FF0000"/>
                              </a:solidFill>
                              <a:effectLst/>
                            </a:rPr>
                            <a:t>愿意并可能</a:t>
                          </a:r>
                          <a:r>
                            <a:rPr lang="zh-CN" sz="2800" b="0" u="none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为市场提供商品或服务的数量。</a:t>
                          </a:r>
                          <a:endParaRPr lang="zh-CN" sz="2400" b="0" u="none" kern="10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03302955"/>
                      </a:ext>
                    </a:extLst>
                  </a:tr>
                  <a:tr h="637284"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zh-CN" sz="2800" u="none" kern="100">
                              <a:solidFill>
                                <a:schemeClr val="tx1"/>
                              </a:solidFill>
                              <a:effectLst/>
                            </a:rPr>
                            <a:t>市场供给</a:t>
                          </a:r>
                          <a:endParaRPr lang="zh-CN" sz="2400" u="none" kern="1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r>
                                <a:rPr lang="en-US" altLang="zh-CN" sz="3600" b="0" i="1" u="none" strike="noStrike" kern="100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m:rPr>
                                  <m:sty m:val="p"/>
                                </m:rPr>
                                <a:rPr lang="el-GR" altLang="zh-CN" sz="3600" b="0" i="1" u="none" strike="noStrike" kern="100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Σ</m:t>
                              </m:r>
                            </m:oMath>
                          </a14:m>
                          <a:r>
                            <a:rPr lang="zh-CN" sz="2800" b="0" u="none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生产者供给</a:t>
                          </a:r>
                          <a:endParaRPr lang="zh-CN" sz="2400" b="0" u="none" kern="10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13660463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1" name="表格 10">
                <a:extLst>
                  <a:ext uri="{FF2B5EF4-FFF2-40B4-BE49-F238E27FC236}">
                    <a16:creationId xmlns:a16="http://schemas.microsoft.com/office/drawing/2014/main" id="{BA209D5D-27FA-432E-9E12-BFEB8E38FE9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67606252"/>
                  </p:ext>
                </p:extLst>
              </p:nvPr>
            </p:nvGraphicFramePr>
            <p:xfrm>
              <a:off x="565011" y="3122423"/>
              <a:ext cx="11061988" cy="2549137"/>
            </p:xfrm>
            <a:graphic>
              <a:graphicData uri="http://schemas.openxmlformats.org/drawingml/2006/table">
                <a:tbl>
                  <a:tblPr firstRow="1" firstCol="1" lastRow="1" lastCol="1" bandRow="1" bandCol="1">
                    <a:tableStyleId>{5C22544A-7EE6-4342-B048-85BDC9FD1C3A}</a:tableStyleId>
                  </a:tblPr>
                  <a:tblGrid>
                    <a:gridCol w="1750921">
                      <a:extLst>
                        <a:ext uri="{9D8B030D-6E8A-4147-A177-3AD203B41FA5}">
                          <a16:colId xmlns:a16="http://schemas.microsoft.com/office/drawing/2014/main" val="1509665593"/>
                        </a:ext>
                      </a:extLst>
                    </a:gridCol>
                    <a:gridCol w="9311067">
                      <a:extLst>
                        <a:ext uri="{9D8B030D-6E8A-4147-A177-3AD203B41FA5}">
                          <a16:colId xmlns:a16="http://schemas.microsoft.com/office/drawing/2014/main" val="1208362382"/>
                        </a:ext>
                      </a:extLst>
                    </a:gridCol>
                  </a:tblGrid>
                  <a:tr h="637284"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en-US" sz="2800" kern="100">
                              <a:solidFill>
                                <a:schemeClr val="tx1"/>
                              </a:solidFill>
                              <a:effectLst/>
                            </a:rPr>
                            <a:t> </a:t>
                          </a:r>
                          <a:endParaRPr lang="zh-CN" sz="2400" kern="1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spcAft>
                              <a:spcPts val="0"/>
                            </a:spcAft>
                          </a:pPr>
                          <a:r>
                            <a:rPr lang="zh-CN" sz="2800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含义</a:t>
                          </a:r>
                          <a:endParaRPr lang="zh-CN" sz="2400" kern="10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524120172"/>
                      </a:ext>
                    </a:extLst>
                  </a:tr>
                  <a:tr h="1274569"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zh-CN" sz="2800" u="none" kern="100">
                              <a:solidFill>
                                <a:schemeClr val="tx1"/>
                              </a:solidFill>
                              <a:effectLst/>
                            </a:rPr>
                            <a:t>供给</a:t>
                          </a:r>
                          <a:endParaRPr lang="zh-CN" sz="2400" u="none" kern="1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zh-CN" sz="2800" b="0" u="none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在某一时间内和一定价格水平下，生产者</a:t>
                          </a:r>
                          <a:r>
                            <a:rPr lang="zh-CN" sz="2800" b="1" u="none" kern="100" dirty="0">
                              <a:solidFill>
                                <a:srgbClr val="FF0000"/>
                              </a:solidFill>
                              <a:effectLst/>
                            </a:rPr>
                            <a:t>愿意并可能</a:t>
                          </a:r>
                          <a:r>
                            <a:rPr lang="zh-CN" sz="2800" b="0" u="none" kern="100" dirty="0">
                              <a:solidFill>
                                <a:schemeClr val="tx1"/>
                              </a:solidFill>
                              <a:effectLst/>
                            </a:rPr>
                            <a:t>为市场提供商品或服务的数量。</a:t>
                          </a:r>
                          <a:endParaRPr lang="zh-CN" sz="2400" b="0" u="none" kern="100" dirty="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803302955"/>
                      </a:ext>
                    </a:extLst>
                  </a:tr>
                  <a:tr h="637284">
                    <a:tc>
                      <a:txBody>
                        <a:bodyPr/>
                        <a:lstStyle/>
                        <a:p>
                          <a:pPr algn="just">
                            <a:spcAft>
                              <a:spcPts val="0"/>
                            </a:spcAft>
                          </a:pPr>
                          <a:r>
                            <a:rPr lang="zh-CN" sz="2800" u="none" kern="100">
                              <a:solidFill>
                                <a:schemeClr val="tx1"/>
                              </a:solidFill>
                              <a:effectLst/>
                            </a:rPr>
                            <a:t>市场供给</a:t>
                          </a:r>
                          <a:endParaRPr lang="zh-CN" sz="2400" u="none" kern="100"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8580" marR="68580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8937" t="-322000" b="-14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36604634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049201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5000">
        <p14:gallery dir="l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1"/>
          <p:cNvSpPr/>
          <p:nvPr/>
        </p:nvSpPr>
        <p:spPr>
          <a:xfrm flipH="1">
            <a:off x="902513" y="235133"/>
            <a:ext cx="1998618" cy="953587"/>
          </a:xfrm>
          <a:custGeom>
            <a:avLst/>
            <a:gdLst>
              <a:gd name="connsiteX0" fmla="*/ 2312125 w 5996287"/>
              <a:gd name="connsiteY0" fmla="*/ 39195 h 3474727"/>
              <a:gd name="connsiteX1" fmla="*/ 0 w 5996287"/>
              <a:gd name="connsiteY1" fmla="*/ 1750430 h 3474727"/>
              <a:gd name="connsiteX2" fmla="*/ 2325188 w 5996287"/>
              <a:gd name="connsiteY2" fmla="*/ 130635 h 3474727"/>
              <a:gd name="connsiteX3" fmla="*/ 91440 w 5996287"/>
              <a:gd name="connsiteY3" fmla="*/ 1789618 h 3474727"/>
              <a:gd name="connsiteX4" fmla="*/ 2468880 w 5996287"/>
              <a:gd name="connsiteY4" fmla="*/ 222075 h 3474727"/>
              <a:gd name="connsiteX5" fmla="*/ 117565 w 5996287"/>
              <a:gd name="connsiteY5" fmla="*/ 1933310 h 3474727"/>
              <a:gd name="connsiteX6" fmla="*/ 2625634 w 5996287"/>
              <a:gd name="connsiteY6" fmla="*/ 7 h 3474727"/>
              <a:gd name="connsiteX7" fmla="*/ 326571 w 5996287"/>
              <a:gd name="connsiteY7" fmla="*/ 1959435 h 3474727"/>
              <a:gd name="connsiteX8" fmla="*/ 2795451 w 5996287"/>
              <a:gd name="connsiteY8" fmla="*/ 104510 h 3474727"/>
              <a:gd name="connsiteX9" fmla="*/ 404948 w 5996287"/>
              <a:gd name="connsiteY9" fmla="*/ 2129253 h 3474727"/>
              <a:gd name="connsiteX10" fmla="*/ 3161211 w 5996287"/>
              <a:gd name="connsiteY10" fmla="*/ 78384 h 3474727"/>
              <a:gd name="connsiteX11" fmla="*/ 209005 w 5996287"/>
              <a:gd name="connsiteY11" fmla="*/ 2416635 h 3474727"/>
              <a:gd name="connsiteX12" fmla="*/ 3252651 w 5996287"/>
              <a:gd name="connsiteY12" fmla="*/ 130635 h 3474727"/>
              <a:gd name="connsiteX13" fmla="*/ 666205 w 5996287"/>
              <a:gd name="connsiteY13" fmla="*/ 2220693 h 3474727"/>
              <a:gd name="connsiteX14" fmla="*/ 3291840 w 5996287"/>
              <a:gd name="connsiteY14" fmla="*/ 235138 h 3474727"/>
              <a:gd name="connsiteX15" fmla="*/ 888274 w 5996287"/>
              <a:gd name="connsiteY15" fmla="*/ 2364384 h 3474727"/>
              <a:gd name="connsiteX16" fmla="*/ 3500845 w 5996287"/>
              <a:gd name="connsiteY16" fmla="*/ 365767 h 3474727"/>
              <a:gd name="connsiteX17" fmla="*/ 718457 w 5996287"/>
              <a:gd name="connsiteY17" fmla="*/ 2286007 h 3474727"/>
              <a:gd name="connsiteX18" fmla="*/ 3644537 w 5996287"/>
              <a:gd name="connsiteY18" fmla="*/ 457207 h 3474727"/>
              <a:gd name="connsiteX19" fmla="*/ 1005840 w 5996287"/>
              <a:gd name="connsiteY19" fmla="*/ 2442761 h 3474727"/>
              <a:gd name="connsiteX20" fmla="*/ 4023360 w 5996287"/>
              <a:gd name="connsiteY20" fmla="*/ 313515 h 3474727"/>
              <a:gd name="connsiteX21" fmla="*/ 1201783 w 5996287"/>
              <a:gd name="connsiteY21" fmla="*/ 2508075 h 3474727"/>
              <a:gd name="connsiteX22" fmla="*/ 4088674 w 5996287"/>
              <a:gd name="connsiteY22" fmla="*/ 522521 h 3474727"/>
              <a:gd name="connsiteX23" fmla="*/ 1463040 w 5996287"/>
              <a:gd name="connsiteY23" fmla="*/ 2612578 h 3474727"/>
              <a:gd name="connsiteX24" fmla="*/ 4206240 w 5996287"/>
              <a:gd name="connsiteY24" fmla="*/ 574773 h 3474727"/>
              <a:gd name="connsiteX25" fmla="*/ 1254034 w 5996287"/>
              <a:gd name="connsiteY25" fmla="*/ 2625641 h 3474727"/>
              <a:gd name="connsiteX26" fmla="*/ 4545874 w 5996287"/>
              <a:gd name="connsiteY26" fmla="*/ 666213 h 3474727"/>
              <a:gd name="connsiteX27" fmla="*/ 1881051 w 5996287"/>
              <a:gd name="connsiteY27" fmla="*/ 2677893 h 3474727"/>
              <a:gd name="connsiteX28" fmla="*/ 4846320 w 5996287"/>
              <a:gd name="connsiteY28" fmla="*/ 600898 h 3474727"/>
              <a:gd name="connsiteX29" fmla="*/ 1750423 w 5996287"/>
              <a:gd name="connsiteY29" fmla="*/ 2508075 h 3474727"/>
              <a:gd name="connsiteX30" fmla="*/ 4833257 w 5996287"/>
              <a:gd name="connsiteY30" fmla="*/ 914407 h 3474727"/>
              <a:gd name="connsiteX31" fmla="*/ 1841863 w 5996287"/>
              <a:gd name="connsiteY31" fmla="*/ 3004464 h 3474727"/>
              <a:gd name="connsiteX32" fmla="*/ 5068388 w 5996287"/>
              <a:gd name="connsiteY32" fmla="*/ 679275 h 3474727"/>
              <a:gd name="connsiteX33" fmla="*/ 1894114 w 5996287"/>
              <a:gd name="connsiteY33" fmla="*/ 3226533 h 3474727"/>
              <a:gd name="connsiteX34" fmla="*/ 5603965 w 5996287"/>
              <a:gd name="connsiteY34" fmla="*/ 587835 h 3474727"/>
              <a:gd name="connsiteX35" fmla="*/ 2325188 w 5996287"/>
              <a:gd name="connsiteY35" fmla="*/ 3278784 h 3474727"/>
              <a:gd name="connsiteX36" fmla="*/ 5826034 w 5996287"/>
              <a:gd name="connsiteY36" fmla="*/ 757653 h 3474727"/>
              <a:gd name="connsiteX37" fmla="*/ 2220685 w 5996287"/>
              <a:gd name="connsiteY37" fmla="*/ 3122030 h 3474727"/>
              <a:gd name="connsiteX38" fmla="*/ 5995851 w 5996287"/>
              <a:gd name="connsiteY38" fmla="*/ 940533 h 3474727"/>
              <a:gd name="connsiteX39" fmla="*/ 2416628 w 5996287"/>
              <a:gd name="connsiteY39" fmla="*/ 3474727 h 3474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5996287" h="3474727">
                <a:moveTo>
                  <a:pt x="2312125" y="39195"/>
                </a:moveTo>
                <a:lnTo>
                  <a:pt x="0" y="1750430"/>
                </a:lnTo>
                <a:cubicBezTo>
                  <a:pt x="2177" y="1765670"/>
                  <a:pt x="2309948" y="124104"/>
                  <a:pt x="2325188" y="130635"/>
                </a:cubicBezTo>
                <a:cubicBezTo>
                  <a:pt x="2340428" y="137166"/>
                  <a:pt x="67491" y="1774378"/>
                  <a:pt x="91440" y="1789618"/>
                </a:cubicBezTo>
                <a:cubicBezTo>
                  <a:pt x="115389" y="1804858"/>
                  <a:pt x="2464526" y="198126"/>
                  <a:pt x="2468880" y="222075"/>
                </a:cubicBezTo>
                <a:cubicBezTo>
                  <a:pt x="2473234" y="246024"/>
                  <a:pt x="91439" y="1970321"/>
                  <a:pt x="117565" y="1933310"/>
                </a:cubicBezTo>
                <a:cubicBezTo>
                  <a:pt x="143691" y="1896299"/>
                  <a:pt x="2590800" y="-4347"/>
                  <a:pt x="2625634" y="7"/>
                </a:cubicBezTo>
                <a:cubicBezTo>
                  <a:pt x="2660468" y="4361"/>
                  <a:pt x="298268" y="1942018"/>
                  <a:pt x="326571" y="1959435"/>
                </a:cubicBezTo>
                <a:cubicBezTo>
                  <a:pt x="354874" y="1976852"/>
                  <a:pt x="2782388" y="76207"/>
                  <a:pt x="2795451" y="104510"/>
                </a:cubicBezTo>
                <a:cubicBezTo>
                  <a:pt x="2808514" y="132813"/>
                  <a:pt x="343988" y="2133607"/>
                  <a:pt x="404948" y="2129253"/>
                </a:cubicBezTo>
                <a:cubicBezTo>
                  <a:pt x="465908" y="2124899"/>
                  <a:pt x="3193868" y="30487"/>
                  <a:pt x="3161211" y="78384"/>
                </a:cubicBezTo>
                <a:cubicBezTo>
                  <a:pt x="3128554" y="126281"/>
                  <a:pt x="193765" y="2407927"/>
                  <a:pt x="209005" y="2416635"/>
                </a:cubicBezTo>
                <a:cubicBezTo>
                  <a:pt x="224245" y="2425343"/>
                  <a:pt x="3176451" y="163292"/>
                  <a:pt x="3252651" y="130635"/>
                </a:cubicBezTo>
                <a:cubicBezTo>
                  <a:pt x="3328851" y="97978"/>
                  <a:pt x="659673" y="2203276"/>
                  <a:pt x="666205" y="2220693"/>
                </a:cubicBezTo>
                <a:cubicBezTo>
                  <a:pt x="672736" y="2238110"/>
                  <a:pt x="3254829" y="211190"/>
                  <a:pt x="3291840" y="235138"/>
                </a:cubicBezTo>
                <a:cubicBezTo>
                  <a:pt x="3328852" y="259087"/>
                  <a:pt x="853440" y="2342613"/>
                  <a:pt x="888274" y="2364384"/>
                </a:cubicBezTo>
                <a:cubicBezTo>
                  <a:pt x="923108" y="2386156"/>
                  <a:pt x="3529148" y="378830"/>
                  <a:pt x="3500845" y="365767"/>
                </a:cubicBezTo>
                <a:cubicBezTo>
                  <a:pt x="3472542" y="352704"/>
                  <a:pt x="694508" y="2270767"/>
                  <a:pt x="718457" y="2286007"/>
                </a:cubicBezTo>
                <a:cubicBezTo>
                  <a:pt x="742406" y="2301247"/>
                  <a:pt x="3596640" y="431081"/>
                  <a:pt x="3644537" y="457207"/>
                </a:cubicBezTo>
                <a:cubicBezTo>
                  <a:pt x="3692434" y="483333"/>
                  <a:pt x="942703" y="2466710"/>
                  <a:pt x="1005840" y="2442761"/>
                </a:cubicBezTo>
                <a:cubicBezTo>
                  <a:pt x="1068977" y="2418812"/>
                  <a:pt x="3990703" y="302629"/>
                  <a:pt x="4023360" y="313515"/>
                </a:cubicBezTo>
                <a:cubicBezTo>
                  <a:pt x="4056017" y="324401"/>
                  <a:pt x="1190897" y="2473241"/>
                  <a:pt x="1201783" y="2508075"/>
                </a:cubicBezTo>
                <a:cubicBezTo>
                  <a:pt x="1212669" y="2542909"/>
                  <a:pt x="4045131" y="505104"/>
                  <a:pt x="4088674" y="522521"/>
                </a:cubicBezTo>
                <a:cubicBezTo>
                  <a:pt x="4132217" y="539938"/>
                  <a:pt x="1443446" y="2603869"/>
                  <a:pt x="1463040" y="2612578"/>
                </a:cubicBezTo>
                <a:cubicBezTo>
                  <a:pt x="1482634" y="2621287"/>
                  <a:pt x="4241074" y="572596"/>
                  <a:pt x="4206240" y="574773"/>
                </a:cubicBezTo>
                <a:cubicBezTo>
                  <a:pt x="4171406" y="576950"/>
                  <a:pt x="1197428" y="2610401"/>
                  <a:pt x="1254034" y="2625641"/>
                </a:cubicBezTo>
                <a:cubicBezTo>
                  <a:pt x="1310640" y="2640881"/>
                  <a:pt x="4441371" y="657504"/>
                  <a:pt x="4545874" y="666213"/>
                </a:cubicBezTo>
                <a:cubicBezTo>
                  <a:pt x="4650377" y="674922"/>
                  <a:pt x="1830977" y="2688779"/>
                  <a:pt x="1881051" y="2677893"/>
                </a:cubicBezTo>
                <a:cubicBezTo>
                  <a:pt x="1931125" y="2667007"/>
                  <a:pt x="4868091" y="629201"/>
                  <a:pt x="4846320" y="600898"/>
                </a:cubicBezTo>
                <a:cubicBezTo>
                  <a:pt x="4824549" y="572595"/>
                  <a:pt x="1752600" y="2455824"/>
                  <a:pt x="1750423" y="2508075"/>
                </a:cubicBezTo>
                <a:cubicBezTo>
                  <a:pt x="1748246" y="2560326"/>
                  <a:pt x="4818017" y="831676"/>
                  <a:pt x="4833257" y="914407"/>
                </a:cubicBezTo>
                <a:cubicBezTo>
                  <a:pt x="4848497" y="997138"/>
                  <a:pt x="1802675" y="3043653"/>
                  <a:pt x="1841863" y="3004464"/>
                </a:cubicBezTo>
                <a:cubicBezTo>
                  <a:pt x="1881051" y="2965275"/>
                  <a:pt x="5059680" y="642264"/>
                  <a:pt x="5068388" y="679275"/>
                </a:cubicBezTo>
                <a:cubicBezTo>
                  <a:pt x="5077096" y="716286"/>
                  <a:pt x="1804851" y="3241773"/>
                  <a:pt x="1894114" y="3226533"/>
                </a:cubicBezTo>
                <a:cubicBezTo>
                  <a:pt x="1983377" y="3211293"/>
                  <a:pt x="5532119" y="579127"/>
                  <a:pt x="5603965" y="587835"/>
                </a:cubicBezTo>
                <a:cubicBezTo>
                  <a:pt x="5675811" y="596543"/>
                  <a:pt x="2288176" y="3250481"/>
                  <a:pt x="2325188" y="3278784"/>
                </a:cubicBezTo>
                <a:cubicBezTo>
                  <a:pt x="2362200" y="3307087"/>
                  <a:pt x="5843451" y="783779"/>
                  <a:pt x="5826034" y="757653"/>
                </a:cubicBezTo>
                <a:cubicBezTo>
                  <a:pt x="5808617" y="731527"/>
                  <a:pt x="2192382" y="3091550"/>
                  <a:pt x="2220685" y="3122030"/>
                </a:cubicBezTo>
                <a:cubicBezTo>
                  <a:pt x="2248988" y="3152510"/>
                  <a:pt x="5963194" y="881750"/>
                  <a:pt x="5995851" y="940533"/>
                </a:cubicBezTo>
                <a:cubicBezTo>
                  <a:pt x="6028508" y="999316"/>
                  <a:pt x="4222568" y="2237021"/>
                  <a:pt x="2416628" y="3474727"/>
                </a:cubicBezTo>
              </a:path>
            </a:pathLst>
          </a:custGeom>
          <a:noFill/>
          <a:ln w="3175">
            <a:solidFill>
              <a:srgbClr val="4D78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586619" y="37833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cs typeface="+mn-ea"/>
                <a:sym typeface="+mn-lt"/>
              </a:rPr>
              <a:t>1</a:t>
            </a:r>
            <a:endParaRPr lang="zh-CN" altLang="en-US" sz="2800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72" name="TextBox 38"/>
          <p:cNvSpPr txBox="1"/>
          <p:nvPr/>
        </p:nvSpPr>
        <p:spPr>
          <a:xfrm>
            <a:off x="519890" y="1188720"/>
            <a:ext cx="11367310" cy="5494838"/>
          </a:xfrm>
          <a:prstGeom prst="rect">
            <a:avLst/>
          </a:prstGeom>
          <a:noFill/>
        </p:spPr>
        <p:txBody>
          <a:bodyPr wrap="square" lIns="0" rIns="0" bIns="0" rtlCol="0">
            <a:spAutoFit/>
          </a:bodyPr>
          <a:lstStyle/>
          <a:p>
            <a:r>
              <a:rPr lang="zh-CN" altLang="en-US" sz="3735" dirty="0">
                <a:solidFill>
                  <a:srgbClr val="FC838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Neue"/>
              </a:rPr>
              <a:t>供给的含义和影响因素</a:t>
            </a:r>
          </a:p>
          <a:p>
            <a:pPr>
              <a:lnSpc>
                <a:spcPct val="150000"/>
              </a:lnSpc>
            </a:pPr>
            <a:r>
              <a:rPr lang="en-US" altLang="zh-CN" sz="2400" b="1" dirty="0"/>
              <a:t>2</a:t>
            </a:r>
            <a:r>
              <a:rPr lang="zh-CN" altLang="zh-CN" sz="2400" b="1" dirty="0"/>
              <a:t>、影响供给的主要因素</a:t>
            </a:r>
            <a:endParaRPr lang="zh-CN" altLang="zh-CN" sz="2400" dirty="0"/>
          </a:p>
          <a:p>
            <a:pPr>
              <a:lnSpc>
                <a:spcPct val="200000"/>
              </a:lnSpc>
            </a:pPr>
            <a:r>
              <a:rPr lang="zh-CN" altLang="zh-CN" sz="2400" b="1" dirty="0"/>
              <a:t>（</a:t>
            </a:r>
            <a:r>
              <a:rPr lang="en-US" altLang="zh-CN" sz="2400" b="1" dirty="0"/>
              <a:t>1</a:t>
            </a:r>
            <a:r>
              <a:rPr lang="zh-CN" altLang="zh-CN" sz="2400" b="1" dirty="0"/>
              <a:t>）产品价格。其他条件不变，某种</a:t>
            </a:r>
            <a:r>
              <a:rPr lang="zh-CN" altLang="zh-CN" sz="2400" b="1" dirty="0">
                <a:solidFill>
                  <a:srgbClr val="FF0000"/>
                </a:solidFill>
              </a:rPr>
              <a:t>产品自身的价格和其供给的变动成正方向变化。</a:t>
            </a:r>
            <a:br>
              <a:rPr lang="en-US" altLang="zh-CN" sz="2400" dirty="0">
                <a:solidFill>
                  <a:srgbClr val="FF0000"/>
                </a:solidFill>
              </a:rPr>
            </a:br>
            <a:r>
              <a:rPr lang="zh-CN" altLang="zh-CN" sz="2400" b="1" dirty="0"/>
              <a:t>（</a:t>
            </a:r>
            <a:r>
              <a:rPr lang="en-US" altLang="zh-CN" sz="2400" b="1" dirty="0"/>
              <a:t>2</a:t>
            </a:r>
            <a:r>
              <a:rPr lang="zh-CN" altLang="zh-CN" sz="2400" b="1" dirty="0"/>
              <a:t>）生产成本。</a:t>
            </a:r>
            <a:r>
              <a:rPr lang="zh-CN" altLang="zh-CN" sz="2400" dirty="0"/>
              <a:t>其他条件不变，某种产品自身的</a:t>
            </a:r>
            <a:r>
              <a:rPr lang="zh-CN" altLang="zh-CN" sz="2400" b="1" dirty="0">
                <a:solidFill>
                  <a:srgbClr val="FF0000"/>
                </a:solidFill>
              </a:rPr>
              <a:t>成本和其供给的变动成反方向变化。</a:t>
            </a:r>
            <a:br>
              <a:rPr lang="en-US" altLang="zh-CN" sz="2400" b="1" dirty="0">
                <a:solidFill>
                  <a:srgbClr val="FF0000"/>
                </a:solidFill>
              </a:rPr>
            </a:br>
            <a:r>
              <a:rPr lang="zh-CN" altLang="zh-CN" sz="2400" b="1" dirty="0"/>
              <a:t>（</a:t>
            </a:r>
            <a:r>
              <a:rPr lang="en-US" altLang="zh-CN" sz="2400" b="1" dirty="0"/>
              <a:t>3</a:t>
            </a:r>
            <a:r>
              <a:rPr lang="zh-CN" altLang="zh-CN" sz="2400" b="1" dirty="0"/>
              <a:t>）生产技术</a:t>
            </a:r>
            <a:r>
              <a:rPr lang="zh-CN" altLang="zh-CN" sz="2400" dirty="0"/>
              <a:t>。技术水平在一定程度上决定着生产成本并进而影响供给。</a:t>
            </a:r>
            <a:br>
              <a:rPr lang="en-US" altLang="zh-CN" sz="2400" dirty="0"/>
            </a:br>
            <a:r>
              <a:rPr lang="zh-CN" altLang="zh-CN" sz="2400" b="1" dirty="0"/>
              <a:t>（</a:t>
            </a:r>
            <a:r>
              <a:rPr lang="en-US" altLang="zh-CN" sz="2400" b="1" dirty="0"/>
              <a:t>4</a:t>
            </a:r>
            <a:r>
              <a:rPr lang="zh-CN" altLang="zh-CN" sz="2400" b="1" dirty="0"/>
              <a:t>）预期。</a:t>
            </a:r>
            <a:r>
              <a:rPr lang="zh-CN" altLang="zh-CN" sz="2400" dirty="0"/>
              <a:t>生产者或销售者的价格预期往往会引起供给的变化。</a:t>
            </a:r>
            <a:br>
              <a:rPr lang="en-US" altLang="zh-CN" sz="2400" dirty="0"/>
            </a:br>
            <a:r>
              <a:rPr lang="zh-CN" altLang="zh-CN" sz="2400" b="1" dirty="0"/>
              <a:t>（</a:t>
            </a:r>
            <a:r>
              <a:rPr lang="en-US" altLang="zh-CN" sz="2400" b="1" dirty="0"/>
              <a:t>5</a:t>
            </a:r>
            <a:r>
              <a:rPr lang="zh-CN" altLang="zh-CN" sz="2400" b="1" dirty="0"/>
              <a:t>）相关产品的价格</a:t>
            </a:r>
            <a:r>
              <a:rPr lang="zh-CN" altLang="zh-CN" sz="2400" dirty="0"/>
              <a:t>。</a:t>
            </a:r>
            <a:br>
              <a:rPr lang="en-US" altLang="zh-CN" sz="2400" dirty="0"/>
            </a:br>
            <a:r>
              <a:rPr lang="zh-CN" altLang="zh-CN" sz="2400" b="1" dirty="0"/>
              <a:t>（</a:t>
            </a:r>
            <a:r>
              <a:rPr lang="en-US" altLang="zh-CN" sz="2400" b="1" dirty="0"/>
              <a:t>6</a:t>
            </a:r>
            <a:r>
              <a:rPr lang="zh-CN" altLang="zh-CN" sz="2400" b="1" dirty="0"/>
              <a:t>）其他因素。</a:t>
            </a:r>
            <a:r>
              <a:rPr lang="zh-CN" altLang="zh-CN" sz="2400" dirty="0"/>
              <a:t>包括生产要素的价格以及国家政策等。</a:t>
            </a:r>
          </a:p>
        </p:txBody>
      </p:sp>
      <p:sp>
        <p:nvSpPr>
          <p:cNvPr id="7" name="任意多边形 31"/>
          <p:cNvSpPr/>
          <p:nvPr/>
        </p:nvSpPr>
        <p:spPr>
          <a:xfrm flipH="1">
            <a:off x="902513" y="235133"/>
            <a:ext cx="1998618" cy="953587"/>
          </a:xfrm>
          <a:custGeom>
            <a:avLst/>
            <a:gdLst>
              <a:gd name="connsiteX0" fmla="*/ 2312125 w 5996287"/>
              <a:gd name="connsiteY0" fmla="*/ 39195 h 3474727"/>
              <a:gd name="connsiteX1" fmla="*/ 0 w 5996287"/>
              <a:gd name="connsiteY1" fmla="*/ 1750430 h 3474727"/>
              <a:gd name="connsiteX2" fmla="*/ 2325188 w 5996287"/>
              <a:gd name="connsiteY2" fmla="*/ 130635 h 3474727"/>
              <a:gd name="connsiteX3" fmla="*/ 91440 w 5996287"/>
              <a:gd name="connsiteY3" fmla="*/ 1789618 h 3474727"/>
              <a:gd name="connsiteX4" fmla="*/ 2468880 w 5996287"/>
              <a:gd name="connsiteY4" fmla="*/ 222075 h 3474727"/>
              <a:gd name="connsiteX5" fmla="*/ 117565 w 5996287"/>
              <a:gd name="connsiteY5" fmla="*/ 1933310 h 3474727"/>
              <a:gd name="connsiteX6" fmla="*/ 2625634 w 5996287"/>
              <a:gd name="connsiteY6" fmla="*/ 7 h 3474727"/>
              <a:gd name="connsiteX7" fmla="*/ 326571 w 5996287"/>
              <a:gd name="connsiteY7" fmla="*/ 1959435 h 3474727"/>
              <a:gd name="connsiteX8" fmla="*/ 2795451 w 5996287"/>
              <a:gd name="connsiteY8" fmla="*/ 104510 h 3474727"/>
              <a:gd name="connsiteX9" fmla="*/ 404948 w 5996287"/>
              <a:gd name="connsiteY9" fmla="*/ 2129253 h 3474727"/>
              <a:gd name="connsiteX10" fmla="*/ 3161211 w 5996287"/>
              <a:gd name="connsiteY10" fmla="*/ 78384 h 3474727"/>
              <a:gd name="connsiteX11" fmla="*/ 209005 w 5996287"/>
              <a:gd name="connsiteY11" fmla="*/ 2416635 h 3474727"/>
              <a:gd name="connsiteX12" fmla="*/ 3252651 w 5996287"/>
              <a:gd name="connsiteY12" fmla="*/ 130635 h 3474727"/>
              <a:gd name="connsiteX13" fmla="*/ 666205 w 5996287"/>
              <a:gd name="connsiteY13" fmla="*/ 2220693 h 3474727"/>
              <a:gd name="connsiteX14" fmla="*/ 3291840 w 5996287"/>
              <a:gd name="connsiteY14" fmla="*/ 235138 h 3474727"/>
              <a:gd name="connsiteX15" fmla="*/ 888274 w 5996287"/>
              <a:gd name="connsiteY15" fmla="*/ 2364384 h 3474727"/>
              <a:gd name="connsiteX16" fmla="*/ 3500845 w 5996287"/>
              <a:gd name="connsiteY16" fmla="*/ 365767 h 3474727"/>
              <a:gd name="connsiteX17" fmla="*/ 718457 w 5996287"/>
              <a:gd name="connsiteY17" fmla="*/ 2286007 h 3474727"/>
              <a:gd name="connsiteX18" fmla="*/ 3644537 w 5996287"/>
              <a:gd name="connsiteY18" fmla="*/ 457207 h 3474727"/>
              <a:gd name="connsiteX19" fmla="*/ 1005840 w 5996287"/>
              <a:gd name="connsiteY19" fmla="*/ 2442761 h 3474727"/>
              <a:gd name="connsiteX20" fmla="*/ 4023360 w 5996287"/>
              <a:gd name="connsiteY20" fmla="*/ 313515 h 3474727"/>
              <a:gd name="connsiteX21" fmla="*/ 1201783 w 5996287"/>
              <a:gd name="connsiteY21" fmla="*/ 2508075 h 3474727"/>
              <a:gd name="connsiteX22" fmla="*/ 4088674 w 5996287"/>
              <a:gd name="connsiteY22" fmla="*/ 522521 h 3474727"/>
              <a:gd name="connsiteX23" fmla="*/ 1463040 w 5996287"/>
              <a:gd name="connsiteY23" fmla="*/ 2612578 h 3474727"/>
              <a:gd name="connsiteX24" fmla="*/ 4206240 w 5996287"/>
              <a:gd name="connsiteY24" fmla="*/ 574773 h 3474727"/>
              <a:gd name="connsiteX25" fmla="*/ 1254034 w 5996287"/>
              <a:gd name="connsiteY25" fmla="*/ 2625641 h 3474727"/>
              <a:gd name="connsiteX26" fmla="*/ 4545874 w 5996287"/>
              <a:gd name="connsiteY26" fmla="*/ 666213 h 3474727"/>
              <a:gd name="connsiteX27" fmla="*/ 1881051 w 5996287"/>
              <a:gd name="connsiteY27" fmla="*/ 2677893 h 3474727"/>
              <a:gd name="connsiteX28" fmla="*/ 4846320 w 5996287"/>
              <a:gd name="connsiteY28" fmla="*/ 600898 h 3474727"/>
              <a:gd name="connsiteX29" fmla="*/ 1750423 w 5996287"/>
              <a:gd name="connsiteY29" fmla="*/ 2508075 h 3474727"/>
              <a:gd name="connsiteX30" fmla="*/ 4833257 w 5996287"/>
              <a:gd name="connsiteY30" fmla="*/ 914407 h 3474727"/>
              <a:gd name="connsiteX31" fmla="*/ 1841863 w 5996287"/>
              <a:gd name="connsiteY31" fmla="*/ 3004464 h 3474727"/>
              <a:gd name="connsiteX32" fmla="*/ 5068388 w 5996287"/>
              <a:gd name="connsiteY32" fmla="*/ 679275 h 3474727"/>
              <a:gd name="connsiteX33" fmla="*/ 1894114 w 5996287"/>
              <a:gd name="connsiteY33" fmla="*/ 3226533 h 3474727"/>
              <a:gd name="connsiteX34" fmla="*/ 5603965 w 5996287"/>
              <a:gd name="connsiteY34" fmla="*/ 587835 h 3474727"/>
              <a:gd name="connsiteX35" fmla="*/ 2325188 w 5996287"/>
              <a:gd name="connsiteY35" fmla="*/ 3278784 h 3474727"/>
              <a:gd name="connsiteX36" fmla="*/ 5826034 w 5996287"/>
              <a:gd name="connsiteY36" fmla="*/ 757653 h 3474727"/>
              <a:gd name="connsiteX37" fmla="*/ 2220685 w 5996287"/>
              <a:gd name="connsiteY37" fmla="*/ 3122030 h 3474727"/>
              <a:gd name="connsiteX38" fmla="*/ 5995851 w 5996287"/>
              <a:gd name="connsiteY38" fmla="*/ 940533 h 3474727"/>
              <a:gd name="connsiteX39" fmla="*/ 2416628 w 5996287"/>
              <a:gd name="connsiteY39" fmla="*/ 3474727 h 3474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5996287" h="3474727">
                <a:moveTo>
                  <a:pt x="2312125" y="39195"/>
                </a:moveTo>
                <a:lnTo>
                  <a:pt x="0" y="1750430"/>
                </a:lnTo>
                <a:cubicBezTo>
                  <a:pt x="2177" y="1765670"/>
                  <a:pt x="2309948" y="124104"/>
                  <a:pt x="2325188" y="130635"/>
                </a:cubicBezTo>
                <a:cubicBezTo>
                  <a:pt x="2340428" y="137166"/>
                  <a:pt x="67491" y="1774378"/>
                  <a:pt x="91440" y="1789618"/>
                </a:cubicBezTo>
                <a:cubicBezTo>
                  <a:pt x="115389" y="1804858"/>
                  <a:pt x="2464526" y="198126"/>
                  <a:pt x="2468880" y="222075"/>
                </a:cubicBezTo>
                <a:cubicBezTo>
                  <a:pt x="2473234" y="246024"/>
                  <a:pt x="91439" y="1970321"/>
                  <a:pt x="117565" y="1933310"/>
                </a:cubicBezTo>
                <a:cubicBezTo>
                  <a:pt x="143691" y="1896299"/>
                  <a:pt x="2590800" y="-4347"/>
                  <a:pt x="2625634" y="7"/>
                </a:cubicBezTo>
                <a:cubicBezTo>
                  <a:pt x="2660468" y="4361"/>
                  <a:pt x="298268" y="1942018"/>
                  <a:pt x="326571" y="1959435"/>
                </a:cubicBezTo>
                <a:cubicBezTo>
                  <a:pt x="354874" y="1976852"/>
                  <a:pt x="2782388" y="76207"/>
                  <a:pt x="2795451" y="104510"/>
                </a:cubicBezTo>
                <a:cubicBezTo>
                  <a:pt x="2808514" y="132813"/>
                  <a:pt x="343988" y="2133607"/>
                  <a:pt x="404948" y="2129253"/>
                </a:cubicBezTo>
                <a:cubicBezTo>
                  <a:pt x="465908" y="2124899"/>
                  <a:pt x="3193868" y="30487"/>
                  <a:pt x="3161211" y="78384"/>
                </a:cubicBezTo>
                <a:cubicBezTo>
                  <a:pt x="3128554" y="126281"/>
                  <a:pt x="193765" y="2407927"/>
                  <a:pt x="209005" y="2416635"/>
                </a:cubicBezTo>
                <a:cubicBezTo>
                  <a:pt x="224245" y="2425343"/>
                  <a:pt x="3176451" y="163292"/>
                  <a:pt x="3252651" y="130635"/>
                </a:cubicBezTo>
                <a:cubicBezTo>
                  <a:pt x="3328851" y="97978"/>
                  <a:pt x="659673" y="2203276"/>
                  <a:pt x="666205" y="2220693"/>
                </a:cubicBezTo>
                <a:cubicBezTo>
                  <a:pt x="672736" y="2238110"/>
                  <a:pt x="3254829" y="211190"/>
                  <a:pt x="3291840" y="235138"/>
                </a:cubicBezTo>
                <a:cubicBezTo>
                  <a:pt x="3328852" y="259087"/>
                  <a:pt x="853440" y="2342613"/>
                  <a:pt x="888274" y="2364384"/>
                </a:cubicBezTo>
                <a:cubicBezTo>
                  <a:pt x="923108" y="2386156"/>
                  <a:pt x="3529148" y="378830"/>
                  <a:pt x="3500845" y="365767"/>
                </a:cubicBezTo>
                <a:cubicBezTo>
                  <a:pt x="3472542" y="352704"/>
                  <a:pt x="694508" y="2270767"/>
                  <a:pt x="718457" y="2286007"/>
                </a:cubicBezTo>
                <a:cubicBezTo>
                  <a:pt x="742406" y="2301247"/>
                  <a:pt x="3596640" y="431081"/>
                  <a:pt x="3644537" y="457207"/>
                </a:cubicBezTo>
                <a:cubicBezTo>
                  <a:pt x="3692434" y="483333"/>
                  <a:pt x="942703" y="2466710"/>
                  <a:pt x="1005840" y="2442761"/>
                </a:cubicBezTo>
                <a:cubicBezTo>
                  <a:pt x="1068977" y="2418812"/>
                  <a:pt x="3990703" y="302629"/>
                  <a:pt x="4023360" y="313515"/>
                </a:cubicBezTo>
                <a:cubicBezTo>
                  <a:pt x="4056017" y="324401"/>
                  <a:pt x="1190897" y="2473241"/>
                  <a:pt x="1201783" y="2508075"/>
                </a:cubicBezTo>
                <a:cubicBezTo>
                  <a:pt x="1212669" y="2542909"/>
                  <a:pt x="4045131" y="505104"/>
                  <a:pt x="4088674" y="522521"/>
                </a:cubicBezTo>
                <a:cubicBezTo>
                  <a:pt x="4132217" y="539938"/>
                  <a:pt x="1443446" y="2603869"/>
                  <a:pt x="1463040" y="2612578"/>
                </a:cubicBezTo>
                <a:cubicBezTo>
                  <a:pt x="1482634" y="2621287"/>
                  <a:pt x="4241074" y="572596"/>
                  <a:pt x="4206240" y="574773"/>
                </a:cubicBezTo>
                <a:cubicBezTo>
                  <a:pt x="4171406" y="576950"/>
                  <a:pt x="1197428" y="2610401"/>
                  <a:pt x="1254034" y="2625641"/>
                </a:cubicBezTo>
                <a:cubicBezTo>
                  <a:pt x="1310640" y="2640881"/>
                  <a:pt x="4441371" y="657504"/>
                  <a:pt x="4545874" y="666213"/>
                </a:cubicBezTo>
                <a:cubicBezTo>
                  <a:pt x="4650377" y="674922"/>
                  <a:pt x="1830977" y="2688779"/>
                  <a:pt x="1881051" y="2677893"/>
                </a:cubicBezTo>
                <a:cubicBezTo>
                  <a:pt x="1931125" y="2667007"/>
                  <a:pt x="4868091" y="629201"/>
                  <a:pt x="4846320" y="600898"/>
                </a:cubicBezTo>
                <a:cubicBezTo>
                  <a:pt x="4824549" y="572595"/>
                  <a:pt x="1752600" y="2455824"/>
                  <a:pt x="1750423" y="2508075"/>
                </a:cubicBezTo>
                <a:cubicBezTo>
                  <a:pt x="1748246" y="2560326"/>
                  <a:pt x="4818017" y="831676"/>
                  <a:pt x="4833257" y="914407"/>
                </a:cubicBezTo>
                <a:cubicBezTo>
                  <a:pt x="4848497" y="997138"/>
                  <a:pt x="1802675" y="3043653"/>
                  <a:pt x="1841863" y="3004464"/>
                </a:cubicBezTo>
                <a:cubicBezTo>
                  <a:pt x="1881051" y="2965275"/>
                  <a:pt x="5059680" y="642264"/>
                  <a:pt x="5068388" y="679275"/>
                </a:cubicBezTo>
                <a:cubicBezTo>
                  <a:pt x="5077096" y="716286"/>
                  <a:pt x="1804851" y="3241773"/>
                  <a:pt x="1894114" y="3226533"/>
                </a:cubicBezTo>
                <a:cubicBezTo>
                  <a:pt x="1983377" y="3211293"/>
                  <a:pt x="5532119" y="579127"/>
                  <a:pt x="5603965" y="587835"/>
                </a:cubicBezTo>
                <a:cubicBezTo>
                  <a:pt x="5675811" y="596543"/>
                  <a:pt x="2288176" y="3250481"/>
                  <a:pt x="2325188" y="3278784"/>
                </a:cubicBezTo>
                <a:cubicBezTo>
                  <a:pt x="2362200" y="3307087"/>
                  <a:pt x="5843451" y="783779"/>
                  <a:pt x="5826034" y="757653"/>
                </a:cubicBezTo>
                <a:cubicBezTo>
                  <a:pt x="5808617" y="731527"/>
                  <a:pt x="2192382" y="3091550"/>
                  <a:pt x="2220685" y="3122030"/>
                </a:cubicBezTo>
                <a:cubicBezTo>
                  <a:pt x="2248988" y="3152510"/>
                  <a:pt x="5963194" y="881750"/>
                  <a:pt x="5995851" y="940533"/>
                </a:cubicBezTo>
                <a:cubicBezTo>
                  <a:pt x="6028508" y="999316"/>
                  <a:pt x="4222568" y="2237021"/>
                  <a:pt x="2416628" y="3474727"/>
                </a:cubicBezTo>
              </a:path>
            </a:pathLst>
          </a:custGeom>
          <a:noFill/>
          <a:ln w="3175">
            <a:solidFill>
              <a:srgbClr val="42B6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182935" y="326573"/>
            <a:ext cx="18261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3200" b="1" dirty="0">
                <a:blipFill>
                  <a:blip r:embed="rId3"/>
                  <a:stretch>
                    <a:fillRect/>
                  </a:stretch>
                </a:blipFill>
                <a:cs typeface="+mn-ea"/>
                <a:sym typeface="+mn-lt"/>
              </a:rPr>
              <a:t>市场供给</a:t>
            </a:r>
          </a:p>
        </p:txBody>
      </p:sp>
      <p:sp>
        <p:nvSpPr>
          <p:cNvPr id="9" name="任意多边形 33"/>
          <p:cNvSpPr/>
          <p:nvPr/>
        </p:nvSpPr>
        <p:spPr>
          <a:xfrm rot="16200000" flipH="1">
            <a:off x="6262292" y="-2350593"/>
            <a:ext cx="45719" cy="6389737"/>
          </a:xfrm>
          <a:custGeom>
            <a:avLst/>
            <a:gdLst/>
            <a:ahLst/>
            <a:cxnLst/>
            <a:rect l="l" t="t" r="r" b="b"/>
            <a:pathLst>
              <a:path w="24231" h="914247">
                <a:moveTo>
                  <a:pt x="5283" y="910420"/>
                </a:moveTo>
                <a:lnTo>
                  <a:pt x="5106" y="914247"/>
                </a:lnTo>
                <a:lnTo>
                  <a:pt x="3582" y="914247"/>
                </a:lnTo>
                <a:close/>
                <a:moveTo>
                  <a:pt x="24231" y="887871"/>
                </a:moveTo>
                <a:lnTo>
                  <a:pt x="24231" y="914247"/>
                </a:lnTo>
                <a:lnTo>
                  <a:pt x="14665" y="914247"/>
                </a:lnTo>
                <a:lnTo>
                  <a:pt x="21671" y="894208"/>
                </a:lnTo>
                <a:close/>
                <a:moveTo>
                  <a:pt x="7503" y="865611"/>
                </a:moveTo>
                <a:lnTo>
                  <a:pt x="7216" y="868576"/>
                </a:lnTo>
                <a:lnTo>
                  <a:pt x="6766" y="878326"/>
                </a:lnTo>
                <a:lnTo>
                  <a:pt x="0" y="886263"/>
                </a:lnTo>
                <a:lnTo>
                  <a:pt x="0" y="876548"/>
                </a:lnTo>
                <a:lnTo>
                  <a:pt x="5182" y="868927"/>
                </a:lnTo>
                <a:close/>
                <a:moveTo>
                  <a:pt x="24231" y="857838"/>
                </a:moveTo>
                <a:lnTo>
                  <a:pt x="24231" y="867787"/>
                </a:lnTo>
                <a:lnTo>
                  <a:pt x="5283" y="910420"/>
                </a:lnTo>
                <a:lnTo>
                  <a:pt x="6766" y="878326"/>
                </a:lnTo>
                <a:close/>
                <a:moveTo>
                  <a:pt x="24231" y="840913"/>
                </a:moveTo>
                <a:lnTo>
                  <a:pt x="24231" y="841714"/>
                </a:lnTo>
                <a:lnTo>
                  <a:pt x="7503" y="865611"/>
                </a:lnTo>
                <a:lnTo>
                  <a:pt x="7514" y="865497"/>
                </a:lnTo>
                <a:close/>
                <a:moveTo>
                  <a:pt x="9928" y="840562"/>
                </a:moveTo>
                <a:lnTo>
                  <a:pt x="7514" y="865497"/>
                </a:lnTo>
                <a:lnTo>
                  <a:pt x="5182" y="868927"/>
                </a:lnTo>
                <a:lnTo>
                  <a:pt x="0" y="876330"/>
                </a:lnTo>
                <a:lnTo>
                  <a:pt x="0" y="855943"/>
                </a:lnTo>
                <a:lnTo>
                  <a:pt x="1909" y="852567"/>
                </a:lnTo>
                <a:close/>
                <a:moveTo>
                  <a:pt x="15593" y="782055"/>
                </a:moveTo>
                <a:lnTo>
                  <a:pt x="14536" y="792975"/>
                </a:lnTo>
                <a:lnTo>
                  <a:pt x="0" y="815757"/>
                </a:lnTo>
                <a:lnTo>
                  <a:pt x="0" y="811766"/>
                </a:lnTo>
                <a:close/>
                <a:moveTo>
                  <a:pt x="24231" y="780256"/>
                </a:moveTo>
                <a:lnTo>
                  <a:pt x="24231" y="819152"/>
                </a:lnTo>
                <a:lnTo>
                  <a:pt x="9928" y="840562"/>
                </a:lnTo>
                <a:lnTo>
                  <a:pt x="14536" y="792975"/>
                </a:lnTo>
                <a:lnTo>
                  <a:pt x="18270" y="787121"/>
                </a:lnTo>
                <a:close/>
                <a:moveTo>
                  <a:pt x="24231" y="761668"/>
                </a:moveTo>
                <a:lnTo>
                  <a:pt x="24231" y="765596"/>
                </a:lnTo>
                <a:lnTo>
                  <a:pt x="15593" y="782055"/>
                </a:lnTo>
                <a:lnTo>
                  <a:pt x="15754" y="780386"/>
                </a:lnTo>
                <a:close/>
                <a:moveTo>
                  <a:pt x="24231" y="712346"/>
                </a:moveTo>
                <a:lnTo>
                  <a:pt x="24231" y="731086"/>
                </a:lnTo>
                <a:lnTo>
                  <a:pt x="18270" y="754399"/>
                </a:lnTo>
                <a:lnTo>
                  <a:pt x="15754" y="780386"/>
                </a:lnTo>
                <a:lnTo>
                  <a:pt x="13254" y="785906"/>
                </a:lnTo>
                <a:lnTo>
                  <a:pt x="0" y="811485"/>
                </a:lnTo>
                <a:lnTo>
                  <a:pt x="0" y="752641"/>
                </a:lnTo>
                <a:lnTo>
                  <a:pt x="18270" y="721676"/>
                </a:lnTo>
                <a:close/>
                <a:moveTo>
                  <a:pt x="4049" y="698809"/>
                </a:moveTo>
                <a:lnTo>
                  <a:pt x="1909" y="705315"/>
                </a:lnTo>
                <a:lnTo>
                  <a:pt x="0" y="710229"/>
                </a:lnTo>
                <a:lnTo>
                  <a:pt x="0" y="701476"/>
                </a:lnTo>
                <a:lnTo>
                  <a:pt x="3903" y="698941"/>
                </a:lnTo>
                <a:close/>
                <a:moveTo>
                  <a:pt x="24231" y="652905"/>
                </a:moveTo>
                <a:lnTo>
                  <a:pt x="24231" y="680503"/>
                </a:lnTo>
                <a:lnTo>
                  <a:pt x="4049" y="698809"/>
                </a:lnTo>
                <a:lnTo>
                  <a:pt x="14843" y="665990"/>
                </a:lnTo>
                <a:close/>
                <a:moveTo>
                  <a:pt x="24231" y="619049"/>
                </a:moveTo>
                <a:lnTo>
                  <a:pt x="24231" y="637446"/>
                </a:lnTo>
                <a:lnTo>
                  <a:pt x="14843" y="665990"/>
                </a:lnTo>
                <a:lnTo>
                  <a:pt x="0" y="686679"/>
                </a:lnTo>
                <a:lnTo>
                  <a:pt x="0" y="646781"/>
                </a:lnTo>
                <a:close/>
                <a:moveTo>
                  <a:pt x="3622" y="602431"/>
                </a:moveTo>
                <a:lnTo>
                  <a:pt x="0" y="609824"/>
                </a:lnTo>
                <a:lnTo>
                  <a:pt x="0" y="603434"/>
                </a:lnTo>
                <a:lnTo>
                  <a:pt x="3088" y="602562"/>
                </a:lnTo>
                <a:close/>
                <a:moveTo>
                  <a:pt x="13271" y="600059"/>
                </a:moveTo>
                <a:lnTo>
                  <a:pt x="0" y="626949"/>
                </a:lnTo>
                <a:lnTo>
                  <a:pt x="0" y="618882"/>
                </a:lnTo>
                <a:lnTo>
                  <a:pt x="9809" y="600910"/>
                </a:lnTo>
                <a:close/>
                <a:moveTo>
                  <a:pt x="24231" y="578966"/>
                </a:moveTo>
                <a:lnTo>
                  <a:pt x="24231" y="597364"/>
                </a:lnTo>
                <a:lnTo>
                  <a:pt x="13271" y="600059"/>
                </a:lnTo>
                <a:lnTo>
                  <a:pt x="14340" y="597894"/>
                </a:lnTo>
                <a:close/>
                <a:moveTo>
                  <a:pt x="15033" y="562383"/>
                </a:moveTo>
                <a:lnTo>
                  <a:pt x="1647" y="598860"/>
                </a:lnTo>
                <a:lnTo>
                  <a:pt x="0" y="603432"/>
                </a:lnTo>
                <a:lnTo>
                  <a:pt x="0" y="582448"/>
                </a:lnTo>
                <a:close/>
                <a:moveTo>
                  <a:pt x="24231" y="560369"/>
                </a:moveTo>
                <a:lnTo>
                  <a:pt x="24231" y="574485"/>
                </a:lnTo>
                <a:lnTo>
                  <a:pt x="9809" y="600910"/>
                </a:lnTo>
                <a:lnTo>
                  <a:pt x="3622" y="602431"/>
                </a:lnTo>
                <a:close/>
                <a:moveTo>
                  <a:pt x="24231" y="537319"/>
                </a:moveTo>
                <a:lnTo>
                  <a:pt x="24231" y="550611"/>
                </a:lnTo>
                <a:lnTo>
                  <a:pt x="18270" y="558063"/>
                </a:lnTo>
                <a:lnTo>
                  <a:pt x="15033" y="562383"/>
                </a:lnTo>
                <a:close/>
                <a:moveTo>
                  <a:pt x="24231" y="507786"/>
                </a:moveTo>
                <a:lnTo>
                  <a:pt x="24231" y="529738"/>
                </a:lnTo>
                <a:lnTo>
                  <a:pt x="0" y="578164"/>
                </a:lnTo>
                <a:lnTo>
                  <a:pt x="0" y="575156"/>
                </a:lnTo>
                <a:lnTo>
                  <a:pt x="12382" y="543377"/>
                </a:lnTo>
                <a:close/>
                <a:moveTo>
                  <a:pt x="24231" y="501381"/>
                </a:moveTo>
                <a:lnTo>
                  <a:pt x="24231" y="501744"/>
                </a:lnTo>
                <a:lnTo>
                  <a:pt x="21546" y="508202"/>
                </a:lnTo>
                <a:lnTo>
                  <a:pt x="0" y="563090"/>
                </a:lnTo>
                <a:lnTo>
                  <a:pt x="0" y="556453"/>
                </a:lnTo>
                <a:close/>
                <a:moveTo>
                  <a:pt x="1909" y="410811"/>
                </a:moveTo>
                <a:lnTo>
                  <a:pt x="0" y="414762"/>
                </a:lnTo>
                <a:lnTo>
                  <a:pt x="0" y="413381"/>
                </a:lnTo>
                <a:close/>
                <a:moveTo>
                  <a:pt x="3418" y="408396"/>
                </a:moveTo>
                <a:lnTo>
                  <a:pt x="2497" y="410155"/>
                </a:lnTo>
                <a:lnTo>
                  <a:pt x="1909" y="410811"/>
                </a:lnTo>
                <a:close/>
                <a:moveTo>
                  <a:pt x="24231" y="398062"/>
                </a:moveTo>
                <a:lnTo>
                  <a:pt x="24231" y="422586"/>
                </a:lnTo>
                <a:lnTo>
                  <a:pt x="0" y="480889"/>
                </a:lnTo>
                <a:lnTo>
                  <a:pt x="0" y="450165"/>
                </a:lnTo>
                <a:lnTo>
                  <a:pt x="4211" y="436105"/>
                </a:lnTo>
                <a:lnTo>
                  <a:pt x="9821" y="425737"/>
                </a:lnTo>
                <a:close/>
                <a:moveTo>
                  <a:pt x="18211" y="392616"/>
                </a:moveTo>
                <a:lnTo>
                  <a:pt x="11054" y="413256"/>
                </a:lnTo>
                <a:lnTo>
                  <a:pt x="4211" y="436105"/>
                </a:lnTo>
                <a:lnTo>
                  <a:pt x="0" y="443888"/>
                </a:lnTo>
                <a:lnTo>
                  <a:pt x="0" y="414921"/>
                </a:lnTo>
                <a:lnTo>
                  <a:pt x="2497" y="410155"/>
                </a:lnTo>
                <a:close/>
                <a:moveTo>
                  <a:pt x="24231" y="375252"/>
                </a:moveTo>
                <a:lnTo>
                  <a:pt x="24231" y="385897"/>
                </a:lnTo>
                <a:lnTo>
                  <a:pt x="18211" y="392616"/>
                </a:lnTo>
                <a:close/>
                <a:moveTo>
                  <a:pt x="946" y="372617"/>
                </a:moveTo>
                <a:lnTo>
                  <a:pt x="0" y="374923"/>
                </a:lnTo>
                <a:lnTo>
                  <a:pt x="0" y="373274"/>
                </a:lnTo>
                <a:close/>
                <a:moveTo>
                  <a:pt x="24231" y="368546"/>
                </a:moveTo>
                <a:lnTo>
                  <a:pt x="24231" y="375095"/>
                </a:lnTo>
                <a:lnTo>
                  <a:pt x="3418" y="408396"/>
                </a:lnTo>
                <a:lnTo>
                  <a:pt x="22381" y="372205"/>
                </a:lnTo>
                <a:close/>
                <a:moveTo>
                  <a:pt x="17496" y="361533"/>
                </a:moveTo>
                <a:lnTo>
                  <a:pt x="0" y="412652"/>
                </a:lnTo>
                <a:lnTo>
                  <a:pt x="0" y="380575"/>
                </a:lnTo>
                <a:lnTo>
                  <a:pt x="1909" y="378088"/>
                </a:lnTo>
                <a:lnTo>
                  <a:pt x="6712" y="368669"/>
                </a:lnTo>
                <a:close/>
                <a:moveTo>
                  <a:pt x="24231" y="341854"/>
                </a:moveTo>
                <a:lnTo>
                  <a:pt x="24231" y="357077"/>
                </a:lnTo>
                <a:lnTo>
                  <a:pt x="17496" y="361533"/>
                </a:lnTo>
                <a:close/>
                <a:moveTo>
                  <a:pt x="24231" y="317948"/>
                </a:moveTo>
                <a:lnTo>
                  <a:pt x="24231" y="334309"/>
                </a:lnTo>
                <a:lnTo>
                  <a:pt x="6712" y="368669"/>
                </a:lnTo>
                <a:lnTo>
                  <a:pt x="4938" y="369842"/>
                </a:lnTo>
                <a:lnTo>
                  <a:pt x="946" y="372617"/>
                </a:lnTo>
                <a:lnTo>
                  <a:pt x="3396" y="366647"/>
                </a:lnTo>
                <a:cubicBezTo>
                  <a:pt x="7901" y="355454"/>
                  <a:pt x="12840" y="342968"/>
                  <a:pt x="18270" y="329004"/>
                </a:cubicBezTo>
                <a:lnTo>
                  <a:pt x="18607" y="327910"/>
                </a:lnTo>
                <a:close/>
                <a:moveTo>
                  <a:pt x="11602" y="312390"/>
                </a:moveTo>
                <a:lnTo>
                  <a:pt x="0" y="336412"/>
                </a:lnTo>
                <a:lnTo>
                  <a:pt x="0" y="325354"/>
                </a:lnTo>
                <a:close/>
                <a:moveTo>
                  <a:pt x="11729" y="312127"/>
                </a:moveTo>
                <a:lnTo>
                  <a:pt x="11652" y="312334"/>
                </a:lnTo>
                <a:lnTo>
                  <a:pt x="11602" y="312390"/>
                </a:lnTo>
                <a:close/>
                <a:moveTo>
                  <a:pt x="17161" y="300881"/>
                </a:moveTo>
                <a:lnTo>
                  <a:pt x="11729" y="312127"/>
                </a:lnTo>
                <a:lnTo>
                  <a:pt x="14902" y="303593"/>
                </a:lnTo>
                <a:close/>
                <a:moveTo>
                  <a:pt x="24231" y="298145"/>
                </a:moveTo>
                <a:lnTo>
                  <a:pt x="24231" y="309647"/>
                </a:lnTo>
                <a:lnTo>
                  <a:pt x="18607" y="327910"/>
                </a:lnTo>
                <a:lnTo>
                  <a:pt x="14205" y="335709"/>
                </a:lnTo>
                <a:cubicBezTo>
                  <a:pt x="9994" y="342497"/>
                  <a:pt x="5528" y="349315"/>
                  <a:pt x="572" y="357320"/>
                </a:cubicBezTo>
                <a:lnTo>
                  <a:pt x="0" y="358312"/>
                </a:lnTo>
                <a:lnTo>
                  <a:pt x="0" y="347379"/>
                </a:lnTo>
                <a:lnTo>
                  <a:pt x="8326" y="321282"/>
                </a:lnTo>
                <a:lnTo>
                  <a:pt x="11652" y="312334"/>
                </a:lnTo>
                <a:lnTo>
                  <a:pt x="22595" y="300108"/>
                </a:lnTo>
                <a:close/>
                <a:moveTo>
                  <a:pt x="24231" y="286243"/>
                </a:moveTo>
                <a:lnTo>
                  <a:pt x="24231" y="292396"/>
                </a:lnTo>
                <a:lnTo>
                  <a:pt x="17161" y="300881"/>
                </a:lnTo>
                <a:close/>
                <a:moveTo>
                  <a:pt x="18603" y="231141"/>
                </a:moveTo>
                <a:lnTo>
                  <a:pt x="16606" y="235168"/>
                </a:lnTo>
                <a:lnTo>
                  <a:pt x="4000" y="260495"/>
                </a:lnTo>
                <a:lnTo>
                  <a:pt x="1909" y="263559"/>
                </a:lnTo>
                <a:lnTo>
                  <a:pt x="0" y="267317"/>
                </a:lnTo>
                <a:lnTo>
                  <a:pt x="0" y="258594"/>
                </a:lnTo>
                <a:close/>
                <a:moveTo>
                  <a:pt x="24231" y="230849"/>
                </a:moveTo>
                <a:lnTo>
                  <a:pt x="24231" y="278494"/>
                </a:lnTo>
                <a:lnTo>
                  <a:pt x="14902" y="303593"/>
                </a:lnTo>
                <a:lnTo>
                  <a:pt x="0" y="321476"/>
                </a:lnTo>
                <a:lnTo>
                  <a:pt x="0" y="268532"/>
                </a:lnTo>
                <a:lnTo>
                  <a:pt x="4000" y="260495"/>
                </a:lnTo>
                <a:close/>
                <a:moveTo>
                  <a:pt x="24231" y="219793"/>
                </a:moveTo>
                <a:lnTo>
                  <a:pt x="24231" y="222836"/>
                </a:lnTo>
                <a:lnTo>
                  <a:pt x="18603" y="231141"/>
                </a:lnTo>
                <a:close/>
                <a:moveTo>
                  <a:pt x="24231" y="133342"/>
                </a:moveTo>
                <a:lnTo>
                  <a:pt x="24231" y="206545"/>
                </a:lnTo>
                <a:lnTo>
                  <a:pt x="13499" y="223505"/>
                </a:lnTo>
                <a:lnTo>
                  <a:pt x="0" y="245723"/>
                </a:lnTo>
                <a:lnTo>
                  <a:pt x="0" y="173915"/>
                </a:lnTo>
                <a:close/>
                <a:moveTo>
                  <a:pt x="24231" y="123476"/>
                </a:moveTo>
                <a:lnTo>
                  <a:pt x="24231" y="130027"/>
                </a:lnTo>
                <a:lnTo>
                  <a:pt x="17186" y="143459"/>
                </a:lnTo>
                <a:lnTo>
                  <a:pt x="0" y="171861"/>
                </a:lnTo>
                <a:lnTo>
                  <a:pt x="0" y="166299"/>
                </a:lnTo>
                <a:lnTo>
                  <a:pt x="18270" y="132668"/>
                </a:lnTo>
                <a:close/>
                <a:moveTo>
                  <a:pt x="10141" y="101902"/>
                </a:moveTo>
                <a:lnTo>
                  <a:pt x="3390" y="124989"/>
                </a:lnTo>
                <a:lnTo>
                  <a:pt x="0" y="135481"/>
                </a:lnTo>
                <a:lnTo>
                  <a:pt x="0" y="120168"/>
                </a:lnTo>
                <a:lnTo>
                  <a:pt x="2059" y="116043"/>
                </a:lnTo>
                <a:close/>
                <a:moveTo>
                  <a:pt x="24231" y="71662"/>
                </a:moveTo>
                <a:lnTo>
                  <a:pt x="24231" y="77243"/>
                </a:lnTo>
                <a:lnTo>
                  <a:pt x="10141" y="101902"/>
                </a:lnTo>
                <a:lnTo>
                  <a:pt x="11579" y="96983"/>
                </a:lnTo>
                <a:lnTo>
                  <a:pt x="18270" y="83584"/>
                </a:lnTo>
                <a:close/>
                <a:moveTo>
                  <a:pt x="8884" y="41579"/>
                </a:moveTo>
                <a:lnTo>
                  <a:pt x="5981" y="51185"/>
                </a:lnTo>
                <a:lnTo>
                  <a:pt x="0" y="58084"/>
                </a:lnTo>
                <a:lnTo>
                  <a:pt x="0" y="57571"/>
                </a:lnTo>
                <a:close/>
                <a:moveTo>
                  <a:pt x="24231" y="30135"/>
                </a:moveTo>
                <a:lnTo>
                  <a:pt x="24231" y="53709"/>
                </a:lnTo>
                <a:lnTo>
                  <a:pt x="11579" y="96983"/>
                </a:lnTo>
                <a:lnTo>
                  <a:pt x="2059" y="116043"/>
                </a:lnTo>
                <a:lnTo>
                  <a:pt x="1909" y="116307"/>
                </a:lnTo>
                <a:lnTo>
                  <a:pt x="0" y="120126"/>
                </a:lnTo>
                <a:lnTo>
                  <a:pt x="0" y="70975"/>
                </a:lnTo>
                <a:lnTo>
                  <a:pt x="5981" y="51185"/>
                </a:lnTo>
                <a:close/>
                <a:moveTo>
                  <a:pt x="20675" y="0"/>
                </a:moveTo>
                <a:lnTo>
                  <a:pt x="24231" y="0"/>
                </a:lnTo>
                <a:lnTo>
                  <a:pt x="24231" y="13954"/>
                </a:lnTo>
                <a:lnTo>
                  <a:pt x="8884" y="41579"/>
                </a:lnTo>
                <a:lnTo>
                  <a:pt x="12161" y="30736"/>
                </a:lnTo>
                <a:close/>
                <a:moveTo>
                  <a:pt x="0" y="0"/>
                </a:moveTo>
                <a:lnTo>
                  <a:pt x="3827" y="0"/>
                </a:lnTo>
                <a:lnTo>
                  <a:pt x="0" y="8201"/>
                </a:lnTo>
                <a:close/>
              </a:path>
            </a:pathLst>
          </a:cu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endParaRPr lang="zh-CN" altLang="en-US">
              <a:cs typeface="+mn-ea"/>
              <a:sym typeface="+mn-lt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775771" y="37833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>
                <a:solidFill>
                  <a:schemeClr val="bg1"/>
                </a:solidFill>
                <a:cs typeface="+mn-ea"/>
                <a:sym typeface="+mn-lt"/>
              </a:rPr>
              <a:t>2</a:t>
            </a:r>
            <a:endParaRPr lang="zh-CN" altLang="en-US" sz="2800" b="1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3" name="环形箭头 2">
            <a:extLst>
              <a:ext uri="{FF2B5EF4-FFF2-40B4-BE49-F238E27FC236}">
                <a16:creationId xmlns:a16="http://schemas.microsoft.com/office/drawing/2014/main" id="{6EAAE0A1-FB26-0E40-B2CC-846000C557EF}"/>
              </a:ext>
            </a:extLst>
          </p:cNvPr>
          <p:cNvSpPr/>
          <p:nvPr/>
        </p:nvSpPr>
        <p:spPr>
          <a:xfrm rot="16200000">
            <a:off x="270295" y="3375421"/>
            <a:ext cx="638357" cy="1121434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0800000"/>
              <a:gd name="adj5" fmla="val 16234"/>
            </a:avLst>
          </a:prstGeom>
          <a:noFill/>
          <a:ln w="0" cmpd="sng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8356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5000">
        <p14:gallery dir="l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1"/>
          <p:cNvSpPr/>
          <p:nvPr/>
        </p:nvSpPr>
        <p:spPr>
          <a:xfrm flipH="1">
            <a:off x="902513" y="235133"/>
            <a:ext cx="1998618" cy="953587"/>
          </a:xfrm>
          <a:custGeom>
            <a:avLst/>
            <a:gdLst>
              <a:gd name="connsiteX0" fmla="*/ 2312125 w 5996287"/>
              <a:gd name="connsiteY0" fmla="*/ 39195 h 3474727"/>
              <a:gd name="connsiteX1" fmla="*/ 0 w 5996287"/>
              <a:gd name="connsiteY1" fmla="*/ 1750430 h 3474727"/>
              <a:gd name="connsiteX2" fmla="*/ 2325188 w 5996287"/>
              <a:gd name="connsiteY2" fmla="*/ 130635 h 3474727"/>
              <a:gd name="connsiteX3" fmla="*/ 91440 w 5996287"/>
              <a:gd name="connsiteY3" fmla="*/ 1789618 h 3474727"/>
              <a:gd name="connsiteX4" fmla="*/ 2468880 w 5996287"/>
              <a:gd name="connsiteY4" fmla="*/ 222075 h 3474727"/>
              <a:gd name="connsiteX5" fmla="*/ 117565 w 5996287"/>
              <a:gd name="connsiteY5" fmla="*/ 1933310 h 3474727"/>
              <a:gd name="connsiteX6" fmla="*/ 2625634 w 5996287"/>
              <a:gd name="connsiteY6" fmla="*/ 7 h 3474727"/>
              <a:gd name="connsiteX7" fmla="*/ 326571 w 5996287"/>
              <a:gd name="connsiteY7" fmla="*/ 1959435 h 3474727"/>
              <a:gd name="connsiteX8" fmla="*/ 2795451 w 5996287"/>
              <a:gd name="connsiteY8" fmla="*/ 104510 h 3474727"/>
              <a:gd name="connsiteX9" fmla="*/ 404948 w 5996287"/>
              <a:gd name="connsiteY9" fmla="*/ 2129253 h 3474727"/>
              <a:gd name="connsiteX10" fmla="*/ 3161211 w 5996287"/>
              <a:gd name="connsiteY10" fmla="*/ 78384 h 3474727"/>
              <a:gd name="connsiteX11" fmla="*/ 209005 w 5996287"/>
              <a:gd name="connsiteY11" fmla="*/ 2416635 h 3474727"/>
              <a:gd name="connsiteX12" fmla="*/ 3252651 w 5996287"/>
              <a:gd name="connsiteY12" fmla="*/ 130635 h 3474727"/>
              <a:gd name="connsiteX13" fmla="*/ 666205 w 5996287"/>
              <a:gd name="connsiteY13" fmla="*/ 2220693 h 3474727"/>
              <a:gd name="connsiteX14" fmla="*/ 3291840 w 5996287"/>
              <a:gd name="connsiteY14" fmla="*/ 235138 h 3474727"/>
              <a:gd name="connsiteX15" fmla="*/ 888274 w 5996287"/>
              <a:gd name="connsiteY15" fmla="*/ 2364384 h 3474727"/>
              <a:gd name="connsiteX16" fmla="*/ 3500845 w 5996287"/>
              <a:gd name="connsiteY16" fmla="*/ 365767 h 3474727"/>
              <a:gd name="connsiteX17" fmla="*/ 718457 w 5996287"/>
              <a:gd name="connsiteY17" fmla="*/ 2286007 h 3474727"/>
              <a:gd name="connsiteX18" fmla="*/ 3644537 w 5996287"/>
              <a:gd name="connsiteY18" fmla="*/ 457207 h 3474727"/>
              <a:gd name="connsiteX19" fmla="*/ 1005840 w 5996287"/>
              <a:gd name="connsiteY19" fmla="*/ 2442761 h 3474727"/>
              <a:gd name="connsiteX20" fmla="*/ 4023360 w 5996287"/>
              <a:gd name="connsiteY20" fmla="*/ 313515 h 3474727"/>
              <a:gd name="connsiteX21" fmla="*/ 1201783 w 5996287"/>
              <a:gd name="connsiteY21" fmla="*/ 2508075 h 3474727"/>
              <a:gd name="connsiteX22" fmla="*/ 4088674 w 5996287"/>
              <a:gd name="connsiteY22" fmla="*/ 522521 h 3474727"/>
              <a:gd name="connsiteX23" fmla="*/ 1463040 w 5996287"/>
              <a:gd name="connsiteY23" fmla="*/ 2612578 h 3474727"/>
              <a:gd name="connsiteX24" fmla="*/ 4206240 w 5996287"/>
              <a:gd name="connsiteY24" fmla="*/ 574773 h 3474727"/>
              <a:gd name="connsiteX25" fmla="*/ 1254034 w 5996287"/>
              <a:gd name="connsiteY25" fmla="*/ 2625641 h 3474727"/>
              <a:gd name="connsiteX26" fmla="*/ 4545874 w 5996287"/>
              <a:gd name="connsiteY26" fmla="*/ 666213 h 3474727"/>
              <a:gd name="connsiteX27" fmla="*/ 1881051 w 5996287"/>
              <a:gd name="connsiteY27" fmla="*/ 2677893 h 3474727"/>
              <a:gd name="connsiteX28" fmla="*/ 4846320 w 5996287"/>
              <a:gd name="connsiteY28" fmla="*/ 600898 h 3474727"/>
              <a:gd name="connsiteX29" fmla="*/ 1750423 w 5996287"/>
              <a:gd name="connsiteY29" fmla="*/ 2508075 h 3474727"/>
              <a:gd name="connsiteX30" fmla="*/ 4833257 w 5996287"/>
              <a:gd name="connsiteY30" fmla="*/ 914407 h 3474727"/>
              <a:gd name="connsiteX31" fmla="*/ 1841863 w 5996287"/>
              <a:gd name="connsiteY31" fmla="*/ 3004464 h 3474727"/>
              <a:gd name="connsiteX32" fmla="*/ 5068388 w 5996287"/>
              <a:gd name="connsiteY32" fmla="*/ 679275 h 3474727"/>
              <a:gd name="connsiteX33" fmla="*/ 1894114 w 5996287"/>
              <a:gd name="connsiteY33" fmla="*/ 3226533 h 3474727"/>
              <a:gd name="connsiteX34" fmla="*/ 5603965 w 5996287"/>
              <a:gd name="connsiteY34" fmla="*/ 587835 h 3474727"/>
              <a:gd name="connsiteX35" fmla="*/ 2325188 w 5996287"/>
              <a:gd name="connsiteY35" fmla="*/ 3278784 h 3474727"/>
              <a:gd name="connsiteX36" fmla="*/ 5826034 w 5996287"/>
              <a:gd name="connsiteY36" fmla="*/ 757653 h 3474727"/>
              <a:gd name="connsiteX37" fmla="*/ 2220685 w 5996287"/>
              <a:gd name="connsiteY37" fmla="*/ 3122030 h 3474727"/>
              <a:gd name="connsiteX38" fmla="*/ 5995851 w 5996287"/>
              <a:gd name="connsiteY38" fmla="*/ 940533 h 3474727"/>
              <a:gd name="connsiteX39" fmla="*/ 2416628 w 5996287"/>
              <a:gd name="connsiteY39" fmla="*/ 3474727 h 3474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5996287" h="3474727">
                <a:moveTo>
                  <a:pt x="2312125" y="39195"/>
                </a:moveTo>
                <a:lnTo>
                  <a:pt x="0" y="1750430"/>
                </a:lnTo>
                <a:cubicBezTo>
                  <a:pt x="2177" y="1765670"/>
                  <a:pt x="2309948" y="124104"/>
                  <a:pt x="2325188" y="130635"/>
                </a:cubicBezTo>
                <a:cubicBezTo>
                  <a:pt x="2340428" y="137166"/>
                  <a:pt x="67491" y="1774378"/>
                  <a:pt x="91440" y="1789618"/>
                </a:cubicBezTo>
                <a:cubicBezTo>
                  <a:pt x="115389" y="1804858"/>
                  <a:pt x="2464526" y="198126"/>
                  <a:pt x="2468880" y="222075"/>
                </a:cubicBezTo>
                <a:cubicBezTo>
                  <a:pt x="2473234" y="246024"/>
                  <a:pt x="91439" y="1970321"/>
                  <a:pt x="117565" y="1933310"/>
                </a:cubicBezTo>
                <a:cubicBezTo>
                  <a:pt x="143691" y="1896299"/>
                  <a:pt x="2590800" y="-4347"/>
                  <a:pt x="2625634" y="7"/>
                </a:cubicBezTo>
                <a:cubicBezTo>
                  <a:pt x="2660468" y="4361"/>
                  <a:pt x="298268" y="1942018"/>
                  <a:pt x="326571" y="1959435"/>
                </a:cubicBezTo>
                <a:cubicBezTo>
                  <a:pt x="354874" y="1976852"/>
                  <a:pt x="2782388" y="76207"/>
                  <a:pt x="2795451" y="104510"/>
                </a:cubicBezTo>
                <a:cubicBezTo>
                  <a:pt x="2808514" y="132813"/>
                  <a:pt x="343988" y="2133607"/>
                  <a:pt x="404948" y="2129253"/>
                </a:cubicBezTo>
                <a:cubicBezTo>
                  <a:pt x="465908" y="2124899"/>
                  <a:pt x="3193868" y="30487"/>
                  <a:pt x="3161211" y="78384"/>
                </a:cubicBezTo>
                <a:cubicBezTo>
                  <a:pt x="3128554" y="126281"/>
                  <a:pt x="193765" y="2407927"/>
                  <a:pt x="209005" y="2416635"/>
                </a:cubicBezTo>
                <a:cubicBezTo>
                  <a:pt x="224245" y="2425343"/>
                  <a:pt x="3176451" y="163292"/>
                  <a:pt x="3252651" y="130635"/>
                </a:cubicBezTo>
                <a:cubicBezTo>
                  <a:pt x="3328851" y="97978"/>
                  <a:pt x="659673" y="2203276"/>
                  <a:pt x="666205" y="2220693"/>
                </a:cubicBezTo>
                <a:cubicBezTo>
                  <a:pt x="672736" y="2238110"/>
                  <a:pt x="3254829" y="211190"/>
                  <a:pt x="3291840" y="235138"/>
                </a:cubicBezTo>
                <a:cubicBezTo>
                  <a:pt x="3328852" y="259087"/>
                  <a:pt x="853440" y="2342613"/>
                  <a:pt x="888274" y="2364384"/>
                </a:cubicBezTo>
                <a:cubicBezTo>
                  <a:pt x="923108" y="2386156"/>
                  <a:pt x="3529148" y="378830"/>
                  <a:pt x="3500845" y="365767"/>
                </a:cubicBezTo>
                <a:cubicBezTo>
                  <a:pt x="3472542" y="352704"/>
                  <a:pt x="694508" y="2270767"/>
                  <a:pt x="718457" y="2286007"/>
                </a:cubicBezTo>
                <a:cubicBezTo>
                  <a:pt x="742406" y="2301247"/>
                  <a:pt x="3596640" y="431081"/>
                  <a:pt x="3644537" y="457207"/>
                </a:cubicBezTo>
                <a:cubicBezTo>
                  <a:pt x="3692434" y="483333"/>
                  <a:pt x="942703" y="2466710"/>
                  <a:pt x="1005840" y="2442761"/>
                </a:cubicBezTo>
                <a:cubicBezTo>
                  <a:pt x="1068977" y="2418812"/>
                  <a:pt x="3990703" y="302629"/>
                  <a:pt x="4023360" y="313515"/>
                </a:cubicBezTo>
                <a:cubicBezTo>
                  <a:pt x="4056017" y="324401"/>
                  <a:pt x="1190897" y="2473241"/>
                  <a:pt x="1201783" y="2508075"/>
                </a:cubicBezTo>
                <a:cubicBezTo>
                  <a:pt x="1212669" y="2542909"/>
                  <a:pt x="4045131" y="505104"/>
                  <a:pt x="4088674" y="522521"/>
                </a:cubicBezTo>
                <a:cubicBezTo>
                  <a:pt x="4132217" y="539938"/>
                  <a:pt x="1443446" y="2603869"/>
                  <a:pt x="1463040" y="2612578"/>
                </a:cubicBezTo>
                <a:cubicBezTo>
                  <a:pt x="1482634" y="2621287"/>
                  <a:pt x="4241074" y="572596"/>
                  <a:pt x="4206240" y="574773"/>
                </a:cubicBezTo>
                <a:cubicBezTo>
                  <a:pt x="4171406" y="576950"/>
                  <a:pt x="1197428" y="2610401"/>
                  <a:pt x="1254034" y="2625641"/>
                </a:cubicBezTo>
                <a:cubicBezTo>
                  <a:pt x="1310640" y="2640881"/>
                  <a:pt x="4441371" y="657504"/>
                  <a:pt x="4545874" y="666213"/>
                </a:cubicBezTo>
                <a:cubicBezTo>
                  <a:pt x="4650377" y="674922"/>
                  <a:pt x="1830977" y="2688779"/>
                  <a:pt x="1881051" y="2677893"/>
                </a:cubicBezTo>
                <a:cubicBezTo>
                  <a:pt x="1931125" y="2667007"/>
                  <a:pt x="4868091" y="629201"/>
                  <a:pt x="4846320" y="600898"/>
                </a:cubicBezTo>
                <a:cubicBezTo>
                  <a:pt x="4824549" y="572595"/>
                  <a:pt x="1752600" y="2455824"/>
                  <a:pt x="1750423" y="2508075"/>
                </a:cubicBezTo>
                <a:cubicBezTo>
                  <a:pt x="1748246" y="2560326"/>
                  <a:pt x="4818017" y="831676"/>
                  <a:pt x="4833257" y="914407"/>
                </a:cubicBezTo>
                <a:cubicBezTo>
                  <a:pt x="4848497" y="997138"/>
                  <a:pt x="1802675" y="3043653"/>
                  <a:pt x="1841863" y="3004464"/>
                </a:cubicBezTo>
                <a:cubicBezTo>
                  <a:pt x="1881051" y="2965275"/>
                  <a:pt x="5059680" y="642264"/>
                  <a:pt x="5068388" y="679275"/>
                </a:cubicBezTo>
                <a:cubicBezTo>
                  <a:pt x="5077096" y="716286"/>
                  <a:pt x="1804851" y="3241773"/>
                  <a:pt x="1894114" y="3226533"/>
                </a:cubicBezTo>
                <a:cubicBezTo>
                  <a:pt x="1983377" y="3211293"/>
                  <a:pt x="5532119" y="579127"/>
                  <a:pt x="5603965" y="587835"/>
                </a:cubicBezTo>
                <a:cubicBezTo>
                  <a:pt x="5675811" y="596543"/>
                  <a:pt x="2288176" y="3250481"/>
                  <a:pt x="2325188" y="3278784"/>
                </a:cubicBezTo>
                <a:cubicBezTo>
                  <a:pt x="2362200" y="3307087"/>
                  <a:pt x="5843451" y="783779"/>
                  <a:pt x="5826034" y="757653"/>
                </a:cubicBezTo>
                <a:cubicBezTo>
                  <a:pt x="5808617" y="731527"/>
                  <a:pt x="2192382" y="3091550"/>
                  <a:pt x="2220685" y="3122030"/>
                </a:cubicBezTo>
                <a:cubicBezTo>
                  <a:pt x="2248988" y="3152510"/>
                  <a:pt x="5963194" y="881750"/>
                  <a:pt x="5995851" y="940533"/>
                </a:cubicBezTo>
                <a:cubicBezTo>
                  <a:pt x="6028508" y="999316"/>
                  <a:pt x="4222568" y="2237021"/>
                  <a:pt x="2416628" y="3474727"/>
                </a:cubicBezTo>
              </a:path>
            </a:pathLst>
          </a:custGeom>
          <a:noFill/>
          <a:ln w="3175">
            <a:solidFill>
              <a:srgbClr val="4D78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586619" y="37833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cs typeface="+mn-ea"/>
                <a:sym typeface="+mn-lt"/>
              </a:rPr>
              <a:t>1</a:t>
            </a:r>
            <a:endParaRPr lang="zh-CN" altLang="en-US" sz="2800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72" name="TextBox 38"/>
          <p:cNvSpPr txBox="1"/>
          <p:nvPr/>
        </p:nvSpPr>
        <p:spPr>
          <a:xfrm>
            <a:off x="519890" y="1188720"/>
            <a:ext cx="11367310" cy="4166397"/>
          </a:xfrm>
          <a:prstGeom prst="rect">
            <a:avLst/>
          </a:prstGeom>
          <a:noFill/>
        </p:spPr>
        <p:txBody>
          <a:bodyPr wrap="square" lIns="0" rIns="0" bIns="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735" dirty="0">
                <a:solidFill>
                  <a:srgbClr val="FC838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Neue"/>
              </a:rPr>
              <a:t>供给规律和供给曲线</a:t>
            </a:r>
            <a:endParaRPr lang="en-US" altLang="zh-CN" sz="3735" dirty="0">
              <a:solidFill>
                <a:srgbClr val="FC838C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lvetica Neue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/>
              <a:t>供给规律：一般情况下，供给与价格之间呈同方向变化关系。价格与供给之间的这种呈同向变化的关系，就叫供给规律。</a:t>
            </a:r>
          </a:p>
          <a:p>
            <a:pPr>
              <a:lnSpc>
                <a:spcPct val="150000"/>
              </a:lnSpc>
            </a:pPr>
            <a:r>
              <a:rPr lang="zh-CN" altLang="en-US" sz="2400" dirty="0"/>
              <a:t>供给曲线：用横轴表示供给量，纵轴表示价格，</a:t>
            </a:r>
            <a:endParaRPr lang="en-US" altLang="zh-CN" sz="2400" dirty="0"/>
          </a:p>
          <a:p>
            <a:pPr>
              <a:lnSpc>
                <a:spcPct val="150000"/>
              </a:lnSpc>
            </a:pPr>
            <a:r>
              <a:rPr lang="zh-CN" altLang="en-US" sz="2400" dirty="0"/>
              <a:t>我们把供给和价格之间的关系用曲线表示出来，</a:t>
            </a:r>
            <a:endParaRPr lang="en-US" altLang="zh-CN" sz="2400" dirty="0"/>
          </a:p>
          <a:p>
            <a:pPr>
              <a:lnSpc>
                <a:spcPct val="150000"/>
              </a:lnSpc>
            </a:pPr>
            <a:r>
              <a:rPr lang="zh-CN" altLang="en-US" sz="2400" dirty="0"/>
              <a:t>这条曲线被称为供给曲线。供给曲线从左下方</a:t>
            </a:r>
            <a:endParaRPr lang="en-US" altLang="zh-CN" sz="2400" dirty="0"/>
          </a:p>
          <a:p>
            <a:pPr>
              <a:lnSpc>
                <a:spcPct val="150000"/>
              </a:lnSpc>
            </a:pPr>
            <a:r>
              <a:rPr lang="zh-CN" altLang="en-US" sz="2400" dirty="0"/>
              <a:t>向右上方倾斜 。</a:t>
            </a:r>
          </a:p>
        </p:txBody>
      </p:sp>
      <p:sp>
        <p:nvSpPr>
          <p:cNvPr id="7" name="任意多边形 31"/>
          <p:cNvSpPr/>
          <p:nvPr/>
        </p:nvSpPr>
        <p:spPr>
          <a:xfrm flipH="1">
            <a:off x="902513" y="235133"/>
            <a:ext cx="1998618" cy="953587"/>
          </a:xfrm>
          <a:custGeom>
            <a:avLst/>
            <a:gdLst>
              <a:gd name="connsiteX0" fmla="*/ 2312125 w 5996287"/>
              <a:gd name="connsiteY0" fmla="*/ 39195 h 3474727"/>
              <a:gd name="connsiteX1" fmla="*/ 0 w 5996287"/>
              <a:gd name="connsiteY1" fmla="*/ 1750430 h 3474727"/>
              <a:gd name="connsiteX2" fmla="*/ 2325188 w 5996287"/>
              <a:gd name="connsiteY2" fmla="*/ 130635 h 3474727"/>
              <a:gd name="connsiteX3" fmla="*/ 91440 w 5996287"/>
              <a:gd name="connsiteY3" fmla="*/ 1789618 h 3474727"/>
              <a:gd name="connsiteX4" fmla="*/ 2468880 w 5996287"/>
              <a:gd name="connsiteY4" fmla="*/ 222075 h 3474727"/>
              <a:gd name="connsiteX5" fmla="*/ 117565 w 5996287"/>
              <a:gd name="connsiteY5" fmla="*/ 1933310 h 3474727"/>
              <a:gd name="connsiteX6" fmla="*/ 2625634 w 5996287"/>
              <a:gd name="connsiteY6" fmla="*/ 7 h 3474727"/>
              <a:gd name="connsiteX7" fmla="*/ 326571 w 5996287"/>
              <a:gd name="connsiteY7" fmla="*/ 1959435 h 3474727"/>
              <a:gd name="connsiteX8" fmla="*/ 2795451 w 5996287"/>
              <a:gd name="connsiteY8" fmla="*/ 104510 h 3474727"/>
              <a:gd name="connsiteX9" fmla="*/ 404948 w 5996287"/>
              <a:gd name="connsiteY9" fmla="*/ 2129253 h 3474727"/>
              <a:gd name="connsiteX10" fmla="*/ 3161211 w 5996287"/>
              <a:gd name="connsiteY10" fmla="*/ 78384 h 3474727"/>
              <a:gd name="connsiteX11" fmla="*/ 209005 w 5996287"/>
              <a:gd name="connsiteY11" fmla="*/ 2416635 h 3474727"/>
              <a:gd name="connsiteX12" fmla="*/ 3252651 w 5996287"/>
              <a:gd name="connsiteY12" fmla="*/ 130635 h 3474727"/>
              <a:gd name="connsiteX13" fmla="*/ 666205 w 5996287"/>
              <a:gd name="connsiteY13" fmla="*/ 2220693 h 3474727"/>
              <a:gd name="connsiteX14" fmla="*/ 3291840 w 5996287"/>
              <a:gd name="connsiteY14" fmla="*/ 235138 h 3474727"/>
              <a:gd name="connsiteX15" fmla="*/ 888274 w 5996287"/>
              <a:gd name="connsiteY15" fmla="*/ 2364384 h 3474727"/>
              <a:gd name="connsiteX16" fmla="*/ 3500845 w 5996287"/>
              <a:gd name="connsiteY16" fmla="*/ 365767 h 3474727"/>
              <a:gd name="connsiteX17" fmla="*/ 718457 w 5996287"/>
              <a:gd name="connsiteY17" fmla="*/ 2286007 h 3474727"/>
              <a:gd name="connsiteX18" fmla="*/ 3644537 w 5996287"/>
              <a:gd name="connsiteY18" fmla="*/ 457207 h 3474727"/>
              <a:gd name="connsiteX19" fmla="*/ 1005840 w 5996287"/>
              <a:gd name="connsiteY19" fmla="*/ 2442761 h 3474727"/>
              <a:gd name="connsiteX20" fmla="*/ 4023360 w 5996287"/>
              <a:gd name="connsiteY20" fmla="*/ 313515 h 3474727"/>
              <a:gd name="connsiteX21" fmla="*/ 1201783 w 5996287"/>
              <a:gd name="connsiteY21" fmla="*/ 2508075 h 3474727"/>
              <a:gd name="connsiteX22" fmla="*/ 4088674 w 5996287"/>
              <a:gd name="connsiteY22" fmla="*/ 522521 h 3474727"/>
              <a:gd name="connsiteX23" fmla="*/ 1463040 w 5996287"/>
              <a:gd name="connsiteY23" fmla="*/ 2612578 h 3474727"/>
              <a:gd name="connsiteX24" fmla="*/ 4206240 w 5996287"/>
              <a:gd name="connsiteY24" fmla="*/ 574773 h 3474727"/>
              <a:gd name="connsiteX25" fmla="*/ 1254034 w 5996287"/>
              <a:gd name="connsiteY25" fmla="*/ 2625641 h 3474727"/>
              <a:gd name="connsiteX26" fmla="*/ 4545874 w 5996287"/>
              <a:gd name="connsiteY26" fmla="*/ 666213 h 3474727"/>
              <a:gd name="connsiteX27" fmla="*/ 1881051 w 5996287"/>
              <a:gd name="connsiteY27" fmla="*/ 2677893 h 3474727"/>
              <a:gd name="connsiteX28" fmla="*/ 4846320 w 5996287"/>
              <a:gd name="connsiteY28" fmla="*/ 600898 h 3474727"/>
              <a:gd name="connsiteX29" fmla="*/ 1750423 w 5996287"/>
              <a:gd name="connsiteY29" fmla="*/ 2508075 h 3474727"/>
              <a:gd name="connsiteX30" fmla="*/ 4833257 w 5996287"/>
              <a:gd name="connsiteY30" fmla="*/ 914407 h 3474727"/>
              <a:gd name="connsiteX31" fmla="*/ 1841863 w 5996287"/>
              <a:gd name="connsiteY31" fmla="*/ 3004464 h 3474727"/>
              <a:gd name="connsiteX32" fmla="*/ 5068388 w 5996287"/>
              <a:gd name="connsiteY32" fmla="*/ 679275 h 3474727"/>
              <a:gd name="connsiteX33" fmla="*/ 1894114 w 5996287"/>
              <a:gd name="connsiteY33" fmla="*/ 3226533 h 3474727"/>
              <a:gd name="connsiteX34" fmla="*/ 5603965 w 5996287"/>
              <a:gd name="connsiteY34" fmla="*/ 587835 h 3474727"/>
              <a:gd name="connsiteX35" fmla="*/ 2325188 w 5996287"/>
              <a:gd name="connsiteY35" fmla="*/ 3278784 h 3474727"/>
              <a:gd name="connsiteX36" fmla="*/ 5826034 w 5996287"/>
              <a:gd name="connsiteY36" fmla="*/ 757653 h 3474727"/>
              <a:gd name="connsiteX37" fmla="*/ 2220685 w 5996287"/>
              <a:gd name="connsiteY37" fmla="*/ 3122030 h 3474727"/>
              <a:gd name="connsiteX38" fmla="*/ 5995851 w 5996287"/>
              <a:gd name="connsiteY38" fmla="*/ 940533 h 3474727"/>
              <a:gd name="connsiteX39" fmla="*/ 2416628 w 5996287"/>
              <a:gd name="connsiteY39" fmla="*/ 3474727 h 3474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5996287" h="3474727">
                <a:moveTo>
                  <a:pt x="2312125" y="39195"/>
                </a:moveTo>
                <a:lnTo>
                  <a:pt x="0" y="1750430"/>
                </a:lnTo>
                <a:cubicBezTo>
                  <a:pt x="2177" y="1765670"/>
                  <a:pt x="2309948" y="124104"/>
                  <a:pt x="2325188" y="130635"/>
                </a:cubicBezTo>
                <a:cubicBezTo>
                  <a:pt x="2340428" y="137166"/>
                  <a:pt x="67491" y="1774378"/>
                  <a:pt x="91440" y="1789618"/>
                </a:cubicBezTo>
                <a:cubicBezTo>
                  <a:pt x="115389" y="1804858"/>
                  <a:pt x="2464526" y="198126"/>
                  <a:pt x="2468880" y="222075"/>
                </a:cubicBezTo>
                <a:cubicBezTo>
                  <a:pt x="2473234" y="246024"/>
                  <a:pt x="91439" y="1970321"/>
                  <a:pt x="117565" y="1933310"/>
                </a:cubicBezTo>
                <a:cubicBezTo>
                  <a:pt x="143691" y="1896299"/>
                  <a:pt x="2590800" y="-4347"/>
                  <a:pt x="2625634" y="7"/>
                </a:cubicBezTo>
                <a:cubicBezTo>
                  <a:pt x="2660468" y="4361"/>
                  <a:pt x="298268" y="1942018"/>
                  <a:pt x="326571" y="1959435"/>
                </a:cubicBezTo>
                <a:cubicBezTo>
                  <a:pt x="354874" y="1976852"/>
                  <a:pt x="2782388" y="76207"/>
                  <a:pt x="2795451" y="104510"/>
                </a:cubicBezTo>
                <a:cubicBezTo>
                  <a:pt x="2808514" y="132813"/>
                  <a:pt x="343988" y="2133607"/>
                  <a:pt x="404948" y="2129253"/>
                </a:cubicBezTo>
                <a:cubicBezTo>
                  <a:pt x="465908" y="2124899"/>
                  <a:pt x="3193868" y="30487"/>
                  <a:pt x="3161211" y="78384"/>
                </a:cubicBezTo>
                <a:cubicBezTo>
                  <a:pt x="3128554" y="126281"/>
                  <a:pt x="193765" y="2407927"/>
                  <a:pt x="209005" y="2416635"/>
                </a:cubicBezTo>
                <a:cubicBezTo>
                  <a:pt x="224245" y="2425343"/>
                  <a:pt x="3176451" y="163292"/>
                  <a:pt x="3252651" y="130635"/>
                </a:cubicBezTo>
                <a:cubicBezTo>
                  <a:pt x="3328851" y="97978"/>
                  <a:pt x="659673" y="2203276"/>
                  <a:pt x="666205" y="2220693"/>
                </a:cubicBezTo>
                <a:cubicBezTo>
                  <a:pt x="672736" y="2238110"/>
                  <a:pt x="3254829" y="211190"/>
                  <a:pt x="3291840" y="235138"/>
                </a:cubicBezTo>
                <a:cubicBezTo>
                  <a:pt x="3328852" y="259087"/>
                  <a:pt x="853440" y="2342613"/>
                  <a:pt x="888274" y="2364384"/>
                </a:cubicBezTo>
                <a:cubicBezTo>
                  <a:pt x="923108" y="2386156"/>
                  <a:pt x="3529148" y="378830"/>
                  <a:pt x="3500845" y="365767"/>
                </a:cubicBezTo>
                <a:cubicBezTo>
                  <a:pt x="3472542" y="352704"/>
                  <a:pt x="694508" y="2270767"/>
                  <a:pt x="718457" y="2286007"/>
                </a:cubicBezTo>
                <a:cubicBezTo>
                  <a:pt x="742406" y="2301247"/>
                  <a:pt x="3596640" y="431081"/>
                  <a:pt x="3644537" y="457207"/>
                </a:cubicBezTo>
                <a:cubicBezTo>
                  <a:pt x="3692434" y="483333"/>
                  <a:pt x="942703" y="2466710"/>
                  <a:pt x="1005840" y="2442761"/>
                </a:cubicBezTo>
                <a:cubicBezTo>
                  <a:pt x="1068977" y="2418812"/>
                  <a:pt x="3990703" y="302629"/>
                  <a:pt x="4023360" y="313515"/>
                </a:cubicBezTo>
                <a:cubicBezTo>
                  <a:pt x="4056017" y="324401"/>
                  <a:pt x="1190897" y="2473241"/>
                  <a:pt x="1201783" y="2508075"/>
                </a:cubicBezTo>
                <a:cubicBezTo>
                  <a:pt x="1212669" y="2542909"/>
                  <a:pt x="4045131" y="505104"/>
                  <a:pt x="4088674" y="522521"/>
                </a:cubicBezTo>
                <a:cubicBezTo>
                  <a:pt x="4132217" y="539938"/>
                  <a:pt x="1443446" y="2603869"/>
                  <a:pt x="1463040" y="2612578"/>
                </a:cubicBezTo>
                <a:cubicBezTo>
                  <a:pt x="1482634" y="2621287"/>
                  <a:pt x="4241074" y="572596"/>
                  <a:pt x="4206240" y="574773"/>
                </a:cubicBezTo>
                <a:cubicBezTo>
                  <a:pt x="4171406" y="576950"/>
                  <a:pt x="1197428" y="2610401"/>
                  <a:pt x="1254034" y="2625641"/>
                </a:cubicBezTo>
                <a:cubicBezTo>
                  <a:pt x="1310640" y="2640881"/>
                  <a:pt x="4441371" y="657504"/>
                  <a:pt x="4545874" y="666213"/>
                </a:cubicBezTo>
                <a:cubicBezTo>
                  <a:pt x="4650377" y="674922"/>
                  <a:pt x="1830977" y="2688779"/>
                  <a:pt x="1881051" y="2677893"/>
                </a:cubicBezTo>
                <a:cubicBezTo>
                  <a:pt x="1931125" y="2667007"/>
                  <a:pt x="4868091" y="629201"/>
                  <a:pt x="4846320" y="600898"/>
                </a:cubicBezTo>
                <a:cubicBezTo>
                  <a:pt x="4824549" y="572595"/>
                  <a:pt x="1752600" y="2455824"/>
                  <a:pt x="1750423" y="2508075"/>
                </a:cubicBezTo>
                <a:cubicBezTo>
                  <a:pt x="1748246" y="2560326"/>
                  <a:pt x="4818017" y="831676"/>
                  <a:pt x="4833257" y="914407"/>
                </a:cubicBezTo>
                <a:cubicBezTo>
                  <a:pt x="4848497" y="997138"/>
                  <a:pt x="1802675" y="3043653"/>
                  <a:pt x="1841863" y="3004464"/>
                </a:cubicBezTo>
                <a:cubicBezTo>
                  <a:pt x="1881051" y="2965275"/>
                  <a:pt x="5059680" y="642264"/>
                  <a:pt x="5068388" y="679275"/>
                </a:cubicBezTo>
                <a:cubicBezTo>
                  <a:pt x="5077096" y="716286"/>
                  <a:pt x="1804851" y="3241773"/>
                  <a:pt x="1894114" y="3226533"/>
                </a:cubicBezTo>
                <a:cubicBezTo>
                  <a:pt x="1983377" y="3211293"/>
                  <a:pt x="5532119" y="579127"/>
                  <a:pt x="5603965" y="587835"/>
                </a:cubicBezTo>
                <a:cubicBezTo>
                  <a:pt x="5675811" y="596543"/>
                  <a:pt x="2288176" y="3250481"/>
                  <a:pt x="2325188" y="3278784"/>
                </a:cubicBezTo>
                <a:cubicBezTo>
                  <a:pt x="2362200" y="3307087"/>
                  <a:pt x="5843451" y="783779"/>
                  <a:pt x="5826034" y="757653"/>
                </a:cubicBezTo>
                <a:cubicBezTo>
                  <a:pt x="5808617" y="731527"/>
                  <a:pt x="2192382" y="3091550"/>
                  <a:pt x="2220685" y="3122030"/>
                </a:cubicBezTo>
                <a:cubicBezTo>
                  <a:pt x="2248988" y="3152510"/>
                  <a:pt x="5963194" y="881750"/>
                  <a:pt x="5995851" y="940533"/>
                </a:cubicBezTo>
                <a:cubicBezTo>
                  <a:pt x="6028508" y="999316"/>
                  <a:pt x="4222568" y="2237021"/>
                  <a:pt x="2416628" y="3474727"/>
                </a:cubicBezTo>
              </a:path>
            </a:pathLst>
          </a:custGeom>
          <a:noFill/>
          <a:ln w="3175">
            <a:solidFill>
              <a:srgbClr val="42B6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182935" y="326573"/>
            <a:ext cx="18261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3200" b="1" dirty="0">
                <a:blipFill>
                  <a:blip r:embed="rId3"/>
                  <a:stretch>
                    <a:fillRect/>
                  </a:stretch>
                </a:blipFill>
                <a:cs typeface="+mn-ea"/>
                <a:sym typeface="+mn-lt"/>
              </a:rPr>
              <a:t>市场供给</a:t>
            </a:r>
          </a:p>
        </p:txBody>
      </p:sp>
      <p:sp>
        <p:nvSpPr>
          <p:cNvPr id="9" name="任意多边形 33"/>
          <p:cNvSpPr/>
          <p:nvPr/>
        </p:nvSpPr>
        <p:spPr>
          <a:xfrm rot="16200000" flipH="1">
            <a:off x="6262292" y="-2350593"/>
            <a:ext cx="45719" cy="6389737"/>
          </a:xfrm>
          <a:custGeom>
            <a:avLst/>
            <a:gdLst/>
            <a:ahLst/>
            <a:cxnLst/>
            <a:rect l="l" t="t" r="r" b="b"/>
            <a:pathLst>
              <a:path w="24231" h="914247">
                <a:moveTo>
                  <a:pt x="5283" y="910420"/>
                </a:moveTo>
                <a:lnTo>
                  <a:pt x="5106" y="914247"/>
                </a:lnTo>
                <a:lnTo>
                  <a:pt x="3582" y="914247"/>
                </a:lnTo>
                <a:close/>
                <a:moveTo>
                  <a:pt x="24231" y="887871"/>
                </a:moveTo>
                <a:lnTo>
                  <a:pt x="24231" y="914247"/>
                </a:lnTo>
                <a:lnTo>
                  <a:pt x="14665" y="914247"/>
                </a:lnTo>
                <a:lnTo>
                  <a:pt x="21671" y="894208"/>
                </a:lnTo>
                <a:close/>
                <a:moveTo>
                  <a:pt x="7503" y="865611"/>
                </a:moveTo>
                <a:lnTo>
                  <a:pt x="7216" y="868576"/>
                </a:lnTo>
                <a:lnTo>
                  <a:pt x="6766" y="878326"/>
                </a:lnTo>
                <a:lnTo>
                  <a:pt x="0" y="886263"/>
                </a:lnTo>
                <a:lnTo>
                  <a:pt x="0" y="876548"/>
                </a:lnTo>
                <a:lnTo>
                  <a:pt x="5182" y="868927"/>
                </a:lnTo>
                <a:close/>
                <a:moveTo>
                  <a:pt x="24231" y="857838"/>
                </a:moveTo>
                <a:lnTo>
                  <a:pt x="24231" y="867787"/>
                </a:lnTo>
                <a:lnTo>
                  <a:pt x="5283" y="910420"/>
                </a:lnTo>
                <a:lnTo>
                  <a:pt x="6766" y="878326"/>
                </a:lnTo>
                <a:close/>
                <a:moveTo>
                  <a:pt x="24231" y="840913"/>
                </a:moveTo>
                <a:lnTo>
                  <a:pt x="24231" y="841714"/>
                </a:lnTo>
                <a:lnTo>
                  <a:pt x="7503" y="865611"/>
                </a:lnTo>
                <a:lnTo>
                  <a:pt x="7514" y="865497"/>
                </a:lnTo>
                <a:close/>
                <a:moveTo>
                  <a:pt x="9928" y="840562"/>
                </a:moveTo>
                <a:lnTo>
                  <a:pt x="7514" y="865497"/>
                </a:lnTo>
                <a:lnTo>
                  <a:pt x="5182" y="868927"/>
                </a:lnTo>
                <a:lnTo>
                  <a:pt x="0" y="876330"/>
                </a:lnTo>
                <a:lnTo>
                  <a:pt x="0" y="855943"/>
                </a:lnTo>
                <a:lnTo>
                  <a:pt x="1909" y="852567"/>
                </a:lnTo>
                <a:close/>
                <a:moveTo>
                  <a:pt x="15593" y="782055"/>
                </a:moveTo>
                <a:lnTo>
                  <a:pt x="14536" y="792975"/>
                </a:lnTo>
                <a:lnTo>
                  <a:pt x="0" y="815757"/>
                </a:lnTo>
                <a:lnTo>
                  <a:pt x="0" y="811766"/>
                </a:lnTo>
                <a:close/>
                <a:moveTo>
                  <a:pt x="24231" y="780256"/>
                </a:moveTo>
                <a:lnTo>
                  <a:pt x="24231" y="819152"/>
                </a:lnTo>
                <a:lnTo>
                  <a:pt x="9928" y="840562"/>
                </a:lnTo>
                <a:lnTo>
                  <a:pt x="14536" y="792975"/>
                </a:lnTo>
                <a:lnTo>
                  <a:pt x="18270" y="787121"/>
                </a:lnTo>
                <a:close/>
                <a:moveTo>
                  <a:pt x="24231" y="761668"/>
                </a:moveTo>
                <a:lnTo>
                  <a:pt x="24231" y="765596"/>
                </a:lnTo>
                <a:lnTo>
                  <a:pt x="15593" y="782055"/>
                </a:lnTo>
                <a:lnTo>
                  <a:pt x="15754" y="780386"/>
                </a:lnTo>
                <a:close/>
                <a:moveTo>
                  <a:pt x="24231" y="712346"/>
                </a:moveTo>
                <a:lnTo>
                  <a:pt x="24231" y="731086"/>
                </a:lnTo>
                <a:lnTo>
                  <a:pt x="18270" y="754399"/>
                </a:lnTo>
                <a:lnTo>
                  <a:pt x="15754" y="780386"/>
                </a:lnTo>
                <a:lnTo>
                  <a:pt x="13254" y="785906"/>
                </a:lnTo>
                <a:lnTo>
                  <a:pt x="0" y="811485"/>
                </a:lnTo>
                <a:lnTo>
                  <a:pt x="0" y="752641"/>
                </a:lnTo>
                <a:lnTo>
                  <a:pt x="18270" y="721676"/>
                </a:lnTo>
                <a:close/>
                <a:moveTo>
                  <a:pt x="4049" y="698809"/>
                </a:moveTo>
                <a:lnTo>
                  <a:pt x="1909" y="705315"/>
                </a:lnTo>
                <a:lnTo>
                  <a:pt x="0" y="710229"/>
                </a:lnTo>
                <a:lnTo>
                  <a:pt x="0" y="701476"/>
                </a:lnTo>
                <a:lnTo>
                  <a:pt x="3903" y="698941"/>
                </a:lnTo>
                <a:close/>
                <a:moveTo>
                  <a:pt x="24231" y="652905"/>
                </a:moveTo>
                <a:lnTo>
                  <a:pt x="24231" y="680503"/>
                </a:lnTo>
                <a:lnTo>
                  <a:pt x="4049" y="698809"/>
                </a:lnTo>
                <a:lnTo>
                  <a:pt x="14843" y="665990"/>
                </a:lnTo>
                <a:close/>
                <a:moveTo>
                  <a:pt x="24231" y="619049"/>
                </a:moveTo>
                <a:lnTo>
                  <a:pt x="24231" y="637446"/>
                </a:lnTo>
                <a:lnTo>
                  <a:pt x="14843" y="665990"/>
                </a:lnTo>
                <a:lnTo>
                  <a:pt x="0" y="686679"/>
                </a:lnTo>
                <a:lnTo>
                  <a:pt x="0" y="646781"/>
                </a:lnTo>
                <a:close/>
                <a:moveTo>
                  <a:pt x="3622" y="602431"/>
                </a:moveTo>
                <a:lnTo>
                  <a:pt x="0" y="609824"/>
                </a:lnTo>
                <a:lnTo>
                  <a:pt x="0" y="603434"/>
                </a:lnTo>
                <a:lnTo>
                  <a:pt x="3088" y="602562"/>
                </a:lnTo>
                <a:close/>
                <a:moveTo>
                  <a:pt x="13271" y="600059"/>
                </a:moveTo>
                <a:lnTo>
                  <a:pt x="0" y="626949"/>
                </a:lnTo>
                <a:lnTo>
                  <a:pt x="0" y="618882"/>
                </a:lnTo>
                <a:lnTo>
                  <a:pt x="9809" y="600910"/>
                </a:lnTo>
                <a:close/>
                <a:moveTo>
                  <a:pt x="24231" y="578966"/>
                </a:moveTo>
                <a:lnTo>
                  <a:pt x="24231" y="597364"/>
                </a:lnTo>
                <a:lnTo>
                  <a:pt x="13271" y="600059"/>
                </a:lnTo>
                <a:lnTo>
                  <a:pt x="14340" y="597894"/>
                </a:lnTo>
                <a:close/>
                <a:moveTo>
                  <a:pt x="15033" y="562383"/>
                </a:moveTo>
                <a:lnTo>
                  <a:pt x="1647" y="598860"/>
                </a:lnTo>
                <a:lnTo>
                  <a:pt x="0" y="603432"/>
                </a:lnTo>
                <a:lnTo>
                  <a:pt x="0" y="582448"/>
                </a:lnTo>
                <a:close/>
                <a:moveTo>
                  <a:pt x="24231" y="560369"/>
                </a:moveTo>
                <a:lnTo>
                  <a:pt x="24231" y="574485"/>
                </a:lnTo>
                <a:lnTo>
                  <a:pt x="9809" y="600910"/>
                </a:lnTo>
                <a:lnTo>
                  <a:pt x="3622" y="602431"/>
                </a:lnTo>
                <a:close/>
                <a:moveTo>
                  <a:pt x="24231" y="537319"/>
                </a:moveTo>
                <a:lnTo>
                  <a:pt x="24231" y="550611"/>
                </a:lnTo>
                <a:lnTo>
                  <a:pt x="18270" y="558063"/>
                </a:lnTo>
                <a:lnTo>
                  <a:pt x="15033" y="562383"/>
                </a:lnTo>
                <a:close/>
                <a:moveTo>
                  <a:pt x="24231" y="507786"/>
                </a:moveTo>
                <a:lnTo>
                  <a:pt x="24231" y="529738"/>
                </a:lnTo>
                <a:lnTo>
                  <a:pt x="0" y="578164"/>
                </a:lnTo>
                <a:lnTo>
                  <a:pt x="0" y="575156"/>
                </a:lnTo>
                <a:lnTo>
                  <a:pt x="12382" y="543377"/>
                </a:lnTo>
                <a:close/>
                <a:moveTo>
                  <a:pt x="24231" y="501381"/>
                </a:moveTo>
                <a:lnTo>
                  <a:pt x="24231" y="501744"/>
                </a:lnTo>
                <a:lnTo>
                  <a:pt x="21546" y="508202"/>
                </a:lnTo>
                <a:lnTo>
                  <a:pt x="0" y="563090"/>
                </a:lnTo>
                <a:lnTo>
                  <a:pt x="0" y="556453"/>
                </a:lnTo>
                <a:close/>
                <a:moveTo>
                  <a:pt x="1909" y="410811"/>
                </a:moveTo>
                <a:lnTo>
                  <a:pt x="0" y="414762"/>
                </a:lnTo>
                <a:lnTo>
                  <a:pt x="0" y="413381"/>
                </a:lnTo>
                <a:close/>
                <a:moveTo>
                  <a:pt x="3418" y="408396"/>
                </a:moveTo>
                <a:lnTo>
                  <a:pt x="2497" y="410155"/>
                </a:lnTo>
                <a:lnTo>
                  <a:pt x="1909" y="410811"/>
                </a:lnTo>
                <a:close/>
                <a:moveTo>
                  <a:pt x="24231" y="398062"/>
                </a:moveTo>
                <a:lnTo>
                  <a:pt x="24231" y="422586"/>
                </a:lnTo>
                <a:lnTo>
                  <a:pt x="0" y="480889"/>
                </a:lnTo>
                <a:lnTo>
                  <a:pt x="0" y="450165"/>
                </a:lnTo>
                <a:lnTo>
                  <a:pt x="4211" y="436105"/>
                </a:lnTo>
                <a:lnTo>
                  <a:pt x="9821" y="425737"/>
                </a:lnTo>
                <a:close/>
                <a:moveTo>
                  <a:pt x="18211" y="392616"/>
                </a:moveTo>
                <a:lnTo>
                  <a:pt x="11054" y="413256"/>
                </a:lnTo>
                <a:lnTo>
                  <a:pt x="4211" y="436105"/>
                </a:lnTo>
                <a:lnTo>
                  <a:pt x="0" y="443888"/>
                </a:lnTo>
                <a:lnTo>
                  <a:pt x="0" y="414921"/>
                </a:lnTo>
                <a:lnTo>
                  <a:pt x="2497" y="410155"/>
                </a:lnTo>
                <a:close/>
                <a:moveTo>
                  <a:pt x="24231" y="375252"/>
                </a:moveTo>
                <a:lnTo>
                  <a:pt x="24231" y="385897"/>
                </a:lnTo>
                <a:lnTo>
                  <a:pt x="18211" y="392616"/>
                </a:lnTo>
                <a:close/>
                <a:moveTo>
                  <a:pt x="946" y="372617"/>
                </a:moveTo>
                <a:lnTo>
                  <a:pt x="0" y="374923"/>
                </a:lnTo>
                <a:lnTo>
                  <a:pt x="0" y="373274"/>
                </a:lnTo>
                <a:close/>
                <a:moveTo>
                  <a:pt x="24231" y="368546"/>
                </a:moveTo>
                <a:lnTo>
                  <a:pt x="24231" y="375095"/>
                </a:lnTo>
                <a:lnTo>
                  <a:pt x="3418" y="408396"/>
                </a:lnTo>
                <a:lnTo>
                  <a:pt x="22381" y="372205"/>
                </a:lnTo>
                <a:close/>
                <a:moveTo>
                  <a:pt x="17496" y="361533"/>
                </a:moveTo>
                <a:lnTo>
                  <a:pt x="0" y="412652"/>
                </a:lnTo>
                <a:lnTo>
                  <a:pt x="0" y="380575"/>
                </a:lnTo>
                <a:lnTo>
                  <a:pt x="1909" y="378088"/>
                </a:lnTo>
                <a:lnTo>
                  <a:pt x="6712" y="368669"/>
                </a:lnTo>
                <a:close/>
                <a:moveTo>
                  <a:pt x="24231" y="341854"/>
                </a:moveTo>
                <a:lnTo>
                  <a:pt x="24231" y="357077"/>
                </a:lnTo>
                <a:lnTo>
                  <a:pt x="17496" y="361533"/>
                </a:lnTo>
                <a:close/>
                <a:moveTo>
                  <a:pt x="24231" y="317948"/>
                </a:moveTo>
                <a:lnTo>
                  <a:pt x="24231" y="334309"/>
                </a:lnTo>
                <a:lnTo>
                  <a:pt x="6712" y="368669"/>
                </a:lnTo>
                <a:lnTo>
                  <a:pt x="4938" y="369842"/>
                </a:lnTo>
                <a:lnTo>
                  <a:pt x="946" y="372617"/>
                </a:lnTo>
                <a:lnTo>
                  <a:pt x="3396" y="366647"/>
                </a:lnTo>
                <a:cubicBezTo>
                  <a:pt x="7901" y="355454"/>
                  <a:pt x="12840" y="342968"/>
                  <a:pt x="18270" y="329004"/>
                </a:cubicBezTo>
                <a:lnTo>
                  <a:pt x="18607" y="327910"/>
                </a:lnTo>
                <a:close/>
                <a:moveTo>
                  <a:pt x="11602" y="312390"/>
                </a:moveTo>
                <a:lnTo>
                  <a:pt x="0" y="336412"/>
                </a:lnTo>
                <a:lnTo>
                  <a:pt x="0" y="325354"/>
                </a:lnTo>
                <a:close/>
                <a:moveTo>
                  <a:pt x="11729" y="312127"/>
                </a:moveTo>
                <a:lnTo>
                  <a:pt x="11652" y="312334"/>
                </a:lnTo>
                <a:lnTo>
                  <a:pt x="11602" y="312390"/>
                </a:lnTo>
                <a:close/>
                <a:moveTo>
                  <a:pt x="17161" y="300881"/>
                </a:moveTo>
                <a:lnTo>
                  <a:pt x="11729" y="312127"/>
                </a:lnTo>
                <a:lnTo>
                  <a:pt x="14902" y="303593"/>
                </a:lnTo>
                <a:close/>
                <a:moveTo>
                  <a:pt x="24231" y="298145"/>
                </a:moveTo>
                <a:lnTo>
                  <a:pt x="24231" y="309647"/>
                </a:lnTo>
                <a:lnTo>
                  <a:pt x="18607" y="327910"/>
                </a:lnTo>
                <a:lnTo>
                  <a:pt x="14205" y="335709"/>
                </a:lnTo>
                <a:cubicBezTo>
                  <a:pt x="9994" y="342497"/>
                  <a:pt x="5528" y="349315"/>
                  <a:pt x="572" y="357320"/>
                </a:cubicBezTo>
                <a:lnTo>
                  <a:pt x="0" y="358312"/>
                </a:lnTo>
                <a:lnTo>
                  <a:pt x="0" y="347379"/>
                </a:lnTo>
                <a:lnTo>
                  <a:pt x="8326" y="321282"/>
                </a:lnTo>
                <a:lnTo>
                  <a:pt x="11652" y="312334"/>
                </a:lnTo>
                <a:lnTo>
                  <a:pt x="22595" y="300108"/>
                </a:lnTo>
                <a:close/>
                <a:moveTo>
                  <a:pt x="24231" y="286243"/>
                </a:moveTo>
                <a:lnTo>
                  <a:pt x="24231" y="292396"/>
                </a:lnTo>
                <a:lnTo>
                  <a:pt x="17161" y="300881"/>
                </a:lnTo>
                <a:close/>
                <a:moveTo>
                  <a:pt x="18603" y="231141"/>
                </a:moveTo>
                <a:lnTo>
                  <a:pt x="16606" y="235168"/>
                </a:lnTo>
                <a:lnTo>
                  <a:pt x="4000" y="260495"/>
                </a:lnTo>
                <a:lnTo>
                  <a:pt x="1909" y="263559"/>
                </a:lnTo>
                <a:lnTo>
                  <a:pt x="0" y="267317"/>
                </a:lnTo>
                <a:lnTo>
                  <a:pt x="0" y="258594"/>
                </a:lnTo>
                <a:close/>
                <a:moveTo>
                  <a:pt x="24231" y="230849"/>
                </a:moveTo>
                <a:lnTo>
                  <a:pt x="24231" y="278494"/>
                </a:lnTo>
                <a:lnTo>
                  <a:pt x="14902" y="303593"/>
                </a:lnTo>
                <a:lnTo>
                  <a:pt x="0" y="321476"/>
                </a:lnTo>
                <a:lnTo>
                  <a:pt x="0" y="268532"/>
                </a:lnTo>
                <a:lnTo>
                  <a:pt x="4000" y="260495"/>
                </a:lnTo>
                <a:close/>
                <a:moveTo>
                  <a:pt x="24231" y="219793"/>
                </a:moveTo>
                <a:lnTo>
                  <a:pt x="24231" y="222836"/>
                </a:lnTo>
                <a:lnTo>
                  <a:pt x="18603" y="231141"/>
                </a:lnTo>
                <a:close/>
                <a:moveTo>
                  <a:pt x="24231" y="133342"/>
                </a:moveTo>
                <a:lnTo>
                  <a:pt x="24231" y="206545"/>
                </a:lnTo>
                <a:lnTo>
                  <a:pt x="13499" y="223505"/>
                </a:lnTo>
                <a:lnTo>
                  <a:pt x="0" y="245723"/>
                </a:lnTo>
                <a:lnTo>
                  <a:pt x="0" y="173915"/>
                </a:lnTo>
                <a:close/>
                <a:moveTo>
                  <a:pt x="24231" y="123476"/>
                </a:moveTo>
                <a:lnTo>
                  <a:pt x="24231" y="130027"/>
                </a:lnTo>
                <a:lnTo>
                  <a:pt x="17186" y="143459"/>
                </a:lnTo>
                <a:lnTo>
                  <a:pt x="0" y="171861"/>
                </a:lnTo>
                <a:lnTo>
                  <a:pt x="0" y="166299"/>
                </a:lnTo>
                <a:lnTo>
                  <a:pt x="18270" y="132668"/>
                </a:lnTo>
                <a:close/>
                <a:moveTo>
                  <a:pt x="10141" y="101902"/>
                </a:moveTo>
                <a:lnTo>
                  <a:pt x="3390" y="124989"/>
                </a:lnTo>
                <a:lnTo>
                  <a:pt x="0" y="135481"/>
                </a:lnTo>
                <a:lnTo>
                  <a:pt x="0" y="120168"/>
                </a:lnTo>
                <a:lnTo>
                  <a:pt x="2059" y="116043"/>
                </a:lnTo>
                <a:close/>
                <a:moveTo>
                  <a:pt x="24231" y="71662"/>
                </a:moveTo>
                <a:lnTo>
                  <a:pt x="24231" y="77243"/>
                </a:lnTo>
                <a:lnTo>
                  <a:pt x="10141" y="101902"/>
                </a:lnTo>
                <a:lnTo>
                  <a:pt x="11579" y="96983"/>
                </a:lnTo>
                <a:lnTo>
                  <a:pt x="18270" y="83584"/>
                </a:lnTo>
                <a:close/>
                <a:moveTo>
                  <a:pt x="8884" y="41579"/>
                </a:moveTo>
                <a:lnTo>
                  <a:pt x="5981" y="51185"/>
                </a:lnTo>
                <a:lnTo>
                  <a:pt x="0" y="58084"/>
                </a:lnTo>
                <a:lnTo>
                  <a:pt x="0" y="57571"/>
                </a:lnTo>
                <a:close/>
                <a:moveTo>
                  <a:pt x="24231" y="30135"/>
                </a:moveTo>
                <a:lnTo>
                  <a:pt x="24231" y="53709"/>
                </a:lnTo>
                <a:lnTo>
                  <a:pt x="11579" y="96983"/>
                </a:lnTo>
                <a:lnTo>
                  <a:pt x="2059" y="116043"/>
                </a:lnTo>
                <a:lnTo>
                  <a:pt x="1909" y="116307"/>
                </a:lnTo>
                <a:lnTo>
                  <a:pt x="0" y="120126"/>
                </a:lnTo>
                <a:lnTo>
                  <a:pt x="0" y="70975"/>
                </a:lnTo>
                <a:lnTo>
                  <a:pt x="5981" y="51185"/>
                </a:lnTo>
                <a:close/>
                <a:moveTo>
                  <a:pt x="20675" y="0"/>
                </a:moveTo>
                <a:lnTo>
                  <a:pt x="24231" y="0"/>
                </a:lnTo>
                <a:lnTo>
                  <a:pt x="24231" y="13954"/>
                </a:lnTo>
                <a:lnTo>
                  <a:pt x="8884" y="41579"/>
                </a:lnTo>
                <a:lnTo>
                  <a:pt x="12161" y="30736"/>
                </a:lnTo>
                <a:close/>
                <a:moveTo>
                  <a:pt x="0" y="0"/>
                </a:moveTo>
                <a:lnTo>
                  <a:pt x="3827" y="0"/>
                </a:lnTo>
                <a:lnTo>
                  <a:pt x="0" y="8201"/>
                </a:lnTo>
                <a:close/>
              </a:path>
            </a:pathLst>
          </a:cu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endParaRPr lang="zh-CN" altLang="en-US">
              <a:cs typeface="+mn-ea"/>
              <a:sym typeface="+mn-lt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775771" y="37833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>
                <a:solidFill>
                  <a:schemeClr val="bg1"/>
                </a:solidFill>
                <a:cs typeface="+mn-ea"/>
                <a:sym typeface="+mn-lt"/>
              </a:rPr>
              <a:t>2</a:t>
            </a:r>
            <a:endParaRPr lang="zh-CN" altLang="en-US" sz="2800" b="1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957E3ECD-1BBF-4207-9648-1DB90A238C7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8348" y="2739797"/>
            <a:ext cx="3208338" cy="2948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6650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5000">
        <p14:gallery dir="l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1"/>
          <p:cNvSpPr/>
          <p:nvPr/>
        </p:nvSpPr>
        <p:spPr>
          <a:xfrm flipH="1">
            <a:off x="902513" y="235133"/>
            <a:ext cx="1998618" cy="953587"/>
          </a:xfrm>
          <a:custGeom>
            <a:avLst/>
            <a:gdLst>
              <a:gd name="connsiteX0" fmla="*/ 2312125 w 5996287"/>
              <a:gd name="connsiteY0" fmla="*/ 39195 h 3474727"/>
              <a:gd name="connsiteX1" fmla="*/ 0 w 5996287"/>
              <a:gd name="connsiteY1" fmla="*/ 1750430 h 3474727"/>
              <a:gd name="connsiteX2" fmla="*/ 2325188 w 5996287"/>
              <a:gd name="connsiteY2" fmla="*/ 130635 h 3474727"/>
              <a:gd name="connsiteX3" fmla="*/ 91440 w 5996287"/>
              <a:gd name="connsiteY3" fmla="*/ 1789618 h 3474727"/>
              <a:gd name="connsiteX4" fmla="*/ 2468880 w 5996287"/>
              <a:gd name="connsiteY4" fmla="*/ 222075 h 3474727"/>
              <a:gd name="connsiteX5" fmla="*/ 117565 w 5996287"/>
              <a:gd name="connsiteY5" fmla="*/ 1933310 h 3474727"/>
              <a:gd name="connsiteX6" fmla="*/ 2625634 w 5996287"/>
              <a:gd name="connsiteY6" fmla="*/ 7 h 3474727"/>
              <a:gd name="connsiteX7" fmla="*/ 326571 w 5996287"/>
              <a:gd name="connsiteY7" fmla="*/ 1959435 h 3474727"/>
              <a:gd name="connsiteX8" fmla="*/ 2795451 w 5996287"/>
              <a:gd name="connsiteY8" fmla="*/ 104510 h 3474727"/>
              <a:gd name="connsiteX9" fmla="*/ 404948 w 5996287"/>
              <a:gd name="connsiteY9" fmla="*/ 2129253 h 3474727"/>
              <a:gd name="connsiteX10" fmla="*/ 3161211 w 5996287"/>
              <a:gd name="connsiteY10" fmla="*/ 78384 h 3474727"/>
              <a:gd name="connsiteX11" fmla="*/ 209005 w 5996287"/>
              <a:gd name="connsiteY11" fmla="*/ 2416635 h 3474727"/>
              <a:gd name="connsiteX12" fmla="*/ 3252651 w 5996287"/>
              <a:gd name="connsiteY12" fmla="*/ 130635 h 3474727"/>
              <a:gd name="connsiteX13" fmla="*/ 666205 w 5996287"/>
              <a:gd name="connsiteY13" fmla="*/ 2220693 h 3474727"/>
              <a:gd name="connsiteX14" fmla="*/ 3291840 w 5996287"/>
              <a:gd name="connsiteY14" fmla="*/ 235138 h 3474727"/>
              <a:gd name="connsiteX15" fmla="*/ 888274 w 5996287"/>
              <a:gd name="connsiteY15" fmla="*/ 2364384 h 3474727"/>
              <a:gd name="connsiteX16" fmla="*/ 3500845 w 5996287"/>
              <a:gd name="connsiteY16" fmla="*/ 365767 h 3474727"/>
              <a:gd name="connsiteX17" fmla="*/ 718457 w 5996287"/>
              <a:gd name="connsiteY17" fmla="*/ 2286007 h 3474727"/>
              <a:gd name="connsiteX18" fmla="*/ 3644537 w 5996287"/>
              <a:gd name="connsiteY18" fmla="*/ 457207 h 3474727"/>
              <a:gd name="connsiteX19" fmla="*/ 1005840 w 5996287"/>
              <a:gd name="connsiteY19" fmla="*/ 2442761 h 3474727"/>
              <a:gd name="connsiteX20" fmla="*/ 4023360 w 5996287"/>
              <a:gd name="connsiteY20" fmla="*/ 313515 h 3474727"/>
              <a:gd name="connsiteX21" fmla="*/ 1201783 w 5996287"/>
              <a:gd name="connsiteY21" fmla="*/ 2508075 h 3474727"/>
              <a:gd name="connsiteX22" fmla="*/ 4088674 w 5996287"/>
              <a:gd name="connsiteY22" fmla="*/ 522521 h 3474727"/>
              <a:gd name="connsiteX23" fmla="*/ 1463040 w 5996287"/>
              <a:gd name="connsiteY23" fmla="*/ 2612578 h 3474727"/>
              <a:gd name="connsiteX24" fmla="*/ 4206240 w 5996287"/>
              <a:gd name="connsiteY24" fmla="*/ 574773 h 3474727"/>
              <a:gd name="connsiteX25" fmla="*/ 1254034 w 5996287"/>
              <a:gd name="connsiteY25" fmla="*/ 2625641 h 3474727"/>
              <a:gd name="connsiteX26" fmla="*/ 4545874 w 5996287"/>
              <a:gd name="connsiteY26" fmla="*/ 666213 h 3474727"/>
              <a:gd name="connsiteX27" fmla="*/ 1881051 w 5996287"/>
              <a:gd name="connsiteY27" fmla="*/ 2677893 h 3474727"/>
              <a:gd name="connsiteX28" fmla="*/ 4846320 w 5996287"/>
              <a:gd name="connsiteY28" fmla="*/ 600898 h 3474727"/>
              <a:gd name="connsiteX29" fmla="*/ 1750423 w 5996287"/>
              <a:gd name="connsiteY29" fmla="*/ 2508075 h 3474727"/>
              <a:gd name="connsiteX30" fmla="*/ 4833257 w 5996287"/>
              <a:gd name="connsiteY30" fmla="*/ 914407 h 3474727"/>
              <a:gd name="connsiteX31" fmla="*/ 1841863 w 5996287"/>
              <a:gd name="connsiteY31" fmla="*/ 3004464 h 3474727"/>
              <a:gd name="connsiteX32" fmla="*/ 5068388 w 5996287"/>
              <a:gd name="connsiteY32" fmla="*/ 679275 h 3474727"/>
              <a:gd name="connsiteX33" fmla="*/ 1894114 w 5996287"/>
              <a:gd name="connsiteY33" fmla="*/ 3226533 h 3474727"/>
              <a:gd name="connsiteX34" fmla="*/ 5603965 w 5996287"/>
              <a:gd name="connsiteY34" fmla="*/ 587835 h 3474727"/>
              <a:gd name="connsiteX35" fmla="*/ 2325188 w 5996287"/>
              <a:gd name="connsiteY35" fmla="*/ 3278784 h 3474727"/>
              <a:gd name="connsiteX36" fmla="*/ 5826034 w 5996287"/>
              <a:gd name="connsiteY36" fmla="*/ 757653 h 3474727"/>
              <a:gd name="connsiteX37" fmla="*/ 2220685 w 5996287"/>
              <a:gd name="connsiteY37" fmla="*/ 3122030 h 3474727"/>
              <a:gd name="connsiteX38" fmla="*/ 5995851 w 5996287"/>
              <a:gd name="connsiteY38" fmla="*/ 940533 h 3474727"/>
              <a:gd name="connsiteX39" fmla="*/ 2416628 w 5996287"/>
              <a:gd name="connsiteY39" fmla="*/ 3474727 h 3474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5996287" h="3474727">
                <a:moveTo>
                  <a:pt x="2312125" y="39195"/>
                </a:moveTo>
                <a:lnTo>
                  <a:pt x="0" y="1750430"/>
                </a:lnTo>
                <a:cubicBezTo>
                  <a:pt x="2177" y="1765670"/>
                  <a:pt x="2309948" y="124104"/>
                  <a:pt x="2325188" y="130635"/>
                </a:cubicBezTo>
                <a:cubicBezTo>
                  <a:pt x="2340428" y="137166"/>
                  <a:pt x="67491" y="1774378"/>
                  <a:pt x="91440" y="1789618"/>
                </a:cubicBezTo>
                <a:cubicBezTo>
                  <a:pt x="115389" y="1804858"/>
                  <a:pt x="2464526" y="198126"/>
                  <a:pt x="2468880" y="222075"/>
                </a:cubicBezTo>
                <a:cubicBezTo>
                  <a:pt x="2473234" y="246024"/>
                  <a:pt x="91439" y="1970321"/>
                  <a:pt x="117565" y="1933310"/>
                </a:cubicBezTo>
                <a:cubicBezTo>
                  <a:pt x="143691" y="1896299"/>
                  <a:pt x="2590800" y="-4347"/>
                  <a:pt x="2625634" y="7"/>
                </a:cubicBezTo>
                <a:cubicBezTo>
                  <a:pt x="2660468" y="4361"/>
                  <a:pt x="298268" y="1942018"/>
                  <a:pt x="326571" y="1959435"/>
                </a:cubicBezTo>
                <a:cubicBezTo>
                  <a:pt x="354874" y="1976852"/>
                  <a:pt x="2782388" y="76207"/>
                  <a:pt x="2795451" y="104510"/>
                </a:cubicBezTo>
                <a:cubicBezTo>
                  <a:pt x="2808514" y="132813"/>
                  <a:pt x="343988" y="2133607"/>
                  <a:pt x="404948" y="2129253"/>
                </a:cubicBezTo>
                <a:cubicBezTo>
                  <a:pt x="465908" y="2124899"/>
                  <a:pt x="3193868" y="30487"/>
                  <a:pt x="3161211" y="78384"/>
                </a:cubicBezTo>
                <a:cubicBezTo>
                  <a:pt x="3128554" y="126281"/>
                  <a:pt x="193765" y="2407927"/>
                  <a:pt x="209005" y="2416635"/>
                </a:cubicBezTo>
                <a:cubicBezTo>
                  <a:pt x="224245" y="2425343"/>
                  <a:pt x="3176451" y="163292"/>
                  <a:pt x="3252651" y="130635"/>
                </a:cubicBezTo>
                <a:cubicBezTo>
                  <a:pt x="3328851" y="97978"/>
                  <a:pt x="659673" y="2203276"/>
                  <a:pt x="666205" y="2220693"/>
                </a:cubicBezTo>
                <a:cubicBezTo>
                  <a:pt x="672736" y="2238110"/>
                  <a:pt x="3254829" y="211190"/>
                  <a:pt x="3291840" y="235138"/>
                </a:cubicBezTo>
                <a:cubicBezTo>
                  <a:pt x="3328852" y="259087"/>
                  <a:pt x="853440" y="2342613"/>
                  <a:pt x="888274" y="2364384"/>
                </a:cubicBezTo>
                <a:cubicBezTo>
                  <a:pt x="923108" y="2386156"/>
                  <a:pt x="3529148" y="378830"/>
                  <a:pt x="3500845" y="365767"/>
                </a:cubicBezTo>
                <a:cubicBezTo>
                  <a:pt x="3472542" y="352704"/>
                  <a:pt x="694508" y="2270767"/>
                  <a:pt x="718457" y="2286007"/>
                </a:cubicBezTo>
                <a:cubicBezTo>
                  <a:pt x="742406" y="2301247"/>
                  <a:pt x="3596640" y="431081"/>
                  <a:pt x="3644537" y="457207"/>
                </a:cubicBezTo>
                <a:cubicBezTo>
                  <a:pt x="3692434" y="483333"/>
                  <a:pt x="942703" y="2466710"/>
                  <a:pt x="1005840" y="2442761"/>
                </a:cubicBezTo>
                <a:cubicBezTo>
                  <a:pt x="1068977" y="2418812"/>
                  <a:pt x="3990703" y="302629"/>
                  <a:pt x="4023360" y="313515"/>
                </a:cubicBezTo>
                <a:cubicBezTo>
                  <a:pt x="4056017" y="324401"/>
                  <a:pt x="1190897" y="2473241"/>
                  <a:pt x="1201783" y="2508075"/>
                </a:cubicBezTo>
                <a:cubicBezTo>
                  <a:pt x="1212669" y="2542909"/>
                  <a:pt x="4045131" y="505104"/>
                  <a:pt x="4088674" y="522521"/>
                </a:cubicBezTo>
                <a:cubicBezTo>
                  <a:pt x="4132217" y="539938"/>
                  <a:pt x="1443446" y="2603869"/>
                  <a:pt x="1463040" y="2612578"/>
                </a:cubicBezTo>
                <a:cubicBezTo>
                  <a:pt x="1482634" y="2621287"/>
                  <a:pt x="4241074" y="572596"/>
                  <a:pt x="4206240" y="574773"/>
                </a:cubicBezTo>
                <a:cubicBezTo>
                  <a:pt x="4171406" y="576950"/>
                  <a:pt x="1197428" y="2610401"/>
                  <a:pt x="1254034" y="2625641"/>
                </a:cubicBezTo>
                <a:cubicBezTo>
                  <a:pt x="1310640" y="2640881"/>
                  <a:pt x="4441371" y="657504"/>
                  <a:pt x="4545874" y="666213"/>
                </a:cubicBezTo>
                <a:cubicBezTo>
                  <a:pt x="4650377" y="674922"/>
                  <a:pt x="1830977" y="2688779"/>
                  <a:pt x="1881051" y="2677893"/>
                </a:cubicBezTo>
                <a:cubicBezTo>
                  <a:pt x="1931125" y="2667007"/>
                  <a:pt x="4868091" y="629201"/>
                  <a:pt x="4846320" y="600898"/>
                </a:cubicBezTo>
                <a:cubicBezTo>
                  <a:pt x="4824549" y="572595"/>
                  <a:pt x="1752600" y="2455824"/>
                  <a:pt x="1750423" y="2508075"/>
                </a:cubicBezTo>
                <a:cubicBezTo>
                  <a:pt x="1748246" y="2560326"/>
                  <a:pt x="4818017" y="831676"/>
                  <a:pt x="4833257" y="914407"/>
                </a:cubicBezTo>
                <a:cubicBezTo>
                  <a:pt x="4848497" y="997138"/>
                  <a:pt x="1802675" y="3043653"/>
                  <a:pt x="1841863" y="3004464"/>
                </a:cubicBezTo>
                <a:cubicBezTo>
                  <a:pt x="1881051" y="2965275"/>
                  <a:pt x="5059680" y="642264"/>
                  <a:pt x="5068388" y="679275"/>
                </a:cubicBezTo>
                <a:cubicBezTo>
                  <a:pt x="5077096" y="716286"/>
                  <a:pt x="1804851" y="3241773"/>
                  <a:pt x="1894114" y="3226533"/>
                </a:cubicBezTo>
                <a:cubicBezTo>
                  <a:pt x="1983377" y="3211293"/>
                  <a:pt x="5532119" y="579127"/>
                  <a:pt x="5603965" y="587835"/>
                </a:cubicBezTo>
                <a:cubicBezTo>
                  <a:pt x="5675811" y="596543"/>
                  <a:pt x="2288176" y="3250481"/>
                  <a:pt x="2325188" y="3278784"/>
                </a:cubicBezTo>
                <a:cubicBezTo>
                  <a:pt x="2362200" y="3307087"/>
                  <a:pt x="5843451" y="783779"/>
                  <a:pt x="5826034" y="757653"/>
                </a:cubicBezTo>
                <a:cubicBezTo>
                  <a:pt x="5808617" y="731527"/>
                  <a:pt x="2192382" y="3091550"/>
                  <a:pt x="2220685" y="3122030"/>
                </a:cubicBezTo>
                <a:cubicBezTo>
                  <a:pt x="2248988" y="3152510"/>
                  <a:pt x="5963194" y="881750"/>
                  <a:pt x="5995851" y="940533"/>
                </a:cubicBezTo>
                <a:cubicBezTo>
                  <a:pt x="6028508" y="999316"/>
                  <a:pt x="4222568" y="2237021"/>
                  <a:pt x="2416628" y="3474727"/>
                </a:cubicBezTo>
              </a:path>
            </a:pathLst>
          </a:custGeom>
          <a:noFill/>
          <a:ln w="3175">
            <a:solidFill>
              <a:srgbClr val="4D78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586619" y="37833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cs typeface="+mn-ea"/>
                <a:sym typeface="+mn-lt"/>
              </a:rPr>
              <a:t>1</a:t>
            </a:r>
            <a:endParaRPr lang="zh-CN" altLang="en-US" sz="2800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72" name="TextBox 38"/>
          <p:cNvSpPr txBox="1"/>
          <p:nvPr/>
        </p:nvSpPr>
        <p:spPr>
          <a:xfrm>
            <a:off x="519890" y="1188720"/>
            <a:ext cx="11367310" cy="1950406"/>
          </a:xfrm>
          <a:prstGeom prst="rect">
            <a:avLst/>
          </a:prstGeom>
          <a:noFill/>
        </p:spPr>
        <p:txBody>
          <a:bodyPr wrap="square" lIns="0" rIns="0" bIns="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735" dirty="0">
                <a:solidFill>
                  <a:srgbClr val="FC838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Neue"/>
              </a:rPr>
              <a:t>非价格因素变化导致的供给曲线移动</a:t>
            </a:r>
            <a:endParaRPr lang="en-US" altLang="zh-CN" sz="3735" dirty="0">
              <a:solidFill>
                <a:srgbClr val="FC838C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Helvetica Neue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/>
              <a:t>（</a:t>
            </a:r>
            <a:r>
              <a:rPr lang="en-US" altLang="zh-CN" sz="2400" dirty="0"/>
              <a:t>1</a:t>
            </a:r>
            <a:r>
              <a:rPr lang="zh-CN" altLang="en-US" sz="2400" dirty="0"/>
              <a:t>）其他条件不变，生产成本上升</a:t>
            </a:r>
            <a:endParaRPr lang="en-US" altLang="zh-CN" sz="2400" dirty="0"/>
          </a:p>
          <a:p>
            <a:pPr>
              <a:lnSpc>
                <a:spcPct val="150000"/>
              </a:lnSpc>
            </a:pPr>
            <a:r>
              <a:rPr lang="zh-CN" altLang="en-US" sz="2400" dirty="0"/>
              <a:t>（</a:t>
            </a:r>
            <a:r>
              <a:rPr lang="en-US" altLang="zh-CN" sz="2400" dirty="0"/>
              <a:t>2</a:t>
            </a:r>
            <a:r>
              <a:rPr lang="zh-CN" altLang="en-US" sz="2400" dirty="0"/>
              <a:t>）其他条件不变，厂商预期商品价格将要下降。</a:t>
            </a:r>
            <a:endParaRPr lang="en-US" altLang="zh-CN" sz="2400" dirty="0"/>
          </a:p>
        </p:txBody>
      </p:sp>
      <p:sp>
        <p:nvSpPr>
          <p:cNvPr id="7" name="任意多边形 31"/>
          <p:cNvSpPr/>
          <p:nvPr/>
        </p:nvSpPr>
        <p:spPr>
          <a:xfrm flipH="1">
            <a:off x="902513" y="235133"/>
            <a:ext cx="1998618" cy="953587"/>
          </a:xfrm>
          <a:custGeom>
            <a:avLst/>
            <a:gdLst>
              <a:gd name="connsiteX0" fmla="*/ 2312125 w 5996287"/>
              <a:gd name="connsiteY0" fmla="*/ 39195 h 3474727"/>
              <a:gd name="connsiteX1" fmla="*/ 0 w 5996287"/>
              <a:gd name="connsiteY1" fmla="*/ 1750430 h 3474727"/>
              <a:gd name="connsiteX2" fmla="*/ 2325188 w 5996287"/>
              <a:gd name="connsiteY2" fmla="*/ 130635 h 3474727"/>
              <a:gd name="connsiteX3" fmla="*/ 91440 w 5996287"/>
              <a:gd name="connsiteY3" fmla="*/ 1789618 h 3474727"/>
              <a:gd name="connsiteX4" fmla="*/ 2468880 w 5996287"/>
              <a:gd name="connsiteY4" fmla="*/ 222075 h 3474727"/>
              <a:gd name="connsiteX5" fmla="*/ 117565 w 5996287"/>
              <a:gd name="connsiteY5" fmla="*/ 1933310 h 3474727"/>
              <a:gd name="connsiteX6" fmla="*/ 2625634 w 5996287"/>
              <a:gd name="connsiteY6" fmla="*/ 7 h 3474727"/>
              <a:gd name="connsiteX7" fmla="*/ 326571 w 5996287"/>
              <a:gd name="connsiteY7" fmla="*/ 1959435 h 3474727"/>
              <a:gd name="connsiteX8" fmla="*/ 2795451 w 5996287"/>
              <a:gd name="connsiteY8" fmla="*/ 104510 h 3474727"/>
              <a:gd name="connsiteX9" fmla="*/ 404948 w 5996287"/>
              <a:gd name="connsiteY9" fmla="*/ 2129253 h 3474727"/>
              <a:gd name="connsiteX10" fmla="*/ 3161211 w 5996287"/>
              <a:gd name="connsiteY10" fmla="*/ 78384 h 3474727"/>
              <a:gd name="connsiteX11" fmla="*/ 209005 w 5996287"/>
              <a:gd name="connsiteY11" fmla="*/ 2416635 h 3474727"/>
              <a:gd name="connsiteX12" fmla="*/ 3252651 w 5996287"/>
              <a:gd name="connsiteY12" fmla="*/ 130635 h 3474727"/>
              <a:gd name="connsiteX13" fmla="*/ 666205 w 5996287"/>
              <a:gd name="connsiteY13" fmla="*/ 2220693 h 3474727"/>
              <a:gd name="connsiteX14" fmla="*/ 3291840 w 5996287"/>
              <a:gd name="connsiteY14" fmla="*/ 235138 h 3474727"/>
              <a:gd name="connsiteX15" fmla="*/ 888274 w 5996287"/>
              <a:gd name="connsiteY15" fmla="*/ 2364384 h 3474727"/>
              <a:gd name="connsiteX16" fmla="*/ 3500845 w 5996287"/>
              <a:gd name="connsiteY16" fmla="*/ 365767 h 3474727"/>
              <a:gd name="connsiteX17" fmla="*/ 718457 w 5996287"/>
              <a:gd name="connsiteY17" fmla="*/ 2286007 h 3474727"/>
              <a:gd name="connsiteX18" fmla="*/ 3644537 w 5996287"/>
              <a:gd name="connsiteY18" fmla="*/ 457207 h 3474727"/>
              <a:gd name="connsiteX19" fmla="*/ 1005840 w 5996287"/>
              <a:gd name="connsiteY19" fmla="*/ 2442761 h 3474727"/>
              <a:gd name="connsiteX20" fmla="*/ 4023360 w 5996287"/>
              <a:gd name="connsiteY20" fmla="*/ 313515 h 3474727"/>
              <a:gd name="connsiteX21" fmla="*/ 1201783 w 5996287"/>
              <a:gd name="connsiteY21" fmla="*/ 2508075 h 3474727"/>
              <a:gd name="connsiteX22" fmla="*/ 4088674 w 5996287"/>
              <a:gd name="connsiteY22" fmla="*/ 522521 h 3474727"/>
              <a:gd name="connsiteX23" fmla="*/ 1463040 w 5996287"/>
              <a:gd name="connsiteY23" fmla="*/ 2612578 h 3474727"/>
              <a:gd name="connsiteX24" fmla="*/ 4206240 w 5996287"/>
              <a:gd name="connsiteY24" fmla="*/ 574773 h 3474727"/>
              <a:gd name="connsiteX25" fmla="*/ 1254034 w 5996287"/>
              <a:gd name="connsiteY25" fmla="*/ 2625641 h 3474727"/>
              <a:gd name="connsiteX26" fmla="*/ 4545874 w 5996287"/>
              <a:gd name="connsiteY26" fmla="*/ 666213 h 3474727"/>
              <a:gd name="connsiteX27" fmla="*/ 1881051 w 5996287"/>
              <a:gd name="connsiteY27" fmla="*/ 2677893 h 3474727"/>
              <a:gd name="connsiteX28" fmla="*/ 4846320 w 5996287"/>
              <a:gd name="connsiteY28" fmla="*/ 600898 h 3474727"/>
              <a:gd name="connsiteX29" fmla="*/ 1750423 w 5996287"/>
              <a:gd name="connsiteY29" fmla="*/ 2508075 h 3474727"/>
              <a:gd name="connsiteX30" fmla="*/ 4833257 w 5996287"/>
              <a:gd name="connsiteY30" fmla="*/ 914407 h 3474727"/>
              <a:gd name="connsiteX31" fmla="*/ 1841863 w 5996287"/>
              <a:gd name="connsiteY31" fmla="*/ 3004464 h 3474727"/>
              <a:gd name="connsiteX32" fmla="*/ 5068388 w 5996287"/>
              <a:gd name="connsiteY32" fmla="*/ 679275 h 3474727"/>
              <a:gd name="connsiteX33" fmla="*/ 1894114 w 5996287"/>
              <a:gd name="connsiteY33" fmla="*/ 3226533 h 3474727"/>
              <a:gd name="connsiteX34" fmla="*/ 5603965 w 5996287"/>
              <a:gd name="connsiteY34" fmla="*/ 587835 h 3474727"/>
              <a:gd name="connsiteX35" fmla="*/ 2325188 w 5996287"/>
              <a:gd name="connsiteY35" fmla="*/ 3278784 h 3474727"/>
              <a:gd name="connsiteX36" fmla="*/ 5826034 w 5996287"/>
              <a:gd name="connsiteY36" fmla="*/ 757653 h 3474727"/>
              <a:gd name="connsiteX37" fmla="*/ 2220685 w 5996287"/>
              <a:gd name="connsiteY37" fmla="*/ 3122030 h 3474727"/>
              <a:gd name="connsiteX38" fmla="*/ 5995851 w 5996287"/>
              <a:gd name="connsiteY38" fmla="*/ 940533 h 3474727"/>
              <a:gd name="connsiteX39" fmla="*/ 2416628 w 5996287"/>
              <a:gd name="connsiteY39" fmla="*/ 3474727 h 3474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5996287" h="3474727">
                <a:moveTo>
                  <a:pt x="2312125" y="39195"/>
                </a:moveTo>
                <a:lnTo>
                  <a:pt x="0" y="1750430"/>
                </a:lnTo>
                <a:cubicBezTo>
                  <a:pt x="2177" y="1765670"/>
                  <a:pt x="2309948" y="124104"/>
                  <a:pt x="2325188" y="130635"/>
                </a:cubicBezTo>
                <a:cubicBezTo>
                  <a:pt x="2340428" y="137166"/>
                  <a:pt x="67491" y="1774378"/>
                  <a:pt x="91440" y="1789618"/>
                </a:cubicBezTo>
                <a:cubicBezTo>
                  <a:pt x="115389" y="1804858"/>
                  <a:pt x="2464526" y="198126"/>
                  <a:pt x="2468880" y="222075"/>
                </a:cubicBezTo>
                <a:cubicBezTo>
                  <a:pt x="2473234" y="246024"/>
                  <a:pt x="91439" y="1970321"/>
                  <a:pt x="117565" y="1933310"/>
                </a:cubicBezTo>
                <a:cubicBezTo>
                  <a:pt x="143691" y="1896299"/>
                  <a:pt x="2590800" y="-4347"/>
                  <a:pt x="2625634" y="7"/>
                </a:cubicBezTo>
                <a:cubicBezTo>
                  <a:pt x="2660468" y="4361"/>
                  <a:pt x="298268" y="1942018"/>
                  <a:pt x="326571" y="1959435"/>
                </a:cubicBezTo>
                <a:cubicBezTo>
                  <a:pt x="354874" y="1976852"/>
                  <a:pt x="2782388" y="76207"/>
                  <a:pt x="2795451" y="104510"/>
                </a:cubicBezTo>
                <a:cubicBezTo>
                  <a:pt x="2808514" y="132813"/>
                  <a:pt x="343988" y="2133607"/>
                  <a:pt x="404948" y="2129253"/>
                </a:cubicBezTo>
                <a:cubicBezTo>
                  <a:pt x="465908" y="2124899"/>
                  <a:pt x="3193868" y="30487"/>
                  <a:pt x="3161211" y="78384"/>
                </a:cubicBezTo>
                <a:cubicBezTo>
                  <a:pt x="3128554" y="126281"/>
                  <a:pt x="193765" y="2407927"/>
                  <a:pt x="209005" y="2416635"/>
                </a:cubicBezTo>
                <a:cubicBezTo>
                  <a:pt x="224245" y="2425343"/>
                  <a:pt x="3176451" y="163292"/>
                  <a:pt x="3252651" y="130635"/>
                </a:cubicBezTo>
                <a:cubicBezTo>
                  <a:pt x="3328851" y="97978"/>
                  <a:pt x="659673" y="2203276"/>
                  <a:pt x="666205" y="2220693"/>
                </a:cubicBezTo>
                <a:cubicBezTo>
                  <a:pt x="672736" y="2238110"/>
                  <a:pt x="3254829" y="211190"/>
                  <a:pt x="3291840" y="235138"/>
                </a:cubicBezTo>
                <a:cubicBezTo>
                  <a:pt x="3328852" y="259087"/>
                  <a:pt x="853440" y="2342613"/>
                  <a:pt x="888274" y="2364384"/>
                </a:cubicBezTo>
                <a:cubicBezTo>
                  <a:pt x="923108" y="2386156"/>
                  <a:pt x="3529148" y="378830"/>
                  <a:pt x="3500845" y="365767"/>
                </a:cubicBezTo>
                <a:cubicBezTo>
                  <a:pt x="3472542" y="352704"/>
                  <a:pt x="694508" y="2270767"/>
                  <a:pt x="718457" y="2286007"/>
                </a:cubicBezTo>
                <a:cubicBezTo>
                  <a:pt x="742406" y="2301247"/>
                  <a:pt x="3596640" y="431081"/>
                  <a:pt x="3644537" y="457207"/>
                </a:cubicBezTo>
                <a:cubicBezTo>
                  <a:pt x="3692434" y="483333"/>
                  <a:pt x="942703" y="2466710"/>
                  <a:pt x="1005840" y="2442761"/>
                </a:cubicBezTo>
                <a:cubicBezTo>
                  <a:pt x="1068977" y="2418812"/>
                  <a:pt x="3990703" y="302629"/>
                  <a:pt x="4023360" y="313515"/>
                </a:cubicBezTo>
                <a:cubicBezTo>
                  <a:pt x="4056017" y="324401"/>
                  <a:pt x="1190897" y="2473241"/>
                  <a:pt x="1201783" y="2508075"/>
                </a:cubicBezTo>
                <a:cubicBezTo>
                  <a:pt x="1212669" y="2542909"/>
                  <a:pt x="4045131" y="505104"/>
                  <a:pt x="4088674" y="522521"/>
                </a:cubicBezTo>
                <a:cubicBezTo>
                  <a:pt x="4132217" y="539938"/>
                  <a:pt x="1443446" y="2603869"/>
                  <a:pt x="1463040" y="2612578"/>
                </a:cubicBezTo>
                <a:cubicBezTo>
                  <a:pt x="1482634" y="2621287"/>
                  <a:pt x="4241074" y="572596"/>
                  <a:pt x="4206240" y="574773"/>
                </a:cubicBezTo>
                <a:cubicBezTo>
                  <a:pt x="4171406" y="576950"/>
                  <a:pt x="1197428" y="2610401"/>
                  <a:pt x="1254034" y="2625641"/>
                </a:cubicBezTo>
                <a:cubicBezTo>
                  <a:pt x="1310640" y="2640881"/>
                  <a:pt x="4441371" y="657504"/>
                  <a:pt x="4545874" y="666213"/>
                </a:cubicBezTo>
                <a:cubicBezTo>
                  <a:pt x="4650377" y="674922"/>
                  <a:pt x="1830977" y="2688779"/>
                  <a:pt x="1881051" y="2677893"/>
                </a:cubicBezTo>
                <a:cubicBezTo>
                  <a:pt x="1931125" y="2667007"/>
                  <a:pt x="4868091" y="629201"/>
                  <a:pt x="4846320" y="600898"/>
                </a:cubicBezTo>
                <a:cubicBezTo>
                  <a:pt x="4824549" y="572595"/>
                  <a:pt x="1752600" y="2455824"/>
                  <a:pt x="1750423" y="2508075"/>
                </a:cubicBezTo>
                <a:cubicBezTo>
                  <a:pt x="1748246" y="2560326"/>
                  <a:pt x="4818017" y="831676"/>
                  <a:pt x="4833257" y="914407"/>
                </a:cubicBezTo>
                <a:cubicBezTo>
                  <a:pt x="4848497" y="997138"/>
                  <a:pt x="1802675" y="3043653"/>
                  <a:pt x="1841863" y="3004464"/>
                </a:cubicBezTo>
                <a:cubicBezTo>
                  <a:pt x="1881051" y="2965275"/>
                  <a:pt x="5059680" y="642264"/>
                  <a:pt x="5068388" y="679275"/>
                </a:cubicBezTo>
                <a:cubicBezTo>
                  <a:pt x="5077096" y="716286"/>
                  <a:pt x="1804851" y="3241773"/>
                  <a:pt x="1894114" y="3226533"/>
                </a:cubicBezTo>
                <a:cubicBezTo>
                  <a:pt x="1983377" y="3211293"/>
                  <a:pt x="5532119" y="579127"/>
                  <a:pt x="5603965" y="587835"/>
                </a:cubicBezTo>
                <a:cubicBezTo>
                  <a:pt x="5675811" y="596543"/>
                  <a:pt x="2288176" y="3250481"/>
                  <a:pt x="2325188" y="3278784"/>
                </a:cubicBezTo>
                <a:cubicBezTo>
                  <a:pt x="2362200" y="3307087"/>
                  <a:pt x="5843451" y="783779"/>
                  <a:pt x="5826034" y="757653"/>
                </a:cubicBezTo>
                <a:cubicBezTo>
                  <a:pt x="5808617" y="731527"/>
                  <a:pt x="2192382" y="3091550"/>
                  <a:pt x="2220685" y="3122030"/>
                </a:cubicBezTo>
                <a:cubicBezTo>
                  <a:pt x="2248988" y="3152510"/>
                  <a:pt x="5963194" y="881750"/>
                  <a:pt x="5995851" y="940533"/>
                </a:cubicBezTo>
                <a:cubicBezTo>
                  <a:pt x="6028508" y="999316"/>
                  <a:pt x="4222568" y="2237021"/>
                  <a:pt x="2416628" y="3474727"/>
                </a:cubicBezTo>
              </a:path>
            </a:pathLst>
          </a:custGeom>
          <a:noFill/>
          <a:ln w="3175">
            <a:solidFill>
              <a:srgbClr val="42B6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182935" y="326573"/>
            <a:ext cx="18261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3200" b="1" dirty="0">
                <a:blipFill>
                  <a:blip r:embed="rId3"/>
                  <a:stretch>
                    <a:fillRect/>
                  </a:stretch>
                </a:blipFill>
                <a:cs typeface="+mn-ea"/>
                <a:sym typeface="+mn-lt"/>
              </a:rPr>
              <a:t>市场供给</a:t>
            </a:r>
          </a:p>
        </p:txBody>
      </p:sp>
      <p:sp>
        <p:nvSpPr>
          <p:cNvPr id="9" name="任意多边形 33"/>
          <p:cNvSpPr/>
          <p:nvPr/>
        </p:nvSpPr>
        <p:spPr>
          <a:xfrm rot="16200000" flipH="1">
            <a:off x="6262292" y="-2350593"/>
            <a:ext cx="45719" cy="6389737"/>
          </a:xfrm>
          <a:custGeom>
            <a:avLst/>
            <a:gdLst/>
            <a:ahLst/>
            <a:cxnLst/>
            <a:rect l="l" t="t" r="r" b="b"/>
            <a:pathLst>
              <a:path w="24231" h="914247">
                <a:moveTo>
                  <a:pt x="5283" y="910420"/>
                </a:moveTo>
                <a:lnTo>
                  <a:pt x="5106" y="914247"/>
                </a:lnTo>
                <a:lnTo>
                  <a:pt x="3582" y="914247"/>
                </a:lnTo>
                <a:close/>
                <a:moveTo>
                  <a:pt x="24231" y="887871"/>
                </a:moveTo>
                <a:lnTo>
                  <a:pt x="24231" y="914247"/>
                </a:lnTo>
                <a:lnTo>
                  <a:pt x="14665" y="914247"/>
                </a:lnTo>
                <a:lnTo>
                  <a:pt x="21671" y="894208"/>
                </a:lnTo>
                <a:close/>
                <a:moveTo>
                  <a:pt x="7503" y="865611"/>
                </a:moveTo>
                <a:lnTo>
                  <a:pt x="7216" y="868576"/>
                </a:lnTo>
                <a:lnTo>
                  <a:pt x="6766" y="878326"/>
                </a:lnTo>
                <a:lnTo>
                  <a:pt x="0" y="886263"/>
                </a:lnTo>
                <a:lnTo>
                  <a:pt x="0" y="876548"/>
                </a:lnTo>
                <a:lnTo>
                  <a:pt x="5182" y="868927"/>
                </a:lnTo>
                <a:close/>
                <a:moveTo>
                  <a:pt x="24231" y="857838"/>
                </a:moveTo>
                <a:lnTo>
                  <a:pt x="24231" y="867787"/>
                </a:lnTo>
                <a:lnTo>
                  <a:pt x="5283" y="910420"/>
                </a:lnTo>
                <a:lnTo>
                  <a:pt x="6766" y="878326"/>
                </a:lnTo>
                <a:close/>
                <a:moveTo>
                  <a:pt x="24231" y="840913"/>
                </a:moveTo>
                <a:lnTo>
                  <a:pt x="24231" y="841714"/>
                </a:lnTo>
                <a:lnTo>
                  <a:pt x="7503" y="865611"/>
                </a:lnTo>
                <a:lnTo>
                  <a:pt x="7514" y="865497"/>
                </a:lnTo>
                <a:close/>
                <a:moveTo>
                  <a:pt x="9928" y="840562"/>
                </a:moveTo>
                <a:lnTo>
                  <a:pt x="7514" y="865497"/>
                </a:lnTo>
                <a:lnTo>
                  <a:pt x="5182" y="868927"/>
                </a:lnTo>
                <a:lnTo>
                  <a:pt x="0" y="876330"/>
                </a:lnTo>
                <a:lnTo>
                  <a:pt x="0" y="855943"/>
                </a:lnTo>
                <a:lnTo>
                  <a:pt x="1909" y="852567"/>
                </a:lnTo>
                <a:close/>
                <a:moveTo>
                  <a:pt x="15593" y="782055"/>
                </a:moveTo>
                <a:lnTo>
                  <a:pt x="14536" y="792975"/>
                </a:lnTo>
                <a:lnTo>
                  <a:pt x="0" y="815757"/>
                </a:lnTo>
                <a:lnTo>
                  <a:pt x="0" y="811766"/>
                </a:lnTo>
                <a:close/>
                <a:moveTo>
                  <a:pt x="24231" y="780256"/>
                </a:moveTo>
                <a:lnTo>
                  <a:pt x="24231" y="819152"/>
                </a:lnTo>
                <a:lnTo>
                  <a:pt x="9928" y="840562"/>
                </a:lnTo>
                <a:lnTo>
                  <a:pt x="14536" y="792975"/>
                </a:lnTo>
                <a:lnTo>
                  <a:pt x="18270" y="787121"/>
                </a:lnTo>
                <a:close/>
                <a:moveTo>
                  <a:pt x="24231" y="761668"/>
                </a:moveTo>
                <a:lnTo>
                  <a:pt x="24231" y="765596"/>
                </a:lnTo>
                <a:lnTo>
                  <a:pt x="15593" y="782055"/>
                </a:lnTo>
                <a:lnTo>
                  <a:pt x="15754" y="780386"/>
                </a:lnTo>
                <a:close/>
                <a:moveTo>
                  <a:pt x="24231" y="712346"/>
                </a:moveTo>
                <a:lnTo>
                  <a:pt x="24231" y="731086"/>
                </a:lnTo>
                <a:lnTo>
                  <a:pt x="18270" y="754399"/>
                </a:lnTo>
                <a:lnTo>
                  <a:pt x="15754" y="780386"/>
                </a:lnTo>
                <a:lnTo>
                  <a:pt x="13254" y="785906"/>
                </a:lnTo>
                <a:lnTo>
                  <a:pt x="0" y="811485"/>
                </a:lnTo>
                <a:lnTo>
                  <a:pt x="0" y="752641"/>
                </a:lnTo>
                <a:lnTo>
                  <a:pt x="18270" y="721676"/>
                </a:lnTo>
                <a:close/>
                <a:moveTo>
                  <a:pt x="4049" y="698809"/>
                </a:moveTo>
                <a:lnTo>
                  <a:pt x="1909" y="705315"/>
                </a:lnTo>
                <a:lnTo>
                  <a:pt x="0" y="710229"/>
                </a:lnTo>
                <a:lnTo>
                  <a:pt x="0" y="701476"/>
                </a:lnTo>
                <a:lnTo>
                  <a:pt x="3903" y="698941"/>
                </a:lnTo>
                <a:close/>
                <a:moveTo>
                  <a:pt x="24231" y="652905"/>
                </a:moveTo>
                <a:lnTo>
                  <a:pt x="24231" y="680503"/>
                </a:lnTo>
                <a:lnTo>
                  <a:pt x="4049" y="698809"/>
                </a:lnTo>
                <a:lnTo>
                  <a:pt x="14843" y="665990"/>
                </a:lnTo>
                <a:close/>
                <a:moveTo>
                  <a:pt x="24231" y="619049"/>
                </a:moveTo>
                <a:lnTo>
                  <a:pt x="24231" y="637446"/>
                </a:lnTo>
                <a:lnTo>
                  <a:pt x="14843" y="665990"/>
                </a:lnTo>
                <a:lnTo>
                  <a:pt x="0" y="686679"/>
                </a:lnTo>
                <a:lnTo>
                  <a:pt x="0" y="646781"/>
                </a:lnTo>
                <a:close/>
                <a:moveTo>
                  <a:pt x="3622" y="602431"/>
                </a:moveTo>
                <a:lnTo>
                  <a:pt x="0" y="609824"/>
                </a:lnTo>
                <a:lnTo>
                  <a:pt x="0" y="603434"/>
                </a:lnTo>
                <a:lnTo>
                  <a:pt x="3088" y="602562"/>
                </a:lnTo>
                <a:close/>
                <a:moveTo>
                  <a:pt x="13271" y="600059"/>
                </a:moveTo>
                <a:lnTo>
                  <a:pt x="0" y="626949"/>
                </a:lnTo>
                <a:lnTo>
                  <a:pt x="0" y="618882"/>
                </a:lnTo>
                <a:lnTo>
                  <a:pt x="9809" y="600910"/>
                </a:lnTo>
                <a:close/>
                <a:moveTo>
                  <a:pt x="24231" y="578966"/>
                </a:moveTo>
                <a:lnTo>
                  <a:pt x="24231" y="597364"/>
                </a:lnTo>
                <a:lnTo>
                  <a:pt x="13271" y="600059"/>
                </a:lnTo>
                <a:lnTo>
                  <a:pt x="14340" y="597894"/>
                </a:lnTo>
                <a:close/>
                <a:moveTo>
                  <a:pt x="15033" y="562383"/>
                </a:moveTo>
                <a:lnTo>
                  <a:pt x="1647" y="598860"/>
                </a:lnTo>
                <a:lnTo>
                  <a:pt x="0" y="603432"/>
                </a:lnTo>
                <a:lnTo>
                  <a:pt x="0" y="582448"/>
                </a:lnTo>
                <a:close/>
                <a:moveTo>
                  <a:pt x="24231" y="560369"/>
                </a:moveTo>
                <a:lnTo>
                  <a:pt x="24231" y="574485"/>
                </a:lnTo>
                <a:lnTo>
                  <a:pt x="9809" y="600910"/>
                </a:lnTo>
                <a:lnTo>
                  <a:pt x="3622" y="602431"/>
                </a:lnTo>
                <a:close/>
                <a:moveTo>
                  <a:pt x="24231" y="537319"/>
                </a:moveTo>
                <a:lnTo>
                  <a:pt x="24231" y="550611"/>
                </a:lnTo>
                <a:lnTo>
                  <a:pt x="18270" y="558063"/>
                </a:lnTo>
                <a:lnTo>
                  <a:pt x="15033" y="562383"/>
                </a:lnTo>
                <a:close/>
                <a:moveTo>
                  <a:pt x="24231" y="507786"/>
                </a:moveTo>
                <a:lnTo>
                  <a:pt x="24231" y="529738"/>
                </a:lnTo>
                <a:lnTo>
                  <a:pt x="0" y="578164"/>
                </a:lnTo>
                <a:lnTo>
                  <a:pt x="0" y="575156"/>
                </a:lnTo>
                <a:lnTo>
                  <a:pt x="12382" y="543377"/>
                </a:lnTo>
                <a:close/>
                <a:moveTo>
                  <a:pt x="24231" y="501381"/>
                </a:moveTo>
                <a:lnTo>
                  <a:pt x="24231" y="501744"/>
                </a:lnTo>
                <a:lnTo>
                  <a:pt x="21546" y="508202"/>
                </a:lnTo>
                <a:lnTo>
                  <a:pt x="0" y="563090"/>
                </a:lnTo>
                <a:lnTo>
                  <a:pt x="0" y="556453"/>
                </a:lnTo>
                <a:close/>
                <a:moveTo>
                  <a:pt x="1909" y="410811"/>
                </a:moveTo>
                <a:lnTo>
                  <a:pt x="0" y="414762"/>
                </a:lnTo>
                <a:lnTo>
                  <a:pt x="0" y="413381"/>
                </a:lnTo>
                <a:close/>
                <a:moveTo>
                  <a:pt x="3418" y="408396"/>
                </a:moveTo>
                <a:lnTo>
                  <a:pt x="2497" y="410155"/>
                </a:lnTo>
                <a:lnTo>
                  <a:pt x="1909" y="410811"/>
                </a:lnTo>
                <a:close/>
                <a:moveTo>
                  <a:pt x="24231" y="398062"/>
                </a:moveTo>
                <a:lnTo>
                  <a:pt x="24231" y="422586"/>
                </a:lnTo>
                <a:lnTo>
                  <a:pt x="0" y="480889"/>
                </a:lnTo>
                <a:lnTo>
                  <a:pt x="0" y="450165"/>
                </a:lnTo>
                <a:lnTo>
                  <a:pt x="4211" y="436105"/>
                </a:lnTo>
                <a:lnTo>
                  <a:pt x="9821" y="425737"/>
                </a:lnTo>
                <a:close/>
                <a:moveTo>
                  <a:pt x="18211" y="392616"/>
                </a:moveTo>
                <a:lnTo>
                  <a:pt x="11054" y="413256"/>
                </a:lnTo>
                <a:lnTo>
                  <a:pt x="4211" y="436105"/>
                </a:lnTo>
                <a:lnTo>
                  <a:pt x="0" y="443888"/>
                </a:lnTo>
                <a:lnTo>
                  <a:pt x="0" y="414921"/>
                </a:lnTo>
                <a:lnTo>
                  <a:pt x="2497" y="410155"/>
                </a:lnTo>
                <a:close/>
                <a:moveTo>
                  <a:pt x="24231" y="375252"/>
                </a:moveTo>
                <a:lnTo>
                  <a:pt x="24231" y="385897"/>
                </a:lnTo>
                <a:lnTo>
                  <a:pt x="18211" y="392616"/>
                </a:lnTo>
                <a:close/>
                <a:moveTo>
                  <a:pt x="946" y="372617"/>
                </a:moveTo>
                <a:lnTo>
                  <a:pt x="0" y="374923"/>
                </a:lnTo>
                <a:lnTo>
                  <a:pt x="0" y="373274"/>
                </a:lnTo>
                <a:close/>
                <a:moveTo>
                  <a:pt x="24231" y="368546"/>
                </a:moveTo>
                <a:lnTo>
                  <a:pt x="24231" y="375095"/>
                </a:lnTo>
                <a:lnTo>
                  <a:pt x="3418" y="408396"/>
                </a:lnTo>
                <a:lnTo>
                  <a:pt x="22381" y="372205"/>
                </a:lnTo>
                <a:close/>
                <a:moveTo>
                  <a:pt x="17496" y="361533"/>
                </a:moveTo>
                <a:lnTo>
                  <a:pt x="0" y="412652"/>
                </a:lnTo>
                <a:lnTo>
                  <a:pt x="0" y="380575"/>
                </a:lnTo>
                <a:lnTo>
                  <a:pt x="1909" y="378088"/>
                </a:lnTo>
                <a:lnTo>
                  <a:pt x="6712" y="368669"/>
                </a:lnTo>
                <a:close/>
                <a:moveTo>
                  <a:pt x="24231" y="341854"/>
                </a:moveTo>
                <a:lnTo>
                  <a:pt x="24231" y="357077"/>
                </a:lnTo>
                <a:lnTo>
                  <a:pt x="17496" y="361533"/>
                </a:lnTo>
                <a:close/>
                <a:moveTo>
                  <a:pt x="24231" y="317948"/>
                </a:moveTo>
                <a:lnTo>
                  <a:pt x="24231" y="334309"/>
                </a:lnTo>
                <a:lnTo>
                  <a:pt x="6712" y="368669"/>
                </a:lnTo>
                <a:lnTo>
                  <a:pt x="4938" y="369842"/>
                </a:lnTo>
                <a:lnTo>
                  <a:pt x="946" y="372617"/>
                </a:lnTo>
                <a:lnTo>
                  <a:pt x="3396" y="366647"/>
                </a:lnTo>
                <a:cubicBezTo>
                  <a:pt x="7901" y="355454"/>
                  <a:pt x="12840" y="342968"/>
                  <a:pt x="18270" y="329004"/>
                </a:cubicBezTo>
                <a:lnTo>
                  <a:pt x="18607" y="327910"/>
                </a:lnTo>
                <a:close/>
                <a:moveTo>
                  <a:pt x="11602" y="312390"/>
                </a:moveTo>
                <a:lnTo>
                  <a:pt x="0" y="336412"/>
                </a:lnTo>
                <a:lnTo>
                  <a:pt x="0" y="325354"/>
                </a:lnTo>
                <a:close/>
                <a:moveTo>
                  <a:pt x="11729" y="312127"/>
                </a:moveTo>
                <a:lnTo>
                  <a:pt x="11652" y="312334"/>
                </a:lnTo>
                <a:lnTo>
                  <a:pt x="11602" y="312390"/>
                </a:lnTo>
                <a:close/>
                <a:moveTo>
                  <a:pt x="17161" y="300881"/>
                </a:moveTo>
                <a:lnTo>
                  <a:pt x="11729" y="312127"/>
                </a:lnTo>
                <a:lnTo>
                  <a:pt x="14902" y="303593"/>
                </a:lnTo>
                <a:close/>
                <a:moveTo>
                  <a:pt x="24231" y="298145"/>
                </a:moveTo>
                <a:lnTo>
                  <a:pt x="24231" y="309647"/>
                </a:lnTo>
                <a:lnTo>
                  <a:pt x="18607" y="327910"/>
                </a:lnTo>
                <a:lnTo>
                  <a:pt x="14205" y="335709"/>
                </a:lnTo>
                <a:cubicBezTo>
                  <a:pt x="9994" y="342497"/>
                  <a:pt x="5528" y="349315"/>
                  <a:pt x="572" y="357320"/>
                </a:cubicBezTo>
                <a:lnTo>
                  <a:pt x="0" y="358312"/>
                </a:lnTo>
                <a:lnTo>
                  <a:pt x="0" y="347379"/>
                </a:lnTo>
                <a:lnTo>
                  <a:pt x="8326" y="321282"/>
                </a:lnTo>
                <a:lnTo>
                  <a:pt x="11652" y="312334"/>
                </a:lnTo>
                <a:lnTo>
                  <a:pt x="22595" y="300108"/>
                </a:lnTo>
                <a:close/>
                <a:moveTo>
                  <a:pt x="24231" y="286243"/>
                </a:moveTo>
                <a:lnTo>
                  <a:pt x="24231" y="292396"/>
                </a:lnTo>
                <a:lnTo>
                  <a:pt x="17161" y="300881"/>
                </a:lnTo>
                <a:close/>
                <a:moveTo>
                  <a:pt x="18603" y="231141"/>
                </a:moveTo>
                <a:lnTo>
                  <a:pt x="16606" y="235168"/>
                </a:lnTo>
                <a:lnTo>
                  <a:pt x="4000" y="260495"/>
                </a:lnTo>
                <a:lnTo>
                  <a:pt x="1909" y="263559"/>
                </a:lnTo>
                <a:lnTo>
                  <a:pt x="0" y="267317"/>
                </a:lnTo>
                <a:lnTo>
                  <a:pt x="0" y="258594"/>
                </a:lnTo>
                <a:close/>
                <a:moveTo>
                  <a:pt x="24231" y="230849"/>
                </a:moveTo>
                <a:lnTo>
                  <a:pt x="24231" y="278494"/>
                </a:lnTo>
                <a:lnTo>
                  <a:pt x="14902" y="303593"/>
                </a:lnTo>
                <a:lnTo>
                  <a:pt x="0" y="321476"/>
                </a:lnTo>
                <a:lnTo>
                  <a:pt x="0" y="268532"/>
                </a:lnTo>
                <a:lnTo>
                  <a:pt x="4000" y="260495"/>
                </a:lnTo>
                <a:close/>
                <a:moveTo>
                  <a:pt x="24231" y="219793"/>
                </a:moveTo>
                <a:lnTo>
                  <a:pt x="24231" y="222836"/>
                </a:lnTo>
                <a:lnTo>
                  <a:pt x="18603" y="231141"/>
                </a:lnTo>
                <a:close/>
                <a:moveTo>
                  <a:pt x="24231" y="133342"/>
                </a:moveTo>
                <a:lnTo>
                  <a:pt x="24231" y="206545"/>
                </a:lnTo>
                <a:lnTo>
                  <a:pt x="13499" y="223505"/>
                </a:lnTo>
                <a:lnTo>
                  <a:pt x="0" y="245723"/>
                </a:lnTo>
                <a:lnTo>
                  <a:pt x="0" y="173915"/>
                </a:lnTo>
                <a:close/>
                <a:moveTo>
                  <a:pt x="24231" y="123476"/>
                </a:moveTo>
                <a:lnTo>
                  <a:pt x="24231" y="130027"/>
                </a:lnTo>
                <a:lnTo>
                  <a:pt x="17186" y="143459"/>
                </a:lnTo>
                <a:lnTo>
                  <a:pt x="0" y="171861"/>
                </a:lnTo>
                <a:lnTo>
                  <a:pt x="0" y="166299"/>
                </a:lnTo>
                <a:lnTo>
                  <a:pt x="18270" y="132668"/>
                </a:lnTo>
                <a:close/>
                <a:moveTo>
                  <a:pt x="10141" y="101902"/>
                </a:moveTo>
                <a:lnTo>
                  <a:pt x="3390" y="124989"/>
                </a:lnTo>
                <a:lnTo>
                  <a:pt x="0" y="135481"/>
                </a:lnTo>
                <a:lnTo>
                  <a:pt x="0" y="120168"/>
                </a:lnTo>
                <a:lnTo>
                  <a:pt x="2059" y="116043"/>
                </a:lnTo>
                <a:close/>
                <a:moveTo>
                  <a:pt x="24231" y="71662"/>
                </a:moveTo>
                <a:lnTo>
                  <a:pt x="24231" y="77243"/>
                </a:lnTo>
                <a:lnTo>
                  <a:pt x="10141" y="101902"/>
                </a:lnTo>
                <a:lnTo>
                  <a:pt x="11579" y="96983"/>
                </a:lnTo>
                <a:lnTo>
                  <a:pt x="18270" y="83584"/>
                </a:lnTo>
                <a:close/>
                <a:moveTo>
                  <a:pt x="8884" y="41579"/>
                </a:moveTo>
                <a:lnTo>
                  <a:pt x="5981" y="51185"/>
                </a:lnTo>
                <a:lnTo>
                  <a:pt x="0" y="58084"/>
                </a:lnTo>
                <a:lnTo>
                  <a:pt x="0" y="57571"/>
                </a:lnTo>
                <a:close/>
                <a:moveTo>
                  <a:pt x="24231" y="30135"/>
                </a:moveTo>
                <a:lnTo>
                  <a:pt x="24231" y="53709"/>
                </a:lnTo>
                <a:lnTo>
                  <a:pt x="11579" y="96983"/>
                </a:lnTo>
                <a:lnTo>
                  <a:pt x="2059" y="116043"/>
                </a:lnTo>
                <a:lnTo>
                  <a:pt x="1909" y="116307"/>
                </a:lnTo>
                <a:lnTo>
                  <a:pt x="0" y="120126"/>
                </a:lnTo>
                <a:lnTo>
                  <a:pt x="0" y="70975"/>
                </a:lnTo>
                <a:lnTo>
                  <a:pt x="5981" y="51185"/>
                </a:lnTo>
                <a:close/>
                <a:moveTo>
                  <a:pt x="20675" y="0"/>
                </a:moveTo>
                <a:lnTo>
                  <a:pt x="24231" y="0"/>
                </a:lnTo>
                <a:lnTo>
                  <a:pt x="24231" y="13954"/>
                </a:lnTo>
                <a:lnTo>
                  <a:pt x="8884" y="41579"/>
                </a:lnTo>
                <a:lnTo>
                  <a:pt x="12161" y="30736"/>
                </a:lnTo>
                <a:close/>
                <a:moveTo>
                  <a:pt x="0" y="0"/>
                </a:moveTo>
                <a:lnTo>
                  <a:pt x="3827" y="0"/>
                </a:lnTo>
                <a:lnTo>
                  <a:pt x="0" y="8201"/>
                </a:lnTo>
                <a:close/>
              </a:path>
            </a:pathLst>
          </a:cu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endParaRPr lang="zh-CN" altLang="en-US">
              <a:cs typeface="+mn-ea"/>
              <a:sym typeface="+mn-lt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775771" y="37833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>
                <a:solidFill>
                  <a:schemeClr val="bg1"/>
                </a:solidFill>
                <a:cs typeface="+mn-ea"/>
                <a:sym typeface="+mn-lt"/>
              </a:rPr>
              <a:t>2</a:t>
            </a:r>
            <a:endParaRPr lang="zh-CN" altLang="en-US" sz="2800" b="1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16DFC88-2202-4E46-96CB-2006DFD341B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9512" y="2799215"/>
            <a:ext cx="3633783" cy="3237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3507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5000">
        <p14:gallery dir="l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1"/>
          <p:cNvSpPr/>
          <p:nvPr/>
        </p:nvSpPr>
        <p:spPr>
          <a:xfrm flipH="1">
            <a:off x="902513" y="235133"/>
            <a:ext cx="1998618" cy="953587"/>
          </a:xfrm>
          <a:custGeom>
            <a:avLst/>
            <a:gdLst>
              <a:gd name="connsiteX0" fmla="*/ 2312125 w 5996287"/>
              <a:gd name="connsiteY0" fmla="*/ 39195 h 3474727"/>
              <a:gd name="connsiteX1" fmla="*/ 0 w 5996287"/>
              <a:gd name="connsiteY1" fmla="*/ 1750430 h 3474727"/>
              <a:gd name="connsiteX2" fmla="*/ 2325188 w 5996287"/>
              <a:gd name="connsiteY2" fmla="*/ 130635 h 3474727"/>
              <a:gd name="connsiteX3" fmla="*/ 91440 w 5996287"/>
              <a:gd name="connsiteY3" fmla="*/ 1789618 h 3474727"/>
              <a:gd name="connsiteX4" fmla="*/ 2468880 w 5996287"/>
              <a:gd name="connsiteY4" fmla="*/ 222075 h 3474727"/>
              <a:gd name="connsiteX5" fmla="*/ 117565 w 5996287"/>
              <a:gd name="connsiteY5" fmla="*/ 1933310 h 3474727"/>
              <a:gd name="connsiteX6" fmla="*/ 2625634 w 5996287"/>
              <a:gd name="connsiteY6" fmla="*/ 7 h 3474727"/>
              <a:gd name="connsiteX7" fmla="*/ 326571 w 5996287"/>
              <a:gd name="connsiteY7" fmla="*/ 1959435 h 3474727"/>
              <a:gd name="connsiteX8" fmla="*/ 2795451 w 5996287"/>
              <a:gd name="connsiteY8" fmla="*/ 104510 h 3474727"/>
              <a:gd name="connsiteX9" fmla="*/ 404948 w 5996287"/>
              <a:gd name="connsiteY9" fmla="*/ 2129253 h 3474727"/>
              <a:gd name="connsiteX10" fmla="*/ 3161211 w 5996287"/>
              <a:gd name="connsiteY10" fmla="*/ 78384 h 3474727"/>
              <a:gd name="connsiteX11" fmla="*/ 209005 w 5996287"/>
              <a:gd name="connsiteY11" fmla="*/ 2416635 h 3474727"/>
              <a:gd name="connsiteX12" fmla="*/ 3252651 w 5996287"/>
              <a:gd name="connsiteY12" fmla="*/ 130635 h 3474727"/>
              <a:gd name="connsiteX13" fmla="*/ 666205 w 5996287"/>
              <a:gd name="connsiteY13" fmla="*/ 2220693 h 3474727"/>
              <a:gd name="connsiteX14" fmla="*/ 3291840 w 5996287"/>
              <a:gd name="connsiteY14" fmla="*/ 235138 h 3474727"/>
              <a:gd name="connsiteX15" fmla="*/ 888274 w 5996287"/>
              <a:gd name="connsiteY15" fmla="*/ 2364384 h 3474727"/>
              <a:gd name="connsiteX16" fmla="*/ 3500845 w 5996287"/>
              <a:gd name="connsiteY16" fmla="*/ 365767 h 3474727"/>
              <a:gd name="connsiteX17" fmla="*/ 718457 w 5996287"/>
              <a:gd name="connsiteY17" fmla="*/ 2286007 h 3474727"/>
              <a:gd name="connsiteX18" fmla="*/ 3644537 w 5996287"/>
              <a:gd name="connsiteY18" fmla="*/ 457207 h 3474727"/>
              <a:gd name="connsiteX19" fmla="*/ 1005840 w 5996287"/>
              <a:gd name="connsiteY19" fmla="*/ 2442761 h 3474727"/>
              <a:gd name="connsiteX20" fmla="*/ 4023360 w 5996287"/>
              <a:gd name="connsiteY20" fmla="*/ 313515 h 3474727"/>
              <a:gd name="connsiteX21" fmla="*/ 1201783 w 5996287"/>
              <a:gd name="connsiteY21" fmla="*/ 2508075 h 3474727"/>
              <a:gd name="connsiteX22" fmla="*/ 4088674 w 5996287"/>
              <a:gd name="connsiteY22" fmla="*/ 522521 h 3474727"/>
              <a:gd name="connsiteX23" fmla="*/ 1463040 w 5996287"/>
              <a:gd name="connsiteY23" fmla="*/ 2612578 h 3474727"/>
              <a:gd name="connsiteX24" fmla="*/ 4206240 w 5996287"/>
              <a:gd name="connsiteY24" fmla="*/ 574773 h 3474727"/>
              <a:gd name="connsiteX25" fmla="*/ 1254034 w 5996287"/>
              <a:gd name="connsiteY25" fmla="*/ 2625641 h 3474727"/>
              <a:gd name="connsiteX26" fmla="*/ 4545874 w 5996287"/>
              <a:gd name="connsiteY26" fmla="*/ 666213 h 3474727"/>
              <a:gd name="connsiteX27" fmla="*/ 1881051 w 5996287"/>
              <a:gd name="connsiteY27" fmla="*/ 2677893 h 3474727"/>
              <a:gd name="connsiteX28" fmla="*/ 4846320 w 5996287"/>
              <a:gd name="connsiteY28" fmla="*/ 600898 h 3474727"/>
              <a:gd name="connsiteX29" fmla="*/ 1750423 w 5996287"/>
              <a:gd name="connsiteY29" fmla="*/ 2508075 h 3474727"/>
              <a:gd name="connsiteX30" fmla="*/ 4833257 w 5996287"/>
              <a:gd name="connsiteY30" fmla="*/ 914407 h 3474727"/>
              <a:gd name="connsiteX31" fmla="*/ 1841863 w 5996287"/>
              <a:gd name="connsiteY31" fmla="*/ 3004464 h 3474727"/>
              <a:gd name="connsiteX32" fmla="*/ 5068388 w 5996287"/>
              <a:gd name="connsiteY32" fmla="*/ 679275 h 3474727"/>
              <a:gd name="connsiteX33" fmla="*/ 1894114 w 5996287"/>
              <a:gd name="connsiteY33" fmla="*/ 3226533 h 3474727"/>
              <a:gd name="connsiteX34" fmla="*/ 5603965 w 5996287"/>
              <a:gd name="connsiteY34" fmla="*/ 587835 h 3474727"/>
              <a:gd name="connsiteX35" fmla="*/ 2325188 w 5996287"/>
              <a:gd name="connsiteY35" fmla="*/ 3278784 h 3474727"/>
              <a:gd name="connsiteX36" fmla="*/ 5826034 w 5996287"/>
              <a:gd name="connsiteY36" fmla="*/ 757653 h 3474727"/>
              <a:gd name="connsiteX37" fmla="*/ 2220685 w 5996287"/>
              <a:gd name="connsiteY37" fmla="*/ 3122030 h 3474727"/>
              <a:gd name="connsiteX38" fmla="*/ 5995851 w 5996287"/>
              <a:gd name="connsiteY38" fmla="*/ 940533 h 3474727"/>
              <a:gd name="connsiteX39" fmla="*/ 2416628 w 5996287"/>
              <a:gd name="connsiteY39" fmla="*/ 3474727 h 3474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5996287" h="3474727">
                <a:moveTo>
                  <a:pt x="2312125" y="39195"/>
                </a:moveTo>
                <a:lnTo>
                  <a:pt x="0" y="1750430"/>
                </a:lnTo>
                <a:cubicBezTo>
                  <a:pt x="2177" y="1765670"/>
                  <a:pt x="2309948" y="124104"/>
                  <a:pt x="2325188" y="130635"/>
                </a:cubicBezTo>
                <a:cubicBezTo>
                  <a:pt x="2340428" y="137166"/>
                  <a:pt x="67491" y="1774378"/>
                  <a:pt x="91440" y="1789618"/>
                </a:cubicBezTo>
                <a:cubicBezTo>
                  <a:pt x="115389" y="1804858"/>
                  <a:pt x="2464526" y="198126"/>
                  <a:pt x="2468880" y="222075"/>
                </a:cubicBezTo>
                <a:cubicBezTo>
                  <a:pt x="2473234" y="246024"/>
                  <a:pt x="91439" y="1970321"/>
                  <a:pt x="117565" y="1933310"/>
                </a:cubicBezTo>
                <a:cubicBezTo>
                  <a:pt x="143691" y="1896299"/>
                  <a:pt x="2590800" y="-4347"/>
                  <a:pt x="2625634" y="7"/>
                </a:cubicBezTo>
                <a:cubicBezTo>
                  <a:pt x="2660468" y="4361"/>
                  <a:pt x="298268" y="1942018"/>
                  <a:pt x="326571" y="1959435"/>
                </a:cubicBezTo>
                <a:cubicBezTo>
                  <a:pt x="354874" y="1976852"/>
                  <a:pt x="2782388" y="76207"/>
                  <a:pt x="2795451" y="104510"/>
                </a:cubicBezTo>
                <a:cubicBezTo>
                  <a:pt x="2808514" y="132813"/>
                  <a:pt x="343988" y="2133607"/>
                  <a:pt x="404948" y="2129253"/>
                </a:cubicBezTo>
                <a:cubicBezTo>
                  <a:pt x="465908" y="2124899"/>
                  <a:pt x="3193868" y="30487"/>
                  <a:pt x="3161211" y="78384"/>
                </a:cubicBezTo>
                <a:cubicBezTo>
                  <a:pt x="3128554" y="126281"/>
                  <a:pt x="193765" y="2407927"/>
                  <a:pt x="209005" y="2416635"/>
                </a:cubicBezTo>
                <a:cubicBezTo>
                  <a:pt x="224245" y="2425343"/>
                  <a:pt x="3176451" y="163292"/>
                  <a:pt x="3252651" y="130635"/>
                </a:cubicBezTo>
                <a:cubicBezTo>
                  <a:pt x="3328851" y="97978"/>
                  <a:pt x="659673" y="2203276"/>
                  <a:pt x="666205" y="2220693"/>
                </a:cubicBezTo>
                <a:cubicBezTo>
                  <a:pt x="672736" y="2238110"/>
                  <a:pt x="3254829" y="211190"/>
                  <a:pt x="3291840" y="235138"/>
                </a:cubicBezTo>
                <a:cubicBezTo>
                  <a:pt x="3328852" y="259087"/>
                  <a:pt x="853440" y="2342613"/>
                  <a:pt x="888274" y="2364384"/>
                </a:cubicBezTo>
                <a:cubicBezTo>
                  <a:pt x="923108" y="2386156"/>
                  <a:pt x="3529148" y="378830"/>
                  <a:pt x="3500845" y="365767"/>
                </a:cubicBezTo>
                <a:cubicBezTo>
                  <a:pt x="3472542" y="352704"/>
                  <a:pt x="694508" y="2270767"/>
                  <a:pt x="718457" y="2286007"/>
                </a:cubicBezTo>
                <a:cubicBezTo>
                  <a:pt x="742406" y="2301247"/>
                  <a:pt x="3596640" y="431081"/>
                  <a:pt x="3644537" y="457207"/>
                </a:cubicBezTo>
                <a:cubicBezTo>
                  <a:pt x="3692434" y="483333"/>
                  <a:pt x="942703" y="2466710"/>
                  <a:pt x="1005840" y="2442761"/>
                </a:cubicBezTo>
                <a:cubicBezTo>
                  <a:pt x="1068977" y="2418812"/>
                  <a:pt x="3990703" y="302629"/>
                  <a:pt x="4023360" y="313515"/>
                </a:cubicBezTo>
                <a:cubicBezTo>
                  <a:pt x="4056017" y="324401"/>
                  <a:pt x="1190897" y="2473241"/>
                  <a:pt x="1201783" y="2508075"/>
                </a:cubicBezTo>
                <a:cubicBezTo>
                  <a:pt x="1212669" y="2542909"/>
                  <a:pt x="4045131" y="505104"/>
                  <a:pt x="4088674" y="522521"/>
                </a:cubicBezTo>
                <a:cubicBezTo>
                  <a:pt x="4132217" y="539938"/>
                  <a:pt x="1443446" y="2603869"/>
                  <a:pt x="1463040" y="2612578"/>
                </a:cubicBezTo>
                <a:cubicBezTo>
                  <a:pt x="1482634" y="2621287"/>
                  <a:pt x="4241074" y="572596"/>
                  <a:pt x="4206240" y="574773"/>
                </a:cubicBezTo>
                <a:cubicBezTo>
                  <a:pt x="4171406" y="576950"/>
                  <a:pt x="1197428" y="2610401"/>
                  <a:pt x="1254034" y="2625641"/>
                </a:cubicBezTo>
                <a:cubicBezTo>
                  <a:pt x="1310640" y="2640881"/>
                  <a:pt x="4441371" y="657504"/>
                  <a:pt x="4545874" y="666213"/>
                </a:cubicBezTo>
                <a:cubicBezTo>
                  <a:pt x="4650377" y="674922"/>
                  <a:pt x="1830977" y="2688779"/>
                  <a:pt x="1881051" y="2677893"/>
                </a:cubicBezTo>
                <a:cubicBezTo>
                  <a:pt x="1931125" y="2667007"/>
                  <a:pt x="4868091" y="629201"/>
                  <a:pt x="4846320" y="600898"/>
                </a:cubicBezTo>
                <a:cubicBezTo>
                  <a:pt x="4824549" y="572595"/>
                  <a:pt x="1752600" y="2455824"/>
                  <a:pt x="1750423" y="2508075"/>
                </a:cubicBezTo>
                <a:cubicBezTo>
                  <a:pt x="1748246" y="2560326"/>
                  <a:pt x="4818017" y="831676"/>
                  <a:pt x="4833257" y="914407"/>
                </a:cubicBezTo>
                <a:cubicBezTo>
                  <a:pt x="4848497" y="997138"/>
                  <a:pt x="1802675" y="3043653"/>
                  <a:pt x="1841863" y="3004464"/>
                </a:cubicBezTo>
                <a:cubicBezTo>
                  <a:pt x="1881051" y="2965275"/>
                  <a:pt x="5059680" y="642264"/>
                  <a:pt x="5068388" y="679275"/>
                </a:cubicBezTo>
                <a:cubicBezTo>
                  <a:pt x="5077096" y="716286"/>
                  <a:pt x="1804851" y="3241773"/>
                  <a:pt x="1894114" y="3226533"/>
                </a:cubicBezTo>
                <a:cubicBezTo>
                  <a:pt x="1983377" y="3211293"/>
                  <a:pt x="5532119" y="579127"/>
                  <a:pt x="5603965" y="587835"/>
                </a:cubicBezTo>
                <a:cubicBezTo>
                  <a:pt x="5675811" y="596543"/>
                  <a:pt x="2288176" y="3250481"/>
                  <a:pt x="2325188" y="3278784"/>
                </a:cubicBezTo>
                <a:cubicBezTo>
                  <a:pt x="2362200" y="3307087"/>
                  <a:pt x="5843451" y="783779"/>
                  <a:pt x="5826034" y="757653"/>
                </a:cubicBezTo>
                <a:cubicBezTo>
                  <a:pt x="5808617" y="731527"/>
                  <a:pt x="2192382" y="3091550"/>
                  <a:pt x="2220685" y="3122030"/>
                </a:cubicBezTo>
                <a:cubicBezTo>
                  <a:pt x="2248988" y="3152510"/>
                  <a:pt x="5963194" y="881750"/>
                  <a:pt x="5995851" y="940533"/>
                </a:cubicBezTo>
                <a:cubicBezTo>
                  <a:pt x="6028508" y="999316"/>
                  <a:pt x="4222568" y="2237021"/>
                  <a:pt x="2416628" y="3474727"/>
                </a:cubicBezTo>
              </a:path>
            </a:pathLst>
          </a:custGeom>
          <a:noFill/>
          <a:ln w="3175">
            <a:solidFill>
              <a:srgbClr val="4D78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586619" y="37833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cs typeface="+mn-ea"/>
                <a:sym typeface="+mn-lt"/>
              </a:rPr>
              <a:t>1</a:t>
            </a:r>
            <a:endParaRPr lang="zh-CN" altLang="en-US" sz="2800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72" name="TextBox 38"/>
          <p:cNvSpPr txBox="1"/>
          <p:nvPr/>
        </p:nvSpPr>
        <p:spPr>
          <a:xfrm>
            <a:off x="519890" y="1188720"/>
            <a:ext cx="11367310" cy="5274393"/>
          </a:xfrm>
          <a:prstGeom prst="rect">
            <a:avLst/>
          </a:prstGeom>
          <a:noFill/>
        </p:spPr>
        <p:txBody>
          <a:bodyPr wrap="square" lIns="0" rIns="0" bIns="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735" dirty="0">
                <a:solidFill>
                  <a:srgbClr val="FC838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Neue"/>
              </a:rPr>
              <a:t>(</a:t>
            </a:r>
            <a:r>
              <a:rPr lang="zh-CN" altLang="en-US" sz="3735" dirty="0">
                <a:solidFill>
                  <a:srgbClr val="FC838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Neue"/>
              </a:rPr>
              <a:t>一</a:t>
            </a:r>
            <a:r>
              <a:rPr lang="en-US" altLang="zh-CN" sz="3735" dirty="0">
                <a:solidFill>
                  <a:srgbClr val="FC838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Neue"/>
              </a:rPr>
              <a:t>)</a:t>
            </a:r>
            <a:r>
              <a:rPr lang="zh-CN" altLang="en-US" sz="3735" dirty="0">
                <a:solidFill>
                  <a:srgbClr val="FC838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Neue"/>
              </a:rPr>
              <a:t>均衡价格的形成和变动</a:t>
            </a:r>
          </a:p>
          <a:p>
            <a:pPr>
              <a:lnSpc>
                <a:spcPct val="150000"/>
              </a:lnSpc>
            </a:pPr>
            <a:r>
              <a:rPr lang="en-US" altLang="zh-CN" sz="2400" dirty="0"/>
              <a:t>1</a:t>
            </a:r>
            <a:r>
              <a:rPr lang="zh-CN" altLang="en-US" sz="2400" dirty="0"/>
              <a:t>、均衡价格 及其形成</a:t>
            </a:r>
            <a:endParaRPr lang="en-US" altLang="zh-CN" sz="2400" dirty="0"/>
          </a:p>
          <a:p>
            <a:pPr>
              <a:lnSpc>
                <a:spcPct val="150000"/>
              </a:lnSpc>
            </a:pPr>
            <a:r>
              <a:rPr lang="zh-CN" altLang="en-US" sz="2400" dirty="0"/>
              <a:t>均衡价格 ：供给量和需求量相等时的价格，与均衡价格相对应的供求数量称为均衡数量 。</a:t>
            </a:r>
            <a:endParaRPr lang="en-US" altLang="zh-CN" sz="2400" dirty="0"/>
          </a:p>
          <a:p>
            <a:pPr>
              <a:lnSpc>
                <a:spcPct val="150000"/>
              </a:lnSpc>
            </a:pPr>
            <a:r>
              <a:rPr lang="en-US" altLang="zh-CN" sz="2400" dirty="0"/>
              <a:t>2</a:t>
            </a:r>
            <a:r>
              <a:rPr lang="zh-CN" altLang="en-US" sz="2400" dirty="0"/>
              <a:t>、均衡价格的变动</a:t>
            </a:r>
            <a:endParaRPr lang="en-US" altLang="zh-CN" sz="2400" dirty="0"/>
          </a:p>
          <a:p>
            <a:pPr>
              <a:lnSpc>
                <a:spcPct val="150000"/>
              </a:lnSpc>
            </a:pPr>
            <a:r>
              <a:rPr lang="zh-CN" altLang="en-US" sz="2400" dirty="0"/>
              <a:t>（</a:t>
            </a:r>
            <a:r>
              <a:rPr lang="en-US" altLang="zh-CN" sz="2400" dirty="0"/>
              <a:t>1</a:t>
            </a:r>
            <a:r>
              <a:rPr lang="zh-CN" altLang="en-US" sz="2400" dirty="0"/>
              <a:t>）导致供给曲线发生移动的因素发生变化</a:t>
            </a:r>
            <a:endParaRPr lang="en-US" altLang="zh-CN" sz="2400" dirty="0"/>
          </a:p>
          <a:p>
            <a:pPr>
              <a:lnSpc>
                <a:spcPct val="150000"/>
              </a:lnSpc>
            </a:pPr>
            <a:r>
              <a:rPr lang="zh-CN" altLang="en-US" sz="2400" dirty="0"/>
              <a:t>（</a:t>
            </a:r>
            <a:r>
              <a:rPr lang="en-US" altLang="zh-CN" sz="2400" dirty="0"/>
              <a:t>2</a:t>
            </a:r>
            <a:r>
              <a:rPr lang="zh-CN" altLang="en-US" sz="2400" dirty="0"/>
              <a:t>）导致需求曲线发生移动的因素发生变化</a:t>
            </a:r>
            <a:endParaRPr lang="en-US" altLang="zh-CN" sz="2400" dirty="0"/>
          </a:p>
          <a:p>
            <a:pPr>
              <a:lnSpc>
                <a:spcPct val="150000"/>
              </a:lnSpc>
            </a:pPr>
            <a:r>
              <a:rPr lang="zh-CN" altLang="en-US" sz="2400" dirty="0"/>
              <a:t>（</a:t>
            </a:r>
            <a:r>
              <a:rPr lang="en-US" altLang="zh-CN" sz="2400" dirty="0"/>
              <a:t>3</a:t>
            </a:r>
            <a:r>
              <a:rPr lang="zh-CN" altLang="en-US" sz="2400" dirty="0"/>
              <a:t>）导致供给、需求曲线同时发生移动的因素发生</a:t>
            </a:r>
            <a:endParaRPr lang="en-US" altLang="zh-CN" sz="2400" dirty="0"/>
          </a:p>
          <a:p>
            <a:pPr>
              <a:lnSpc>
                <a:spcPct val="150000"/>
              </a:lnSpc>
            </a:pPr>
            <a:r>
              <a:rPr lang="zh-CN" altLang="en-US" sz="2400" dirty="0"/>
              <a:t>变化</a:t>
            </a:r>
          </a:p>
        </p:txBody>
      </p:sp>
      <p:sp>
        <p:nvSpPr>
          <p:cNvPr id="7" name="任意多边形 31"/>
          <p:cNvSpPr/>
          <p:nvPr/>
        </p:nvSpPr>
        <p:spPr>
          <a:xfrm flipH="1">
            <a:off x="902513" y="235133"/>
            <a:ext cx="1998618" cy="953587"/>
          </a:xfrm>
          <a:custGeom>
            <a:avLst/>
            <a:gdLst>
              <a:gd name="connsiteX0" fmla="*/ 2312125 w 5996287"/>
              <a:gd name="connsiteY0" fmla="*/ 39195 h 3474727"/>
              <a:gd name="connsiteX1" fmla="*/ 0 w 5996287"/>
              <a:gd name="connsiteY1" fmla="*/ 1750430 h 3474727"/>
              <a:gd name="connsiteX2" fmla="*/ 2325188 w 5996287"/>
              <a:gd name="connsiteY2" fmla="*/ 130635 h 3474727"/>
              <a:gd name="connsiteX3" fmla="*/ 91440 w 5996287"/>
              <a:gd name="connsiteY3" fmla="*/ 1789618 h 3474727"/>
              <a:gd name="connsiteX4" fmla="*/ 2468880 w 5996287"/>
              <a:gd name="connsiteY4" fmla="*/ 222075 h 3474727"/>
              <a:gd name="connsiteX5" fmla="*/ 117565 w 5996287"/>
              <a:gd name="connsiteY5" fmla="*/ 1933310 h 3474727"/>
              <a:gd name="connsiteX6" fmla="*/ 2625634 w 5996287"/>
              <a:gd name="connsiteY6" fmla="*/ 7 h 3474727"/>
              <a:gd name="connsiteX7" fmla="*/ 326571 w 5996287"/>
              <a:gd name="connsiteY7" fmla="*/ 1959435 h 3474727"/>
              <a:gd name="connsiteX8" fmla="*/ 2795451 w 5996287"/>
              <a:gd name="connsiteY8" fmla="*/ 104510 h 3474727"/>
              <a:gd name="connsiteX9" fmla="*/ 404948 w 5996287"/>
              <a:gd name="connsiteY9" fmla="*/ 2129253 h 3474727"/>
              <a:gd name="connsiteX10" fmla="*/ 3161211 w 5996287"/>
              <a:gd name="connsiteY10" fmla="*/ 78384 h 3474727"/>
              <a:gd name="connsiteX11" fmla="*/ 209005 w 5996287"/>
              <a:gd name="connsiteY11" fmla="*/ 2416635 h 3474727"/>
              <a:gd name="connsiteX12" fmla="*/ 3252651 w 5996287"/>
              <a:gd name="connsiteY12" fmla="*/ 130635 h 3474727"/>
              <a:gd name="connsiteX13" fmla="*/ 666205 w 5996287"/>
              <a:gd name="connsiteY13" fmla="*/ 2220693 h 3474727"/>
              <a:gd name="connsiteX14" fmla="*/ 3291840 w 5996287"/>
              <a:gd name="connsiteY14" fmla="*/ 235138 h 3474727"/>
              <a:gd name="connsiteX15" fmla="*/ 888274 w 5996287"/>
              <a:gd name="connsiteY15" fmla="*/ 2364384 h 3474727"/>
              <a:gd name="connsiteX16" fmla="*/ 3500845 w 5996287"/>
              <a:gd name="connsiteY16" fmla="*/ 365767 h 3474727"/>
              <a:gd name="connsiteX17" fmla="*/ 718457 w 5996287"/>
              <a:gd name="connsiteY17" fmla="*/ 2286007 h 3474727"/>
              <a:gd name="connsiteX18" fmla="*/ 3644537 w 5996287"/>
              <a:gd name="connsiteY18" fmla="*/ 457207 h 3474727"/>
              <a:gd name="connsiteX19" fmla="*/ 1005840 w 5996287"/>
              <a:gd name="connsiteY19" fmla="*/ 2442761 h 3474727"/>
              <a:gd name="connsiteX20" fmla="*/ 4023360 w 5996287"/>
              <a:gd name="connsiteY20" fmla="*/ 313515 h 3474727"/>
              <a:gd name="connsiteX21" fmla="*/ 1201783 w 5996287"/>
              <a:gd name="connsiteY21" fmla="*/ 2508075 h 3474727"/>
              <a:gd name="connsiteX22" fmla="*/ 4088674 w 5996287"/>
              <a:gd name="connsiteY22" fmla="*/ 522521 h 3474727"/>
              <a:gd name="connsiteX23" fmla="*/ 1463040 w 5996287"/>
              <a:gd name="connsiteY23" fmla="*/ 2612578 h 3474727"/>
              <a:gd name="connsiteX24" fmla="*/ 4206240 w 5996287"/>
              <a:gd name="connsiteY24" fmla="*/ 574773 h 3474727"/>
              <a:gd name="connsiteX25" fmla="*/ 1254034 w 5996287"/>
              <a:gd name="connsiteY25" fmla="*/ 2625641 h 3474727"/>
              <a:gd name="connsiteX26" fmla="*/ 4545874 w 5996287"/>
              <a:gd name="connsiteY26" fmla="*/ 666213 h 3474727"/>
              <a:gd name="connsiteX27" fmla="*/ 1881051 w 5996287"/>
              <a:gd name="connsiteY27" fmla="*/ 2677893 h 3474727"/>
              <a:gd name="connsiteX28" fmla="*/ 4846320 w 5996287"/>
              <a:gd name="connsiteY28" fmla="*/ 600898 h 3474727"/>
              <a:gd name="connsiteX29" fmla="*/ 1750423 w 5996287"/>
              <a:gd name="connsiteY29" fmla="*/ 2508075 h 3474727"/>
              <a:gd name="connsiteX30" fmla="*/ 4833257 w 5996287"/>
              <a:gd name="connsiteY30" fmla="*/ 914407 h 3474727"/>
              <a:gd name="connsiteX31" fmla="*/ 1841863 w 5996287"/>
              <a:gd name="connsiteY31" fmla="*/ 3004464 h 3474727"/>
              <a:gd name="connsiteX32" fmla="*/ 5068388 w 5996287"/>
              <a:gd name="connsiteY32" fmla="*/ 679275 h 3474727"/>
              <a:gd name="connsiteX33" fmla="*/ 1894114 w 5996287"/>
              <a:gd name="connsiteY33" fmla="*/ 3226533 h 3474727"/>
              <a:gd name="connsiteX34" fmla="*/ 5603965 w 5996287"/>
              <a:gd name="connsiteY34" fmla="*/ 587835 h 3474727"/>
              <a:gd name="connsiteX35" fmla="*/ 2325188 w 5996287"/>
              <a:gd name="connsiteY35" fmla="*/ 3278784 h 3474727"/>
              <a:gd name="connsiteX36" fmla="*/ 5826034 w 5996287"/>
              <a:gd name="connsiteY36" fmla="*/ 757653 h 3474727"/>
              <a:gd name="connsiteX37" fmla="*/ 2220685 w 5996287"/>
              <a:gd name="connsiteY37" fmla="*/ 3122030 h 3474727"/>
              <a:gd name="connsiteX38" fmla="*/ 5995851 w 5996287"/>
              <a:gd name="connsiteY38" fmla="*/ 940533 h 3474727"/>
              <a:gd name="connsiteX39" fmla="*/ 2416628 w 5996287"/>
              <a:gd name="connsiteY39" fmla="*/ 3474727 h 3474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5996287" h="3474727">
                <a:moveTo>
                  <a:pt x="2312125" y="39195"/>
                </a:moveTo>
                <a:lnTo>
                  <a:pt x="0" y="1750430"/>
                </a:lnTo>
                <a:cubicBezTo>
                  <a:pt x="2177" y="1765670"/>
                  <a:pt x="2309948" y="124104"/>
                  <a:pt x="2325188" y="130635"/>
                </a:cubicBezTo>
                <a:cubicBezTo>
                  <a:pt x="2340428" y="137166"/>
                  <a:pt x="67491" y="1774378"/>
                  <a:pt x="91440" y="1789618"/>
                </a:cubicBezTo>
                <a:cubicBezTo>
                  <a:pt x="115389" y="1804858"/>
                  <a:pt x="2464526" y="198126"/>
                  <a:pt x="2468880" y="222075"/>
                </a:cubicBezTo>
                <a:cubicBezTo>
                  <a:pt x="2473234" y="246024"/>
                  <a:pt x="91439" y="1970321"/>
                  <a:pt x="117565" y="1933310"/>
                </a:cubicBezTo>
                <a:cubicBezTo>
                  <a:pt x="143691" y="1896299"/>
                  <a:pt x="2590800" y="-4347"/>
                  <a:pt x="2625634" y="7"/>
                </a:cubicBezTo>
                <a:cubicBezTo>
                  <a:pt x="2660468" y="4361"/>
                  <a:pt x="298268" y="1942018"/>
                  <a:pt x="326571" y="1959435"/>
                </a:cubicBezTo>
                <a:cubicBezTo>
                  <a:pt x="354874" y="1976852"/>
                  <a:pt x="2782388" y="76207"/>
                  <a:pt x="2795451" y="104510"/>
                </a:cubicBezTo>
                <a:cubicBezTo>
                  <a:pt x="2808514" y="132813"/>
                  <a:pt x="343988" y="2133607"/>
                  <a:pt x="404948" y="2129253"/>
                </a:cubicBezTo>
                <a:cubicBezTo>
                  <a:pt x="465908" y="2124899"/>
                  <a:pt x="3193868" y="30487"/>
                  <a:pt x="3161211" y="78384"/>
                </a:cubicBezTo>
                <a:cubicBezTo>
                  <a:pt x="3128554" y="126281"/>
                  <a:pt x="193765" y="2407927"/>
                  <a:pt x="209005" y="2416635"/>
                </a:cubicBezTo>
                <a:cubicBezTo>
                  <a:pt x="224245" y="2425343"/>
                  <a:pt x="3176451" y="163292"/>
                  <a:pt x="3252651" y="130635"/>
                </a:cubicBezTo>
                <a:cubicBezTo>
                  <a:pt x="3328851" y="97978"/>
                  <a:pt x="659673" y="2203276"/>
                  <a:pt x="666205" y="2220693"/>
                </a:cubicBezTo>
                <a:cubicBezTo>
                  <a:pt x="672736" y="2238110"/>
                  <a:pt x="3254829" y="211190"/>
                  <a:pt x="3291840" y="235138"/>
                </a:cubicBezTo>
                <a:cubicBezTo>
                  <a:pt x="3328852" y="259087"/>
                  <a:pt x="853440" y="2342613"/>
                  <a:pt x="888274" y="2364384"/>
                </a:cubicBezTo>
                <a:cubicBezTo>
                  <a:pt x="923108" y="2386156"/>
                  <a:pt x="3529148" y="378830"/>
                  <a:pt x="3500845" y="365767"/>
                </a:cubicBezTo>
                <a:cubicBezTo>
                  <a:pt x="3472542" y="352704"/>
                  <a:pt x="694508" y="2270767"/>
                  <a:pt x="718457" y="2286007"/>
                </a:cubicBezTo>
                <a:cubicBezTo>
                  <a:pt x="742406" y="2301247"/>
                  <a:pt x="3596640" y="431081"/>
                  <a:pt x="3644537" y="457207"/>
                </a:cubicBezTo>
                <a:cubicBezTo>
                  <a:pt x="3692434" y="483333"/>
                  <a:pt x="942703" y="2466710"/>
                  <a:pt x="1005840" y="2442761"/>
                </a:cubicBezTo>
                <a:cubicBezTo>
                  <a:pt x="1068977" y="2418812"/>
                  <a:pt x="3990703" y="302629"/>
                  <a:pt x="4023360" y="313515"/>
                </a:cubicBezTo>
                <a:cubicBezTo>
                  <a:pt x="4056017" y="324401"/>
                  <a:pt x="1190897" y="2473241"/>
                  <a:pt x="1201783" y="2508075"/>
                </a:cubicBezTo>
                <a:cubicBezTo>
                  <a:pt x="1212669" y="2542909"/>
                  <a:pt x="4045131" y="505104"/>
                  <a:pt x="4088674" y="522521"/>
                </a:cubicBezTo>
                <a:cubicBezTo>
                  <a:pt x="4132217" y="539938"/>
                  <a:pt x="1443446" y="2603869"/>
                  <a:pt x="1463040" y="2612578"/>
                </a:cubicBezTo>
                <a:cubicBezTo>
                  <a:pt x="1482634" y="2621287"/>
                  <a:pt x="4241074" y="572596"/>
                  <a:pt x="4206240" y="574773"/>
                </a:cubicBezTo>
                <a:cubicBezTo>
                  <a:pt x="4171406" y="576950"/>
                  <a:pt x="1197428" y="2610401"/>
                  <a:pt x="1254034" y="2625641"/>
                </a:cubicBezTo>
                <a:cubicBezTo>
                  <a:pt x="1310640" y="2640881"/>
                  <a:pt x="4441371" y="657504"/>
                  <a:pt x="4545874" y="666213"/>
                </a:cubicBezTo>
                <a:cubicBezTo>
                  <a:pt x="4650377" y="674922"/>
                  <a:pt x="1830977" y="2688779"/>
                  <a:pt x="1881051" y="2677893"/>
                </a:cubicBezTo>
                <a:cubicBezTo>
                  <a:pt x="1931125" y="2667007"/>
                  <a:pt x="4868091" y="629201"/>
                  <a:pt x="4846320" y="600898"/>
                </a:cubicBezTo>
                <a:cubicBezTo>
                  <a:pt x="4824549" y="572595"/>
                  <a:pt x="1752600" y="2455824"/>
                  <a:pt x="1750423" y="2508075"/>
                </a:cubicBezTo>
                <a:cubicBezTo>
                  <a:pt x="1748246" y="2560326"/>
                  <a:pt x="4818017" y="831676"/>
                  <a:pt x="4833257" y="914407"/>
                </a:cubicBezTo>
                <a:cubicBezTo>
                  <a:pt x="4848497" y="997138"/>
                  <a:pt x="1802675" y="3043653"/>
                  <a:pt x="1841863" y="3004464"/>
                </a:cubicBezTo>
                <a:cubicBezTo>
                  <a:pt x="1881051" y="2965275"/>
                  <a:pt x="5059680" y="642264"/>
                  <a:pt x="5068388" y="679275"/>
                </a:cubicBezTo>
                <a:cubicBezTo>
                  <a:pt x="5077096" y="716286"/>
                  <a:pt x="1804851" y="3241773"/>
                  <a:pt x="1894114" y="3226533"/>
                </a:cubicBezTo>
                <a:cubicBezTo>
                  <a:pt x="1983377" y="3211293"/>
                  <a:pt x="5532119" y="579127"/>
                  <a:pt x="5603965" y="587835"/>
                </a:cubicBezTo>
                <a:cubicBezTo>
                  <a:pt x="5675811" y="596543"/>
                  <a:pt x="2288176" y="3250481"/>
                  <a:pt x="2325188" y="3278784"/>
                </a:cubicBezTo>
                <a:cubicBezTo>
                  <a:pt x="2362200" y="3307087"/>
                  <a:pt x="5843451" y="783779"/>
                  <a:pt x="5826034" y="757653"/>
                </a:cubicBezTo>
                <a:cubicBezTo>
                  <a:pt x="5808617" y="731527"/>
                  <a:pt x="2192382" y="3091550"/>
                  <a:pt x="2220685" y="3122030"/>
                </a:cubicBezTo>
                <a:cubicBezTo>
                  <a:pt x="2248988" y="3152510"/>
                  <a:pt x="5963194" y="881750"/>
                  <a:pt x="5995851" y="940533"/>
                </a:cubicBezTo>
                <a:cubicBezTo>
                  <a:pt x="6028508" y="999316"/>
                  <a:pt x="4222568" y="2237021"/>
                  <a:pt x="2416628" y="3474727"/>
                </a:cubicBezTo>
              </a:path>
            </a:pathLst>
          </a:custGeom>
          <a:noFill/>
          <a:ln w="3175">
            <a:solidFill>
              <a:srgbClr val="42B6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182933" y="326573"/>
            <a:ext cx="18261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3200" b="1" dirty="0">
                <a:blipFill>
                  <a:blip r:embed="rId3"/>
                  <a:stretch>
                    <a:fillRect/>
                  </a:stretch>
                </a:blipFill>
                <a:cs typeface="+mn-ea"/>
                <a:sym typeface="+mn-lt"/>
              </a:rPr>
              <a:t>均衡价格</a:t>
            </a:r>
          </a:p>
        </p:txBody>
      </p:sp>
      <p:sp>
        <p:nvSpPr>
          <p:cNvPr id="9" name="任意多边形 33"/>
          <p:cNvSpPr/>
          <p:nvPr/>
        </p:nvSpPr>
        <p:spPr>
          <a:xfrm rot="16200000" flipH="1">
            <a:off x="6262292" y="-2350593"/>
            <a:ext cx="45719" cy="6389737"/>
          </a:xfrm>
          <a:custGeom>
            <a:avLst/>
            <a:gdLst/>
            <a:ahLst/>
            <a:cxnLst/>
            <a:rect l="l" t="t" r="r" b="b"/>
            <a:pathLst>
              <a:path w="24231" h="914247">
                <a:moveTo>
                  <a:pt x="5283" y="910420"/>
                </a:moveTo>
                <a:lnTo>
                  <a:pt x="5106" y="914247"/>
                </a:lnTo>
                <a:lnTo>
                  <a:pt x="3582" y="914247"/>
                </a:lnTo>
                <a:close/>
                <a:moveTo>
                  <a:pt x="24231" y="887871"/>
                </a:moveTo>
                <a:lnTo>
                  <a:pt x="24231" y="914247"/>
                </a:lnTo>
                <a:lnTo>
                  <a:pt x="14665" y="914247"/>
                </a:lnTo>
                <a:lnTo>
                  <a:pt x="21671" y="894208"/>
                </a:lnTo>
                <a:close/>
                <a:moveTo>
                  <a:pt x="7503" y="865611"/>
                </a:moveTo>
                <a:lnTo>
                  <a:pt x="7216" y="868576"/>
                </a:lnTo>
                <a:lnTo>
                  <a:pt x="6766" y="878326"/>
                </a:lnTo>
                <a:lnTo>
                  <a:pt x="0" y="886263"/>
                </a:lnTo>
                <a:lnTo>
                  <a:pt x="0" y="876548"/>
                </a:lnTo>
                <a:lnTo>
                  <a:pt x="5182" y="868927"/>
                </a:lnTo>
                <a:close/>
                <a:moveTo>
                  <a:pt x="24231" y="857838"/>
                </a:moveTo>
                <a:lnTo>
                  <a:pt x="24231" y="867787"/>
                </a:lnTo>
                <a:lnTo>
                  <a:pt x="5283" y="910420"/>
                </a:lnTo>
                <a:lnTo>
                  <a:pt x="6766" y="878326"/>
                </a:lnTo>
                <a:close/>
                <a:moveTo>
                  <a:pt x="24231" y="840913"/>
                </a:moveTo>
                <a:lnTo>
                  <a:pt x="24231" y="841714"/>
                </a:lnTo>
                <a:lnTo>
                  <a:pt x="7503" y="865611"/>
                </a:lnTo>
                <a:lnTo>
                  <a:pt x="7514" y="865497"/>
                </a:lnTo>
                <a:close/>
                <a:moveTo>
                  <a:pt x="9928" y="840562"/>
                </a:moveTo>
                <a:lnTo>
                  <a:pt x="7514" y="865497"/>
                </a:lnTo>
                <a:lnTo>
                  <a:pt x="5182" y="868927"/>
                </a:lnTo>
                <a:lnTo>
                  <a:pt x="0" y="876330"/>
                </a:lnTo>
                <a:lnTo>
                  <a:pt x="0" y="855943"/>
                </a:lnTo>
                <a:lnTo>
                  <a:pt x="1909" y="852567"/>
                </a:lnTo>
                <a:close/>
                <a:moveTo>
                  <a:pt x="15593" y="782055"/>
                </a:moveTo>
                <a:lnTo>
                  <a:pt x="14536" y="792975"/>
                </a:lnTo>
                <a:lnTo>
                  <a:pt x="0" y="815757"/>
                </a:lnTo>
                <a:lnTo>
                  <a:pt x="0" y="811766"/>
                </a:lnTo>
                <a:close/>
                <a:moveTo>
                  <a:pt x="24231" y="780256"/>
                </a:moveTo>
                <a:lnTo>
                  <a:pt x="24231" y="819152"/>
                </a:lnTo>
                <a:lnTo>
                  <a:pt x="9928" y="840562"/>
                </a:lnTo>
                <a:lnTo>
                  <a:pt x="14536" y="792975"/>
                </a:lnTo>
                <a:lnTo>
                  <a:pt x="18270" y="787121"/>
                </a:lnTo>
                <a:close/>
                <a:moveTo>
                  <a:pt x="24231" y="761668"/>
                </a:moveTo>
                <a:lnTo>
                  <a:pt x="24231" y="765596"/>
                </a:lnTo>
                <a:lnTo>
                  <a:pt x="15593" y="782055"/>
                </a:lnTo>
                <a:lnTo>
                  <a:pt x="15754" y="780386"/>
                </a:lnTo>
                <a:close/>
                <a:moveTo>
                  <a:pt x="24231" y="712346"/>
                </a:moveTo>
                <a:lnTo>
                  <a:pt x="24231" y="731086"/>
                </a:lnTo>
                <a:lnTo>
                  <a:pt x="18270" y="754399"/>
                </a:lnTo>
                <a:lnTo>
                  <a:pt x="15754" y="780386"/>
                </a:lnTo>
                <a:lnTo>
                  <a:pt x="13254" y="785906"/>
                </a:lnTo>
                <a:lnTo>
                  <a:pt x="0" y="811485"/>
                </a:lnTo>
                <a:lnTo>
                  <a:pt x="0" y="752641"/>
                </a:lnTo>
                <a:lnTo>
                  <a:pt x="18270" y="721676"/>
                </a:lnTo>
                <a:close/>
                <a:moveTo>
                  <a:pt x="4049" y="698809"/>
                </a:moveTo>
                <a:lnTo>
                  <a:pt x="1909" y="705315"/>
                </a:lnTo>
                <a:lnTo>
                  <a:pt x="0" y="710229"/>
                </a:lnTo>
                <a:lnTo>
                  <a:pt x="0" y="701476"/>
                </a:lnTo>
                <a:lnTo>
                  <a:pt x="3903" y="698941"/>
                </a:lnTo>
                <a:close/>
                <a:moveTo>
                  <a:pt x="24231" y="652905"/>
                </a:moveTo>
                <a:lnTo>
                  <a:pt x="24231" y="680503"/>
                </a:lnTo>
                <a:lnTo>
                  <a:pt x="4049" y="698809"/>
                </a:lnTo>
                <a:lnTo>
                  <a:pt x="14843" y="665990"/>
                </a:lnTo>
                <a:close/>
                <a:moveTo>
                  <a:pt x="24231" y="619049"/>
                </a:moveTo>
                <a:lnTo>
                  <a:pt x="24231" y="637446"/>
                </a:lnTo>
                <a:lnTo>
                  <a:pt x="14843" y="665990"/>
                </a:lnTo>
                <a:lnTo>
                  <a:pt x="0" y="686679"/>
                </a:lnTo>
                <a:lnTo>
                  <a:pt x="0" y="646781"/>
                </a:lnTo>
                <a:close/>
                <a:moveTo>
                  <a:pt x="3622" y="602431"/>
                </a:moveTo>
                <a:lnTo>
                  <a:pt x="0" y="609824"/>
                </a:lnTo>
                <a:lnTo>
                  <a:pt x="0" y="603434"/>
                </a:lnTo>
                <a:lnTo>
                  <a:pt x="3088" y="602562"/>
                </a:lnTo>
                <a:close/>
                <a:moveTo>
                  <a:pt x="13271" y="600059"/>
                </a:moveTo>
                <a:lnTo>
                  <a:pt x="0" y="626949"/>
                </a:lnTo>
                <a:lnTo>
                  <a:pt x="0" y="618882"/>
                </a:lnTo>
                <a:lnTo>
                  <a:pt x="9809" y="600910"/>
                </a:lnTo>
                <a:close/>
                <a:moveTo>
                  <a:pt x="24231" y="578966"/>
                </a:moveTo>
                <a:lnTo>
                  <a:pt x="24231" y="597364"/>
                </a:lnTo>
                <a:lnTo>
                  <a:pt x="13271" y="600059"/>
                </a:lnTo>
                <a:lnTo>
                  <a:pt x="14340" y="597894"/>
                </a:lnTo>
                <a:close/>
                <a:moveTo>
                  <a:pt x="15033" y="562383"/>
                </a:moveTo>
                <a:lnTo>
                  <a:pt x="1647" y="598860"/>
                </a:lnTo>
                <a:lnTo>
                  <a:pt x="0" y="603432"/>
                </a:lnTo>
                <a:lnTo>
                  <a:pt x="0" y="582448"/>
                </a:lnTo>
                <a:close/>
                <a:moveTo>
                  <a:pt x="24231" y="560369"/>
                </a:moveTo>
                <a:lnTo>
                  <a:pt x="24231" y="574485"/>
                </a:lnTo>
                <a:lnTo>
                  <a:pt x="9809" y="600910"/>
                </a:lnTo>
                <a:lnTo>
                  <a:pt x="3622" y="602431"/>
                </a:lnTo>
                <a:close/>
                <a:moveTo>
                  <a:pt x="24231" y="537319"/>
                </a:moveTo>
                <a:lnTo>
                  <a:pt x="24231" y="550611"/>
                </a:lnTo>
                <a:lnTo>
                  <a:pt x="18270" y="558063"/>
                </a:lnTo>
                <a:lnTo>
                  <a:pt x="15033" y="562383"/>
                </a:lnTo>
                <a:close/>
                <a:moveTo>
                  <a:pt x="24231" y="507786"/>
                </a:moveTo>
                <a:lnTo>
                  <a:pt x="24231" y="529738"/>
                </a:lnTo>
                <a:lnTo>
                  <a:pt x="0" y="578164"/>
                </a:lnTo>
                <a:lnTo>
                  <a:pt x="0" y="575156"/>
                </a:lnTo>
                <a:lnTo>
                  <a:pt x="12382" y="543377"/>
                </a:lnTo>
                <a:close/>
                <a:moveTo>
                  <a:pt x="24231" y="501381"/>
                </a:moveTo>
                <a:lnTo>
                  <a:pt x="24231" y="501744"/>
                </a:lnTo>
                <a:lnTo>
                  <a:pt x="21546" y="508202"/>
                </a:lnTo>
                <a:lnTo>
                  <a:pt x="0" y="563090"/>
                </a:lnTo>
                <a:lnTo>
                  <a:pt x="0" y="556453"/>
                </a:lnTo>
                <a:close/>
                <a:moveTo>
                  <a:pt x="1909" y="410811"/>
                </a:moveTo>
                <a:lnTo>
                  <a:pt x="0" y="414762"/>
                </a:lnTo>
                <a:lnTo>
                  <a:pt x="0" y="413381"/>
                </a:lnTo>
                <a:close/>
                <a:moveTo>
                  <a:pt x="3418" y="408396"/>
                </a:moveTo>
                <a:lnTo>
                  <a:pt x="2497" y="410155"/>
                </a:lnTo>
                <a:lnTo>
                  <a:pt x="1909" y="410811"/>
                </a:lnTo>
                <a:close/>
                <a:moveTo>
                  <a:pt x="24231" y="398062"/>
                </a:moveTo>
                <a:lnTo>
                  <a:pt x="24231" y="422586"/>
                </a:lnTo>
                <a:lnTo>
                  <a:pt x="0" y="480889"/>
                </a:lnTo>
                <a:lnTo>
                  <a:pt x="0" y="450165"/>
                </a:lnTo>
                <a:lnTo>
                  <a:pt x="4211" y="436105"/>
                </a:lnTo>
                <a:lnTo>
                  <a:pt x="9821" y="425737"/>
                </a:lnTo>
                <a:close/>
                <a:moveTo>
                  <a:pt x="18211" y="392616"/>
                </a:moveTo>
                <a:lnTo>
                  <a:pt x="11054" y="413256"/>
                </a:lnTo>
                <a:lnTo>
                  <a:pt x="4211" y="436105"/>
                </a:lnTo>
                <a:lnTo>
                  <a:pt x="0" y="443888"/>
                </a:lnTo>
                <a:lnTo>
                  <a:pt x="0" y="414921"/>
                </a:lnTo>
                <a:lnTo>
                  <a:pt x="2497" y="410155"/>
                </a:lnTo>
                <a:close/>
                <a:moveTo>
                  <a:pt x="24231" y="375252"/>
                </a:moveTo>
                <a:lnTo>
                  <a:pt x="24231" y="385897"/>
                </a:lnTo>
                <a:lnTo>
                  <a:pt x="18211" y="392616"/>
                </a:lnTo>
                <a:close/>
                <a:moveTo>
                  <a:pt x="946" y="372617"/>
                </a:moveTo>
                <a:lnTo>
                  <a:pt x="0" y="374923"/>
                </a:lnTo>
                <a:lnTo>
                  <a:pt x="0" y="373274"/>
                </a:lnTo>
                <a:close/>
                <a:moveTo>
                  <a:pt x="24231" y="368546"/>
                </a:moveTo>
                <a:lnTo>
                  <a:pt x="24231" y="375095"/>
                </a:lnTo>
                <a:lnTo>
                  <a:pt x="3418" y="408396"/>
                </a:lnTo>
                <a:lnTo>
                  <a:pt x="22381" y="372205"/>
                </a:lnTo>
                <a:close/>
                <a:moveTo>
                  <a:pt x="17496" y="361533"/>
                </a:moveTo>
                <a:lnTo>
                  <a:pt x="0" y="412652"/>
                </a:lnTo>
                <a:lnTo>
                  <a:pt x="0" y="380575"/>
                </a:lnTo>
                <a:lnTo>
                  <a:pt x="1909" y="378088"/>
                </a:lnTo>
                <a:lnTo>
                  <a:pt x="6712" y="368669"/>
                </a:lnTo>
                <a:close/>
                <a:moveTo>
                  <a:pt x="24231" y="341854"/>
                </a:moveTo>
                <a:lnTo>
                  <a:pt x="24231" y="357077"/>
                </a:lnTo>
                <a:lnTo>
                  <a:pt x="17496" y="361533"/>
                </a:lnTo>
                <a:close/>
                <a:moveTo>
                  <a:pt x="24231" y="317948"/>
                </a:moveTo>
                <a:lnTo>
                  <a:pt x="24231" y="334309"/>
                </a:lnTo>
                <a:lnTo>
                  <a:pt x="6712" y="368669"/>
                </a:lnTo>
                <a:lnTo>
                  <a:pt x="4938" y="369842"/>
                </a:lnTo>
                <a:lnTo>
                  <a:pt x="946" y="372617"/>
                </a:lnTo>
                <a:lnTo>
                  <a:pt x="3396" y="366647"/>
                </a:lnTo>
                <a:cubicBezTo>
                  <a:pt x="7901" y="355454"/>
                  <a:pt x="12840" y="342968"/>
                  <a:pt x="18270" y="329004"/>
                </a:cubicBezTo>
                <a:lnTo>
                  <a:pt x="18607" y="327910"/>
                </a:lnTo>
                <a:close/>
                <a:moveTo>
                  <a:pt x="11602" y="312390"/>
                </a:moveTo>
                <a:lnTo>
                  <a:pt x="0" y="336412"/>
                </a:lnTo>
                <a:lnTo>
                  <a:pt x="0" y="325354"/>
                </a:lnTo>
                <a:close/>
                <a:moveTo>
                  <a:pt x="11729" y="312127"/>
                </a:moveTo>
                <a:lnTo>
                  <a:pt x="11652" y="312334"/>
                </a:lnTo>
                <a:lnTo>
                  <a:pt x="11602" y="312390"/>
                </a:lnTo>
                <a:close/>
                <a:moveTo>
                  <a:pt x="17161" y="300881"/>
                </a:moveTo>
                <a:lnTo>
                  <a:pt x="11729" y="312127"/>
                </a:lnTo>
                <a:lnTo>
                  <a:pt x="14902" y="303593"/>
                </a:lnTo>
                <a:close/>
                <a:moveTo>
                  <a:pt x="24231" y="298145"/>
                </a:moveTo>
                <a:lnTo>
                  <a:pt x="24231" y="309647"/>
                </a:lnTo>
                <a:lnTo>
                  <a:pt x="18607" y="327910"/>
                </a:lnTo>
                <a:lnTo>
                  <a:pt x="14205" y="335709"/>
                </a:lnTo>
                <a:cubicBezTo>
                  <a:pt x="9994" y="342497"/>
                  <a:pt x="5528" y="349315"/>
                  <a:pt x="572" y="357320"/>
                </a:cubicBezTo>
                <a:lnTo>
                  <a:pt x="0" y="358312"/>
                </a:lnTo>
                <a:lnTo>
                  <a:pt x="0" y="347379"/>
                </a:lnTo>
                <a:lnTo>
                  <a:pt x="8326" y="321282"/>
                </a:lnTo>
                <a:lnTo>
                  <a:pt x="11652" y="312334"/>
                </a:lnTo>
                <a:lnTo>
                  <a:pt x="22595" y="300108"/>
                </a:lnTo>
                <a:close/>
                <a:moveTo>
                  <a:pt x="24231" y="286243"/>
                </a:moveTo>
                <a:lnTo>
                  <a:pt x="24231" y="292396"/>
                </a:lnTo>
                <a:lnTo>
                  <a:pt x="17161" y="300881"/>
                </a:lnTo>
                <a:close/>
                <a:moveTo>
                  <a:pt x="18603" y="231141"/>
                </a:moveTo>
                <a:lnTo>
                  <a:pt x="16606" y="235168"/>
                </a:lnTo>
                <a:lnTo>
                  <a:pt x="4000" y="260495"/>
                </a:lnTo>
                <a:lnTo>
                  <a:pt x="1909" y="263559"/>
                </a:lnTo>
                <a:lnTo>
                  <a:pt x="0" y="267317"/>
                </a:lnTo>
                <a:lnTo>
                  <a:pt x="0" y="258594"/>
                </a:lnTo>
                <a:close/>
                <a:moveTo>
                  <a:pt x="24231" y="230849"/>
                </a:moveTo>
                <a:lnTo>
                  <a:pt x="24231" y="278494"/>
                </a:lnTo>
                <a:lnTo>
                  <a:pt x="14902" y="303593"/>
                </a:lnTo>
                <a:lnTo>
                  <a:pt x="0" y="321476"/>
                </a:lnTo>
                <a:lnTo>
                  <a:pt x="0" y="268532"/>
                </a:lnTo>
                <a:lnTo>
                  <a:pt x="4000" y="260495"/>
                </a:lnTo>
                <a:close/>
                <a:moveTo>
                  <a:pt x="24231" y="219793"/>
                </a:moveTo>
                <a:lnTo>
                  <a:pt x="24231" y="222836"/>
                </a:lnTo>
                <a:lnTo>
                  <a:pt x="18603" y="231141"/>
                </a:lnTo>
                <a:close/>
                <a:moveTo>
                  <a:pt x="24231" y="133342"/>
                </a:moveTo>
                <a:lnTo>
                  <a:pt x="24231" y="206545"/>
                </a:lnTo>
                <a:lnTo>
                  <a:pt x="13499" y="223505"/>
                </a:lnTo>
                <a:lnTo>
                  <a:pt x="0" y="245723"/>
                </a:lnTo>
                <a:lnTo>
                  <a:pt x="0" y="173915"/>
                </a:lnTo>
                <a:close/>
                <a:moveTo>
                  <a:pt x="24231" y="123476"/>
                </a:moveTo>
                <a:lnTo>
                  <a:pt x="24231" y="130027"/>
                </a:lnTo>
                <a:lnTo>
                  <a:pt x="17186" y="143459"/>
                </a:lnTo>
                <a:lnTo>
                  <a:pt x="0" y="171861"/>
                </a:lnTo>
                <a:lnTo>
                  <a:pt x="0" y="166299"/>
                </a:lnTo>
                <a:lnTo>
                  <a:pt x="18270" y="132668"/>
                </a:lnTo>
                <a:close/>
                <a:moveTo>
                  <a:pt x="10141" y="101902"/>
                </a:moveTo>
                <a:lnTo>
                  <a:pt x="3390" y="124989"/>
                </a:lnTo>
                <a:lnTo>
                  <a:pt x="0" y="135481"/>
                </a:lnTo>
                <a:lnTo>
                  <a:pt x="0" y="120168"/>
                </a:lnTo>
                <a:lnTo>
                  <a:pt x="2059" y="116043"/>
                </a:lnTo>
                <a:close/>
                <a:moveTo>
                  <a:pt x="24231" y="71662"/>
                </a:moveTo>
                <a:lnTo>
                  <a:pt x="24231" y="77243"/>
                </a:lnTo>
                <a:lnTo>
                  <a:pt x="10141" y="101902"/>
                </a:lnTo>
                <a:lnTo>
                  <a:pt x="11579" y="96983"/>
                </a:lnTo>
                <a:lnTo>
                  <a:pt x="18270" y="83584"/>
                </a:lnTo>
                <a:close/>
                <a:moveTo>
                  <a:pt x="8884" y="41579"/>
                </a:moveTo>
                <a:lnTo>
                  <a:pt x="5981" y="51185"/>
                </a:lnTo>
                <a:lnTo>
                  <a:pt x="0" y="58084"/>
                </a:lnTo>
                <a:lnTo>
                  <a:pt x="0" y="57571"/>
                </a:lnTo>
                <a:close/>
                <a:moveTo>
                  <a:pt x="24231" y="30135"/>
                </a:moveTo>
                <a:lnTo>
                  <a:pt x="24231" y="53709"/>
                </a:lnTo>
                <a:lnTo>
                  <a:pt x="11579" y="96983"/>
                </a:lnTo>
                <a:lnTo>
                  <a:pt x="2059" y="116043"/>
                </a:lnTo>
                <a:lnTo>
                  <a:pt x="1909" y="116307"/>
                </a:lnTo>
                <a:lnTo>
                  <a:pt x="0" y="120126"/>
                </a:lnTo>
                <a:lnTo>
                  <a:pt x="0" y="70975"/>
                </a:lnTo>
                <a:lnTo>
                  <a:pt x="5981" y="51185"/>
                </a:lnTo>
                <a:close/>
                <a:moveTo>
                  <a:pt x="20675" y="0"/>
                </a:moveTo>
                <a:lnTo>
                  <a:pt x="24231" y="0"/>
                </a:lnTo>
                <a:lnTo>
                  <a:pt x="24231" y="13954"/>
                </a:lnTo>
                <a:lnTo>
                  <a:pt x="8884" y="41579"/>
                </a:lnTo>
                <a:lnTo>
                  <a:pt x="12161" y="30736"/>
                </a:lnTo>
                <a:close/>
                <a:moveTo>
                  <a:pt x="0" y="0"/>
                </a:moveTo>
                <a:lnTo>
                  <a:pt x="3827" y="0"/>
                </a:lnTo>
                <a:lnTo>
                  <a:pt x="0" y="8201"/>
                </a:lnTo>
                <a:close/>
              </a:path>
            </a:pathLst>
          </a:cu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endParaRPr lang="zh-CN" altLang="en-US">
              <a:cs typeface="+mn-ea"/>
              <a:sym typeface="+mn-lt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775771" y="37833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>
                <a:solidFill>
                  <a:schemeClr val="bg1"/>
                </a:solidFill>
                <a:cs typeface="+mn-ea"/>
                <a:sym typeface="+mn-lt"/>
              </a:rPr>
              <a:t>3</a:t>
            </a:r>
            <a:endParaRPr lang="zh-CN" altLang="en-US" sz="2800" b="1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D6D310FA-5D94-4F76-BD6D-5FA448A863B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049" y="3207657"/>
            <a:ext cx="4344151" cy="3494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395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5000">
        <p14:gallery dir="l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1"/>
          <p:cNvSpPr/>
          <p:nvPr/>
        </p:nvSpPr>
        <p:spPr>
          <a:xfrm flipH="1">
            <a:off x="902513" y="235133"/>
            <a:ext cx="1998618" cy="953587"/>
          </a:xfrm>
          <a:custGeom>
            <a:avLst/>
            <a:gdLst>
              <a:gd name="connsiteX0" fmla="*/ 2312125 w 5996287"/>
              <a:gd name="connsiteY0" fmla="*/ 39195 h 3474727"/>
              <a:gd name="connsiteX1" fmla="*/ 0 w 5996287"/>
              <a:gd name="connsiteY1" fmla="*/ 1750430 h 3474727"/>
              <a:gd name="connsiteX2" fmla="*/ 2325188 w 5996287"/>
              <a:gd name="connsiteY2" fmla="*/ 130635 h 3474727"/>
              <a:gd name="connsiteX3" fmla="*/ 91440 w 5996287"/>
              <a:gd name="connsiteY3" fmla="*/ 1789618 h 3474727"/>
              <a:gd name="connsiteX4" fmla="*/ 2468880 w 5996287"/>
              <a:gd name="connsiteY4" fmla="*/ 222075 h 3474727"/>
              <a:gd name="connsiteX5" fmla="*/ 117565 w 5996287"/>
              <a:gd name="connsiteY5" fmla="*/ 1933310 h 3474727"/>
              <a:gd name="connsiteX6" fmla="*/ 2625634 w 5996287"/>
              <a:gd name="connsiteY6" fmla="*/ 7 h 3474727"/>
              <a:gd name="connsiteX7" fmla="*/ 326571 w 5996287"/>
              <a:gd name="connsiteY7" fmla="*/ 1959435 h 3474727"/>
              <a:gd name="connsiteX8" fmla="*/ 2795451 w 5996287"/>
              <a:gd name="connsiteY8" fmla="*/ 104510 h 3474727"/>
              <a:gd name="connsiteX9" fmla="*/ 404948 w 5996287"/>
              <a:gd name="connsiteY9" fmla="*/ 2129253 h 3474727"/>
              <a:gd name="connsiteX10" fmla="*/ 3161211 w 5996287"/>
              <a:gd name="connsiteY10" fmla="*/ 78384 h 3474727"/>
              <a:gd name="connsiteX11" fmla="*/ 209005 w 5996287"/>
              <a:gd name="connsiteY11" fmla="*/ 2416635 h 3474727"/>
              <a:gd name="connsiteX12" fmla="*/ 3252651 w 5996287"/>
              <a:gd name="connsiteY12" fmla="*/ 130635 h 3474727"/>
              <a:gd name="connsiteX13" fmla="*/ 666205 w 5996287"/>
              <a:gd name="connsiteY13" fmla="*/ 2220693 h 3474727"/>
              <a:gd name="connsiteX14" fmla="*/ 3291840 w 5996287"/>
              <a:gd name="connsiteY14" fmla="*/ 235138 h 3474727"/>
              <a:gd name="connsiteX15" fmla="*/ 888274 w 5996287"/>
              <a:gd name="connsiteY15" fmla="*/ 2364384 h 3474727"/>
              <a:gd name="connsiteX16" fmla="*/ 3500845 w 5996287"/>
              <a:gd name="connsiteY16" fmla="*/ 365767 h 3474727"/>
              <a:gd name="connsiteX17" fmla="*/ 718457 w 5996287"/>
              <a:gd name="connsiteY17" fmla="*/ 2286007 h 3474727"/>
              <a:gd name="connsiteX18" fmla="*/ 3644537 w 5996287"/>
              <a:gd name="connsiteY18" fmla="*/ 457207 h 3474727"/>
              <a:gd name="connsiteX19" fmla="*/ 1005840 w 5996287"/>
              <a:gd name="connsiteY19" fmla="*/ 2442761 h 3474727"/>
              <a:gd name="connsiteX20" fmla="*/ 4023360 w 5996287"/>
              <a:gd name="connsiteY20" fmla="*/ 313515 h 3474727"/>
              <a:gd name="connsiteX21" fmla="*/ 1201783 w 5996287"/>
              <a:gd name="connsiteY21" fmla="*/ 2508075 h 3474727"/>
              <a:gd name="connsiteX22" fmla="*/ 4088674 w 5996287"/>
              <a:gd name="connsiteY22" fmla="*/ 522521 h 3474727"/>
              <a:gd name="connsiteX23" fmla="*/ 1463040 w 5996287"/>
              <a:gd name="connsiteY23" fmla="*/ 2612578 h 3474727"/>
              <a:gd name="connsiteX24" fmla="*/ 4206240 w 5996287"/>
              <a:gd name="connsiteY24" fmla="*/ 574773 h 3474727"/>
              <a:gd name="connsiteX25" fmla="*/ 1254034 w 5996287"/>
              <a:gd name="connsiteY25" fmla="*/ 2625641 h 3474727"/>
              <a:gd name="connsiteX26" fmla="*/ 4545874 w 5996287"/>
              <a:gd name="connsiteY26" fmla="*/ 666213 h 3474727"/>
              <a:gd name="connsiteX27" fmla="*/ 1881051 w 5996287"/>
              <a:gd name="connsiteY27" fmla="*/ 2677893 h 3474727"/>
              <a:gd name="connsiteX28" fmla="*/ 4846320 w 5996287"/>
              <a:gd name="connsiteY28" fmla="*/ 600898 h 3474727"/>
              <a:gd name="connsiteX29" fmla="*/ 1750423 w 5996287"/>
              <a:gd name="connsiteY29" fmla="*/ 2508075 h 3474727"/>
              <a:gd name="connsiteX30" fmla="*/ 4833257 w 5996287"/>
              <a:gd name="connsiteY30" fmla="*/ 914407 h 3474727"/>
              <a:gd name="connsiteX31" fmla="*/ 1841863 w 5996287"/>
              <a:gd name="connsiteY31" fmla="*/ 3004464 h 3474727"/>
              <a:gd name="connsiteX32" fmla="*/ 5068388 w 5996287"/>
              <a:gd name="connsiteY32" fmla="*/ 679275 h 3474727"/>
              <a:gd name="connsiteX33" fmla="*/ 1894114 w 5996287"/>
              <a:gd name="connsiteY33" fmla="*/ 3226533 h 3474727"/>
              <a:gd name="connsiteX34" fmla="*/ 5603965 w 5996287"/>
              <a:gd name="connsiteY34" fmla="*/ 587835 h 3474727"/>
              <a:gd name="connsiteX35" fmla="*/ 2325188 w 5996287"/>
              <a:gd name="connsiteY35" fmla="*/ 3278784 h 3474727"/>
              <a:gd name="connsiteX36" fmla="*/ 5826034 w 5996287"/>
              <a:gd name="connsiteY36" fmla="*/ 757653 h 3474727"/>
              <a:gd name="connsiteX37" fmla="*/ 2220685 w 5996287"/>
              <a:gd name="connsiteY37" fmla="*/ 3122030 h 3474727"/>
              <a:gd name="connsiteX38" fmla="*/ 5995851 w 5996287"/>
              <a:gd name="connsiteY38" fmla="*/ 940533 h 3474727"/>
              <a:gd name="connsiteX39" fmla="*/ 2416628 w 5996287"/>
              <a:gd name="connsiteY39" fmla="*/ 3474727 h 3474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5996287" h="3474727">
                <a:moveTo>
                  <a:pt x="2312125" y="39195"/>
                </a:moveTo>
                <a:lnTo>
                  <a:pt x="0" y="1750430"/>
                </a:lnTo>
                <a:cubicBezTo>
                  <a:pt x="2177" y="1765670"/>
                  <a:pt x="2309948" y="124104"/>
                  <a:pt x="2325188" y="130635"/>
                </a:cubicBezTo>
                <a:cubicBezTo>
                  <a:pt x="2340428" y="137166"/>
                  <a:pt x="67491" y="1774378"/>
                  <a:pt x="91440" y="1789618"/>
                </a:cubicBezTo>
                <a:cubicBezTo>
                  <a:pt x="115389" y="1804858"/>
                  <a:pt x="2464526" y="198126"/>
                  <a:pt x="2468880" y="222075"/>
                </a:cubicBezTo>
                <a:cubicBezTo>
                  <a:pt x="2473234" y="246024"/>
                  <a:pt x="91439" y="1970321"/>
                  <a:pt x="117565" y="1933310"/>
                </a:cubicBezTo>
                <a:cubicBezTo>
                  <a:pt x="143691" y="1896299"/>
                  <a:pt x="2590800" y="-4347"/>
                  <a:pt x="2625634" y="7"/>
                </a:cubicBezTo>
                <a:cubicBezTo>
                  <a:pt x="2660468" y="4361"/>
                  <a:pt x="298268" y="1942018"/>
                  <a:pt x="326571" y="1959435"/>
                </a:cubicBezTo>
                <a:cubicBezTo>
                  <a:pt x="354874" y="1976852"/>
                  <a:pt x="2782388" y="76207"/>
                  <a:pt x="2795451" y="104510"/>
                </a:cubicBezTo>
                <a:cubicBezTo>
                  <a:pt x="2808514" y="132813"/>
                  <a:pt x="343988" y="2133607"/>
                  <a:pt x="404948" y="2129253"/>
                </a:cubicBezTo>
                <a:cubicBezTo>
                  <a:pt x="465908" y="2124899"/>
                  <a:pt x="3193868" y="30487"/>
                  <a:pt x="3161211" y="78384"/>
                </a:cubicBezTo>
                <a:cubicBezTo>
                  <a:pt x="3128554" y="126281"/>
                  <a:pt x="193765" y="2407927"/>
                  <a:pt x="209005" y="2416635"/>
                </a:cubicBezTo>
                <a:cubicBezTo>
                  <a:pt x="224245" y="2425343"/>
                  <a:pt x="3176451" y="163292"/>
                  <a:pt x="3252651" y="130635"/>
                </a:cubicBezTo>
                <a:cubicBezTo>
                  <a:pt x="3328851" y="97978"/>
                  <a:pt x="659673" y="2203276"/>
                  <a:pt x="666205" y="2220693"/>
                </a:cubicBezTo>
                <a:cubicBezTo>
                  <a:pt x="672736" y="2238110"/>
                  <a:pt x="3254829" y="211190"/>
                  <a:pt x="3291840" y="235138"/>
                </a:cubicBezTo>
                <a:cubicBezTo>
                  <a:pt x="3328852" y="259087"/>
                  <a:pt x="853440" y="2342613"/>
                  <a:pt x="888274" y="2364384"/>
                </a:cubicBezTo>
                <a:cubicBezTo>
                  <a:pt x="923108" y="2386156"/>
                  <a:pt x="3529148" y="378830"/>
                  <a:pt x="3500845" y="365767"/>
                </a:cubicBezTo>
                <a:cubicBezTo>
                  <a:pt x="3472542" y="352704"/>
                  <a:pt x="694508" y="2270767"/>
                  <a:pt x="718457" y="2286007"/>
                </a:cubicBezTo>
                <a:cubicBezTo>
                  <a:pt x="742406" y="2301247"/>
                  <a:pt x="3596640" y="431081"/>
                  <a:pt x="3644537" y="457207"/>
                </a:cubicBezTo>
                <a:cubicBezTo>
                  <a:pt x="3692434" y="483333"/>
                  <a:pt x="942703" y="2466710"/>
                  <a:pt x="1005840" y="2442761"/>
                </a:cubicBezTo>
                <a:cubicBezTo>
                  <a:pt x="1068977" y="2418812"/>
                  <a:pt x="3990703" y="302629"/>
                  <a:pt x="4023360" y="313515"/>
                </a:cubicBezTo>
                <a:cubicBezTo>
                  <a:pt x="4056017" y="324401"/>
                  <a:pt x="1190897" y="2473241"/>
                  <a:pt x="1201783" y="2508075"/>
                </a:cubicBezTo>
                <a:cubicBezTo>
                  <a:pt x="1212669" y="2542909"/>
                  <a:pt x="4045131" y="505104"/>
                  <a:pt x="4088674" y="522521"/>
                </a:cubicBezTo>
                <a:cubicBezTo>
                  <a:pt x="4132217" y="539938"/>
                  <a:pt x="1443446" y="2603869"/>
                  <a:pt x="1463040" y="2612578"/>
                </a:cubicBezTo>
                <a:cubicBezTo>
                  <a:pt x="1482634" y="2621287"/>
                  <a:pt x="4241074" y="572596"/>
                  <a:pt x="4206240" y="574773"/>
                </a:cubicBezTo>
                <a:cubicBezTo>
                  <a:pt x="4171406" y="576950"/>
                  <a:pt x="1197428" y="2610401"/>
                  <a:pt x="1254034" y="2625641"/>
                </a:cubicBezTo>
                <a:cubicBezTo>
                  <a:pt x="1310640" y="2640881"/>
                  <a:pt x="4441371" y="657504"/>
                  <a:pt x="4545874" y="666213"/>
                </a:cubicBezTo>
                <a:cubicBezTo>
                  <a:pt x="4650377" y="674922"/>
                  <a:pt x="1830977" y="2688779"/>
                  <a:pt x="1881051" y="2677893"/>
                </a:cubicBezTo>
                <a:cubicBezTo>
                  <a:pt x="1931125" y="2667007"/>
                  <a:pt x="4868091" y="629201"/>
                  <a:pt x="4846320" y="600898"/>
                </a:cubicBezTo>
                <a:cubicBezTo>
                  <a:pt x="4824549" y="572595"/>
                  <a:pt x="1752600" y="2455824"/>
                  <a:pt x="1750423" y="2508075"/>
                </a:cubicBezTo>
                <a:cubicBezTo>
                  <a:pt x="1748246" y="2560326"/>
                  <a:pt x="4818017" y="831676"/>
                  <a:pt x="4833257" y="914407"/>
                </a:cubicBezTo>
                <a:cubicBezTo>
                  <a:pt x="4848497" y="997138"/>
                  <a:pt x="1802675" y="3043653"/>
                  <a:pt x="1841863" y="3004464"/>
                </a:cubicBezTo>
                <a:cubicBezTo>
                  <a:pt x="1881051" y="2965275"/>
                  <a:pt x="5059680" y="642264"/>
                  <a:pt x="5068388" y="679275"/>
                </a:cubicBezTo>
                <a:cubicBezTo>
                  <a:pt x="5077096" y="716286"/>
                  <a:pt x="1804851" y="3241773"/>
                  <a:pt x="1894114" y="3226533"/>
                </a:cubicBezTo>
                <a:cubicBezTo>
                  <a:pt x="1983377" y="3211293"/>
                  <a:pt x="5532119" y="579127"/>
                  <a:pt x="5603965" y="587835"/>
                </a:cubicBezTo>
                <a:cubicBezTo>
                  <a:pt x="5675811" y="596543"/>
                  <a:pt x="2288176" y="3250481"/>
                  <a:pt x="2325188" y="3278784"/>
                </a:cubicBezTo>
                <a:cubicBezTo>
                  <a:pt x="2362200" y="3307087"/>
                  <a:pt x="5843451" y="783779"/>
                  <a:pt x="5826034" y="757653"/>
                </a:cubicBezTo>
                <a:cubicBezTo>
                  <a:pt x="5808617" y="731527"/>
                  <a:pt x="2192382" y="3091550"/>
                  <a:pt x="2220685" y="3122030"/>
                </a:cubicBezTo>
                <a:cubicBezTo>
                  <a:pt x="2248988" y="3152510"/>
                  <a:pt x="5963194" y="881750"/>
                  <a:pt x="5995851" y="940533"/>
                </a:cubicBezTo>
                <a:cubicBezTo>
                  <a:pt x="6028508" y="999316"/>
                  <a:pt x="4222568" y="2237021"/>
                  <a:pt x="2416628" y="3474727"/>
                </a:cubicBezTo>
              </a:path>
            </a:pathLst>
          </a:custGeom>
          <a:noFill/>
          <a:ln w="3175">
            <a:solidFill>
              <a:srgbClr val="4D78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586619" y="37833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cs typeface="+mn-ea"/>
                <a:sym typeface="+mn-lt"/>
              </a:rPr>
              <a:t>1</a:t>
            </a:r>
            <a:endParaRPr lang="zh-CN" altLang="en-US" sz="2800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72" name="TextBox 38"/>
          <p:cNvSpPr txBox="1"/>
          <p:nvPr/>
        </p:nvSpPr>
        <p:spPr>
          <a:xfrm>
            <a:off x="902513" y="1243960"/>
            <a:ext cx="10627082" cy="2501839"/>
          </a:xfrm>
          <a:prstGeom prst="rect">
            <a:avLst/>
          </a:prstGeom>
          <a:noFill/>
        </p:spPr>
        <p:txBody>
          <a:bodyPr wrap="square" lIns="0" rIns="0" bIns="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735" dirty="0">
                <a:solidFill>
                  <a:srgbClr val="FC838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Neue"/>
              </a:rPr>
              <a:t>(</a:t>
            </a:r>
            <a:r>
              <a:rPr lang="zh-CN" altLang="en-US" sz="3735" dirty="0">
                <a:solidFill>
                  <a:srgbClr val="FC838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Neue"/>
              </a:rPr>
              <a:t>二</a:t>
            </a:r>
            <a:r>
              <a:rPr lang="en-US" altLang="zh-CN" sz="3735" dirty="0">
                <a:solidFill>
                  <a:srgbClr val="FC838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Neue"/>
              </a:rPr>
              <a:t>)</a:t>
            </a:r>
            <a:r>
              <a:rPr lang="zh-CN" altLang="en-US" sz="3735" dirty="0">
                <a:solidFill>
                  <a:srgbClr val="FC838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Helvetica Neue"/>
              </a:rPr>
              <a:t>均衡价格模型的运用</a:t>
            </a:r>
          </a:p>
          <a:p>
            <a:r>
              <a:rPr lang="en-US" altLang="zh-CN" sz="2400" dirty="0"/>
              <a:t>1</a:t>
            </a:r>
            <a:r>
              <a:rPr lang="zh-CN" altLang="en-US" sz="2400" dirty="0"/>
              <a:t>、最高限价分析</a:t>
            </a:r>
          </a:p>
          <a:p>
            <a:r>
              <a:rPr lang="zh-CN" altLang="en-US" sz="2400" dirty="0"/>
              <a:t>最高限价：由政府为某种产品规定一个具体的价格，市场交易只能在这一价格</a:t>
            </a:r>
            <a:endParaRPr lang="en-US" altLang="zh-CN" sz="2400" dirty="0"/>
          </a:p>
          <a:p>
            <a:r>
              <a:rPr lang="zh-CN" altLang="en-US" sz="2400" dirty="0"/>
              <a:t>之下进行。</a:t>
            </a:r>
          </a:p>
          <a:p>
            <a:pPr>
              <a:lnSpc>
                <a:spcPct val="150000"/>
              </a:lnSpc>
            </a:pPr>
            <a:endParaRPr lang="en-US" altLang="zh-CN" sz="2400" dirty="0"/>
          </a:p>
        </p:txBody>
      </p:sp>
      <p:sp>
        <p:nvSpPr>
          <p:cNvPr id="7" name="任意多边形 31"/>
          <p:cNvSpPr/>
          <p:nvPr/>
        </p:nvSpPr>
        <p:spPr>
          <a:xfrm flipH="1">
            <a:off x="902513" y="235133"/>
            <a:ext cx="1998618" cy="953587"/>
          </a:xfrm>
          <a:custGeom>
            <a:avLst/>
            <a:gdLst>
              <a:gd name="connsiteX0" fmla="*/ 2312125 w 5996287"/>
              <a:gd name="connsiteY0" fmla="*/ 39195 h 3474727"/>
              <a:gd name="connsiteX1" fmla="*/ 0 w 5996287"/>
              <a:gd name="connsiteY1" fmla="*/ 1750430 h 3474727"/>
              <a:gd name="connsiteX2" fmla="*/ 2325188 w 5996287"/>
              <a:gd name="connsiteY2" fmla="*/ 130635 h 3474727"/>
              <a:gd name="connsiteX3" fmla="*/ 91440 w 5996287"/>
              <a:gd name="connsiteY3" fmla="*/ 1789618 h 3474727"/>
              <a:gd name="connsiteX4" fmla="*/ 2468880 w 5996287"/>
              <a:gd name="connsiteY4" fmla="*/ 222075 h 3474727"/>
              <a:gd name="connsiteX5" fmla="*/ 117565 w 5996287"/>
              <a:gd name="connsiteY5" fmla="*/ 1933310 h 3474727"/>
              <a:gd name="connsiteX6" fmla="*/ 2625634 w 5996287"/>
              <a:gd name="connsiteY6" fmla="*/ 7 h 3474727"/>
              <a:gd name="connsiteX7" fmla="*/ 326571 w 5996287"/>
              <a:gd name="connsiteY7" fmla="*/ 1959435 h 3474727"/>
              <a:gd name="connsiteX8" fmla="*/ 2795451 w 5996287"/>
              <a:gd name="connsiteY8" fmla="*/ 104510 h 3474727"/>
              <a:gd name="connsiteX9" fmla="*/ 404948 w 5996287"/>
              <a:gd name="connsiteY9" fmla="*/ 2129253 h 3474727"/>
              <a:gd name="connsiteX10" fmla="*/ 3161211 w 5996287"/>
              <a:gd name="connsiteY10" fmla="*/ 78384 h 3474727"/>
              <a:gd name="connsiteX11" fmla="*/ 209005 w 5996287"/>
              <a:gd name="connsiteY11" fmla="*/ 2416635 h 3474727"/>
              <a:gd name="connsiteX12" fmla="*/ 3252651 w 5996287"/>
              <a:gd name="connsiteY12" fmla="*/ 130635 h 3474727"/>
              <a:gd name="connsiteX13" fmla="*/ 666205 w 5996287"/>
              <a:gd name="connsiteY13" fmla="*/ 2220693 h 3474727"/>
              <a:gd name="connsiteX14" fmla="*/ 3291840 w 5996287"/>
              <a:gd name="connsiteY14" fmla="*/ 235138 h 3474727"/>
              <a:gd name="connsiteX15" fmla="*/ 888274 w 5996287"/>
              <a:gd name="connsiteY15" fmla="*/ 2364384 h 3474727"/>
              <a:gd name="connsiteX16" fmla="*/ 3500845 w 5996287"/>
              <a:gd name="connsiteY16" fmla="*/ 365767 h 3474727"/>
              <a:gd name="connsiteX17" fmla="*/ 718457 w 5996287"/>
              <a:gd name="connsiteY17" fmla="*/ 2286007 h 3474727"/>
              <a:gd name="connsiteX18" fmla="*/ 3644537 w 5996287"/>
              <a:gd name="connsiteY18" fmla="*/ 457207 h 3474727"/>
              <a:gd name="connsiteX19" fmla="*/ 1005840 w 5996287"/>
              <a:gd name="connsiteY19" fmla="*/ 2442761 h 3474727"/>
              <a:gd name="connsiteX20" fmla="*/ 4023360 w 5996287"/>
              <a:gd name="connsiteY20" fmla="*/ 313515 h 3474727"/>
              <a:gd name="connsiteX21" fmla="*/ 1201783 w 5996287"/>
              <a:gd name="connsiteY21" fmla="*/ 2508075 h 3474727"/>
              <a:gd name="connsiteX22" fmla="*/ 4088674 w 5996287"/>
              <a:gd name="connsiteY22" fmla="*/ 522521 h 3474727"/>
              <a:gd name="connsiteX23" fmla="*/ 1463040 w 5996287"/>
              <a:gd name="connsiteY23" fmla="*/ 2612578 h 3474727"/>
              <a:gd name="connsiteX24" fmla="*/ 4206240 w 5996287"/>
              <a:gd name="connsiteY24" fmla="*/ 574773 h 3474727"/>
              <a:gd name="connsiteX25" fmla="*/ 1254034 w 5996287"/>
              <a:gd name="connsiteY25" fmla="*/ 2625641 h 3474727"/>
              <a:gd name="connsiteX26" fmla="*/ 4545874 w 5996287"/>
              <a:gd name="connsiteY26" fmla="*/ 666213 h 3474727"/>
              <a:gd name="connsiteX27" fmla="*/ 1881051 w 5996287"/>
              <a:gd name="connsiteY27" fmla="*/ 2677893 h 3474727"/>
              <a:gd name="connsiteX28" fmla="*/ 4846320 w 5996287"/>
              <a:gd name="connsiteY28" fmla="*/ 600898 h 3474727"/>
              <a:gd name="connsiteX29" fmla="*/ 1750423 w 5996287"/>
              <a:gd name="connsiteY29" fmla="*/ 2508075 h 3474727"/>
              <a:gd name="connsiteX30" fmla="*/ 4833257 w 5996287"/>
              <a:gd name="connsiteY30" fmla="*/ 914407 h 3474727"/>
              <a:gd name="connsiteX31" fmla="*/ 1841863 w 5996287"/>
              <a:gd name="connsiteY31" fmla="*/ 3004464 h 3474727"/>
              <a:gd name="connsiteX32" fmla="*/ 5068388 w 5996287"/>
              <a:gd name="connsiteY32" fmla="*/ 679275 h 3474727"/>
              <a:gd name="connsiteX33" fmla="*/ 1894114 w 5996287"/>
              <a:gd name="connsiteY33" fmla="*/ 3226533 h 3474727"/>
              <a:gd name="connsiteX34" fmla="*/ 5603965 w 5996287"/>
              <a:gd name="connsiteY34" fmla="*/ 587835 h 3474727"/>
              <a:gd name="connsiteX35" fmla="*/ 2325188 w 5996287"/>
              <a:gd name="connsiteY35" fmla="*/ 3278784 h 3474727"/>
              <a:gd name="connsiteX36" fmla="*/ 5826034 w 5996287"/>
              <a:gd name="connsiteY36" fmla="*/ 757653 h 3474727"/>
              <a:gd name="connsiteX37" fmla="*/ 2220685 w 5996287"/>
              <a:gd name="connsiteY37" fmla="*/ 3122030 h 3474727"/>
              <a:gd name="connsiteX38" fmla="*/ 5995851 w 5996287"/>
              <a:gd name="connsiteY38" fmla="*/ 940533 h 3474727"/>
              <a:gd name="connsiteX39" fmla="*/ 2416628 w 5996287"/>
              <a:gd name="connsiteY39" fmla="*/ 3474727 h 3474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5996287" h="3474727">
                <a:moveTo>
                  <a:pt x="2312125" y="39195"/>
                </a:moveTo>
                <a:lnTo>
                  <a:pt x="0" y="1750430"/>
                </a:lnTo>
                <a:cubicBezTo>
                  <a:pt x="2177" y="1765670"/>
                  <a:pt x="2309948" y="124104"/>
                  <a:pt x="2325188" y="130635"/>
                </a:cubicBezTo>
                <a:cubicBezTo>
                  <a:pt x="2340428" y="137166"/>
                  <a:pt x="67491" y="1774378"/>
                  <a:pt x="91440" y="1789618"/>
                </a:cubicBezTo>
                <a:cubicBezTo>
                  <a:pt x="115389" y="1804858"/>
                  <a:pt x="2464526" y="198126"/>
                  <a:pt x="2468880" y="222075"/>
                </a:cubicBezTo>
                <a:cubicBezTo>
                  <a:pt x="2473234" y="246024"/>
                  <a:pt x="91439" y="1970321"/>
                  <a:pt x="117565" y="1933310"/>
                </a:cubicBezTo>
                <a:cubicBezTo>
                  <a:pt x="143691" y="1896299"/>
                  <a:pt x="2590800" y="-4347"/>
                  <a:pt x="2625634" y="7"/>
                </a:cubicBezTo>
                <a:cubicBezTo>
                  <a:pt x="2660468" y="4361"/>
                  <a:pt x="298268" y="1942018"/>
                  <a:pt x="326571" y="1959435"/>
                </a:cubicBezTo>
                <a:cubicBezTo>
                  <a:pt x="354874" y="1976852"/>
                  <a:pt x="2782388" y="76207"/>
                  <a:pt x="2795451" y="104510"/>
                </a:cubicBezTo>
                <a:cubicBezTo>
                  <a:pt x="2808514" y="132813"/>
                  <a:pt x="343988" y="2133607"/>
                  <a:pt x="404948" y="2129253"/>
                </a:cubicBezTo>
                <a:cubicBezTo>
                  <a:pt x="465908" y="2124899"/>
                  <a:pt x="3193868" y="30487"/>
                  <a:pt x="3161211" y="78384"/>
                </a:cubicBezTo>
                <a:cubicBezTo>
                  <a:pt x="3128554" y="126281"/>
                  <a:pt x="193765" y="2407927"/>
                  <a:pt x="209005" y="2416635"/>
                </a:cubicBezTo>
                <a:cubicBezTo>
                  <a:pt x="224245" y="2425343"/>
                  <a:pt x="3176451" y="163292"/>
                  <a:pt x="3252651" y="130635"/>
                </a:cubicBezTo>
                <a:cubicBezTo>
                  <a:pt x="3328851" y="97978"/>
                  <a:pt x="659673" y="2203276"/>
                  <a:pt x="666205" y="2220693"/>
                </a:cubicBezTo>
                <a:cubicBezTo>
                  <a:pt x="672736" y="2238110"/>
                  <a:pt x="3254829" y="211190"/>
                  <a:pt x="3291840" y="235138"/>
                </a:cubicBezTo>
                <a:cubicBezTo>
                  <a:pt x="3328852" y="259087"/>
                  <a:pt x="853440" y="2342613"/>
                  <a:pt x="888274" y="2364384"/>
                </a:cubicBezTo>
                <a:cubicBezTo>
                  <a:pt x="923108" y="2386156"/>
                  <a:pt x="3529148" y="378830"/>
                  <a:pt x="3500845" y="365767"/>
                </a:cubicBezTo>
                <a:cubicBezTo>
                  <a:pt x="3472542" y="352704"/>
                  <a:pt x="694508" y="2270767"/>
                  <a:pt x="718457" y="2286007"/>
                </a:cubicBezTo>
                <a:cubicBezTo>
                  <a:pt x="742406" y="2301247"/>
                  <a:pt x="3596640" y="431081"/>
                  <a:pt x="3644537" y="457207"/>
                </a:cubicBezTo>
                <a:cubicBezTo>
                  <a:pt x="3692434" y="483333"/>
                  <a:pt x="942703" y="2466710"/>
                  <a:pt x="1005840" y="2442761"/>
                </a:cubicBezTo>
                <a:cubicBezTo>
                  <a:pt x="1068977" y="2418812"/>
                  <a:pt x="3990703" y="302629"/>
                  <a:pt x="4023360" y="313515"/>
                </a:cubicBezTo>
                <a:cubicBezTo>
                  <a:pt x="4056017" y="324401"/>
                  <a:pt x="1190897" y="2473241"/>
                  <a:pt x="1201783" y="2508075"/>
                </a:cubicBezTo>
                <a:cubicBezTo>
                  <a:pt x="1212669" y="2542909"/>
                  <a:pt x="4045131" y="505104"/>
                  <a:pt x="4088674" y="522521"/>
                </a:cubicBezTo>
                <a:cubicBezTo>
                  <a:pt x="4132217" y="539938"/>
                  <a:pt x="1443446" y="2603869"/>
                  <a:pt x="1463040" y="2612578"/>
                </a:cubicBezTo>
                <a:cubicBezTo>
                  <a:pt x="1482634" y="2621287"/>
                  <a:pt x="4241074" y="572596"/>
                  <a:pt x="4206240" y="574773"/>
                </a:cubicBezTo>
                <a:cubicBezTo>
                  <a:pt x="4171406" y="576950"/>
                  <a:pt x="1197428" y="2610401"/>
                  <a:pt x="1254034" y="2625641"/>
                </a:cubicBezTo>
                <a:cubicBezTo>
                  <a:pt x="1310640" y="2640881"/>
                  <a:pt x="4441371" y="657504"/>
                  <a:pt x="4545874" y="666213"/>
                </a:cubicBezTo>
                <a:cubicBezTo>
                  <a:pt x="4650377" y="674922"/>
                  <a:pt x="1830977" y="2688779"/>
                  <a:pt x="1881051" y="2677893"/>
                </a:cubicBezTo>
                <a:cubicBezTo>
                  <a:pt x="1931125" y="2667007"/>
                  <a:pt x="4868091" y="629201"/>
                  <a:pt x="4846320" y="600898"/>
                </a:cubicBezTo>
                <a:cubicBezTo>
                  <a:pt x="4824549" y="572595"/>
                  <a:pt x="1752600" y="2455824"/>
                  <a:pt x="1750423" y="2508075"/>
                </a:cubicBezTo>
                <a:cubicBezTo>
                  <a:pt x="1748246" y="2560326"/>
                  <a:pt x="4818017" y="831676"/>
                  <a:pt x="4833257" y="914407"/>
                </a:cubicBezTo>
                <a:cubicBezTo>
                  <a:pt x="4848497" y="997138"/>
                  <a:pt x="1802675" y="3043653"/>
                  <a:pt x="1841863" y="3004464"/>
                </a:cubicBezTo>
                <a:cubicBezTo>
                  <a:pt x="1881051" y="2965275"/>
                  <a:pt x="5059680" y="642264"/>
                  <a:pt x="5068388" y="679275"/>
                </a:cubicBezTo>
                <a:cubicBezTo>
                  <a:pt x="5077096" y="716286"/>
                  <a:pt x="1804851" y="3241773"/>
                  <a:pt x="1894114" y="3226533"/>
                </a:cubicBezTo>
                <a:cubicBezTo>
                  <a:pt x="1983377" y="3211293"/>
                  <a:pt x="5532119" y="579127"/>
                  <a:pt x="5603965" y="587835"/>
                </a:cubicBezTo>
                <a:cubicBezTo>
                  <a:pt x="5675811" y="596543"/>
                  <a:pt x="2288176" y="3250481"/>
                  <a:pt x="2325188" y="3278784"/>
                </a:cubicBezTo>
                <a:cubicBezTo>
                  <a:pt x="2362200" y="3307087"/>
                  <a:pt x="5843451" y="783779"/>
                  <a:pt x="5826034" y="757653"/>
                </a:cubicBezTo>
                <a:cubicBezTo>
                  <a:pt x="5808617" y="731527"/>
                  <a:pt x="2192382" y="3091550"/>
                  <a:pt x="2220685" y="3122030"/>
                </a:cubicBezTo>
                <a:cubicBezTo>
                  <a:pt x="2248988" y="3152510"/>
                  <a:pt x="5963194" y="881750"/>
                  <a:pt x="5995851" y="940533"/>
                </a:cubicBezTo>
                <a:cubicBezTo>
                  <a:pt x="6028508" y="999316"/>
                  <a:pt x="4222568" y="2237021"/>
                  <a:pt x="2416628" y="3474727"/>
                </a:cubicBezTo>
              </a:path>
            </a:pathLst>
          </a:custGeom>
          <a:noFill/>
          <a:ln w="3175">
            <a:solidFill>
              <a:srgbClr val="42B6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182933" y="326573"/>
            <a:ext cx="18261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3200" b="1" dirty="0">
                <a:blipFill>
                  <a:blip r:embed="rId3"/>
                  <a:stretch>
                    <a:fillRect/>
                  </a:stretch>
                </a:blipFill>
                <a:cs typeface="+mn-ea"/>
                <a:sym typeface="+mn-lt"/>
              </a:rPr>
              <a:t>均衡价格</a:t>
            </a:r>
          </a:p>
        </p:txBody>
      </p:sp>
      <p:sp>
        <p:nvSpPr>
          <p:cNvPr id="9" name="任意多边形 33"/>
          <p:cNvSpPr/>
          <p:nvPr/>
        </p:nvSpPr>
        <p:spPr>
          <a:xfrm rot="16200000" flipH="1">
            <a:off x="6262292" y="-2350593"/>
            <a:ext cx="45719" cy="6389737"/>
          </a:xfrm>
          <a:custGeom>
            <a:avLst/>
            <a:gdLst/>
            <a:ahLst/>
            <a:cxnLst/>
            <a:rect l="l" t="t" r="r" b="b"/>
            <a:pathLst>
              <a:path w="24231" h="914247">
                <a:moveTo>
                  <a:pt x="5283" y="910420"/>
                </a:moveTo>
                <a:lnTo>
                  <a:pt x="5106" y="914247"/>
                </a:lnTo>
                <a:lnTo>
                  <a:pt x="3582" y="914247"/>
                </a:lnTo>
                <a:close/>
                <a:moveTo>
                  <a:pt x="24231" y="887871"/>
                </a:moveTo>
                <a:lnTo>
                  <a:pt x="24231" y="914247"/>
                </a:lnTo>
                <a:lnTo>
                  <a:pt x="14665" y="914247"/>
                </a:lnTo>
                <a:lnTo>
                  <a:pt x="21671" y="894208"/>
                </a:lnTo>
                <a:close/>
                <a:moveTo>
                  <a:pt x="7503" y="865611"/>
                </a:moveTo>
                <a:lnTo>
                  <a:pt x="7216" y="868576"/>
                </a:lnTo>
                <a:lnTo>
                  <a:pt x="6766" y="878326"/>
                </a:lnTo>
                <a:lnTo>
                  <a:pt x="0" y="886263"/>
                </a:lnTo>
                <a:lnTo>
                  <a:pt x="0" y="876548"/>
                </a:lnTo>
                <a:lnTo>
                  <a:pt x="5182" y="868927"/>
                </a:lnTo>
                <a:close/>
                <a:moveTo>
                  <a:pt x="24231" y="857838"/>
                </a:moveTo>
                <a:lnTo>
                  <a:pt x="24231" y="867787"/>
                </a:lnTo>
                <a:lnTo>
                  <a:pt x="5283" y="910420"/>
                </a:lnTo>
                <a:lnTo>
                  <a:pt x="6766" y="878326"/>
                </a:lnTo>
                <a:close/>
                <a:moveTo>
                  <a:pt x="24231" y="840913"/>
                </a:moveTo>
                <a:lnTo>
                  <a:pt x="24231" y="841714"/>
                </a:lnTo>
                <a:lnTo>
                  <a:pt x="7503" y="865611"/>
                </a:lnTo>
                <a:lnTo>
                  <a:pt x="7514" y="865497"/>
                </a:lnTo>
                <a:close/>
                <a:moveTo>
                  <a:pt x="9928" y="840562"/>
                </a:moveTo>
                <a:lnTo>
                  <a:pt x="7514" y="865497"/>
                </a:lnTo>
                <a:lnTo>
                  <a:pt x="5182" y="868927"/>
                </a:lnTo>
                <a:lnTo>
                  <a:pt x="0" y="876330"/>
                </a:lnTo>
                <a:lnTo>
                  <a:pt x="0" y="855943"/>
                </a:lnTo>
                <a:lnTo>
                  <a:pt x="1909" y="852567"/>
                </a:lnTo>
                <a:close/>
                <a:moveTo>
                  <a:pt x="15593" y="782055"/>
                </a:moveTo>
                <a:lnTo>
                  <a:pt x="14536" y="792975"/>
                </a:lnTo>
                <a:lnTo>
                  <a:pt x="0" y="815757"/>
                </a:lnTo>
                <a:lnTo>
                  <a:pt x="0" y="811766"/>
                </a:lnTo>
                <a:close/>
                <a:moveTo>
                  <a:pt x="24231" y="780256"/>
                </a:moveTo>
                <a:lnTo>
                  <a:pt x="24231" y="819152"/>
                </a:lnTo>
                <a:lnTo>
                  <a:pt x="9928" y="840562"/>
                </a:lnTo>
                <a:lnTo>
                  <a:pt x="14536" y="792975"/>
                </a:lnTo>
                <a:lnTo>
                  <a:pt x="18270" y="787121"/>
                </a:lnTo>
                <a:close/>
                <a:moveTo>
                  <a:pt x="24231" y="761668"/>
                </a:moveTo>
                <a:lnTo>
                  <a:pt x="24231" y="765596"/>
                </a:lnTo>
                <a:lnTo>
                  <a:pt x="15593" y="782055"/>
                </a:lnTo>
                <a:lnTo>
                  <a:pt x="15754" y="780386"/>
                </a:lnTo>
                <a:close/>
                <a:moveTo>
                  <a:pt x="24231" y="712346"/>
                </a:moveTo>
                <a:lnTo>
                  <a:pt x="24231" y="731086"/>
                </a:lnTo>
                <a:lnTo>
                  <a:pt x="18270" y="754399"/>
                </a:lnTo>
                <a:lnTo>
                  <a:pt x="15754" y="780386"/>
                </a:lnTo>
                <a:lnTo>
                  <a:pt x="13254" y="785906"/>
                </a:lnTo>
                <a:lnTo>
                  <a:pt x="0" y="811485"/>
                </a:lnTo>
                <a:lnTo>
                  <a:pt x="0" y="752641"/>
                </a:lnTo>
                <a:lnTo>
                  <a:pt x="18270" y="721676"/>
                </a:lnTo>
                <a:close/>
                <a:moveTo>
                  <a:pt x="4049" y="698809"/>
                </a:moveTo>
                <a:lnTo>
                  <a:pt x="1909" y="705315"/>
                </a:lnTo>
                <a:lnTo>
                  <a:pt x="0" y="710229"/>
                </a:lnTo>
                <a:lnTo>
                  <a:pt x="0" y="701476"/>
                </a:lnTo>
                <a:lnTo>
                  <a:pt x="3903" y="698941"/>
                </a:lnTo>
                <a:close/>
                <a:moveTo>
                  <a:pt x="24231" y="652905"/>
                </a:moveTo>
                <a:lnTo>
                  <a:pt x="24231" y="680503"/>
                </a:lnTo>
                <a:lnTo>
                  <a:pt x="4049" y="698809"/>
                </a:lnTo>
                <a:lnTo>
                  <a:pt x="14843" y="665990"/>
                </a:lnTo>
                <a:close/>
                <a:moveTo>
                  <a:pt x="24231" y="619049"/>
                </a:moveTo>
                <a:lnTo>
                  <a:pt x="24231" y="637446"/>
                </a:lnTo>
                <a:lnTo>
                  <a:pt x="14843" y="665990"/>
                </a:lnTo>
                <a:lnTo>
                  <a:pt x="0" y="686679"/>
                </a:lnTo>
                <a:lnTo>
                  <a:pt x="0" y="646781"/>
                </a:lnTo>
                <a:close/>
                <a:moveTo>
                  <a:pt x="3622" y="602431"/>
                </a:moveTo>
                <a:lnTo>
                  <a:pt x="0" y="609824"/>
                </a:lnTo>
                <a:lnTo>
                  <a:pt x="0" y="603434"/>
                </a:lnTo>
                <a:lnTo>
                  <a:pt x="3088" y="602562"/>
                </a:lnTo>
                <a:close/>
                <a:moveTo>
                  <a:pt x="13271" y="600059"/>
                </a:moveTo>
                <a:lnTo>
                  <a:pt x="0" y="626949"/>
                </a:lnTo>
                <a:lnTo>
                  <a:pt x="0" y="618882"/>
                </a:lnTo>
                <a:lnTo>
                  <a:pt x="9809" y="600910"/>
                </a:lnTo>
                <a:close/>
                <a:moveTo>
                  <a:pt x="24231" y="578966"/>
                </a:moveTo>
                <a:lnTo>
                  <a:pt x="24231" y="597364"/>
                </a:lnTo>
                <a:lnTo>
                  <a:pt x="13271" y="600059"/>
                </a:lnTo>
                <a:lnTo>
                  <a:pt x="14340" y="597894"/>
                </a:lnTo>
                <a:close/>
                <a:moveTo>
                  <a:pt x="15033" y="562383"/>
                </a:moveTo>
                <a:lnTo>
                  <a:pt x="1647" y="598860"/>
                </a:lnTo>
                <a:lnTo>
                  <a:pt x="0" y="603432"/>
                </a:lnTo>
                <a:lnTo>
                  <a:pt x="0" y="582448"/>
                </a:lnTo>
                <a:close/>
                <a:moveTo>
                  <a:pt x="24231" y="560369"/>
                </a:moveTo>
                <a:lnTo>
                  <a:pt x="24231" y="574485"/>
                </a:lnTo>
                <a:lnTo>
                  <a:pt x="9809" y="600910"/>
                </a:lnTo>
                <a:lnTo>
                  <a:pt x="3622" y="602431"/>
                </a:lnTo>
                <a:close/>
                <a:moveTo>
                  <a:pt x="24231" y="537319"/>
                </a:moveTo>
                <a:lnTo>
                  <a:pt x="24231" y="550611"/>
                </a:lnTo>
                <a:lnTo>
                  <a:pt x="18270" y="558063"/>
                </a:lnTo>
                <a:lnTo>
                  <a:pt x="15033" y="562383"/>
                </a:lnTo>
                <a:close/>
                <a:moveTo>
                  <a:pt x="24231" y="507786"/>
                </a:moveTo>
                <a:lnTo>
                  <a:pt x="24231" y="529738"/>
                </a:lnTo>
                <a:lnTo>
                  <a:pt x="0" y="578164"/>
                </a:lnTo>
                <a:lnTo>
                  <a:pt x="0" y="575156"/>
                </a:lnTo>
                <a:lnTo>
                  <a:pt x="12382" y="543377"/>
                </a:lnTo>
                <a:close/>
                <a:moveTo>
                  <a:pt x="24231" y="501381"/>
                </a:moveTo>
                <a:lnTo>
                  <a:pt x="24231" y="501744"/>
                </a:lnTo>
                <a:lnTo>
                  <a:pt x="21546" y="508202"/>
                </a:lnTo>
                <a:lnTo>
                  <a:pt x="0" y="563090"/>
                </a:lnTo>
                <a:lnTo>
                  <a:pt x="0" y="556453"/>
                </a:lnTo>
                <a:close/>
                <a:moveTo>
                  <a:pt x="1909" y="410811"/>
                </a:moveTo>
                <a:lnTo>
                  <a:pt x="0" y="414762"/>
                </a:lnTo>
                <a:lnTo>
                  <a:pt x="0" y="413381"/>
                </a:lnTo>
                <a:close/>
                <a:moveTo>
                  <a:pt x="3418" y="408396"/>
                </a:moveTo>
                <a:lnTo>
                  <a:pt x="2497" y="410155"/>
                </a:lnTo>
                <a:lnTo>
                  <a:pt x="1909" y="410811"/>
                </a:lnTo>
                <a:close/>
                <a:moveTo>
                  <a:pt x="24231" y="398062"/>
                </a:moveTo>
                <a:lnTo>
                  <a:pt x="24231" y="422586"/>
                </a:lnTo>
                <a:lnTo>
                  <a:pt x="0" y="480889"/>
                </a:lnTo>
                <a:lnTo>
                  <a:pt x="0" y="450165"/>
                </a:lnTo>
                <a:lnTo>
                  <a:pt x="4211" y="436105"/>
                </a:lnTo>
                <a:lnTo>
                  <a:pt x="9821" y="425737"/>
                </a:lnTo>
                <a:close/>
                <a:moveTo>
                  <a:pt x="18211" y="392616"/>
                </a:moveTo>
                <a:lnTo>
                  <a:pt x="11054" y="413256"/>
                </a:lnTo>
                <a:lnTo>
                  <a:pt x="4211" y="436105"/>
                </a:lnTo>
                <a:lnTo>
                  <a:pt x="0" y="443888"/>
                </a:lnTo>
                <a:lnTo>
                  <a:pt x="0" y="414921"/>
                </a:lnTo>
                <a:lnTo>
                  <a:pt x="2497" y="410155"/>
                </a:lnTo>
                <a:close/>
                <a:moveTo>
                  <a:pt x="24231" y="375252"/>
                </a:moveTo>
                <a:lnTo>
                  <a:pt x="24231" y="385897"/>
                </a:lnTo>
                <a:lnTo>
                  <a:pt x="18211" y="392616"/>
                </a:lnTo>
                <a:close/>
                <a:moveTo>
                  <a:pt x="946" y="372617"/>
                </a:moveTo>
                <a:lnTo>
                  <a:pt x="0" y="374923"/>
                </a:lnTo>
                <a:lnTo>
                  <a:pt x="0" y="373274"/>
                </a:lnTo>
                <a:close/>
                <a:moveTo>
                  <a:pt x="24231" y="368546"/>
                </a:moveTo>
                <a:lnTo>
                  <a:pt x="24231" y="375095"/>
                </a:lnTo>
                <a:lnTo>
                  <a:pt x="3418" y="408396"/>
                </a:lnTo>
                <a:lnTo>
                  <a:pt x="22381" y="372205"/>
                </a:lnTo>
                <a:close/>
                <a:moveTo>
                  <a:pt x="17496" y="361533"/>
                </a:moveTo>
                <a:lnTo>
                  <a:pt x="0" y="412652"/>
                </a:lnTo>
                <a:lnTo>
                  <a:pt x="0" y="380575"/>
                </a:lnTo>
                <a:lnTo>
                  <a:pt x="1909" y="378088"/>
                </a:lnTo>
                <a:lnTo>
                  <a:pt x="6712" y="368669"/>
                </a:lnTo>
                <a:close/>
                <a:moveTo>
                  <a:pt x="24231" y="341854"/>
                </a:moveTo>
                <a:lnTo>
                  <a:pt x="24231" y="357077"/>
                </a:lnTo>
                <a:lnTo>
                  <a:pt x="17496" y="361533"/>
                </a:lnTo>
                <a:close/>
                <a:moveTo>
                  <a:pt x="24231" y="317948"/>
                </a:moveTo>
                <a:lnTo>
                  <a:pt x="24231" y="334309"/>
                </a:lnTo>
                <a:lnTo>
                  <a:pt x="6712" y="368669"/>
                </a:lnTo>
                <a:lnTo>
                  <a:pt x="4938" y="369842"/>
                </a:lnTo>
                <a:lnTo>
                  <a:pt x="946" y="372617"/>
                </a:lnTo>
                <a:lnTo>
                  <a:pt x="3396" y="366647"/>
                </a:lnTo>
                <a:cubicBezTo>
                  <a:pt x="7901" y="355454"/>
                  <a:pt x="12840" y="342968"/>
                  <a:pt x="18270" y="329004"/>
                </a:cubicBezTo>
                <a:lnTo>
                  <a:pt x="18607" y="327910"/>
                </a:lnTo>
                <a:close/>
                <a:moveTo>
                  <a:pt x="11602" y="312390"/>
                </a:moveTo>
                <a:lnTo>
                  <a:pt x="0" y="336412"/>
                </a:lnTo>
                <a:lnTo>
                  <a:pt x="0" y="325354"/>
                </a:lnTo>
                <a:close/>
                <a:moveTo>
                  <a:pt x="11729" y="312127"/>
                </a:moveTo>
                <a:lnTo>
                  <a:pt x="11652" y="312334"/>
                </a:lnTo>
                <a:lnTo>
                  <a:pt x="11602" y="312390"/>
                </a:lnTo>
                <a:close/>
                <a:moveTo>
                  <a:pt x="17161" y="300881"/>
                </a:moveTo>
                <a:lnTo>
                  <a:pt x="11729" y="312127"/>
                </a:lnTo>
                <a:lnTo>
                  <a:pt x="14902" y="303593"/>
                </a:lnTo>
                <a:close/>
                <a:moveTo>
                  <a:pt x="24231" y="298145"/>
                </a:moveTo>
                <a:lnTo>
                  <a:pt x="24231" y="309647"/>
                </a:lnTo>
                <a:lnTo>
                  <a:pt x="18607" y="327910"/>
                </a:lnTo>
                <a:lnTo>
                  <a:pt x="14205" y="335709"/>
                </a:lnTo>
                <a:cubicBezTo>
                  <a:pt x="9994" y="342497"/>
                  <a:pt x="5528" y="349315"/>
                  <a:pt x="572" y="357320"/>
                </a:cubicBezTo>
                <a:lnTo>
                  <a:pt x="0" y="358312"/>
                </a:lnTo>
                <a:lnTo>
                  <a:pt x="0" y="347379"/>
                </a:lnTo>
                <a:lnTo>
                  <a:pt x="8326" y="321282"/>
                </a:lnTo>
                <a:lnTo>
                  <a:pt x="11652" y="312334"/>
                </a:lnTo>
                <a:lnTo>
                  <a:pt x="22595" y="300108"/>
                </a:lnTo>
                <a:close/>
                <a:moveTo>
                  <a:pt x="24231" y="286243"/>
                </a:moveTo>
                <a:lnTo>
                  <a:pt x="24231" y="292396"/>
                </a:lnTo>
                <a:lnTo>
                  <a:pt x="17161" y="300881"/>
                </a:lnTo>
                <a:close/>
                <a:moveTo>
                  <a:pt x="18603" y="231141"/>
                </a:moveTo>
                <a:lnTo>
                  <a:pt x="16606" y="235168"/>
                </a:lnTo>
                <a:lnTo>
                  <a:pt x="4000" y="260495"/>
                </a:lnTo>
                <a:lnTo>
                  <a:pt x="1909" y="263559"/>
                </a:lnTo>
                <a:lnTo>
                  <a:pt x="0" y="267317"/>
                </a:lnTo>
                <a:lnTo>
                  <a:pt x="0" y="258594"/>
                </a:lnTo>
                <a:close/>
                <a:moveTo>
                  <a:pt x="24231" y="230849"/>
                </a:moveTo>
                <a:lnTo>
                  <a:pt x="24231" y="278494"/>
                </a:lnTo>
                <a:lnTo>
                  <a:pt x="14902" y="303593"/>
                </a:lnTo>
                <a:lnTo>
                  <a:pt x="0" y="321476"/>
                </a:lnTo>
                <a:lnTo>
                  <a:pt x="0" y="268532"/>
                </a:lnTo>
                <a:lnTo>
                  <a:pt x="4000" y="260495"/>
                </a:lnTo>
                <a:close/>
                <a:moveTo>
                  <a:pt x="24231" y="219793"/>
                </a:moveTo>
                <a:lnTo>
                  <a:pt x="24231" y="222836"/>
                </a:lnTo>
                <a:lnTo>
                  <a:pt x="18603" y="231141"/>
                </a:lnTo>
                <a:close/>
                <a:moveTo>
                  <a:pt x="24231" y="133342"/>
                </a:moveTo>
                <a:lnTo>
                  <a:pt x="24231" y="206545"/>
                </a:lnTo>
                <a:lnTo>
                  <a:pt x="13499" y="223505"/>
                </a:lnTo>
                <a:lnTo>
                  <a:pt x="0" y="245723"/>
                </a:lnTo>
                <a:lnTo>
                  <a:pt x="0" y="173915"/>
                </a:lnTo>
                <a:close/>
                <a:moveTo>
                  <a:pt x="24231" y="123476"/>
                </a:moveTo>
                <a:lnTo>
                  <a:pt x="24231" y="130027"/>
                </a:lnTo>
                <a:lnTo>
                  <a:pt x="17186" y="143459"/>
                </a:lnTo>
                <a:lnTo>
                  <a:pt x="0" y="171861"/>
                </a:lnTo>
                <a:lnTo>
                  <a:pt x="0" y="166299"/>
                </a:lnTo>
                <a:lnTo>
                  <a:pt x="18270" y="132668"/>
                </a:lnTo>
                <a:close/>
                <a:moveTo>
                  <a:pt x="10141" y="101902"/>
                </a:moveTo>
                <a:lnTo>
                  <a:pt x="3390" y="124989"/>
                </a:lnTo>
                <a:lnTo>
                  <a:pt x="0" y="135481"/>
                </a:lnTo>
                <a:lnTo>
                  <a:pt x="0" y="120168"/>
                </a:lnTo>
                <a:lnTo>
                  <a:pt x="2059" y="116043"/>
                </a:lnTo>
                <a:close/>
                <a:moveTo>
                  <a:pt x="24231" y="71662"/>
                </a:moveTo>
                <a:lnTo>
                  <a:pt x="24231" y="77243"/>
                </a:lnTo>
                <a:lnTo>
                  <a:pt x="10141" y="101902"/>
                </a:lnTo>
                <a:lnTo>
                  <a:pt x="11579" y="96983"/>
                </a:lnTo>
                <a:lnTo>
                  <a:pt x="18270" y="83584"/>
                </a:lnTo>
                <a:close/>
                <a:moveTo>
                  <a:pt x="8884" y="41579"/>
                </a:moveTo>
                <a:lnTo>
                  <a:pt x="5981" y="51185"/>
                </a:lnTo>
                <a:lnTo>
                  <a:pt x="0" y="58084"/>
                </a:lnTo>
                <a:lnTo>
                  <a:pt x="0" y="57571"/>
                </a:lnTo>
                <a:close/>
                <a:moveTo>
                  <a:pt x="24231" y="30135"/>
                </a:moveTo>
                <a:lnTo>
                  <a:pt x="24231" y="53709"/>
                </a:lnTo>
                <a:lnTo>
                  <a:pt x="11579" y="96983"/>
                </a:lnTo>
                <a:lnTo>
                  <a:pt x="2059" y="116043"/>
                </a:lnTo>
                <a:lnTo>
                  <a:pt x="1909" y="116307"/>
                </a:lnTo>
                <a:lnTo>
                  <a:pt x="0" y="120126"/>
                </a:lnTo>
                <a:lnTo>
                  <a:pt x="0" y="70975"/>
                </a:lnTo>
                <a:lnTo>
                  <a:pt x="5981" y="51185"/>
                </a:lnTo>
                <a:close/>
                <a:moveTo>
                  <a:pt x="20675" y="0"/>
                </a:moveTo>
                <a:lnTo>
                  <a:pt x="24231" y="0"/>
                </a:lnTo>
                <a:lnTo>
                  <a:pt x="24231" y="13954"/>
                </a:lnTo>
                <a:lnTo>
                  <a:pt x="8884" y="41579"/>
                </a:lnTo>
                <a:lnTo>
                  <a:pt x="12161" y="30736"/>
                </a:lnTo>
                <a:close/>
                <a:moveTo>
                  <a:pt x="0" y="0"/>
                </a:moveTo>
                <a:lnTo>
                  <a:pt x="3827" y="0"/>
                </a:lnTo>
                <a:lnTo>
                  <a:pt x="0" y="8201"/>
                </a:lnTo>
                <a:close/>
              </a:path>
            </a:pathLst>
          </a:cu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endParaRPr lang="zh-CN" altLang="en-US">
              <a:cs typeface="+mn-ea"/>
              <a:sym typeface="+mn-lt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775771" y="37833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>
                <a:solidFill>
                  <a:schemeClr val="bg1"/>
                </a:solidFill>
                <a:cs typeface="+mn-ea"/>
                <a:sym typeface="+mn-lt"/>
              </a:rPr>
              <a:t>3</a:t>
            </a:r>
            <a:endParaRPr lang="zh-CN" altLang="en-US" sz="2800" b="1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pic>
        <p:nvPicPr>
          <p:cNvPr id="12" name="图片 11">
            <a:extLst>
              <a:ext uri="{FF2B5EF4-FFF2-40B4-BE49-F238E27FC236}">
                <a16:creationId xmlns:a16="http://schemas.microsoft.com/office/drawing/2014/main" id="{6CB02038-A8AC-46DA-91BC-F84BB07CB43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4182" y="2979057"/>
            <a:ext cx="7005838" cy="3193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578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5000">
        <p14:gallery dir="l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任意多边形 1"/>
          <p:cNvSpPr/>
          <p:nvPr/>
        </p:nvSpPr>
        <p:spPr>
          <a:xfrm flipH="1">
            <a:off x="902513" y="235133"/>
            <a:ext cx="1998618" cy="953587"/>
          </a:xfrm>
          <a:custGeom>
            <a:avLst/>
            <a:gdLst>
              <a:gd name="connsiteX0" fmla="*/ 2312125 w 5996287"/>
              <a:gd name="connsiteY0" fmla="*/ 39195 h 3474727"/>
              <a:gd name="connsiteX1" fmla="*/ 0 w 5996287"/>
              <a:gd name="connsiteY1" fmla="*/ 1750430 h 3474727"/>
              <a:gd name="connsiteX2" fmla="*/ 2325188 w 5996287"/>
              <a:gd name="connsiteY2" fmla="*/ 130635 h 3474727"/>
              <a:gd name="connsiteX3" fmla="*/ 91440 w 5996287"/>
              <a:gd name="connsiteY3" fmla="*/ 1789618 h 3474727"/>
              <a:gd name="connsiteX4" fmla="*/ 2468880 w 5996287"/>
              <a:gd name="connsiteY4" fmla="*/ 222075 h 3474727"/>
              <a:gd name="connsiteX5" fmla="*/ 117565 w 5996287"/>
              <a:gd name="connsiteY5" fmla="*/ 1933310 h 3474727"/>
              <a:gd name="connsiteX6" fmla="*/ 2625634 w 5996287"/>
              <a:gd name="connsiteY6" fmla="*/ 7 h 3474727"/>
              <a:gd name="connsiteX7" fmla="*/ 326571 w 5996287"/>
              <a:gd name="connsiteY7" fmla="*/ 1959435 h 3474727"/>
              <a:gd name="connsiteX8" fmla="*/ 2795451 w 5996287"/>
              <a:gd name="connsiteY8" fmla="*/ 104510 h 3474727"/>
              <a:gd name="connsiteX9" fmla="*/ 404948 w 5996287"/>
              <a:gd name="connsiteY9" fmla="*/ 2129253 h 3474727"/>
              <a:gd name="connsiteX10" fmla="*/ 3161211 w 5996287"/>
              <a:gd name="connsiteY10" fmla="*/ 78384 h 3474727"/>
              <a:gd name="connsiteX11" fmla="*/ 209005 w 5996287"/>
              <a:gd name="connsiteY11" fmla="*/ 2416635 h 3474727"/>
              <a:gd name="connsiteX12" fmla="*/ 3252651 w 5996287"/>
              <a:gd name="connsiteY12" fmla="*/ 130635 h 3474727"/>
              <a:gd name="connsiteX13" fmla="*/ 666205 w 5996287"/>
              <a:gd name="connsiteY13" fmla="*/ 2220693 h 3474727"/>
              <a:gd name="connsiteX14" fmla="*/ 3291840 w 5996287"/>
              <a:gd name="connsiteY14" fmla="*/ 235138 h 3474727"/>
              <a:gd name="connsiteX15" fmla="*/ 888274 w 5996287"/>
              <a:gd name="connsiteY15" fmla="*/ 2364384 h 3474727"/>
              <a:gd name="connsiteX16" fmla="*/ 3500845 w 5996287"/>
              <a:gd name="connsiteY16" fmla="*/ 365767 h 3474727"/>
              <a:gd name="connsiteX17" fmla="*/ 718457 w 5996287"/>
              <a:gd name="connsiteY17" fmla="*/ 2286007 h 3474727"/>
              <a:gd name="connsiteX18" fmla="*/ 3644537 w 5996287"/>
              <a:gd name="connsiteY18" fmla="*/ 457207 h 3474727"/>
              <a:gd name="connsiteX19" fmla="*/ 1005840 w 5996287"/>
              <a:gd name="connsiteY19" fmla="*/ 2442761 h 3474727"/>
              <a:gd name="connsiteX20" fmla="*/ 4023360 w 5996287"/>
              <a:gd name="connsiteY20" fmla="*/ 313515 h 3474727"/>
              <a:gd name="connsiteX21" fmla="*/ 1201783 w 5996287"/>
              <a:gd name="connsiteY21" fmla="*/ 2508075 h 3474727"/>
              <a:gd name="connsiteX22" fmla="*/ 4088674 w 5996287"/>
              <a:gd name="connsiteY22" fmla="*/ 522521 h 3474727"/>
              <a:gd name="connsiteX23" fmla="*/ 1463040 w 5996287"/>
              <a:gd name="connsiteY23" fmla="*/ 2612578 h 3474727"/>
              <a:gd name="connsiteX24" fmla="*/ 4206240 w 5996287"/>
              <a:gd name="connsiteY24" fmla="*/ 574773 h 3474727"/>
              <a:gd name="connsiteX25" fmla="*/ 1254034 w 5996287"/>
              <a:gd name="connsiteY25" fmla="*/ 2625641 h 3474727"/>
              <a:gd name="connsiteX26" fmla="*/ 4545874 w 5996287"/>
              <a:gd name="connsiteY26" fmla="*/ 666213 h 3474727"/>
              <a:gd name="connsiteX27" fmla="*/ 1881051 w 5996287"/>
              <a:gd name="connsiteY27" fmla="*/ 2677893 h 3474727"/>
              <a:gd name="connsiteX28" fmla="*/ 4846320 w 5996287"/>
              <a:gd name="connsiteY28" fmla="*/ 600898 h 3474727"/>
              <a:gd name="connsiteX29" fmla="*/ 1750423 w 5996287"/>
              <a:gd name="connsiteY29" fmla="*/ 2508075 h 3474727"/>
              <a:gd name="connsiteX30" fmla="*/ 4833257 w 5996287"/>
              <a:gd name="connsiteY30" fmla="*/ 914407 h 3474727"/>
              <a:gd name="connsiteX31" fmla="*/ 1841863 w 5996287"/>
              <a:gd name="connsiteY31" fmla="*/ 3004464 h 3474727"/>
              <a:gd name="connsiteX32" fmla="*/ 5068388 w 5996287"/>
              <a:gd name="connsiteY32" fmla="*/ 679275 h 3474727"/>
              <a:gd name="connsiteX33" fmla="*/ 1894114 w 5996287"/>
              <a:gd name="connsiteY33" fmla="*/ 3226533 h 3474727"/>
              <a:gd name="connsiteX34" fmla="*/ 5603965 w 5996287"/>
              <a:gd name="connsiteY34" fmla="*/ 587835 h 3474727"/>
              <a:gd name="connsiteX35" fmla="*/ 2325188 w 5996287"/>
              <a:gd name="connsiteY35" fmla="*/ 3278784 h 3474727"/>
              <a:gd name="connsiteX36" fmla="*/ 5826034 w 5996287"/>
              <a:gd name="connsiteY36" fmla="*/ 757653 h 3474727"/>
              <a:gd name="connsiteX37" fmla="*/ 2220685 w 5996287"/>
              <a:gd name="connsiteY37" fmla="*/ 3122030 h 3474727"/>
              <a:gd name="connsiteX38" fmla="*/ 5995851 w 5996287"/>
              <a:gd name="connsiteY38" fmla="*/ 940533 h 3474727"/>
              <a:gd name="connsiteX39" fmla="*/ 2416628 w 5996287"/>
              <a:gd name="connsiteY39" fmla="*/ 3474727 h 3474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5996287" h="3474727">
                <a:moveTo>
                  <a:pt x="2312125" y="39195"/>
                </a:moveTo>
                <a:lnTo>
                  <a:pt x="0" y="1750430"/>
                </a:lnTo>
                <a:cubicBezTo>
                  <a:pt x="2177" y="1765670"/>
                  <a:pt x="2309948" y="124104"/>
                  <a:pt x="2325188" y="130635"/>
                </a:cubicBezTo>
                <a:cubicBezTo>
                  <a:pt x="2340428" y="137166"/>
                  <a:pt x="67491" y="1774378"/>
                  <a:pt x="91440" y="1789618"/>
                </a:cubicBezTo>
                <a:cubicBezTo>
                  <a:pt x="115389" y="1804858"/>
                  <a:pt x="2464526" y="198126"/>
                  <a:pt x="2468880" y="222075"/>
                </a:cubicBezTo>
                <a:cubicBezTo>
                  <a:pt x="2473234" y="246024"/>
                  <a:pt x="91439" y="1970321"/>
                  <a:pt x="117565" y="1933310"/>
                </a:cubicBezTo>
                <a:cubicBezTo>
                  <a:pt x="143691" y="1896299"/>
                  <a:pt x="2590800" y="-4347"/>
                  <a:pt x="2625634" y="7"/>
                </a:cubicBezTo>
                <a:cubicBezTo>
                  <a:pt x="2660468" y="4361"/>
                  <a:pt x="298268" y="1942018"/>
                  <a:pt x="326571" y="1959435"/>
                </a:cubicBezTo>
                <a:cubicBezTo>
                  <a:pt x="354874" y="1976852"/>
                  <a:pt x="2782388" y="76207"/>
                  <a:pt x="2795451" y="104510"/>
                </a:cubicBezTo>
                <a:cubicBezTo>
                  <a:pt x="2808514" y="132813"/>
                  <a:pt x="343988" y="2133607"/>
                  <a:pt x="404948" y="2129253"/>
                </a:cubicBezTo>
                <a:cubicBezTo>
                  <a:pt x="465908" y="2124899"/>
                  <a:pt x="3193868" y="30487"/>
                  <a:pt x="3161211" y="78384"/>
                </a:cubicBezTo>
                <a:cubicBezTo>
                  <a:pt x="3128554" y="126281"/>
                  <a:pt x="193765" y="2407927"/>
                  <a:pt x="209005" y="2416635"/>
                </a:cubicBezTo>
                <a:cubicBezTo>
                  <a:pt x="224245" y="2425343"/>
                  <a:pt x="3176451" y="163292"/>
                  <a:pt x="3252651" y="130635"/>
                </a:cubicBezTo>
                <a:cubicBezTo>
                  <a:pt x="3328851" y="97978"/>
                  <a:pt x="659673" y="2203276"/>
                  <a:pt x="666205" y="2220693"/>
                </a:cubicBezTo>
                <a:cubicBezTo>
                  <a:pt x="672736" y="2238110"/>
                  <a:pt x="3254829" y="211190"/>
                  <a:pt x="3291840" y="235138"/>
                </a:cubicBezTo>
                <a:cubicBezTo>
                  <a:pt x="3328852" y="259087"/>
                  <a:pt x="853440" y="2342613"/>
                  <a:pt x="888274" y="2364384"/>
                </a:cubicBezTo>
                <a:cubicBezTo>
                  <a:pt x="923108" y="2386156"/>
                  <a:pt x="3529148" y="378830"/>
                  <a:pt x="3500845" y="365767"/>
                </a:cubicBezTo>
                <a:cubicBezTo>
                  <a:pt x="3472542" y="352704"/>
                  <a:pt x="694508" y="2270767"/>
                  <a:pt x="718457" y="2286007"/>
                </a:cubicBezTo>
                <a:cubicBezTo>
                  <a:pt x="742406" y="2301247"/>
                  <a:pt x="3596640" y="431081"/>
                  <a:pt x="3644537" y="457207"/>
                </a:cubicBezTo>
                <a:cubicBezTo>
                  <a:pt x="3692434" y="483333"/>
                  <a:pt x="942703" y="2466710"/>
                  <a:pt x="1005840" y="2442761"/>
                </a:cubicBezTo>
                <a:cubicBezTo>
                  <a:pt x="1068977" y="2418812"/>
                  <a:pt x="3990703" y="302629"/>
                  <a:pt x="4023360" y="313515"/>
                </a:cubicBezTo>
                <a:cubicBezTo>
                  <a:pt x="4056017" y="324401"/>
                  <a:pt x="1190897" y="2473241"/>
                  <a:pt x="1201783" y="2508075"/>
                </a:cubicBezTo>
                <a:cubicBezTo>
                  <a:pt x="1212669" y="2542909"/>
                  <a:pt x="4045131" y="505104"/>
                  <a:pt x="4088674" y="522521"/>
                </a:cubicBezTo>
                <a:cubicBezTo>
                  <a:pt x="4132217" y="539938"/>
                  <a:pt x="1443446" y="2603869"/>
                  <a:pt x="1463040" y="2612578"/>
                </a:cubicBezTo>
                <a:cubicBezTo>
                  <a:pt x="1482634" y="2621287"/>
                  <a:pt x="4241074" y="572596"/>
                  <a:pt x="4206240" y="574773"/>
                </a:cubicBezTo>
                <a:cubicBezTo>
                  <a:pt x="4171406" y="576950"/>
                  <a:pt x="1197428" y="2610401"/>
                  <a:pt x="1254034" y="2625641"/>
                </a:cubicBezTo>
                <a:cubicBezTo>
                  <a:pt x="1310640" y="2640881"/>
                  <a:pt x="4441371" y="657504"/>
                  <a:pt x="4545874" y="666213"/>
                </a:cubicBezTo>
                <a:cubicBezTo>
                  <a:pt x="4650377" y="674922"/>
                  <a:pt x="1830977" y="2688779"/>
                  <a:pt x="1881051" y="2677893"/>
                </a:cubicBezTo>
                <a:cubicBezTo>
                  <a:pt x="1931125" y="2667007"/>
                  <a:pt x="4868091" y="629201"/>
                  <a:pt x="4846320" y="600898"/>
                </a:cubicBezTo>
                <a:cubicBezTo>
                  <a:pt x="4824549" y="572595"/>
                  <a:pt x="1752600" y="2455824"/>
                  <a:pt x="1750423" y="2508075"/>
                </a:cubicBezTo>
                <a:cubicBezTo>
                  <a:pt x="1748246" y="2560326"/>
                  <a:pt x="4818017" y="831676"/>
                  <a:pt x="4833257" y="914407"/>
                </a:cubicBezTo>
                <a:cubicBezTo>
                  <a:pt x="4848497" y="997138"/>
                  <a:pt x="1802675" y="3043653"/>
                  <a:pt x="1841863" y="3004464"/>
                </a:cubicBezTo>
                <a:cubicBezTo>
                  <a:pt x="1881051" y="2965275"/>
                  <a:pt x="5059680" y="642264"/>
                  <a:pt x="5068388" y="679275"/>
                </a:cubicBezTo>
                <a:cubicBezTo>
                  <a:pt x="5077096" y="716286"/>
                  <a:pt x="1804851" y="3241773"/>
                  <a:pt x="1894114" y="3226533"/>
                </a:cubicBezTo>
                <a:cubicBezTo>
                  <a:pt x="1983377" y="3211293"/>
                  <a:pt x="5532119" y="579127"/>
                  <a:pt x="5603965" y="587835"/>
                </a:cubicBezTo>
                <a:cubicBezTo>
                  <a:pt x="5675811" y="596543"/>
                  <a:pt x="2288176" y="3250481"/>
                  <a:pt x="2325188" y="3278784"/>
                </a:cubicBezTo>
                <a:cubicBezTo>
                  <a:pt x="2362200" y="3307087"/>
                  <a:pt x="5843451" y="783779"/>
                  <a:pt x="5826034" y="757653"/>
                </a:cubicBezTo>
                <a:cubicBezTo>
                  <a:pt x="5808617" y="731527"/>
                  <a:pt x="2192382" y="3091550"/>
                  <a:pt x="2220685" y="3122030"/>
                </a:cubicBezTo>
                <a:cubicBezTo>
                  <a:pt x="2248988" y="3152510"/>
                  <a:pt x="5963194" y="881750"/>
                  <a:pt x="5995851" y="940533"/>
                </a:cubicBezTo>
                <a:cubicBezTo>
                  <a:pt x="6028508" y="999316"/>
                  <a:pt x="4222568" y="2237021"/>
                  <a:pt x="2416628" y="3474727"/>
                </a:cubicBezTo>
              </a:path>
            </a:pathLst>
          </a:custGeom>
          <a:noFill/>
          <a:ln w="3175">
            <a:solidFill>
              <a:srgbClr val="4D78B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586619" y="37833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cs typeface="+mn-ea"/>
                <a:sym typeface="+mn-lt"/>
              </a:rPr>
              <a:t>1</a:t>
            </a:r>
            <a:endParaRPr lang="zh-CN" altLang="en-US" sz="2800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sp>
        <p:nvSpPr>
          <p:cNvPr id="72" name="TextBox 38"/>
          <p:cNvSpPr txBox="1"/>
          <p:nvPr/>
        </p:nvSpPr>
        <p:spPr>
          <a:xfrm>
            <a:off x="902513" y="1243960"/>
            <a:ext cx="10627082" cy="1085682"/>
          </a:xfrm>
          <a:prstGeom prst="rect">
            <a:avLst/>
          </a:prstGeom>
          <a:noFill/>
        </p:spPr>
        <p:txBody>
          <a:bodyPr wrap="square" lIns="0" rIns="0" bIns="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dirty="0"/>
              <a:t>2</a:t>
            </a:r>
            <a:r>
              <a:rPr lang="zh-CN" altLang="en-US" sz="2400" dirty="0"/>
              <a:t>、保护价格分析</a:t>
            </a:r>
          </a:p>
          <a:p>
            <a:pPr>
              <a:lnSpc>
                <a:spcPct val="150000"/>
              </a:lnSpc>
            </a:pPr>
            <a:endParaRPr lang="en-US" altLang="zh-CN" sz="2400" dirty="0"/>
          </a:p>
        </p:txBody>
      </p:sp>
      <p:sp>
        <p:nvSpPr>
          <p:cNvPr id="7" name="任意多边形 31"/>
          <p:cNvSpPr/>
          <p:nvPr/>
        </p:nvSpPr>
        <p:spPr>
          <a:xfrm flipH="1">
            <a:off x="902513" y="235133"/>
            <a:ext cx="1998618" cy="953587"/>
          </a:xfrm>
          <a:custGeom>
            <a:avLst/>
            <a:gdLst>
              <a:gd name="connsiteX0" fmla="*/ 2312125 w 5996287"/>
              <a:gd name="connsiteY0" fmla="*/ 39195 h 3474727"/>
              <a:gd name="connsiteX1" fmla="*/ 0 w 5996287"/>
              <a:gd name="connsiteY1" fmla="*/ 1750430 h 3474727"/>
              <a:gd name="connsiteX2" fmla="*/ 2325188 w 5996287"/>
              <a:gd name="connsiteY2" fmla="*/ 130635 h 3474727"/>
              <a:gd name="connsiteX3" fmla="*/ 91440 w 5996287"/>
              <a:gd name="connsiteY3" fmla="*/ 1789618 h 3474727"/>
              <a:gd name="connsiteX4" fmla="*/ 2468880 w 5996287"/>
              <a:gd name="connsiteY4" fmla="*/ 222075 h 3474727"/>
              <a:gd name="connsiteX5" fmla="*/ 117565 w 5996287"/>
              <a:gd name="connsiteY5" fmla="*/ 1933310 h 3474727"/>
              <a:gd name="connsiteX6" fmla="*/ 2625634 w 5996287"/>
              <a:gd name="connsiteY6" fmla="*/ 7 h 3474727"/>
              <a:gd name="connsiteX7" fmla="*/ 326571 w 5996287"/>
              <a:gd name="connsiteY7" fmla="*/ 1959435 h 3474727"/>
              <a:gd name="connsiteX8" fmla="*/ 2795451 w 5996287"/>
              <a:gd name="connsiteY8" fmla="*/ 104510 h 3474727"/>
              <a:gd name="connsiteX9" fmla="*/ 404948 w 5996287"/>
              <a:gd name="connsiteY9" fmla="*/ 2129253 h 3474727"/>
              <a:gd name="connsiteX10" fmla="*/ 3161211 w 5996287"/>
              <a:gd name="connsiteY10" fmla="*/ 78384 h 3474727"/>
              <a:gd name="connsiteX11" fmla="*/ 209005 w 5996287"/>
              <a:gd name="connsiteY11" fmla="*/ 2416635 h 3474727"/>
              <a:gd name="connsiteX12" fmla="*/ 3252651 w 5996287"/>
              <a:gd name="connsiteY12" fmla="*/ 130635 h 3474727"/>
              <a:gd name="connsiteX13" fmla="*/ 666205 w 5996287"/>
              <a:gd name="connsiteY13" fmla="*/ 2220693 h 3474727"/>
              <a:gd name="connsiteX14" fmla="*/ 3291840 w 5996287"/>
              <a:gd name="connsiteY14" fmla="*/ 235138 h 3474727"/>
              <a:gd name="connsiteX15" fmla="*/ 888274 w 5996287"/>
              <a:gd name="connsiteY15" fmla="*/ 2364384 h 3474727"/>
              <a:gd name="connsiteX16" fmla="*/ 3500845 w 5996287"/>
              <a:gd name="connsiteY16" fmla="*/ 365767 h 3474727"/>
              <a:gd name="connsiteX17" fmla="*/ 718457 w 5996287"/>
              <a:gd name="connsiteY17" fmla="*/ 2286007 h 3474727"/>
              <a:gd name="connsiteX18" fmla="*/ 3644537 w 5996287"/>
              <a:gd name="connsiteY18" fmla="*/ 457207 h 3474727"/>
              <a:gd name="connsiteX19" fmla="*/ 1005840 w 5996287"/>
              <a:gd name="connsiteY19" fmla="*/ 2442761 h 3474727"/>
              <a:gd name="connsiteX20" fmla="*/ 4023360 w 5996287"/>
              <a:gd name="connsiteY20" fmla="*/ 313515 h 3474727"/>
              <a:gd name="connsiteX21" fmla="*/ 1201783 w 5996287"/>
              <a:gd name="connsiteY21" fmla="*/ 2508075 h 3474727"/>
              <a:gd name="connsiteX22" fmla="*/ 4088674 w 5996287"/>
              <a:gd name="connsiteY22" fmla="*/ 522521 h 3474727"/>
              <a:gd name="connsiteX23" fmla="*/ 1463040 w 5996287"/>
              <a:gd name="connsiteY23" fmla="*/ 2612578 h 3474727"/>
              <a:gd name="connsiteX24" fmla="*/ 4206240 w 5996287"/>
              <a:gd name="connsiteY24" fmla="*/ 574773 h 3474727"/>
              <a:gd name="connsiteX25" fmla="*/ 1254034 w 5996287"/>
              <a:gd name="connsiteY25" fmla="*/ 2625641 h 3474727"/>
              <a:gd name="connsiteX26" fmla="*/ 4545874 w 5996287"/>
              <a:gd name="connsiteY26" fmla="*/ 666213 h 3474727"/>
              <a:gd name="connsiteX27" fmla="*/ 1881051 w 5996287"/>
              <a:gd name="connsiteY27" fmla="*/ 2677893 h 3474727"/>
              <a:gd name="connsiteX28" fmla="*/ 4846320 w 5996287"/>
              <a:gd name="connsiteY28" fmla="*/ 600898 h 3474727"/>
              <a:gd name="connsiteX29" fmla="*/ 1750423 w 5996287"/>
              <a:gd name="connsiteY29" fmla="*/ 2508075 h 3474727"/>
              <a:gd name="connsiteX30" fmla="*/ 4833257 w 5996287"/>
              <a:gd name="connsiteY30" fmla="*/ 914407 h 3474727"/>
              <a:gd name="connsiteX31" fmla="*/ 1841863 w 5996287"/>
              <a:gd name="connsiteY31" fmla="*/ 3004464 h 3474727"/>
              <a:gd name="connsiteX32" fmla="*/ 5068388 w 5996287"/>
              <a:gd name="connsiteY32" fmla="*/ 679275 h 3474727"/>
              <a:gd name="connsiteX33" fmla="*/ 1894114 w 5996287"/>
              <a:gd name="connsiteY33" fmla="*/ 3226533 h 3474727"/>
              <a:gd name="connsiteX34" fmla="*/ 5603965 w 5996287"/>
              <a:gd name="connsiteY34" fmla="*/ 587835 h 3474727"/>
              <a:gd name="connsiteX35" fmla="*/ 2325188 w 5996287"/>
              <a:gd name="connsiteY35" fmla="*/ 3278784 h 3474727"/>
              <a:gd name="connsiteX36" fmla="*/ 5826034 w 5996287"/>
              <a:gd name="connsiteY36" fmla="*/ 757653 h 3474727"/>
              <a:gd name="connsiteX37" fmla="*/ 2220685 w 5996287"/>
              <a:gd name="connsiteY37" fmla="*/ 3122030 h 3474727"/>
              <a:gd name="connsiteX38" fmla="*/ 5995851 w 5996287"/>
              <a:gd name="connsiteY38" fmla="*/ 940533 h 3474727"/>
              <a:gd name="connsiteX39" fmla="*/ 2416628 w 5996287"/>
              <a:gd name="connsiteY39" fmla="*/ 3474727 h 3474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5996287" h="3474727">
                <a:moveTo>
                  <a:pt x="2312125" y="39195"/>
                </a:moveTo>
                <a:lnTo>
                  <a:pt x="0" y="1750430"/>
                </a:lnTo>
                <a:cubicBezTo>
                  <a:pt x="2177" y="1765670"/>
                  <a:pt x="2309948" y="124104"/>
                  <a:pt x="2325188" y="130635"/>
                </a:cubicBezTo>
                <a:cubicBezTo>
                  <a:pt x="2340428" y="137166"/>
                  <a:pt x="67491" y="1774378"/>
                  <a:pt x="91440" y="1789618"/>
                </a:cubicBezTo>
                <a:cubicBezTo>
                  <a:pt x="115389" y="1804858"/>
                  <a:pt x="2464526" y="198126"/>
                  <a:pt x="2468880" y="222075"/>
                </a:cubicBezTo>
                <a:cubicBezTo>
                  <a:pt x="2473234" y="246024"/>
                  <a:pt x="91439" y="1970321"/>
                  <a:pt x="117565" y="1933310"/>
                </a:cubicBezTo>
                <a:cubicBezTo>
                  <a:pt x="143691" y="1896299"/>
                  <a:pt x="2590800" y="-4347"/>
                  <a:pt x="2625634" y="7"/>
                </a:cubicBezTo>
                <a:cubicBezTo>
                  <a:pt x="2660468" y="4361"/>
                  <a:pt x="298268" y="1942018"/>
                  <a:pt x="326571" y="1959435"/>
                </a:cubicBezTo>
                <a:cubicBezTo>
                  <a:pt x="354874" y="1976852"/>
                  <a:pt x="2782388" y="76207"/>
                  <a:pt x="2795451" y="104510"/>
                </a:cubicBezTo>
                <a:cubicBezTo>
                  <a:pt x="2808514" y="132813"/>
                  <a:pt x="343988" y="2133607"/>
                  <a:pt x="404948" y="2129253"/>
                </a:cubicBezTo>
                <a:cubicBezTo>
                  <a:pt x="465908" y="2124899"/>
                  <a:pt x="3193868" y="30487"/>
                  <a:pt x="3161211" y="78384"/>
                </a:cubicBezTo>
                <a:cubicBezTo>
                  <a:pt x="3128554" y="126281"/>
                  <a:pt x="193765" y="2407927"/>
                  <a:pt x="209005" y="2416635"/>
                </a:cubicBezTo>
                <a:cubicBezTo>
                  <a:pt x="224245" y="2425343"/>
                  <a:pt x="3176451" y="163292"/>
                  <a:pt x="3252651" y="130635"/>
                </a:cubicBezTo>
                <a:cubicBezTo>
                  <a:pt x="3328851" y="97978"/>
                  <a:pt x="659673" y="2203276"/>
                  <a:pt x="666205" y="2220693"/>
                </a:cubicBezTo>
                <a:cubicBezTo>
                  <a:pt x="672736" y="2238110"/>
                  <a:pt x="3254829" y="211190"/>
                  <a:pt x="3291840" y="235138"/>
                </a:cubicBezTo>
                <a:cubicBezTo>
                  <a:pt x="3328852" y="259087"/>
                  <a:pt x="853440" y="2342613"/>
                  <a:pt x="888274" y="2364384"/>
                </a:cubicBezTo>
                <a:cubicBezTo>
                  <a:pt x="923108" y="2386156"/>
                  <a:pt x="3529148" y="378830"/>
                  <a:pt x="3500845" y="365767"/>
                </a:cubicBezTo>
                <a:cubicBezTo>
                  <a:pt x="3472542" y="352704"/>
                  <a:pt x="694508" y="2270767"/>
                  <a:pt x="718457" y="2286007"/>
                </a:cubicBezTo>
                <a:cubicBezTo>
                  <a:pt x="742406" y="2301247"/>
                  <a:pt x="3596640" y="431081"/>
                  <a:pt x="3644537" y="457207"/>
                </a:cubicBezTo>
                <a:cubicBezTo>
                  <a:pt x="3692434" y="483333"/>
                  <a:pt x="942703" y="2466710"/>
                  <a:pt x="1005840" y="2442761"/>
                </a:cubicBezTo>
                <a:cubicBezTo>
                  <a:pt x="1068977" y="2418812"/>
                  <a:pt x="3990703" y="302629"/>
                  <a:pt x="4023360" y="313515"/>
                </a:cubicBezTo>
                <a:cubicBezTo>
                  <a:pt x="4056017" y="324401"/>
                  <a:pt x="1190897" y="2473241"/>
                  <a:pt x="1201783" y="2508075"/>
                </a:cubicBezTo>
                <a:cubicBezTo>
                  <a:pt x="1212669" y="2542909"/>
                  <a:pt x="4045131" y="505104"/>
                  <a:pt x="4088674" y="522521"/>
                </a:cubicBezTo>
                <a:cubicBezTo>
                  <a:pt x="4132217" y="539938"/>
                  <a:pt x="1443446" y="2603869"/>
                  <a:pt x="1463040" y="2612578"/>
                </a:cubicBezTo>
                <a:cubicBezTo>
                  <a:pt x="1482634" y="2621287"/>
                  <a:pt x="4241074" y="572596"/>
                  <a:pt x="4206240" y="574773"/>
                </a:cubicBezTo>
                <a:cubicBezTo>
                  <a:pt x="4171406" y="576950"/>
                  <a:pt x="1197428" y="2610401"/>
                  <a:pt x="1254034" y="2625641"/>
                </a:cubicBezTo>
                <a:cubicBezTo>
                  <a:pt x="1310640" y="2640881"/>
                  <a:pt x="4441371" y="657504"/>
                  <a:pt x="4545874" y="666213"/>
                </a:cubicBezTo>
                <a:cubicBezTo>
                  <a:pt x="4650377" y="674922"/>
                  <a:pt x="1830977" y="2688779"/>
                  <a:pt x="1881051" y="2677893"/>
                </a:cubicBezTo>
                <a:cubicBezTo>
                  <a:pt x="1931125" y="2667007"/>
                  <a:pt x="4868091" y="629201"/>
                  <a:pt x="4846320" y="600898"/>
                </a:cubicBezTo>
                <a:cubicBezTo>
                  <a:pt x="4824549" y="572595"/>
                  <a:pt x="1752600" y="2455824"/>
                  <a:pt x="1750423" y="2508075"/>
                </a:cubicBezTo>
                <a:cubicBezTo>
                  <a:pt x="1748246" y="2560326"/>
                  <a:pt x="4818017" y="831676"/>
                  <a:pt x="4833257" y="914407"/>
                </a:cubicBezTo>
                <a:cubicBezTo>
                  <a:pt x="4848497" y="997138"/>
                  <a:pt x="1802675" y="3043653"/>
                  <a:pt x="1841863" y="3004464"/>
                </a:cubicBezTo>
                <a:cubicBezTo>
                  <a:pt x="1881051" y="2965275"/>
                  <a:pt x="5059680" y="642264"/>
                  <a:pt x="5068388" y="679275"/>
                </a:cubicBezTo>
                <a:cubicBezTo>
                  <a:pt x="5077096" y="716286"/>
                  <a:pt x="1804851" y="3241773"/>
                  <a:pt x="1894114" y="3226533"/>
                </a:cubicBezTo>
                <a:cubicBezTo>
                  <a:pt x="1983377" y="3211293"/>
                  <a:pt x="5532119" y="579127"/>
                  <a:pt x="5603965" y="587835"/>
                </a:cubicBezTo>
                <a:cubicBezTo>
                  <a:pt x="5675811" y="596543"/>
                  <a:pt x="2288176" y="3250481"/>
                  <a:pt x="2325188" y="3278784"/>
                </a:cubicBezTo>
                <a:cubicBezTo>
                  <a:pt x="2362200" y="3307087"/>
                  <a:pt x="5843451" y="783779"/>
                  <a:pt x="5826034" y="757653"/>
                </a:cubicBezTo>
                <a:cubicBezTo>
                  <a:pt x="5808617" y="731527"/>
                  <a:pt x="2192382" y="3091550"/>
                  <a:pt x="2220685" y="3122030"/>
                </a:cubicBezTo>
                <a:cubicBezTo>
                  <a:pt x="2248988" y="3152510"/>
                  <a:pt x="5963194" y="881750"/>
                  <a:pt x="5995851" y="940533"/>
                </a:cubicBezTo>
                <a:cubicBezTo>
                  <a:pt x="6028508" y="999316"/>
                  <a:pt x="4222568" y="2237021"/>
                  <a:pt x="2416628" y="3474727"/>
                </a:cubicBezTo>
              </a:path>
            </a:pathLst>
          </a:custGeom>
          <a:noFill/>
          <a:ln w="3175">
            <a:solidFill>
              <a:srgbClr val="42B6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182933" y="326573"/>
            <a:ext cx="18261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3200" b="1" dirty="0">
                <a:blipFill>
                  <a:blip r:embed="rId3"/>
                  <a:stretch>
                    <a:fillRect/>
                  </a:stretch>
                </a:blipFill>
                <a:cs typeface="+mn-ea"/>
                <a:sym typeface="+mn-lt"/>
              </a:rPr>
              <a:t>均衡价格</a:t>
            </a:r>
          </a:p>
        </p:txBody>
      </p:sp>
      <p:sp>
        <p:nvSpPr>
          <p:cNvPr id="9" name="任意多边形 33"/>
          <p:cNvSpPr/>
          <p:nvPr/>
        </p:nvSpPr>
        <p:spPr>
          <a:xfrm rot="16200000" flipH="1">
            <a:off x="6262292" y="-2350593"/>
            <a:ext cx="45719" cy="6389737"/>
          </a:xfrm>
          <a:custGeom>
            <a:avLst/>
            <a:gdLst/>
            <a:ahLst/>
            <a:cxnLst/>
            <a:rect l="l" t="t" r="r" b="b"/>
            <a:pathLst>
              <a:path w="24231" h="914247">
                <a:moveTo>
                  <a:pt x="5283" y="910420"/>
                </a:moveTo>
                <a:lnTo>
                  <a:pt x="5106" y="914247"/>
                </a:lnTo>
                <a:lnTo>
                  <a:pt x="3582" y="914247"/>
                </a:lnTo>
                <a:close/>
                <a:moveTo>
                  <a:pt x="24231" y="887871"/>
                </a:moveTo>
                <a:lnTo>
                  <a:pt x="24231" y="914247"/>
                </a:lnTo>
                <a:lnTo>
                  <a:pt x="14665" y="914247"/>
                </a:lnTo>
                <a:lnTo>
                  <a:pt x="21671" y="894208"/>
                </a:lnTo>
                <a:close/>
                <a:moveTo>
                  <a:pt x="7503" y="865611"/>
                </a:moveTo>
                <a:lnTo>
                  <a:pt x="7216" y="868576"/>
                </a:lnTo>
                <a:lnTo>
                  <a:pt x="6766" y="878326"/>
                </a:lnTo>
                <a:lnTo>
                  <a:pt x="0" y="886263"/>
                </a:lnTo>
                <a:lnTo>
                  <a:pt x="0" y="876548"/>
                </a:lnTo>
                <a:lnTo>
                  <a:pt x="5182" y="868927"/>
                </a:lnTo>
                <a:close/>
                <a:moveTo>
                  <a:pt x="24231" y="857838"/>
                </a:moveTo>
                <a:lnTo>
                  <a:pt x="24231" y="867787"/>
                </a:lnTo>
                <a:lnTo>
                  <a:pt x="5283" y="910420"/>
                </a:lnTo>
                <a:lnTo>
                  <a:pt x="6766" y="878326"/>
                </a:lnTo>
                <a:close/>
                <a:moveTo>
                  <a:pt x="24231" y="840913"/>
                </a:moveTo>
                <a:lnTo>
                  <a:pt x="24231" y="841714"/>
                </a:lnTo>
                <a:lnTo>
                  <a:pt x="7503" y="865611"/>
                </a:lnTo>
                <a:lnTo>
                  <a:pt x="7514" y="865497"/>
                </a:lnTo>
                <a:close/>
                <a:moveTo>
                  <a:pt x="9928" y="840562"/>
                </a:moveTo>
                <a:lnTo>
                  <a:pt x="7514" y="865497"/>
                </a:lnTo>
                <a:lnTo>
                  <a:pt x="5182" y="868927"/>
                </a:lnTo>
                <a:lnTo>
                  <a:pt x="0" y="876330"/>
                </a:lnTo>
                <a:lnTo>
                  <a:pt x="0" y="855943"/>
                </a:lnTo>
                <a:lnTo>
                  <a:pt x="1909" y="852567"/>
                </a:lnTo>
                <a:close/>
                <a:moveTo>
                  <a:pt x="15593" y="782055"/>
                </a:moveTo>
                <a:lnTo>
                  <a:pt x="14536" y="792975"/>
                </a:lnTo>
                <a:lnTo>
                  <a:pt x="0" y="815757"/>
                </a:lnTo>
                <a:lnTo>
                  <a:pt x="0" y="811766"/>
                </a:lnTo>
                <a:close/>
                <a:moveTo>
                  <a:pt x="24231" y="780256"/>
                </a:moveTo>
                <a:lnTo>
                  <a:pt x="24231" y="819152"/>
                </a:lnTo>
                <a:lnTo>
                  <a:pt x="9928" y="840562"/>
                </a:lnTo>
                <a:lnTo>
                  <a:pt x="14536" y="792975"/>
                </a:lnTo>
                <a:lnTo>
                  <a:pt x="18270" y="787121"/>
                </a:lnTo>
                <a:close/>
                <a:moveTo>
                  <a:pt x="24231" y="761668"/>
                </a:moveTo>
                <a:lnTo>
                  <a:pt x="24231" y="765596"/>
                </a:lnTo>
                <a:lnTo>
                  <a:pt x="15593" y="782055"/>
                </a:lnTo>
                <a:lnTo>
                  <a:pt x="15754" y="780386"/>
                </a:lnTo>
                <a:close/>
                <a:moveTo>
                  <a:pt x="24231" y="712346"/>
                </a:moveTo>
                <a:lnTo>
                  <a:pt x="24231" y="731086"/>
                </a:lnTo>
                <a:lnTo>
                  <a:pt x="18270" y="754399"/>
                </a:lnTo>
                <a:lnTo>
                  <a:pt x="15754" y="780386"/>
                </a:lnTo>
                <a:lnTo>
                  <a:pt x="13254" y="785906"/>
                </a:lnTo>
                <a:lnTo>
                  <a:pt x="0" y="811485"/>
                </a:lnTo>
                <a:lnTo>
                  <a:pt x="0" y="752641"/>
                </a:lnTo>
                <a:lnTo>
                  <a:pt x="18270" y="721676"/>
                </a:lnTo>
                <a:close/>
                <a:moveTo>
                  <a:pt x="4049" y="698809"/>
                </a:moveTo>
                <a:lnTo>
                  <a:pt x="1909" y="705315"/>
                </a:lnTo>
                <a:lnTo>
                  <a:pt x="0" y="710229"/>
                </a:lnTo>
                <a:lnTo>
                  <a:pt x="0" y="701476"/>
                </a:lnTo>
                <a:lnTo>
                  <a:pt x="3903" y="698941"/>
                </a:lnTo>
                <a:close/>
                <a:moveTo>
                  <a:pt x="24231" y="652905"/>
                </a:moveTo>
                <a:lnTo>
                  <a:pt x="24231" y="680503"/>
                </a:lnTo>
                <a:lnTo>
                  <a:pt x="4049" y="698809"/>
                </a:lnTo>
                <a:lnTo>
                  <a:pt x="14843" y="665990"/>
                </a:lnTo>
                <a:close/>
                <a:moveTo>
                  <a:pt x="24231" y="619049"/>
                </a:moveTo>
                <a:lnTo>
                  <a:pt x="24231" y="637446"/>
                </a:lnTo>
                <a:lnTo>
                  <a:pt x="14843" y="665990"/>
                </a:lnTo>
                <a:lnTo>
                  <a:pt x="0" y="686679"/>
                </a:lnTo>
                <a:lnTo>
                  <a:pt x="0" y="646781"/>
                </a:lnTo>
                <a:close/>
                <a:moveTo>
                  <a:pt x="3622" y="602431"/>
                </a:moveTo>
                <a:lnTo>
                  <a:pt x="0" y="609824"/>
                </a:lnTo>
                <a:lnTo>
                  <a:pt x="0" y="603434"/>
                </a:lnTo>
                <a:lnTo>
                  <a:pt x="3088" y="602562"/>
                </a:lnTo>
                <a:close/>
                <a:moveTo>
                  <a:pt x="13271" y="600059"/>
                </a:moveTo>
                <a:lnTo>
                  <a:pt x="0" y="626949"/>
                </a:lnTo>
                <a:lnTo>
                  <a:pt x="0" y="618882"/>
                </a:lnTo>
                <a:lnTo>
                  <a:pt x="9809" y="600910"/>
                </a:lnTo>
                <a:close/>
                <a:moveTo>
                  <a:pt x="24231" y="578966"/>
                </a:moveTo>
                <a:lnTo>
                  <a:pt x="24231" y="597364"/>
                </a:lnTo>
                <a:lnTo>
                  <a:pt x="13271" y="600059"/>
                </a:lnTo>
                <a:lnTo>
                  <a:pt x="14340" y="597894"/>
                </a:lnTo>
                <a:close/>
                <a:moveTo>
                  <a:pt x="15033" y="562383"/>
                </a:moveTo>
                <a:lnTo>
                  <a:pt x="1647" y="598860"/>
                </a:lnTo>
                <a:lnTo>
                  <a:pt x="0" y="603432"/>
                </a:lnTo>
                <a:lnTo>
                  <a:pt x="0" y="582448"/>
                </a:lnTo>
                <a:close/>
                <a:moveTo>
                  <a:pt x="24231" y="560369"/>
                </a:moveTo>
                <a:lnTo>
                  <a:pt x="24231" y="574485"/>
                </a:lnTo>
                <a:lnTo>
                  <a:pt x="9809" y="600910"/>
                </a:lnTo>
                <a:lnTo>
                  <a:pt x="3622" y="602431"/>
                </a:lnTo>
                <a:close/>
                <a:moveTo>
                  <a:pt x="24231" y="537319"/>
                </a:moveTo>
                <a:lnTo>
                  <a:pt x="24231" y="550611"/>
                </a:lnTo>
                <a:lnTo>
                  <a:pt x="18270" y="558063"/>
                </a:lnTo>
                <a:lnTo>
                  <a:pt x="15033" y="562383"/>
                </a:lnTo>
                <a:close/>
                <a:moveTo>
                  <a:pt x="24231" y="507786"/>
                </a:moveTo>
                <a:lnTo>
                  <a:pt x="24231" y="529738"/>
                </a:lnTo>
                <a:lnTo>
                  <a:pt x="0" y="578164"/>
                </a:lnTo>
                <a:lnTo>
                  <a:pt x="0" y="575156"/>
                </a:lnTo>
                <a:lnTo>
                  <a:pt x="12382" y="543377"/>
                </a:lnTo>
                <a:close/>
                <a:moveTo>
                  <a:pt x="24231" y="501381"/>
                </a:moveTo>
                <a:lnTo>
                  <a:pt x="24231" y="501744"/>
                </a:lnTo>
                <a:lnTo>
                  <a:pt x="21546" y="508202"/>
                </a:lnTo>
                <a:lnTo>
                  <a:pt x="0" y="563090"/>
                </a:lnTo>
                <a:lnTo>
                  <a:pt x="0" y="556453"/>
                </a:lnTo>
                <a:close/>
                <a:moveTo>
                  <a:pt x="1909" y="410811"/>
                </a:moveTo>
                <a:lnTo>
                  <a:pt x="0" y="414762"/>
                </a:lnTo>
                <a:lnTo>
                  <a:pt x="0" y="413381"/>
                </a:lnTo>
                <a:close/>
                <a:moveTo>
                  <a:pt x="3418" y="408396"/>
                </a:moveTo>
                <a:lnTo>
                  <a:pt x="2497" y="410155"/>
                </a:lnTo>
                <a:lnTo>
                  <a:pt x="1909" y="410811"/>
                </a:lnTo>
                <a:close/>
                <a:moveTo>
                  <a:pt x="24231" y="398062"/>
                </a:moveTo>
                <a:lnTo>
                  <a:pt x="24231" y="422586"/>
                </a:lnTo>
                <a:lnTo>
                  <a:pt x="0" y="480889"/>
                </a:lnTo>
                <a:lnTo>
                  <a:pt x="0" y="450165"/>
                </a:lnTo>
                <a:lnTo>
                  <a:pt x="4211" y="436105"/>
                </a:lnTo>
                <a:lnTo>
                  <a:pt x="9821" y="425737"/>
                </a:lnTo>
                <a:close/>
                <a:moveTo>
                  <a:pt x="18211" y="392616"/>
                </a:moveTo>
                <a:lnTo>
                  <a:pt x="11054" y="413256"/>
                </a:lnTo>
                <a:lnTo>
                  <a:pt x="4211" y="436105"/>
                </a:lnTo>
                <a:lnTo>
                  <a:pt x="0" y="443888"/>
                </a:lnTo>
                <a:lnTo>
                  <a:pt x="0" y="414921"/>
                </a:lnTo>
                <a:lnTo>
                  <a:pt x="2497" y="410155"/>
                </a:lnTo>
                <a:close/>
                <a:moveTo>
                  <a:pt x="24231" y="375252"/>
                </a:moveTo>
                <a:lnTo>
                  <a:pt x="24231" y="385897"/>
                </a:lnTo>
                <a:lnTo>
                  <a:pt x="18211" y="392616"/>
                </a:lnTo>
                <a:close/>
                <a:moveTo>
                  <a:pt x="946" y="372617"/>
                </a:moveTo>
                <a:lnTo>
                  <a:pt x="0" y="374923"/>
                </a:lnTo>
                <a:lnTo>
                  <a:pt x="0" y="373274"/>
                </a:lnTo>
                <a:close/>
                <a:moveTo>
                  <a:pt x="24231" y="368546"/>
                </a:moveTo>
                <a:lnTo>
                  <a:pt x="24231" y="375095"/>
                </a:lnTo>
                <a:lnTo>
                  <a:pt x="3418" y="408396"/>
                </a:lnTo>
                <a:lnTo>
                  <a:pt x="22381" y="372205"/>
                </a:lnTo>
                <a:close/>
                <a:moveTo>
                  <a:pt x="17496" y="361533"/>
                </a:moveTo>
                <a:lnTo>
                  <a:pt x="0" y="412652"/>
                </a:lnTo>
                <a:lnTo>
                  <a:pt x="0" y="380575"/>
                </a:lnTo>
                <a:lnTo>
                  <a:pt x="1909" y="378088"/>
                </a:lnTo>
                <a:lnTo>
                  <a:pt x="6712" y="368669"/>
                </a:lnTo>
                <a:close/>
                <a:moveTo>
                  <a:pt x="24231" y="341854"/>
                </a:moveTo>
                <a:lnTo>
                  <a:pt x="24231" y="357077"/>
                </a:lnTo>
                <a:lnTo>
                  <a:pt x="17496" y="361533"/>
                </a:lnTo>
                <a:close/>
                <a:moveTo>
                  <a:pt x="24231" y="317948"/>
                </a:moveTo>
                <a:lnTo>
                  <a:pt x="24231" y="334309"/>
                </a:lnTo>
                <a:lnTo>
                  <a:pt x="6712" y="368669"/>
                </a:lnTo>
                <a:lnTo>
                  <a:pt x="4938" y="369842"/>
                </a:lnTo>
                <a:lnTo>
                  <a:pt x="946" y="372617"/>
                </a:lnTo>
                <a:lnTo>
                  <a:pt x="3396" y="366647"/>
                </a:lnTo>
                <a:cubicBezTo>
                  <a:pt x="7901" y="355454"/>
                  <a:pt x="12840" y="342968"/>
                  <a:pt x="18270" y="329004"/>
                </a:cubicBezTo>
                <a:lnTo>
                  <a:pt x="18607" y="327910"/>
                </a:lnTo>
                <a:close/>
                <a:moveTo>
                  <a:pt x="11602" y="312390"/>
                </a:moveTo>
                <a:lnTo>
                  <a:pt x="0" y="336412"/>
                </a:lnTo>
                <a:lnTo>
                  <a:pt x="0" y="325354"/>
                </a:lnTo>
                <a:close/>
                <a:moveTo>
                  <a:pt x="11729" y="312127"/>
                </a:moveTo>
                <a:lnTo>
                  <a:pt x="11652" y="312334"/>
                </a:lnTo>
                <a:lnTo>
                  <a:pt x="11602" y="312390"/>
                </a:lnTo>
                <a:close/>
                <a:moveTo>
                  <a:pt x="17161" y="300881"/>
                </a:moveTo>
                <a:lnTo>
                  <a:pt x="11729" y="312127"/>
                </a:lnTo>
                <a:lnTo>
                  <a:pt x="14902" y="303593"/>
                </a:lnTo>
                <a:close/>
                <a:moveTo>
                  <a:pt x="24231" y="298145"/>
                </a:moveTo>
                <a:lnTo>
                  <a:pt x="24231" y="309647"/>
                </a:lnTo>
                <a:lnTo>
                  <a:pt x="18607" y="327910"/>
                </a:lnTo>
                <a:lnTo>
                  <a:pt x="14205" y="335709"/>
                </a:lnTo>
                <a:cubicBezTo>
                  <a:pt x="9994" y="342497"/>
                  <a:pt x="5528" y="349315"/>
                  <a:pt x="572" y="357320"/>
                </a:cubicBezTo>
                <a:lnTo>
                  <a:pt x="0" y="358312"/>
                </a:lnTo>
                <a:lnTo>
                  <a:pt x="0" y="347379"/>
                </a:lnTo>
                <a:lnTo>
                  <a:pt x="8326" y="321282"/>
                </a:lnTo>
                <a:lnTo>
                  <a:pt x="11652" y="312334"/>
                </a:lnTo>
                <a:lnTo>
                  <a:pt x="22595" y="300108"/>
                </a:lnTo>
                <a:close/>
                <a:moveTo>
                  <a:pt x="24231" y="286243"/>
                </a:moveTo>
                <a:lnTo>
                  <a:pt x="24231" y="292396"/>
                </a:lnTo>
                <a:lnTo>
                  <a:pt x="17161" y="300881"/>
                </a:lnTo>
                <a:close/>
                <a:moveTo>
                  <a:pt x="18603" y="231141"/>
                </a:moveTo>
                <a:lnTo>
                  <a:pt x="16606" y="235168"/>
                </a:lnTo>
                <a:lnTo>
                  <a:pt x="4000" y="260495"/>
                </a:lnTo>
                <a:lnTo>
                  <a:pt x="1909" y="263559"/>
                </a:lnTo>
                <a:lnTo>
                  <a:pt x="0" y="267317"/>
                </a:lnTo>
                <a:lnTo>
                  <a:pt x="0" y="258594"/>
                </a:lnTo>
                <a:close/>
                <a:moveTo>
                  <a:pt x="24231" y="230849"/>
                </a:moveTo>
                <a:lnTo>
                  <a:pt x="24231" y="278494"/>
                </a:lnTo>
                <a:lnTo>
                  <a:pt x="14902" y="303593"/>
                </a:lnTo>
                <a:lnTo>
                  <a:pt x="0" y="321476"/>
                </a:lnTo>
                <a:lnTo>
                  <a:pt x="0" y="268532"/>
                </a:lnTo>
                <a:lnTo>
                  <a:pt x="4000" y="260495"/>
                </a:lnTo>
                <a:close/>
                <a:moveTo>
                  <a:pt x="24231" y="219793"/>
                </a:moveTo>
                <a:lnTo>
                  <a:pt x="24231" y="222836"/>
                </a:lnTo>
                <a:lnTo>
                  <a:pt x="18603" y="231141"/>
                </a:lnTo>
                <a:close/>
                <a:moveTo>
                  <a:pt x="24231" y="133342"/>
                </a:moveTo>
                <a:lnTo>
                  <a:pt x="24231" y="206545"/>
                </a:lnTo>
                <a:lnTo>
                  <a:pt x="13499" y="223505"/>
                </a:lnTo>
                <a:lnTo>
                  <a:pt x="0" y="245723"/>
                </a:lnTo>
                <a:lnTo>
                  <a:pt x="0" y="173915"/>
                </a:lnTo>
                <a:close/>
                <a:moveTo>
                  <a:pt x="24231" y="123476"/>
                </a:moveTo>
                <a:lnTo>
                  <a:pt x="24231" y="130027"/>
                </a:lnTo>
                <a:lnTo>
                  <a:pt x="17186" y="143459"/>
                </a:lnTo>
                <a:lnTo>
                  <a:pt x="0" y="171861"/>
                </a:lnTo>
                <a:lnTo>
                  <a:pt x="0" y="166299"/>
                </a:lnTo>
                <a:lnTo>
                  <a:pt x="18270" y="132668"/>
                </a:lnTo>
                <a:close/>
                <a:moveTo>
                  <a:pt x="10141" y="101902"/>
                </a:moveTo>
                <a:lnTo>
                  <a:pt x="3390" y="124989"/>
                </a:lnTo>
                <a:lnTo>
                  <a:pt x="0" y="135481"/>
                </a:lnTo>
                <a:lnTo>
                  <a:pt x="0" y="120168"/>
                </a:lnTo>
                <a:lnTo>
                  <a:pt x="2059" y="116043"/>
                </a:lnTo>
                <a:close/>
                <a:moveTo>
                  <a:pt x="24231" y="71662"/>
                </a:moveTo>
                <a:lnTo>
                  <a:pt x="24231" y="77243"/>
                </a:lnTo>
                <a:lnTo>
                  <a:pt x="10141" y="101902"/>
                </a:lnTo>
                <a:lnTo>
                  <a:pt x="11579" y="96983"/>
                </a:lnTo>
                <a:lnTo>
                  <a:pt x="18270" y="83584"/>
                </a:lnTo>
                <a:close/>
                <a:moveTo>
                  <a:pt x="8884" y="41579"/>
                </a:moveTo>
                <a:lnTo>
                  <a:pt x="5981" y="51185"/>
                </a:lnTo>
                <a:lnTo>
                  <a:pt x="0" y="58084"/>
                </a:lnTo>
                <a:lnTo>
                  <a:pt x="0" y="57571"/>
                </a:lnTo>
                <a:close/>
                <a:moveTo>
                  <a:pt x="24231" y="30135"/>
                </a:moveTo>
                <a:lnTo>
                  <a:pt x="24231" y="53709"/>
                </a:lnTo>
                <a:lnTo>
                  <a:pt x="11579" y="96983"/>
                </a:lnTo>
                <a:lnTo>
                  <a:pt x="2059" y="116043"/>
                </a:lnTo>
                <a:lnTo>
                  <a:pt x="1909" y="116307"/>
                </a:lnTo>
                <a:lnTo>
                  <a:pt x="0" y="120126"/>
                </a:lnTo>
                <a:lnTo>
                  <a:pt x="0" y="70975"/>
                </a:lnTo>
                <a:lnTo>
                  <a:pt x="5981" y="51185"/>
                </a:lnTo>
                <a:close/>
                <a:moveTo>
                  <a:pt x="20675" y="0"/>
                </a:moveTo>
                <a:lnTo>
                  <a:pt x="24231" y="0"/>
                </a:lnTo>
                <a:lnTo>
                  <a:pt x="24231" y="13954"/>
                </a:lnTo>
                <a:lnTo>
                  <a:pt x="8884" y="41579"/>
                </a:lnTo>
                <a:lnTo>
                  <a:pt x="12161" y="30736"/>
                </a:lnTo>
                <a:close/>
                <a:moveTo>
                  <a:pt x="0" y="0"/>
                </a:moveTo>
                <a:lnTo>
                  <a:pt x="3827" y="0"/>
                </a:lnTo>
                <a:lnTo>
                  <a:pt x="0" y="8201"/>
                </a:lnTo>
                <a:close/>
              </a:path>
            </a:pathLst>
          </a:custGeom>
          <a:blipFill dpi="0" rotWithShape="1">
            <a:blip r:embed="rId3"/>
            <a:srcRect/>
            <a:stretch>
              <a:fillRect/>
            </a:stretch>
          </a:blip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endParaRPr lang="zh-CN" altLang="en-US">
              <a:cs typeface="+mn-ea"/>
              <a:sym typeface="+mn-lt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775771" y="378334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>
                <a:solidFill>
                  <a:schemeClr val="bg1"/>
                </a:solidFill>
                <a:cs typeface="+mn-ea"/>
                <a:sym typeface="+mn-lt"/>
              </a:rPr>
              <a:t>3</a:t>
            </a:r>
            <a:endParaRPr lang="zh-CN" altLang="en-US" sz="2800" b="1" dirty="0">
              <a:solidFill>
                <a:schemeClr val="bg1"/>
              </a:solidFill>
              <a:cs typeface="+mn-ea"/>
              <a:sym typeface="+mn-lt"/>
            </a:endParaRP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3739620-BE9C-4838-A4BB-87BBAAFD3BD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513" y="1786801"/>
            <a:ext cx="9773851" cy="2478314"/>
          </a:xfrm>
          <a:prstGeom prst="rect">
            <a:avLst/>
          </a:prstGeom>
        </p:spPr>
      </p:pic>
      <p:sp>
        <p:nvSpPr>
          <p:cNvPr id="6" name="矩形 5">
            <a:extLst>
              <a:ext uri="{FF2B5EF4-FFF2-40B4-BE49-F238E27FC236}">
                <a16:creationId xmlns:a16="http://schemas.microsoft.com/office/drawing/2014/main" id="{4C8D3769-B659-4EC2-B97A-DB31D0996B33}"/>
              </a:ext>
            </a:extLst>
          </p:cNvPr>
          <p:cNvSpPr/>
          <p:nvPr/>
        </p:nvSpPr>
        <p:spPr>
          <a:xfrm>
            <a:off x="902513" y="4265115"/>
            <a:ext cx="6096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CN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【</a:t>
            </a:r>
            <a:r>
              <a:rPr lang="zh-CN" altLang="en-US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注意</a:t>
            </a:r>
            <a:r>
              <a:rPr lang="en-US" altLang="zh-CN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1】</a:t>
            </a:r>
            <a:r>
              <a:rPr lang="zh-CN" altLang="en-US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目标：保护生产者的利益</a:t>
            </a:r>
            <a:r>
              <a:rPr lang="en-US" altLang="zh-CN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;</a:t>
            </a:r>
          </a:p>
          <a:p>
            <a:r>
              <a:rPr lang="zh-CN" altLang="en-US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　　</a:t>
            </a:r>
            <a:r>
              <a:rPr lang="en-US" altLang="zh-CN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【</a:t>
            </a:r>
            <a:r>
              <a:rPr lang="zh-CN" altLang="en-US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注意</a:t>
            </a:r>
            <a:r>
              <a:rPr lang="en-US" altLang="zh-CN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2】</a:t>
            </a:r>
            <a:r>
              <a:rPr lang="zh-CN" altLang="en-US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本质：属于政府对市场价格的干预措施</a:t>
            </a:r>
            <a:r>
              <a:rPr lang="en-US" altLang="zh-CN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;</a:t>
            </a:r>
          </a:p>
          <a:p>
            <a:r>
              <a:rPr lang="zh-CN" altLang="en-US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　　</a:t>
            </a:r>
            <a:r>
              <a:rPr lang="en-US" altLang="zh-CN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【</a:t>
            </a:r>
            <a:r>
              <a:rPr lang="zh-CN" altLang="en-US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注意</a:t>
            </a:r>
            <a:r>
              <a:rPr lang="en-US" altLang="zh-CN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3】</a:t>
            </a:r>
            <a:r>
              <a:rPr lang="zh-CN" altLang="en-US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价格：</a:t>
            </a:r>
            <a:r>
              <a:rPr lang="zh-CN" altLang="en-US" b="1" u="sng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高于均衡价格</a:t>
            </a:r>
            <a:r>
              <a:rPr lang="zh-CN" altLang="en-US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 </a:t>
            </a:r>
            <a:r>
              <a:rPr lang="en-US" altLang="zh-CN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;</a:t>
            </a:r>
          </a:p>
          <a:p>
            <a:r>
              <a:rPr lang="zh-CN" altLang="en-US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　　</a:t>
            </a:r>
            <a:r>
              <a:rPr lang="en-US" altLang="zh-CN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【</a:t>
            </a:r>
            <a:r>
              <a:rPr lang="zh-CN" altLang="en-US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注意</a:t>
            </a:r>
            <a:r>
              <a:rPr lang="en-US" altLang="zh-CN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4】</a:t>
            </a:r>
            <a:r>
              <a:rPr lang="zh-CN" altLang="en-US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后果：供过于求、造成</a:t>
            </a:r>
            <a:r>
              <a:rPr lang="zh-CN" altLang="en-US" b="1" u="sng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生产过剩</a:t>
            </a:r>
            <a:r>
              <a:rPr lang="zh-CN" altLang="en-US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 ，</a:t>
            </a:r>
            <a:r>
              <a:rPr lang="zh-CN" altLang="en-US" b="1" u="sng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黑市交易（变相降价）</a:t>
            </a:r>
            <a:r>
              <a:rPr lang="zh-CN" altLang="en-US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 </a:t>
            </a:r>
            <a:r>
              <a:rPr lang="en-US" altLang="zh-CN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;</a:t>
            </a:r>
          </a:p>
          <a:p>
            <a:r>
              <a:rPr lang="zh-CN" altLang="en-US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　　</a:t>
            </a:r>
            <a:r>
              <a:rPr lang="en-US" altLang="zh-CN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【</a:t>
            </a:r>
            <a:r>
              <a:rPr lang="zh-CN" altLang="en-US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注意</a:t>
            </a:r>
            <a:r>
              <a:rPr lang="en-US" altLang="zh-CN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5】</a:t>
            </a:r>
            <a:r>
              <a:rPr lang="zh-CN" altLang="en-US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措施：政府应收购过剩产品予以储备</a:t>
            </a:r>
            <a:r>
              <a:rPr lang="en-US" altLang="zh-CN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;</a:t>
            </a:r>
          </a:p>
          <a:p>
            <a:r>
              <a:rPr lang="zh-CN" altLang="en-US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　　</a:t>
            </a:r>
            <a:r>
              <a:rPr lang="en-US" altLang="zh-CN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【</a:t>
            </a:r>
            <a:r>
              <a:rPr lang="zh-CN" altLang="en-US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注意</a:t>
            </a:r>
            <a:r>
              <a:rPr lang="en-US" altLang="zh-CN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6】</a:t>
            </a:r>
            <a:r>
              <a:rPr lang="zh-CN" altLang="en-US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范围：适用于粮食等</a:t>
            </a:r>
            <a:r>
              <a:rPr lang="zh-CN" altLang="en-US" b="1" u="sng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少数农产品</a:t>
            </a:r>
            <a:r>
              <a:rPr lang="zh-CN" altLang="en-US" dirty="0">
                <a:solidFill>
                  <a:srgbClr val="333333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 。</a:t>
            </a:r>
            <a:endParaRPr lang="zh-CN" altLang="en-US" b="0" i="0" dirty="0">
              <a:solidFill>
                <a:srgbClr val="333333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94068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5000">
        <p14:gallery dir="l"/>
      </p:transition>
    </mc:Choice>
    <mc:Fallback xmlns="">
      <p:transition spd="slow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0" decel="100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</p:bldLst>
  </p:timing>
</p:sld>
</file>

<file path=ppt/theme/theme1.xml><?xml version="1.0" encoding="utf-8"?>
<a:theme xmlns:a="http://schemas.openxmlformats.org/drawingml/2006/main" name="Office Theme">
  <a:themeElements>
    <a:clrScheme name="自定义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79646"/>
      </a:hlink>
      <a:folHlink>
        <a:srgbClr val="F79646"/>
      </a:folHlink>
    </a:clrScheme>
    <a:fontScheme name="2x1kosih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763</Words>
  <Application>Microsoft Office PowerPoint</Application>
  <PresentationFormat>宽屏</PresentationFormat>
  <Paragraphs>105</Paragraphs>
  <Slides>13</Slides>
  <Notes>13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9" baseType="lpstr">
      <vt:lpstr>Microsoft YaHei</vt:lpstr>
      <vt:lpstr>Microsoft YaHei</vt:lpstr>
      <vt:lpstr>Arial</vt:lpstr>
      <vt:lpstr>Calibri</vt:lpstr>
      <vt:lpstr>Cambria Math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333333</dc:title>
  <dc:creator/>
  <cp:lastModifiedBy/>
  <cp:revision>2</cp:revision>
  <dcterms:created xsi:type="dcterms:W3CDTF">2017-11-17T14:08:00Z</dcterms:created>
  <dcterms:modified xsi:type="dcterms:W3CDTF">2021-03-25T08:47:16Z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2052-10.1.0.7022</vt:lpwstr>
  </property>
</Properties>
</file>