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theme/theme3.xml" ContentType="application/vnd.openxmlformats-officedocument.theme+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5" Type="http://schemas.openxmlformats.org/officeDocument/2006/relationships/custom-properties" Target="docProps/custom.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2" r:id="rId2"/>
    <p:sldMasterId id="2147483675" r:id="rId3"/>
  </p:sldMasterIdLst>
  <p:notesMasterIdLst>
    <p:notesMasterId r:id="rId61"/>
  </p:notesMasterIdLst>
  <p:handoutMasterIdLst>
    <p:handoutMasterId r:id="rId62"/>
  </p:handoutMasterIdLst>
  <p:sldIdLst>
    <p:sldId id="1054" r:id="rId4"/>
    <p:sldId id="1000" r:id="rId5"/>
    <p:sldId id="1001" r:id="rId6"/>
    <p:sldId id="1002" r:id="rId7"/>
    <p:sldId id="1003" r:id="rId8"/>
    <p:sldId id="1004" r:id="rId9"/>
    <p:sldId id="1005" r:id="rId10"/>
    <p:sldId id="1006" r:id="rId11"/>
    <p:sldId id="1007" r:id="rId12"/>
    <p:sldId id="1008" r:id="rId13"/>
    <p:sldId id="1009" r:id="rId14"/>
    <p:sldId id="1010" r:id="rId15"/>
    <p:sldId id="1011" r:id="rId16"/>
    <p:sldId id="1012" r:id="rId17"/>
    <p:sldId id="1013" r:id="rId18"/>
    <p:sldId id="1014" r:id="rId19"/>
    <p:sldId id="1015" r:id="rId20"/>
    <p:sldId id="1016" r:id="rId21"/>
    <p:sldId id="1017" r:id="rId22"/>
    <p:sldId id="1018" r:id="rId23"/>
    <p:sldId id="1019" r:id="rId24"/>
    <p:sldId id="1020" r:id="rId25"/>
    <p:sldId id="1021" r:id="rId26"/>
    <p:sldId id="1022" r:id="rId27"/>
    <p:sldId id="1023" r:id="rId28"/>
    <p:sldId id="291" r:id="rId29"/>
    <p:sldId id="1024" r:id="rId30"/>
    <p:sldId id="1025" r:id="rId31"/>
    <p:sldId id="1026" r:id="rId32"/>
    <p:sldId id="1027" r:id="rId33"/>
    <p:sldId id="1028" r:id="rId34"/>
    <p:sldId id="1029" r:id="rId35"/>
    <p:sldId id="1030" r:id="rId36"/>
    <p:sldId id="1031" r:id="rId37"/>
    <p:sldId id="1032" r:id="rId38"/>
    <p:sldId id="1033" r:id="rId39"/>
    <p:sldId id="1034" r:id="rId40"/>
    <p:sldId id="1035" r:id="rId41"/>
    <p:sldId id="1036" r:id="rId42"/>
    <p:sldId id="1037" r:id="rId43"/>
    <p:sldId id="1038" r:id="rId44"/>
    <p:sldId id="1039" r:id="rId45"/>
    <p:sldId id="1040" r:id="rId46"/>
    <p:sldId id="1041" r:id="rId47"/>
    <p:sldId id="1042" r:id="rId48"/>
    <p:sldId id="1043" r:id="rId49"/>
    <p:sldId id="1044" r:id="rId50"/>
    <p:sldId id="1045" r:id="rId51"/>
    <p:sldId id="1046" r:id="rId52"/>
    <p:sldId id="1047" r:id="rId53"/>
    <p:sldId id="1048" r:id="rId54"/>
    <p:sldId id="1049" r:id="rId55"/>
    <p:sldId id="1050" r:id="rId56"/>
    <p:sldId id="1051" r:id="rId57"/>
    <p:sldId id="1052" r:id="rId58"/>
    <p:sldId id="1053" r:id="rId59"/>
    <p:sldId id="324" r:id="rId60"/>
  </p:sldIdLst>
  <p:sldSz cx="9144000" cy="5143500" type="screen16x9"/>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1620">
          <p15:clr>
            <a:srgbClr val="A4A3A4"/>
          </p15:clr>
        </p15:guide>
        <p15:guide id="2" pos="2787">
          <p15:clr>
            <a:srgbClr val="A4A3A4"/>
          </p15:clr>
        </p15:guide>
      </p15:sldGuideLst>
    </p:ext>
    <p:ext uri="{2D200454-40CA-4A62-9FC3-DE9A4176ACB9}">
      <p15:notesGuideLst xmlns:p15="http://schemas.microsoft.com/office/powerpoint/2012/main" xmlns=""/>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xbany" initials="xb21cn" lastIdx="1" clrIdx="0"/>
  <p:cmAuthor id="1" name="ms" initials="m" lastIdx="2" clrIdx="0"/>
  <p:cmAuthor id="3" name="MSedu" initials="M" lastIdx="4" clrIdx="2"/>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无样式，网格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3173" autoAdjust="0"/>
  </p:normalViewPr>
  <p:slideViewPr>
    <p:cSldViewPr>
      <p:cViewPr varScale="1">
        <p:scale>
          <a:sx n="101" d="100"/>
          <a:sy n="101" d="100"/>
        </p:scale>
        <p:origin x="-1544" y="-112"/>
      </p:cViewPr>
      <p:guideLst>
        <p:guide orient="horz" pos="1620"/>
        <p:guide pos="2787"/>
      </p:guideLst>
    </p:cSldViewPr>
  </p:slideViewPr>
  <p:notesTextViewPr>
    <p:cViewPr>
      <p:scale>
        <a:sx n="1" d="1"/>
        <a:sy n="1" d="1"/>
      </p:scale>
      <p:origin x="0" y="0"/>
    </p:cViewPr>
  </p:notesTextViewPr>
  <p:notesViewPr>
    <p:cSldViewPr>
      <p:cViewPr varScale="1">
        <p:scale>
          <a:sx n="55" d="100"/>
          <a:sy n="55" d="100"/>
        </p:scale>
        <p:origin x="2880" y="84"/>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4" Type="http://schemas.openxmlformats.org/officeDocument/2006/relationships/slide" Target="slides/slide11.xml"/><Relationship Id="rId15" Type="http://schemas.openxmlformats.org/officeDocument/2006/relationships/slide" Target="slides/slide12.xml"/><Relationship Id="rId16" Type="http://schemas.openxmlformats.org/officeDocument/2006/relationships/slide" Target="slides/slide13.xml"/><Relationship Id="rId17" Type="http://schemas.openxmlformats.org/officeDocument/2006/relationships/slide" Target="slides/slide14.xml"/><Relationship Id="rId18" Type="http://schemas.openxmlformats.org/officeDocument/2006/relationships/slide" Target="slides/slide15.xml"/><Relationship Id="rId19" Type="http://schemas.openxmlformats.org/officeDocument/2006/relationships/slide" Target="slides/slide16.xml"/><Relationship Id="rId63" Type="http://schemas.openxmlformats.org/officeDocument/2006/relationships/printerSettings" Target="printerSettings/printerSettings1.bin"/><Relationship Id="rId64" Type="http://schemas.openxmlformats.org/officeDocument/2006/relationships/commentAuthors" Target="commentAuthors.xml"/><Relationship Id="rId65" Type="http://schemas.openxmlformats.org/officeDocument/2006/relationships/presProps" Target="presProps.xml"/><Relationship Id="rId66" Type="http://schemas.openxmlformats.org/officeDocument/2006/relationships/viewProps" Target="viewProps.xml"/><Relationship Id="rId67" Type="http://schemas.openxmlformats.org/officeDocument/2006/relationships/theme" Target="theme/theme1.xml"/><Relationship Id="rId68" Type="http://schemas.openxmlformats.org/officeDocument/2006/relationships/tableStyles" Target="tableStyles.xml"/><Relationship Id="rId50" Type="http://schemas.openxmlformats.org/officeDocument/2006/relationships/slide" Target="slides/slide47.xml"/><Relationship Id="rId51" Type="http://schemas.openxmlformats.org/officeDocument/2006/relationships/slide" Target="slides/slide48.xml"/><Relationship Id="rId52" Type="http://schemas.openxmlformats.org/officeDocument/2006/relationships/slide" Target="slides/slide49.xml"/><Relationship Id="rId53" Type="http://schemas.openxmlformats.org/officeDocument/2006/relationships/slide" Target="slides/slide50.xml"/><Relationship Id="rId54" Type="http://schemas.openxmlformats.org/officeDocument/2006/relationships/slide" Target="slides/slide51.xml"/><Relationship Id="rId55" Type="http://schemas.openxmlformats.org/officeDocument/2006/relationships/slide" Target="slides/slide52.xml"/><Relationship Id="rId56" Type="http://schemas.openxmlformats.org/officeDocument/2006/relationships/slide" Target="slides/slide53.xml"/><Relationship Id="rId57" Type="http://schemas.openxmlformats.org/officeDocument/2006/relationships/slide" Target="slides/slide54.xml"/><Relationship Id="rId58" Type="http://schemas.openxmlformats.org/officeDocument/2006/relationships/slide" Target="slides/slide55.xml"/><Relationship Id="rId59" Type="http://schemas.openxmlformats.org/officeDocument/2006/relationships/slide" Target="slides/slide56.xml"/><Relationship Id="rId40" Type="http://schemas.openxmlformats.org/officeDocument/2006/relationships/slide" Target="slides/slide37.xml"/><Relationship Id="rId41" Type="http://schemas.openxmlformats.org/officeDocument/2006/relationships/slide" Target="slides/slide38.xml"/><Relationship Id="rId42" Type="http://schemas.openxmlformats.org/officeDocument/2006/relationships/slide" Target="slides/slide39.xml"/><Relationship Id="rId43" Type="http://schemas.openxmlformats.org/officeDocument/2006/relationships/slide" Target="slides/slide40.xml"/><Relationship Id="rId44" Type="http://schemas.openxmlformats.org/officeDocument/2006/relationships/slide" Target="slides/slide41.xml"/><Relationship Id="rId45" Type="http://schemas.openxmlformats.org/officeDocument/2006/relationships/slide" Target="slides/slide42.xml"/><Relationship Id="rId46" Type="http://schemas.openxmlformats.org/officeDocument/2006/relationships/slide" Target="slides/slide43.xml"/><Relationship Id="rId47" Type="http://schemas.openxmlformats.org/officeDocument/2006/relationships/slide" Target="slides/slide44.xml"/><Relationship Id="rId48" Type="http://schemas.openxmlformats.org/officeDocument/2006/relationships/slide" Target="slides/slide45.xml"/><Relationship Id="rId49" Type="http://schemas.openxmlformats.org/officeDocument/2006/relationships/slide" Target="slides/slide46.xml"/><Relationship Id="rId1" Type="http://schemas.openxmlformats.org/officeDocument/2006/relationships/slideMaster" Target="slideMasters/slideMaster1.xml"/><Relationship Id="rId2" Type="http://schemas.openxmlformats.org/officeDocument/2006/relationships/slideMaster" Target="slideMasters/slideMaster2.xml"/><Relationship Id="rId3" Type="http://schemas.openxmlformats.org/officeDocument/2006/relationships/slideMaster" Target="slideMasters/slideMaster3.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slide" Target="slides/slide3.xml"/><Relationship Id="rId7" Type="http://schemas.openxmlformats.org/officeDocument/2006/relationships/slide" Target="slides/slide4.xml"/><Relationship Id="rId8" Type="http://schemas.openxmlformats.org/officeDocument/2006/relationships/slide" Target="slides/slide5.xml"/><Relationship Id="rId9" Type="http://schemas.openxmlformats.org/officeDocument/2006/relationships/slide" Target="slides/slide6.xml"/><Relationship Id="rId30" Type="http://schemas.openxmlformats.org/officeDocument/2006/relationships/slide" Target="slides/slide27.xml"/><Relationship Id="rId31" Type="http://schemas.openxmlformats.org/officeDocument/2006/relationships/slide" Target="slides/slide28.xml"/><Relationship Id="rId32" Type="http://schemas.openxmlformats.org/officeDocument/2006/relationships/slide" Target="slides/slide29.xml"/><Relationship Id="rId33" Type="http://schemas.openxmlformats.org/officeDocument/2006/relationships/slide" Target="slides/slide30.xml"/><Relationship Id="rId34" Type="http://schemas.openxmlformats.org/officeDocument/2006/relationships/slide" Target="slides/slide31.xml"/><Relationship Id="rId35" Type="http://schemas.openxmlformats.org/officeDocument/2006/relationships/slide" Target="slides/slide32.xml"/><Relationship Id="rId36" Type="http://schemas.openxmlformats.org/officeDocument/2006/relationships/slide" Target="slides/slide33.xml"/><Relationship Id="rId37" Type="http://schemas.openxmlformats.org/officeDocument/2006/relationships/slide" Target="slides/slide34.xml"/><Relationship Id="rId38" Type="http://schemas.openxmlformats.org/officeDocument/2006/relationships/slide" Target="slides/slide35.xml"/><Relationship Id="rId39" Type="http://schemas.openxmlformats.org/officeDocument/2006/relationships/slide" Target="slides/slide36.xml"/><Relationship Id="rId20" Type="http://schemas.openxmlformats.org/officeDocument/2006/relationships/slide" Target="slides/slide17.xml"/><Relationship Id="rId21" Type="http://schemas.openxmlformats.org/officeDocument/2006/relationships/slide" Target="slides/slide18.xml"/><Relationship Id="rId22" Type="http://schemas.openxmlformats.org/officeDocument/2006/relationships/slide" Target="slides/slide19.xml"/><Relationship Id="rId23" Type="http://schemas.openxmlformats.org/officeDocument/2006/relationships/slide" Target="slides/slide20.xml"/><Relationship Id="rId24" Type="http://schemas.openxmlformats.org/officeDocument/2006/relationships/slide" Target="slides/slide21.xml"/><Relationship Id="rId25" Type="http://schemas.openxmlformats.org/officeDocument/2006/relationships/slide" Target="slides/slide22.xml"/><Relationship Id="rId26" Type="http://schemas.openxmlformats.org/officeDocument/2006/relationships/slide" Target="slides/slide23.xml"/><Relationship Id="rId27" Type="http://schemas.openxmlformats.org/officeDocument/2006/relationships/slide" Target="slides/slide24.xml"/><Relationship Id="rId28" Type="http://schemas.openxmlformats.org/officeDocument/2006/relationships/slide" Target="slides/slide25.xml"/><Relationship Id="rId29" Type="http://schemas.openxmlformats.org/officeDocument/2006/relationships/slide" Target="slides/slide26.xml"/><Relationship Id="rId60" Type="http://schemas.openxmlformats.org/officeDocument/2006/relationships/slide" Target="slides/slide57.xml"/><Relationship Id="rId61" Type="http://schemas.openxmlformats.org/officeDocument/2006/relationships/notesMaster" Target="notesMasters/notesMaster1.xml"/><Relationship Id="rId62" Type="http://schemas.openxmlformats.org/officeDocument/2006/relationships/handoutMaster" Target="handoutMasters/handoutMaster1.xml"/><Relationship Id="rId10" Type="http://schemas.openxmlformats.org/officeDocument/2006/relationships/slide" Target="slides/slide7.xml"/><Relationship Id="rId11" Type="http://schemas.openxmlformats.org/officeDocument/2006/relationships/slide" Target="slides/slide8.xml"/><Relationship Id="rId12" Type="http://schemas.openxmlformats.org/officeDocument/2006/relationships/slide" Target="slides/slide9.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0F9B84EA-7D68-4D60-9CB1-D50884785D1C}" type="datetimeFigureOut">
              <a:rPr lang="zh-CN" altLang="en-US" smtClean="0"/>
              <a:t>20/11/2</a:t>
            </a:fld>
            <a:endParaRPr lang="zh-CN" altLang="en-US"/>
          </a:p>
        </p:txBody>
      </p:sp>
      <p:sp>
        <p:nvSpPr>
          <p:cNvPr id="4" name="页脚占位符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5" name="灯片编号占位符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D4E0FC9-F1F8-4FAE-9988-3BA365CFD46F}" type="slidenum">
              <a:rPr lang="zh-CN" altLang="en-US" smtClean="0"/>
              <a:t>‹#›</a:t>
            </a:fld>
            <a:endParaRPr lang="zh-CN" altLang="en-US"/>
          </a:p>
        </p:txBody>
      </p:sp>
    </p:spTree>
    <p:extLst>
      <p:ext uri="{BB962C8B-B14F-4D97-AF65-F5344CB8AC3E}">
        <p14:creationId xmlns:p14="http://schemas.microsoft.com/office/powerpoint/2010/main" val="408543424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2025EC3-FA8C-4620-B609-2CEE59445900}" type="datetimeFigureOut">
              <a:rPr lang="zh-CN" altLang="en-US" smtClean="0"/>
              <a:t>20/11/2</a:t>
            </a:fld>
            <a:endParaRPr lang="zh-CN" altLang="en-US"/>
          </a:p>
        </p:txBody>
      </p:sp>
      <p:sp>
        <p:nvSpPr>
          <p:cNvPr id="4" name="幻灯片图像占位符 3"/>
          <p:cNvSpPr>
            <a:spLocks noGrp="1" noRot="1" noChangeAspect="1"/>
          </p:cNvSpPr>
          <p:nvPr>
            <p:ph type="sldImg" idx="2"/>
          </p:nvPr>
        </p:nvSpPr>
        <p:spPr>
          <a:xfrm>
            <a:off x="381533" y="685800"/>
            <a:ext cx="6094934" cy="34290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73D68E2-CFAD-4D02-9F91-A5968DA84704}" type="slidenum">
              <a:rPr lang="zh-CN" altLang="en-US" smtClean="0"/>
              <a:t>‹#›</a:t>
            </a:fld>
            <a:endParaRPr lang="zh-CN" altLang="en-US"/>
          </a:p>
        </p:txBody>
      </p:sp>
    </p:spTree>
    <p:extLst>
      <p:ext uri="{BB962C8B-B14F-4D97-AF65-F5344CB8AC3E}">
        <p14:creationId xmlns:p14="http://schemas.microsoft.com/office/powerpoint/2010/main" val="24872451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3.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4.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5.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7.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8.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9.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0.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1.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2.xml"/></Relationships>
</file>

<file path=ppt/notesSlides/_rels/notesSlide3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3.xml"/></Relationships>
</file>

<file path=ppt/notesSlides/_rels/notesSlide3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4.xml"/></Relationships>
</file>

<file path=ppt/notesSlides/_rels/notesSlide3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5.xml"/></Relationships>
</file>

<file path=ppt/notesSlides/_rels/notesSlide3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6.xml"/></Relationships>
</file>

<file path=ppt/notesSlides/_rels/notesSlide3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7.xml"/></Relationships>
</file>

<file path=ppt/notesSlides/_rels/notesSlide3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8.xml"/></Relationships>
</file>

<file path=ppt/notesSlides/_rels/notesSlide3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9.xml"/></Relationships>
</file>

<file path=ppt/notesSlides/_rels/notesSlide3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0.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4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1.xml"/></Relationships>
</file>

<file path=ppt/notesSlides/_rels/notesSlide4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2.xml"/></Relationships>
</file>

<file path=ppt/notesSlides/_rels/notesSlide4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3.xml"/></Relationships>
</file>

<file path=ppt/notesSlides/_rels/notesSlide4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4.xml"/></Relationships>
</file>

<file path=ppt/notesSlides/_rels/notesSlide4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5.xml"/></Relationships>
</file>

<file path=ppt/notesSlides/_rels/notesSlide4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6.xml"/></Relationships>
</file>

<file path=ppt/notesSlides/_rels/notesSlide4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7.xml"/></Relationships>
</file>

<file path=ppt/notesSlides/_rels/notesSlide4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8.xml"/></Relationships>
</file>

<file path=ppt/notesSlides/_rels/notesSlide4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9.xml"/></Relationships>
</file>

<file path=ppt/notesSlides/_rels/notesSlide4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0.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5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1.xml"/></Relationships>
</file>

<file path=ppt/notesSlides/_rels/notesSlide5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2.xml"/></Relationships>
</file>

<file path=ppt/notesSlides/_rels/notesSlide5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3.xml"/></Relationships>
</file>

<file path=ppt/notesSlides/_rels/notesSlide5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4.xml"/></Relationships>
</file>

<file path=ppt/notesSlides/_rels/notesSlide5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5.xml"/></Relationships>
</file>

<file path=ppt/notesSlides/_rels/notesSlide5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6.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1000" y="685800"/>
            <a:ext cx="6096000"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a:t>
            </a:fld>
            <a:endParaRPr lang="zh-CN"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a:t>我们接下来将这三个作用展开来分析。</a:t>
            </a:r>
          </a:p>
        </p:txBody>
      </p:sp>
    </p:spTree>
    <p:extLst>
      <p:ext uri="{BB962C8B-B14F-4D97-AF65-F5344CB8AC3E}">
        <p14:creationId xmlns:p14="http://schemas.microsoft.com/office/powerpoint/2010/main" val="72728588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a:t>我们接下来将这三个作用展开来分析。</a:t>
            </a:r>
          </a:p>
        </p:txBody>
      </p:sp>
    </p:spTree>
    <p:extLst>
      <p:ext uri="{BB962C8B-B14F-4D97-AF65-F5344CB8AC3E}">
        <p14:creationId xmlns:p14="http://schemas.microsoft.com/office/powerpoint/2010/main" val="25962520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a:t>我们接下来将这三个作用展开来分析。</a:t>
            </a:r>
          </a:p>
        </p:txBody>
      </p:sp>
    </p:spTree>
    <p:extLst>
      <p:ext uri="{BB962C8B-B14F-4D97-AF65-F5344CB8AC3E}">
        <p14:creationId xmlns:p14="http://schemas.microsoft.com/office/powerpoint/2010/main" val="331923886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a:t>我们接下来将这三个作用展开来分析。</a:t>
            </a:r>
          </a:p>
        </p:txBody>
      </p:sp>
    </p:spTree>
    <p:extLst>
      <p:ext uri="{BB962C8B-B14F-4D97-AF65-F5344CB8AC3E}">
        <p14:creationId xmlns:p14="http://schemas.microsoft.com/office/powerpoint/2010/main" val="203834909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a:t>我们接下来将这三个作用展开来分析。</a:t>
            </a:r>
          </a:p>
        </p:txBody>
      </p:sp>
    </p:spTree>
    <p:extLst>
      <p:ext uri="{BB962C8B-B14F-4D97-AF65-F5344CB8AC3E}">
        <p14:creationId xmlns:p14="http://schemas.microsoft.com/office/powerpoint/2010/main" val="197196776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a:t>我们接下来将这三个作用展开来分析。</a:t>
            </a:r>
          </a:p>
        </p:txBody>
      </p:sp>
    </p:spTree>
    <p:extLst>
      <p:ext uri="{BB962C8B-B14F-4D97-AF65-F5344CB8AC3E}">
        <p14:creationId xmlns:p14="http://schemas.microsoft.com/office/powerpoint/2010/main" val="307327861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a:t>我们接下来将这三个作用展开来分析。</a:t>
            </a:r>
          </a:p>
        </p:txBody>
      </p:sp>
    </p:spTree>
    <p:extLst>
      <p:ext uri="{BB962C8B-B14F-4D97-AF65-F5344CB8AC3E}">
        <p14:creationId xmlns:p14="http://schemas.microsoft.com/office/powerpoint/2010/main" val="399918511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a:t>我们接下来将这三个作用展开来分析。</a:t>
            </a:r>
          </a:p>
        </p:txBody>
      </p:sp>
    </p:spTree>
    <p:extLst>
      <p:ext uri="{BB962C8B-B14F-4D97-AF65-F5344CB8AC3E}">
        <p14:creationId xmlns:p14="http://schemas.microsoft.com/office/powerpoint/2010/main" val="187823397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a:t>我们接下来将这三个作用展开来分析。</a:t>
            </a:r>
          </a:p>
        </p:txBody>
      </p:sp>
    </p:spTree>
    <p:extLst>
      <p:ext uri="{BB962C8B-B14F-4D97-AF65-F5344CB8AC3E}">
        <p14:creationId xmlns:p14="http://schemas.microsoft.com/office/powerpoint/2010/main" val="96456586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a:t>我们接下来将这三个作用展开来分析。</a:t>
            </a:r>
          </a:p>
        </p:txBody>
      </p:sp>
    </p:spTree>
    <p:extLst>
      <p:ext uri="{BB962C8B-B14F-4D97-AF65-F5344CB8AC3E}">
        <p14:creationId xmlns:p14="http://schemas.microsoft.com/office/powerpoint/2010/main" val="46066788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a:t>我们接下来将这三个作用展开来分析。</a:t>
            </a:r>
          </a:p>
        </p:txBody>
      </p:sp>
    </p:spTree>
    <p:extLst>
      <p:ext uri="{BB962C8B-B14F-4D97-AF65-F5344CB8AC3E}">
        <p14:creationId xmlns:p14="http://schemas.microsoft.com/office/powerpoint/2010/main" val="287391279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a:t>我们接下来将这三个作用展开来分析。</a:t>
            </a:r>
          </a:p>
        </p:txBody>
      </p:sp>
    </p:spTree>
    <p:extLst>
      <p:ext uri="{BB962C8B-B14F-4D97-AF65-F5344CB8AC3E}">
        <p14:creationId xmlns:p14="http://schemas.microsoft.com/office/powerpoint/2010/main" val="250593005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a:t>我们接下来将这三个作用展开来分析。</a:t>
            </a:r>
          </a:p>
        </p:txBody>
      </p:sp>
    </p:spTree>
    <p:extLst>
      <p:ext uri="{BB962C8B-B14F-4D97-AF65-F5344CB8AC3E}">
        <p14:creationId xmlns:p14="http://schemas.microsoft.com/office/powerpoint/2010/main" val="189280304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a:t>我们接下来将这三个作用展开来分析。</a:t>
            </a:r>
          </a:p>
        </p:txBody>
      </p:sp>
    </p:spTree>
    <p:extLst>
      <p:ext uri="{BB962C8B-B14F-4D97-AF65-F5344CB8AC3E}">
        <p14:creationId xmlns:p14="http://schemas.microsoft.com/office/powerpoint/2010/main" val="324623890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a:t>我们接下来将这三个作用展开来分析。</a:t>
            </a:r>
          </a:p>
        </p:txBody>
      </p:sp>
    </p:spTree>
    <p:extLst>
      <p:ext uri="{BB962C8B-B14F-4D97-AF65-F5344CB8AC3E}">
        <p14:creationId xmlns:p14="http://schemas.microsoft.com/office/powerpoint/2010/main" val="97355240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a:t>我们接下来将这三个作用展开来分析。</a:t>
            </a:r>
          </a:p>
        </p:txBody>
      </p:sp>
    </p:spTree>
    <p:extLst>
      <p:ext uri="{BB962C8B-B14F-4D97-AF65-F5344CB8AC3E}">
        <p14:creationId xmlns:p14="http://schemas.microsoft.com/office/powerpoint/2010/main" val="313212902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a:t>我们接下来将这三个作用展开来分析。</a:t>
            </a:r>
          </a:p>
        </p:txBody>
      </p:sp>
    </p:spTree>
    <p:extLst>
      <p:ext uri="{BB962C8B-B14F-4D97-AF65-F5344CB8AC3E}">
        <p14:creationId xmlns:p14="http://schemas.microsoft.com/office/powerpoint/2010/main" val="346678958"/>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a:t>我们接下来将这三个作用展开来分析。</a:t>
            </a:r>
          </a:p>
        </p:txBody>
      </p:sp>
    </p:spTree>
    <p:extLst>
      <p:ext uri="{BB962C8B-B14F-4D97-AF65-F5344CB8AC3E}">
        <p14:creationId xmlns:p14="http://schemas.microsoft.com/office/powerpoint/2010/main" val="422208139"/>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a:t>我们接下来将这三个作用展开来分析。</a:t>
            </a:r>
          </a:p>
        </p:txBody>
      </p:sp>
    </p:spTree>
    <p:extLst>
      <p:ext uri="{BB962C8B-B14F-4D97-AF65-F5344CB8AC3E}">
        <p14:creationId xmlns:p14="http://schemas.microsoft.com/office/powerpoint/2010/main" val="2408504945"/>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a:t>我们接下来将这三个作用展开来分析。</a:t>
            </a:r>
          </a:p>
        </p:txBody>
      </p:sp>
    </p:spTree>
    <p:extLst>
      <p:ext uri="{BB962C8B-B14F-4D97-AF65-F5344CB8AC3E}">
        <p14:creationId xmlns:p14="http://schemas.microsoft.com/office/powerpoint/2010/main" val="111919223"/>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a:t>我们接下来将这三个作用展开来分析。</a:t>
            </a:r>
          </a:p>
        </p:txBody>
      </p:sp>
    </p:spTree>
    <p:extLst>
      <p:ext uri="{BB962C8B-B14F-4D97-AF65-F5344CB8AC3E}">
        <p14:creationId xmlns:p14="http://schemas.microsoft.com/office/powerpoint/2010/main" val="125724332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a:t>我们接下来将这三个作用展开来分析。</a:t>
            </a:r>
          </a:p>
        </p:txBody>
      </p:sp>
    </p:spTree>
    <p:extLst>
      <p:ext uri="{BB962C8B-B14F-4D97-AF65-F5344CB8AC3E}">
        <p14:creationId xmlns:p14="http://schemas.microsoft.com/office/powerpoint/2010/main" val="3796381499"/>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a:t>我们接下来将这三个作用展开来分析。</a:t>
            </a:r>
          </a:p>
        </p:txBody>
      </p:sp>
    </p:spTree>
    <p:extLst>
      <p:ext uri="{BB962C8B-B14F-4D97-AF65-F5344CB8AC3E}">
        <p14:creationId xmlns:p14="http://schemas.microsoft.com/office/powerpoint/2010/main" val="617646734"/>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a:t>我们接下来将这三个作用展开来分析。</a:t>
            </a:r>
          </a:p>
        </p:txBody>
      </p:sp>
    </p:spTree>
    <p:extLst>
      <p:ext uri="{BB962C8B-B14F-4D97-AF65-F5344CB8AC3E}">
        <p14:creationId xmlns:p14="http://schemas.microsoft.com/office/powerpoint/2010/main" val="3409759196"/>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a:t>我们接下来将这三个作用展开来分析。</a:t>
            </a:r>
          </a:p>
        </p:txBody>
      </p:sp>
    </p:spTree>
    <p:extLst>
      <p:ext uri="{BB962C8B-B14F-4D97-AF65-F5344CB8AC3E}">
        <p14:creationId xmlns:p14="http://schemas.microsoft.com/office/powerpoint/2010/main" val="411179582"/>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a:t>我们接下来将这三个作用展开来分析。</a:t>
            </a:r>
          </a:p>
        </p:txBody>
      </p:sp>
    </p:spTree>
    <p:extLst>
      <p:ext uri="{BB962C8B-B14F-4D97-AF65-F5344CB8AC3E}">
        <p14:creationId xmlns:p14="http://schemas.microsoft.com/office/powerpoint/2010/main" val="2321775637"/>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a:t>我们接下来将这三个作用展开来分析。</a:t>
            </a:r>
          </a:p>
        </p:txBody>
      </p:sp>
    </p:spTree>
    <p:extLst>
      <p:ext uri="{BB962C8B-B14F-4D97-AF65-F5344CB8AC3E}">
        <p14:creationId xmlns:p14="http://schemas.microsoft.com/office/powerpoint/2010/main" val="359430013"/>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a:t>我们接下来将这三个作用展开来分析。</a:t>
            </a:r>
          </a:p>
        </p:txBody>
      </p:sp>
    </p:spTree>
    <p:extLst>
      <p:ext uri="{BB962C8B-B14F-4D97-AF65-F5344CB8AC3E}">
        <p14:creationId xmlns:p14="http://schemas.microsoft.com/office/powerpoint/2010/main" val="503824228"/>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a:t>我们接下来将这三个作用展开来分析。</a:t>
            </a:r>
          </a:p>
        </p:txBody>
      </p:sp>
    </p:spTree>
    <p:extLst>
      <p:ext uri="{BB962C8B-B14F-4D97-AF65-F5344CB8AC3E}">
        <p14:creationId xmlns:p14="http://schemas.microsoft.com/office/powerpoint/2010/main" val="3627013891"/>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a:t>我们接下来将这三个作用展开来分析。</a:t>
            </a:r>
          </a:p>
        </p:txBody>
      </p:sp>
    </p:spTree>
    <p:extLst>
      <p:ext uri="{BB962C8B-B14F-4D97-AF65-F5344CB8AC3E}">
        <p14:creationId xmlns:p14="http://schemas.microsoft.com/office/powerpoint/2010/main" val="4019842025"/>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a:t>我们接下来将这三个作用展开来分析。</a:t>
            </a:r>
          </a:p>
        </p:txBody>
      </p:sp>
    </p:spTree>
    <p:extLst>
      <p:ext uri="{BB962C8B-B14F-4D97-AF65-F5344CB8AC3E}">
        <p14:creationId xmlns:p14="http://schemas.microsoft.com/office/powerpoint/2010/main" val="948425872"/>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a:t>我们接下来将这三个作用展开来分析。</a:t>
            </a:r>
          </a:p>
        </p:txBody>
      </p:sp>
    </p:spTree>
    <p:extLst>
      <p:ext uri="{BB962C8B-B14F-4D97-AF65-F5344CB8AC3E}">
        <p14:creationId xmlns:p14="http://schemas.microsoft.com/office/powerpoint/2010/main" val="26911470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a:t>我们接下来将这三个作用展开来分析。</a:t>
            </a:r>
          </a:p>
        </p:txBody>
      </p:sp>
    </p:spTree>
    <p:extLst>
      <p:ext uri="{BB962C8B-B14F-4D97-AF65-F5344CB8AC3E}">
        <p14:creationId xmlns:p14="http://schemas.microsoft.com/office/powerpoint/2010/main" val="1793831420"/>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a:t>我们接下来将这三个作用展开来分析。</a:t>
            </a:r>
          </a:p>
        </p:txBody>
      </p:sp>
    </p:spTree>
    <p:extLst>
      <p:ext uri="{BB962C8B-B14F-4D97-AF65-F5344CB8AC3E}">
        <p14:creationId xmlns:p14="http://schemas.microsoft.com/office/powerpoint/2010/main" val="3539617516"/>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a:t>我们接下来将这三个作用展开来分析。</a:t>
            </a:r>
          </a:p>
        </p:txBody>
      </p:sp>
    </p:spTree>
    <p:extLst>
      <p:ext uri="{BB962C8B-B14F-4D97-AF65-F5344CB8AC3E}">
        <p14:creationId xmlns:p14="http://schemas.microsoft.com/office/powerpoint/2010/main" val="757609099"/>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a:t>我们接下来将这三个作用展开来分析。</a:t>
            </a:r>
          </a:p>
        </p:txBody>
      </p:sp>
    </p:spTree>
    <p:extLst>
      <p:ext uri="{BB962C8B-B14F-4D97-AF65-F5344CB8AC3E}">
        <p14:creationId xmlns:p14="http://schemas.microsoft.com/office/powerpoint/2010/main" val="3257775931"/>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a:t>我们接下来将这三个作用展开来分析。</a:t>
            </a:r>
          </a:p>
        </p:txBody>
      </p:sp>
    </p:spTree>
    <p:extLst>
      <p:ext uri="{BB962C8B-B14F-4D97-AF65-F5344CB8AC3E}">
        <p14:creationId xmlns:p14="http://schemas.microsoft.com/office/powerpoint/2010/main" val="3455174628"/>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a:t>我们接下来将这三个作用展开来分析。</a:t>
            </a:r>
          </a:p>
        </p:txBody>
      </p:sp>
    </p:spTree>
    <p:extLst>
      <p:ext uri="{BB962C8B-B14F-4D97-AF65-F5344CB8AC3E}">
        <p14:creationId xmlns:p14="http://schemas.microsoft.com/office/powerpoint/2010/main" val="3380131276"/>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a:t>我们接下来将这三个作用展开来分析。</a:t>
            </a:r>
          </a:p>
        </p:txBody>
      </p:sp>
    </p:spTree>
    <p:extLst>
      <p:ext uri="{BB962C8B-B14F-4D97-AF65-F5344CB8AC3E}">
        <p14:creationId xmlns:p14="http://schemas.microsoft.com/office/powerpoint/2010/main" val="568938538"/>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a:t>我们接下来将这三个作用展开来分析。</a:t>
            </a:r>
          </a:p>
        </p:txBody>
      </p:sp>
    </p:spTree>
    <p:extLst>
      <p:ext uri="{BB962C8B-B14F-4D97-AF65-F5344CB8AC3E}">
        <p14:creationId xmlns:p14="http://schemas.microsoft.com/office/powerpoint/2010/main" val="3837351762"/>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a:t>我们接下来将这三个作用展开来分析。</a:t>
            </a:r>
          </a:p>
        </p:txBody>
      </p:sp>
    </p:spTree>
    <p:extLst>
      <p:ext uri="{BB962C8B-B14F-4D97-AF65-F5344CB8AC3E}">
        <p14:creationId xmlns:p14="http://schemas.microsoft.com/office/powerpoint/2010/main" val="2830854697"/>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a:t>我们接下来将这三个作用展开来分析。</a:t>
            </a:r>
          </a:p>
        </p:txBody>
      </p:sp>
    </p:spTree>
    <p:extLst>
      <p:ext uri="{BB962C8B-B14F-4D97-AF65-F5344CB8AC3E}">
        <p14:creationId xmlns:p14="http://schemas.microsoft.com/office/powerpoint/2010/main" val="2390047508"/>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a:t>我们接下来将这三个作用展开来分析。</a:t>
            </a:r>
          </a:p>
        </p:txBody>
      </p:sp>
    </p:spTree>
    <p:extLst>
      <p:ext uri="{BB962C8B-B14F-4D97-AF65-F5344CB8AC3E}">
        <p14:creationId xmlns:p14="http://schemas.microsoft.com/office/powerpoint/2010/main" val="25816424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a:t>我们接下来将这三个作用展开来分析。</a:t>
            </a:r>
          </a:p>
        </p:txBody>
      </p:sp>
    </p:spTree>
    <p:extLst>
      <p:ext uri="{BB962C8B-B14F-4D97-AF65-F5344CB8AC3E}">
        <p14:creationId xmlns:p14="http://schemas.microsoft.com/office/powerpoint/2010/main" val="1268691795"/>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a:t>我们接下来将这三个作用展开来分析。</a:t>
            </a:r>
          </a:p>
        </p:txBody>
      </p:sp>
    </p:spTree>
    <p:extLst>
      <p:ext uri="{BB962C8B-B14F-4D97-AF65-F5344CB8AC3E}">
        <p14:creationId xmlns:p14="http://schemas.microsoft.com/office/powerpoint/2010/main" val="269897040"/>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a:t>我们接下来将这三个作用展开来分析。</a:t>
            </a:r>
          </a:p>
        </p:txBody>
      </p:sp>
    </p:spTree>
    <p:extLst>
      <p:ext uri="{BB962C8B-B14F-4D97-AF65-F5344CB8AC3E}">
        <p14:creationId xmlns:p14="http://schemas.microsoft.com/office/powerpoint/2010/main" val="1565965022"/>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a:t>我们接下来将这三个作用展开来分析。</a:t>
            </a:r>
          </a:p>
        </p:txBody>
      </p:sp>
    </p:spTree>
    <p:extLst>
      <p:ext uri="{BB962C8B-B14F-4D97-AF65-F5344CB8AC3E}">
        <p14:creationId xmlns:p14="http://schemas.microsoft.com/office/powerpoint/2010/main" val="3589834896"/>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a:t>我们接下来将这三个作用展开来分析。</a:t>
            </a:r>
          </a:p>
        </p:txBody>
      </p:sp>
    </p:spTree>
    <p:extLst>
      <p:ext uri="{BB962C8B-B14F-4D97-AF65-F5344CB8AC3E}">
        <p14:creationId xmlns:p14="http://schemas.microsoft.com/office/powerpoint/2010/main" val="3254768018"/>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a:t>我们接下来将这三个作用展开来分析。</a:t>
            </a:r>
          </a:p>
        </p:txBody>
      </p:sp>
    </p:spTree>
    <p:extLst>
      <p:ext uri="{BB962C8B-B14F-4D97-AF65-F5344CB8AC3E}">
        <p14:creationId xmlns:p14="http://schemas.microsoft.com/office/powerpoint/2010/main" val="4135321773"/>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a:t>我们接下来将这三个作用展开来分析。</a:t>
            </a:r>
          </a:p>
        </p:txBody>
      </p:sp>
    </p:spTree>
    <p:extLst>
      <p:ext uri="{BB962C8B-B14F-4D97-AF65-F5344CB8AC3E}">
        <p14:creationId xmlns:p14="http://schemas.microsoft.com/office/powerpoint/2010/main" val="81340413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a:t>我们接下来将这三个作用展开来分析。</a:t>
            </a:r>
          </a:p>
        </p:txBody>
      </p:sp>
    </p:spTree>
    <p:extLst>
      <p:ext uri="{BB962C8B-B14F-4D97-AF65-F5344CB8AC3E}">
        <p14:creationId xmlns:p14="http://schemas.microsoft.com/office/powerpoint/2010/main" val="98656116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a:t>我们接下来将这三个作用展开来分析。</a:t>
            </a:r>
          </a:p>
        </p:txBody>
      </p:sp>
    </p:spTree>
    <p:extLst>
      <p:ext uri="{BB962C8B-B14F-4D97-AF65-F5344CB8AC3E}">
        <p14:creationId xmlns:p14="http://schemas.microsoft.com/office/powerpoint/2010/main" val="110291405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a:t>我们接下来将这三个作用展开来分析。</a:t>
            </a:r>
          </a:p>
        </p:txBody>
      </p:sp>
    </p:spTree>
    <p:extLst>
      <p:ext uri="{BB962C8B-B14F-4D97-AF65-F5344CB8AC3E}">
        <p14:creationId xmlns:p14="http://schemas.microsoft.com/office/powerpoint/2010/main" val="266913772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a:t>我们接下来将这三个作用展开来分析。</a:t>
            </a:r>
          </a:p>
        </p:txBody>
      </p:sp>
    </p:spTree>
    <p:extLst>
      <p:ext uri="{BB962C8B-B14F-4D97-AF65-F5344CB8AC3E}">
        <p14:creationId xmlns:p14="http://schemas.microsoft.com/office/powerpoint/2010/main" val="348218764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tags" Target="../tags/tag9.xml"/><Relationship Id="rId4" Type="http://schemas.openxmlformats.org/officeDocument/2006/relationships/tags" Target="../tags/tag10.xml"/><Relationship Id="rId5" Type="http://schemas.openxmlformats.org/officeDocument/2006/relationships/tags" Target="../tags/tag11.xml"/><Relationship Id="rId6" Type="http://schemas.openxmlformats.org/officeDocument/2006/relationships/slideMaster" Target="../slideMasters/slideMaster2.xml"/><Relationship Id="rId1" Type="http://schemas.openxmlformats.org/officeDocument/2006/relationships/tags" Target="../tags/tag7.xml"/><Relationship Id="rId2" Type="http://schemas.openxmlformats.org/officeDocument/2006/relationships/tags" Target="../tags/tag8.xml"/></Relationships>
</file>

<file path=ppt/slideLayouts/_rels/slideLayout14.xml.rels><?xml version="1.0" encoding="UTF-8" standalone="yes"?>
<Relationships xmlns="http://schemas.openxmlformats.org/package/2006/relationships"><Relationship Id="rId3" Type="http://schemas.openxmlformats.org/officeDocument/2006/relationships/tags" Target="../tags/tag14.xml"/><Relationship Id="rId4" Type="http://schemas.openxmlformats.org/officeDocument/2006/relationships/tags" Target="../tags/tag15.xml"/><Relationship Id="rId5" Type="http://schemas.openxmlformats.org/officeDocument/2006/relationships/tags" Target="../tags/tag16.xml"/><Relationship Id="rId6" Type="http://schemas.openxmlformats.org/officeDocument/2006/relationships/slideMaster" Target="../slideMasters/slideMaster2.xml"/><Relationship Id="rId1" Type="http://schemas.openxmlformats.org/officeDocument/2006/relationships/tags" Target="../tags/tag12.xml"/><Relationship Id="rId2" Type="http://schemas.openxmlformats.org/officeDocument/2006/relationships/tags" Target="../tags/tag13.xml"/></Relationships>
</file>

<file path=ppt/slideLayouts/_rels/slideLayout15.xml.rels><?xml version="1.0" encoding="UTF-8" standalone="yes"?>
<Relationships xmlns="http://schemas.openxmlformats.org/package/2006/relationships"><Relationship Id="rId3" Type="http://schemas.openxmlformats.org/officeDocument/2006/relationships/tags" Target="../tags/tag19.xml"/><Relationship Id="rId4" Type="http://schemas.openxmlformats.org/officeDocument/2006/relationships/tags" Target="../tags/tag20.xml"/><Relationship Id="rId5" Type="http://schemas.openxmlformats.org/officeDocument/2006/relationships/tags" Target="../tags/tag21.xml"/><Relationship Id="rId6" Type="http://schemas.openxmlformats.org/officeDocument/2006/relationships/slideMaster" Target="../slideMasters/slideMaster2.xml"/><Relationship Id="rId1" Type="http://schemas.openxmlformats.org/officeDocument/2006/relationships/tags" Target="../tags/tag17.xml"/><Relationship Id="rId2" Type="http://schemas.openxmlformats.org/officeDocument/2006/relationships/tags" Target="../tags/tag18.xml"/></Relationships>
</file>

<file path=ppt/slideLayouts/_rels/slideLayout16.xml.rels><?xml version="1.0" encoding="UTF-8" standalone="yes"?>
<Relationships xmlns="http://schemas.openxmlformats.org/package/2006/relationships"><Relationship Id="rId3" Type="http://schemas.openxmlformats.org/officeDocument/2006/relationships/tags" Target="../tags/tag24.xml"/><Relationship Id="rId4" Type="http://schemas.openxmlformats.org/officeDocument/2006/relationships/tags" Target="../tags/tag25.xml"/><Relationship Id="rId5" Type="http://schemas.openxmlformats.org/officeDocument/2006/relationships/tags" Target="../tags/tag26.xml"/><Relationship Id="rId6" Type="http://schemas.openxmlformats.org/officeDocument/2006/relationships/tags" Target="../tags/tag27.xml"/><Relationship Id="rId7" Type="http://schemas.openxmlformats.org/officeDocument/2006/relationships/slideMaster" Target="../slideMasters/slideMaster2.xml"/><Relationship Id="rId1" Type="http://schemas.openxmlformats.org/officeDocument/2006/relationships/tags" Target="../tags/tag22.xml"/><Relationship Id="rId2" Type="http://schemas.openxmlformats.org/officeDocument/2006/relationships/tags" Target="../tags/tag23.xml"/></Relationships>
</file>

<file path=ppt/slideLayouts/_rels/slideLayout17.xml.rels><?xml version="1.0" encoding="UTF-8" standalone="yes"?>
<Relationships xmlns="http://schemas.openxmlformats.org/package/2006/relationships"><Relationship Id="rId3" Type="http://schemas.openxmlformats.org/officeDocument/2006/relationships/tags" Target="../tags/tag30.xml"/><Relationship Id="rId4" Type="http://schemas.openxmlformats.org/officeDocument/2006/relationships/tags" Target="../tags/tag31.xml"/><Relationship Id="rId5" Type="http://schemas.openxmlformats.org/officeDocument/2006/relationships/tags" Target="../tags/tag32.xml"/><Relationship Id="rId6" Type="http://schemas.openxmlformats.org/officeDocument/2006/relationships/tags" Target="../tags/tag33.xml"/><Relationship Id="rId7" Type="http://schemas.openxmlformats.org/officeDocument/2006/relationships/tags" Target="../tags/tag34.xml"/><Relationship Id="rId8" Type="http://schemas.openxmlformats.org/officeDocument/2006/relationships/tags" Target="../tags/tag35.xml"/><Relationship Id="rId9" Type="http://schemas.openxmlformats.org/officeDocument/2006/relationships/slideMaster" Target="../slideMasters/slideMaster2.xml"/><Relationship Id="rId1" Type="http://schemas.openxmlformats.org/officeDocument/2006/relationships/tags" Target="../tags/tag28.xml"/><Relationship Id="rId2" Type="http://schemas.openxmlformats.org/officeDocument/2006/relationships/tags" Target="../tags/tag29.xml"/></Relationships>
</file>

<file path=ppt/slideLayouts/_rels/slideLayout18.xml.rels><?xml version="1.0" encoding="UTF-8" standalone="yes"?>
<Relationships xmlns="http://schemas.openxmlformats.org/package/2006/relationships"><Relationship Id="rId3" Type="http://schemas.openxmlformats.org/officeDocument/2006/relationships/tags" Target="../tags/tag38.xml"/><Relationship Id="rId4" Type="http://schemas.openxmlformats.org/officeDocument/2006/relationships/tags" Target="../tags/tag39.xml"/><Relationship Id="rId5" Type="http://schemas.openxmlformats.org/officeDocument/2006/relationships/slideMaster" Target="../slideMasters/slideMaster2.xml"/><Relationship Id="rId1" Type="http://schemas.openxmlformats.org/officeDocument/2006/relationships/tags" Target="../tags/tag36.xml"/><Relationship Id="rId2" Type="http://schemas.openxmlformats.org/officeDocument/2006/relationships/tags" Target="../tags/tag37.xml"/></Relationships>
</file>

<file path=ppt/slideLayouts/_rels/slideLayout19.xml.rels><?xml version="1.0" encoding="UTF-8" standalone="yes"?>
<Relationships xmlns="http://schemas.openxmlformats.org/package/2006/relationships"><Relationship Id="rId3" Type="http://schemas.openxmlformats.org/officeDocument/2006/relationships/tags" Target="../tags/tag42.xml"/><Relationship Id="rId4" Type="http://schemas.openxmlformats.org/officeDocument/2006/relationships/slideMaster" Target="../slideMasters/slideMaster2.xml"/><Relationship Id="rId1" Type="http://schemas.openxmlformats.org/officeDocument/2006/relationships/tags" Target="../tags/tag40.xml"/><Relationship Id="rId2" Type="http://schemas.openxmlformats.org/officeDocument/2006/relationships/tags" Target="../tags/tag4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3" Type="http://schemas.openxmlformats.org/officeDocument/2006/relationships/tags" Target="../tags/tag45.xml"/><Relationship Id="rId4" Type="http://schemas.openxmlformats.org/officeDocument/2006/relationships/tags" Target="../tags/tag46.xml"/><Relationship Id="rId5" Type="http://schemas.openxmlformats.org/officeDocument/2006/relationships/tags" Target="../tags/tag47.xml"/><Relationship Id="rId6" Type="http://schemas.openxmlformats.org/officeDocument/2006/relationships/tags" Target="../tags/tag48.xml"/><Relationship Id="rId7" Type="http://schemas.openxmlformats.org/officeDocument/2006/relationships/slideMaster" Target="../slideMasters/slideMaster2.xml"/><Relationship Id="rId1" Type="http://schemas.openxmlformats.org/officeDocument/2006/relationships/tags" Target="../tags/tag43.xml"/><Relationship Id="rId2" Type="http://schemas.openxmlformats.org/officeDocument/2006/relationships/tags" Target="../tags/tag44.xml"/></Relationships>
</file>

<file path=ppt/slideLayouts/_rels/slideLayout21.xml.rels><?xml version="1.0" encoding="UTF-8" standalone="yes"?>
<Relationships xmlns="http://schemas.openxmlformats.org/package/2006/relationships"><Relationship Id="rId3" Type="http://schemas.openxmlformats.org/officeDocument/2006/relationships/tags" Target="../tags/tag51.xml"/><Relationship Id="rId4" Type="http://schemas.openxmlformats.org/officeDocument/2006/relationships/tags" Target="../tags/tag52.xml"/><Relationship Id="rId5" Type="http://schemas.openxmlformats.org/officeDocument/2006/relationships/tags" Target="../tags/tag53.xml"/><Relationship Id="rId6" Type="http://schemas.openxmlformats.org/officeDocument/2006/relationships/slideMaster" Target="../slideMasters/slideMaster2.xml"/><Relationship Id="rId1" Type="http://schemas.openxmlformats.org/officeDocument/2006/relationships/tags" Target="../tags/tag49.xml"/><Relationship Id="rId2" Type="http://schemas.openxmlformats.org/officeDocument/2006/relationships/tags" Target="../tags/tag50.xml"/></Relationships>
</file>

<file path=ppt/slideLayouts/_rels/slideLayout22.xml.rels><?xml version="1.0" encoding="UTF-8" standalone="yes"?>
<Relationships xmlns="http://schemas.openxmlformats.org/package/2006/relationships"><Relationship Id="rId3" Type="http://schemas.openxmlformats.org/officeDocument/2006/relationships/tags" Target="../tags/tag56.xml"/><Relationship Id="rId4" Type="http://schemas.openxmlformats.org/officeDocument/2006/relationships/tags" Target="../tags/tag57.xml"/><Relationship Id="rId5" Type="http://schemas.openxmlformats.org/officeDocument/2006/relationships/slideMaster" Target="../slideMasters/slideMaster2.xml"/><Relationship Id="rId1" Type="http://schemas.openxmlformats.org/officeDocument/2006/relationships/tags" Target="../tags/tag54.xml"/><Relationship Id="rId2" Type="http://schemas.openxmlformats.org/officeDocument/2006/relationships/tags" Target="../tags/tag55.xml"/></Relationships>
</file>

<file path=ppt/slideLayouts/_rels/slideLayout23.xml.rels><?xml version="1.0" encoding="UTF-8" standalone="yes"?>
<Relationships xmlns="http://schemas.openxmlformats.org/package/2006/relationships"><Relationship Id="rId3" Type="http://schemas.openxmlformats.org/officeDocument/2006/relationships/tags" Target="../tags/tag60.xml"/><Relationship Id="rId4" Type="http://schemas.openxmlformats.org/officeDocument/2006/relationships/tags" Target="../tags/tag61.xml"/><Relationship Id="rId5" Type="http://schemas.openxmlformats.org/officeDocument/2006/relationships/tags" Target="../tags/tag62.xml"/><Relationship Id="rId6" Type="http://schemas.openxmlformats.org/officeDocument/2006/relationships/slideMaster" Target="../slideMasters/slideMaster2.xml"/><Relationship Id="rId1" Type="http://schemas.openxmlformats.org/officeDocument/2006/relationships/tags" Target="../tags/tag58.xml"/><Relationship Id="rId2" Type="http://schemas.openxmlformats.org/officeDocument/2006/relationships/tags" Target="../tags/tag59.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3" Type="http://schemas.openxmlformats.org/officeDocument/2006/relationships/tags" Target="../tags/tag71.xml"/><Relationship Id="rId4" Type="http://schemas.openxmlformats.org/officeDocument/2006/relationships/tags" Target="../tags/tag72.xml"/><Relationship Id="rId5" Type="http://schemas.openxmlformats.org/officeDocument/2006/relationships/tags" Target="../tags/tag73.xml"/><Relationship Id="rId6" Type="http://schemas.openxmlformats.org/officeDocument/2006/relationships/slideMaster" Target="../slideMasters/slideMaster3.xml"/><Relationship Id="rId1" Type="http://schemas.openxmlformats.org/officeDocument/2006/relationships/tags" Target="../tags/tag69.xml"/><Relationship Id="rId2" Type="http://schemas.openxmlformats.org/officeDocument/2006/relationships/tags" Target="../tags/tag70.xml"/></Relationships>
</file>

<file path=ppt/slideLayouts/_rels/slideLayout26.xml.rels><?xml version="1.0" encoding="UTF-8" standalone="yes"?>
<Relationships xmlns="http://schemas.openxmlformats.org/package/2006/relationships"><Relationship Id="rId3" Type="http://schemas.openxmlformats.org/officeDocument/2006/relationships/tags" Target="../tags/tag76.xml"/><Relationship Id="rId4" Type="http://schemas.openxmlformats.org/officeDocument/2006/relationships/tags" Target="../tags/tag77.xml"/><Relationship Id="rId5" Type="http://schemas.openxmlformats.org/officeDocument/2006/relationships/tags" Target="../tags/tag78.xml"/><Relationship Id="rId6" Type="http://schemas.openxmlformats.org/officeDocument/2006/relationships/slideMaster" Target="../slideMasters/slideMaster3.xml"/><Relationship Id="rId1" Type="http://schemas.openxmlformats.org/officeDocument/2006/relationships/tags" Target="../tags/tag74.xml"/><Relationship Id="rId2" Type="http://schemas.openxmlformats.org/officeDocument/2006/relationships/tags" Target="../tags/tag75.xml"/></Relationships>
</file>

<file path=ppt/slideLayouts/_rels/slideLayout27.xml.rels><?xml version="1.0" encoding="UTF-8" standalone="yes"?>
<Relationships xmlns="http://schemas.openxmlformats.org/package/2006/relationships"><Relationship Id="rId3" Type="http://schemas.openxmlformats.org/officeDocument/2006/relationships/tags" Target="../tags/tag81.xml"/><Relationship Id="rId4" Type="http://schemas.openxmlformats.org/officeDocument/2006/relationships/tags" Target="../tags/tag82.xml"/><Relationship Id="rId5" Type="http://schemas.openxmlformats.org/officeDocument/2006/relationships/tags" Target="../tags/tag83.xml"/><Relationship Id="rId6" Type="http://schemas.openxmlformats.org/officeDocument/2006/relationships/slideMaster" Target="../slideMasters/slideMaster3.xml"/><Relationship Id="rId1" Type="http://schemas.openxmlformats.org/officeDocument/2006/relationships/tags" Target="../tags/tag79.xml"/><Relationship Id="rId2" Type="http://schemas.openxmlformats.org/officeDocument/2006/relationships/tags" Target="../tags/tag80.xml"/></Relationships>
</file>

<file path=ppt/slideLayouts/_rels/slideLayout28.xml.rels><?xml version="1.0" encoding="UTF-8" standalone="yes"?>
<Relationships xmlns="http://schemas.openxmlformats.org/package/2006/relationships"><Relationship Id="rId3" Type="http://schemas.openxmlformats.org/officeDocument/2006/relationships/tags" Target="../tags/tag86.xml"/><Relationship Id="rId4" Type="http://schemas.openxmlformats.org/officeDocument/2006/relationships/tags" Target="../tags/tag87.xml"/><Relationship Id="rId5" Type="http://schemas.openxmlformats.org/officeDocument/2006/relationships/tags" Target="../tags/tag88.xml"/><Relationship Id="rId6" Type="http://schemas.openxmlformats.org/officeDocument/2006/relationships/tags" Target="../tags/tag89.xml"/><Relationship Id="rId7" Type="http://schemas.openxmlformats.org/officeDocument/2006/relationships/slideMaster" Target="../slideMasters/slideMaster3.xml"/><Relationship Id="rId1" Type="http://schemas.openxmlformats.org/officeDocument/2006/relationships/tags" Target="../tags/tag84.xml"/><Relationship Id="rId2" Type="http://schemas.openxmlformats.org/officeDocument/2006/relationships/tags" Target="../tags/tag85.xml"/></Relationships>
</file>

<file path=ppt/slideLayouts/_rels/slideLayout29.xml.rels><?xml version="1.0" encoding="UTF-8" standalone="yes"?>
<Relationships xmlns="http://schemas.openxmlformats.org/package/2006/relationships"><Relationship Id="rId3" Type="http://schemas.openxmlformats.org/officeDocument/2006/relationships/tags" Target="../tags/tag92.xml"/><Relationship Id="rId4" Type="http://schemas.openxmlformats.org/officeDocument/2006/relationships/tags" Target="../tags/tag93.xml"/><Relationship Id="rId5" Type="http://schemas.openxmlformats.org/officeDocument/2006/relationships/tags" Target="../tags/tag94.xml"/><Relationship Id="rId6" Type="http://schemas.openxmlformats.org/officeDocument/2006/relationships/tags" Target="../tags/tag95.xml"/><Relationship Id="rId7" Type="http://schemas.openxmlformats.org/officeDocument/2006/relationships/tags" Target="../tags/tag96.xml"/><Relationship Id="rId8" Type="http://schemas.openxmlformats.org/officeDocument/2006/relationships/tags" Target="../tags/tag97.xml"/><Relationship Id="rId9" Type="http://schemas.openxmlformats.org/officeDocument/2006/relationships/slideMaster" Target="../slideMasters/slideMaster3.xml"/><Relationship Id="rId1" Type="http://schemas.openxmlformats.org/officeDocument/2006/relationships/tags" Target="../tags/tag90.xml"/><Relationship Id="rId2" Type="http://schemas.openxmlformats.org/officeDocument/2006/relationships/tags" Target="../tags/tag9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30.xml.rels><?xml version="1.0" encoding="UTF-8" standalone="yes"?>
<Relationships xmlns="http://schemas.openxmlformats.org/package/2006/relationships"><Relationship Id="rId3" Type="http://schemas.openxmlformats.org/officeDocument/2006/relationships/tags" Target="../tags/tag100.xml"/><Relationship Id="rId4" Type="http://schemas.openxmlformats.org/officeDocument/2006/relationships/tags" Target="../tags/tag101.xml"/><Relationship Id="rId5" Type="http://schemas.openxmlformats.org/officeDocument/2006/relationships/slideMaster" Target="../slideMasters/slideMaster3.xml"/><Relationship Id="rId1" Type="http://schemas.openxmlformats.org/officeDocument/2006/relationships/tags" Target="../tags/tag98.xml"/><Relationship Id="rId2" Type="http://schemas.openxmlformats.org/officeDocument/2006/relationships/tags" Target="../tags/tag99.xml"/></Relationships>
</file>

<file path=ppt/slideLayouts/_rels/slideLayout31.xml.rels><?xml version="1.0" encoding="UTF-8" standalone="yes"?>
<Relationships xmlns="http://schemas.openxmlformats.org/package/2006/relationships"><Relationship Id="rId3" Type="http://schemas.openxmlformats.org/officeDocument/2006/relationships/tags" Target="../tags/tag104.xml"/><Relationship Id="rId4" Type="http://schemas.openxmlformats.org/officeDocument/2006/relationships/slideMaster" Target="../slideMasters/slideMaster3.xml"/><Relationship Id="rId1" Type="http://schemas.openxmlformats.org/officeDocument/2006/relationships/tags" Target="../tags/tag102.xml"/><Relationship Id="rId2" Type="http://schemas.openxmlformats.org/officeDocument/2006/relationships/tags" Target="../tags/tag103.xml"/></Relationships>
</file>

<file path=ppt/slideLayouts/_rels/slideLayout32.xml.rels><?xml version="1.0" encoding="UTF-8" standalone="yes"?>
<Relationships xmlns="http://schemas.openxmlformats.org/package/2006/relationships"><Relationship Id="rId3" Type="http://schemas.openxmlformats.org/officeDocument/2006/relationships/tags" Target="../tags/tag107.xml"/><Relationship Id="rId4" Type="http://schemas.openxmlformats.org/officeDocument/2006/relationships/tags" Target="../tags/tag108.xml"/><Relationship Id="rId5" Type="http://schemas.openxmlformats.org/officeDocument/2006/relationships/tags" Target="../tags/tag109.xml"/><Relationship Id="rId6" Type="http://schemas.openxmlformats.org/officeDocument/2006/relationships/tags" Target="../tags/tag110.xml"/><Relationship Id="rId7" Type="http://schemas.openxmlformats.org/officeDocument/2006/relationships/slideMaster" Target="../slideMasters/slideMaster3.xml"/><Relationship Id="rId1" Type="http://schemas.openxmlformats.org/officeDocument/2006/relationships/tags" Target="../tags/tag105.xml"/><Relationship Id="rId2" Type="http://schemas.openxmlformats.org/officeDocument/2006/relationships/tags" Target="../tags/tag106.xml"/></Relationships>
</file>

<file path=ppt/slideLayouts/_rels/slideLayout33.xml.rels><?xml version="1.0" encoding="UTF-8" standalone="yes"?>
<Relationships xmlns="http://schemas.openxmlformats.org/package/2006/relationships"><Relationship Id="rId3" Type="http://schemas.openxmlformats.org/officeDocument/2006/relationships/tags" Target="../tags/tag113.xml"/><Relationship Id="rId4" Type="http://schemas.openxmlformats.org/officeDocument/2006/relationships/tags" Target="../tags/tag114.xml"/><Relationship Id="rId5" Type="http://schemas.openxmlformats.org/officeDocument/2006/relationships/tags" Target="../tags/tag115.xml"/><Relationship Id="rId6" Type="http://schemas.openxmlformats.org/officeDocument/2006/relationships/slideMaster" Target="../slideMasters/slideMaster3.xml"/><Relationship Id="rId1" Type="http://schemas.openxmlformats.org/officeDocument/2006/relationships/tags" Target="../tags/tag111.xml"/><Relationship Id="rId2" Type="http://schemas.openxmlformats.org/officeDocument/2006/relationships/tags" Target="../tags/tag112.xml"/></Relationships>
</file>

<file path=ppt/slideLayouts/_rels/slideLayout34.xml.rels><?xml version="1.0" encoding="UTF-8" standalone="yes"?>
<Relationships xmlns="http://schemas.openxmlformats.org/package/2006/relationships"><Relationship Id="rId3" Type="http://schemas.openxmlformats.org/officeDocument/2006/relationships/tags" Target="../tags/tag118.xml"/><Relationship Id="rId4" Type="http://schemas.openxmlformats.org/officeDocument/2006/relationships/tags" Target="../tags/tag119.xml"/><Relationship Id="rId5" Type="http://schemas.openxmlformats.org/officeDocument/2006/relationships/slideMaster" Target="../slideMasters/slideMaster3.xml"/><Relationship Id="rId1" Type="http://schemas.openxmlformats.org/officeDocument/2006/relationships/tags" Target="../tags/tag116.xml"/><Relationship Id="rId2" Type="http://schemas.openxmlformats.org/officeDocument/2006/relationships/tags" Target="../tags/tag117.xml"/></Relationships>
</file>

<file path=ppt/slideLayouts/_rels/slideLayout35.xml.rels><?xml version="1.0" encoding="UTF-8" standalone="yes"?>
<Relationships xmlns="http://schemas.openxmlformats.org/package/2006/relationships"><Relationship Id="rId3" Type="http://schemas.openxmlformats.org/officeDocument/2006/relationships/tags" Target="../tags/tag122.xml"/><Relationship Id="rId4" Type="http://schemas.openxmlformats.org/officeDocument/2006/relationships/tags" Target="../tags/tag123.xml"/><Relationship Id="rId5" Type="http://schemas.openxmlformats.org/officeDocument/2006/relationships/tags" Target="../tags/tag124.xml"/><Relationship Id="rId6" Type="http://schemas.openxmlformats.org/officeDocument/2006/relationships/slideMaster" Target="../slideMasters/slideMaster3.xml"/><Relationship Id="rId1" Type="http://schemas.openxmlformats.org/officeDocument/2006/relationships/tags" Target="../tags/tag120.xml"/><Relationship Id="rId2" Type="http://schemas.openxmlformats.org/officeDocument/2006/relationships/tags" Target="../tags/tag12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7" name="Rectangle 6"/>
          <p:cNvSpPr/>
          <p:nvPr userDrawn="1"/>
        </p:nvSpPr>
        <p:spPr>
          <a:xfrm>
            <a:off x="0" y="0"/>
            <a:ext cx="9144000" cy="51444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useBgFill="1">
        <p:nvSpPr>
          <p:cNvPr id="8" name="Rounded Rectangle 7"/>
          <p:cNvSpPr/>
          <p:nvPr userDrawn="1"/>
        </p:nvSpPr>
        <p:spPr>
          <a:xfrm>
            <a:off x="91440" y="76213"/>
            <a:ext cx="8961120" cy="4999594"/>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4" name="Date Placeholder 3"/>
          <p:cNvSpPr>
            <a:spLocks noGrp="1"/>
          </p:cNvSpPr>
          <p:nvPr>
            <p:ph type="dt" sz="half" idx="10"/>
          </p:nvPr>
        </p:nvSpPr>
        <p:spPr/>
        <p:txBody>
          <a:bodyPr/>
          <a:lstStyle/>
          <a:p>
            <a:fld id="{AD03F8B0-DC90-4F24-9965-B99CE2D39518}" type="datetimeFigureOut">
              <a:rPr lang="zh-CN" altLang="en-US" smtClean="0"/>
              <a:t>20/11/2</a:t>
            </a:fld>
            <a:endParaRPr lang="zh-CN" altLang="en-US"/>
          </a:p>
        </p:txBody>
      </p:sp>
      <p:sp>
        <p:nvSpPr>
          <p:cNvPr id="9" name="Rectangle 8"/>
          <p:cNvSpPr/>
          <p:nvPr userDrawn="1"/>
        </p:nvSpPr>
        <p:spPr>
          <a:xfrm>
            <a:off x="345440" y="2207338"/>
            <a:ext cx="7147931" cy="1848173"/>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2" name="Rectangle 11"/>
          <p:cNvSpPr/>
          <p:nvPr userDrawn="1"/>
        </p:nvSpPr>
        <p:spPr>
          <a:xfrm>
            <a:off x="7572652" y="2208862"/>
            <a:ext cx="1190348" cy="1845125"/>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3" name="Rectangle 12"/>
          <p:cNvSpPr/>
          <p:nvPr userDrawn="1"/>
        </p:nvSpPr>
        <p:spPr>
          <a:xfrm>
            <a:off x="7712714" y="2352905"/>
            <a:ext cx="910224" cy="1557038"/>
          </a:xfrm>
          <a:prstGeom prst="rect">
            <a:avLst/>
          </a:prstGeom>
          <a:solidFill>
            <a:schemeClr val="accent3">
              <a:alpha val="70000"/>
            </a:schemeClr>
          </a:solidFill>
          <a:ln w="63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4" name="Rectangle 13"/>
          <p:cNvSpPr/>
          <p:nvPr userDrawn="1"/>
        </p:nvSpPr>
        <p:spPr>
          <a:xfrm>
            <a:off x="445483" y="2292117"/>
            <a:ext cx="6947845" cy="1684314"/>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6" name="Slide Number Placeholder 5"/>
          <p:cNvSpPr>
            <a:spLocks noGrp="1"/>
          </p:cNvSpPr>
          <p:nvPr>
            <p:ph type="sldNum" sz="quarter" idx="12"/>
          </p:nvPr>
        </p:nvSpPr>
        <p:spPr>
          <a:xfrm>
            <a:off x="7786826" y="3469558"/>
            <a:ext cx="762000" cy="342960"/>
          </a:xfrm>
        </p:spPr>
        <p:txBody>
          <a:bodyPr/>
          <a:lstStyle>
            <a:lvl1pPr algn="ctr">
              <a:defRPr sz="2100">
                <a:solidFill>
                  <a:schemeClr val="accent1">
                    <a:lumMod val="50000"/>
                  </a:schemeClr>
                </a:solidFill>
              </a:defRPr>
            </a:lvl1pPr>
          </a:lstStyle>
          <a:p>
            <a:fld id="{226A5DA0-3F0B-4660-9645-CD05A3FC641F}" type="slidenum">
              <a:rPr lang="zh-CN" altLang="en-US" smtClean="0"/>
              <a:t>‹#›</a:t>
            </a:fld>
            <a:endParaRPr lang="zh-CN" altLang="en-US"/>
          </a:p>
        </p:txBody>
      </p:sp>
      <p:sp>
        <p:nvSpPr>
          <p:cNvPr id="11" name="Rectangle 10"/>
          <p:cNvSpPr/>
          <p:nvPr userDrawn="1"/>
        </p:nvSpPr>
        <p:spPr>
          <a:xfrm>
            <a:off x="541822" y="3420055"/>
            <a:ext cx="6755166" cy="498362"/>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0" name="Rectangle 9"/>
          <p:cNvSpPr/>
          <p:nvPr userDrawn="1"/>
        </p:nvSpPr>
        <p:spPr>
          <a:xfrm>
            <a:off x="538971" y="2354992"/>
            <a:ext cx="6760868" cy="1558563"/>
          </a:xfrm>
          <a:prstGeom prst="rect">
            <a:avLst/>
          </a:prstGeom>
          <a:no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3" name="Subtitle 2"/>
          <p:cNvSpPr>
            <a:spLocks noGrp="1"/>
          </p:cNvSpPr>
          <p:nvPr>
            <p:ph type="subTitle" idx="1"/>
          </p:nvPr>
        </p:nvSpPr>
        <p:spPr>
          <a:xfrm>
            <a:off x="642805" y="3486760"/>
            <a:ext cx="6553200" cy="342960"/>
          </a:xfrm>
        </p:spPr>
        <p:txBody>
          <a:bodyPr>
            <a:normAutofit/>
          </a:bodyPr>
          <a:lstStyle>
            <a:lvl1pPr marL="0" indent="0" algn="ctr">
              <a:buNone/>
              <a:defRPr sz="1350" cap="all" spc="300" baseline="0">
                <a:solidFill>
                  <a:srgbClr val="FFFFFF"/>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8035" indent="0" algn="ctr">
              <a:buNone/>
              <a:defRPr>
                <a:solidFill>
                  <a:schemeClr val="tx1">
                    <a:tint val="75000"/>
                  </a:schemeClr>
                </a:solidFill>
              </a:defRPr>
            </a:lvl7pPr>
            <a:lvl8pPr marL="2400935" indent="0" algn="ctr">
              <a:buNone/>
              <a:defRPr>
                <a:solidFill>
                  <a:schemeClr val="tx1">
                    <a:tint val="75000"/>
                  </a:schemeClr>
                </a:solidFill>
              </a:defRPr>
            </a:lvl8pPr>
            <a:lvl9pPr marL="2743835" indent="0" algn="ctr">
              <a:buNone/>
              <a:defRPr>
                <a:solidFill>
                  <a:schemeClr val="tx1">
                    <a:tint val="75000"/>
                  </a:schemeClr>
                </a:solidFill>
              </a:defRPr>
            </a:lvl9pPr>
          </a:lstStyle>
          <a:p>
            <a:r>
              <a:rPr lang="zh-CN" altLang="en-US"/>
              <a:t>单击此处编辑母版副标题样式</a:t>
            </a:r>
            <a:endParaRPr lang="en-US" dirty="0"/>
          </a:p>
        </p:txBody>
      </p:sp>
      <p:sp>
        <p:nvSpPr>
          <p:cNvPr id="2" name="Title 1"/>
          <p:cNvSpPr>
            <a:spLocks noGrp="1"/>
          </p:cNvSpPr>
          <p:nvPr>
            <p:ph type="ctrTitle"/>
          </p:nvPr>
        </p:nvSpPr>
        <p:spPr>
          <a:xfrm>
            <a:off x="604705" y="2420698"/>
            <a:ext cx="6629400" cy="914561"/>
          </a:xfrm>
        </p:spPr>
        <p:txBody>
          <a:bodyPr anchor="b" anchorCtr="0">
            <a:noAutofit/>
          </a:bodyPr>
          <a:lstStyle>
            <a:lvl1pPr>
              <a:defRPr sz="3000">
                <a:solidFill>
                  <a:schemeClr val="accent1">
                    <a:lumMod val="50000"/>
                  </a:schemeClr>
                </a:solidFill>
              </a:defRPr>
            </a:lvl1pPr>
          </a:lstStyle>
          <a:p>
            <a:r>
              <a:rPr lang="zh-CN" altLang="en-US"/>
              <a:t>单击此处编辑母版标题样式</a:t>
            </a:r>
            <a:endParaRPr lang="en-US" dirty="0"/>
          </a:p>
        </p:txBody>
      </p:sp>
      <p:sp>
        <p:nvSpPr>
          <p:cNvPr id="16" name="文本框 15"/>
          <p:cNvSpPr txBox="1"/>
          <p:nvPr userDrawn="1"/>
        </p:nvSpPr>
        <p:spPr>
          <a:xfrm>
            <a:off x="259715" y="4811395"/>
            <a:ext cx="5773420" cy="245110"/>
          </a:xfrm>
          <a:prstGeom prst="rect">
            <a:avLst/>
          </a:prstGeom>
          <a:noFill/>
          <a:ln w="9525">
            <a:noFill/>
          </a:ln>
        </p:spPr>
        <p:txBody>
          <a:bodyPr wrap="square">
            <a:spAutoFit/>
          </a:bodyPr>
          <a:lstStyle/>
          <a:p>
            <a:pPr indent="0"/>
            <a:r>
              <a:rPr lang="zh-CN" sz="1000" b="1">
                <a:latin typeface="微软雅黑" panose="020B0503020204020204" pitchFamily="34" charset="-122"/>
                <a:ea typeface="微软雅黑" panose="020B0503020204020204" pitchFamily="34" charset="-122"/>
                <a:cs typeface="微软雅黑" panose="020B0503020204020204" pitchFamily="34" charset="-122"/>
                <a:sym typeface="+mn-ea"/>
              </a:rPr>
              <a:t>本次课程为《现代物流学》精讲课</a:t>
            </a:r>
            <a:r>
              <a:rPr lang="en-US" altLang="zh-CN" sz="1000" b="1">
                <a:latin typeface="微软雅黑" panose="020B0503020204020204" pitchFamily="34" charset="-122"/>
                <a:ea typeface="微软雅黑" panose="020B0503020204020204" pitchFamily="34" charset="-122"/>
                <a:cs typeface="微软雅黑" panose="020B0503020204020204" pitchFamily="34" charset="-122"/>
                <a:sym typeface="+mn-ea"/>
              </a:rPr>
              <a:t>4</a:t>
            </a:r>
            <a:r>
              <a:rPr lang="zh-CN" sz="1000" b="1">
                <a:latin typeface="微软雅黑" panose="020B0503020204020204" pitchFamily="34" charset="-122"/>
                <a:ea typeface="微软雅黑" panose="020B0503020204020204" pitchFamily="34" charset="-122"/>
                <a:cs typeface="微软雅黑" panose="020B0503020204020204" pitchFamily="34" charset="-122"/>
                <a:sym typeface="+mn-ea"/>
              </a:rPr>
              <a:t>，如对内容有疑问，请登录</a:t>
            </a:r>
            <a:r>
              <a:rPr lang="en-US" altLang="zh-CN" sz="1000" b="1">
                <a:latin typeface="微软雅黑" panose="020B0503020204020204" pitchFamily="34" charset="-122"/>
                <a:ea typeface="微软雅黑" panose="020B0503020204020204" pitchFamily="34" charset="-122"/>
                <a:cs typeface="微软雅黑" panose="020B0503020204020204" pitchFamily="34" charset="-122"/>
                <a:sym typeface="+mn-ea"/>
              </a:rPr>
              <a:t>POKO</a:t>
            </a:r>
            <a:r>
              <a:rPr lang="zh-CN" altLang="en-US" sz="1000" b="1">
                <a:latin typeface="微软雅黑" panose="020B0503020204020204" pitchFamily="34" charset="-122"/>
                <a:ea typeface="微软雅黑" panose="020B0503020204020204" pitchFamily="34" charset="-122"/>
                <a:cs typeface="微软雅黑" panose="020B0503020204020204" pitchFamily="34" charset="-122"/>
                <a:sym typeface="+mn-ea"/>
              </a:rPr>
              <a:t>学院</a:t>
            </a:r>
            <a:r>
              <a:rPr lang="en-US" altLang="zh-CN" sz="1000" b="1">
                <a:latin typeface="微软雅黑" panose="020B0503020204020204" pitchFamily="34" charset="-122"/>
                <a:ea typeface="微软雅黑" panose="020B0503020204020204" pitchFamily="34" charset="-122"/>
                <a:cs typeface="微软雅黑" panose="020B0503020204020204" pitchFamily="34" charset="-122"/>
                <a:sym typeface="+mn-ea"/>
              </a:rPr>
              <a:t>APP</a:t>
            </a:r>
            <a:r>
              <a:rPr lang="zh-CN" altLang="en-US" sz="1000" b="1">
                <a:latin typeface="微软雅黑" panose="020B0503020204020204" pitchFamily="34" charset="-122"/>
                <a:ea typeface="微软雅黑" panose="020B0503020204020204" pitchFamily="34" charset="-122"/>
                <a:cs typeface="微软雅黑" panose="020B0503020204020204" pitchFamily="34" charset="-122"/>
                <a:sym typeface="+mn-ea"/>
              </a:rPr>
              <a:t>提交问题求助</a:t>
            </a:r>
            <a:endParaRPr lang="zh-CN" altLang="en-US" sz="1000" b="1">
              <a:latin typeface="微软雅黑" panose="020B0503020204020204" pitchFamily="34" charset="-122"/>
              <a:ea typeface="微软雅黑" panose="020B0503020204020204" pitchFamily="34" charset="-122"/>
              <a:cs typeface="微软雅黑" panose="020B0503020204020204" pitchFamily="34" charset="-122"/>
            </a:endParaRPr>
          </a:p>
        </p:txBody>
      </p:sp>
      <p:pic>
        <p:nvPicPr>
          <p:cNvPr id="17" name="图片 16" descr="POKO学院标"/>
          <p:cNvPicPr>
            <a:picLocks noChangeAspect="1"/>
          </p:cNvPicPr>
          <p:nvPr userDrawn="1"/>
        </p:nvPicPr>
        <p:blipFill>
          <a:blip r:embed="rId2"/>
          <a:stretch>
            <a:fillRect/>
          </a:stretch>
        </p:blipFill>
        <p:spPr>
          <a:xfrm>
            <a:off x="8088154" y="188161"/>
            <a:ext cx="773906" cy="774082"/>
          </a:xfrm>
          <a:prstGeom prst="rect">
            <a:avLst/>
          </a:prstGeom>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a:p>
        </p:txBody>
      </p:sp>
      <p:sp>
        <p:nvSpPr>
          <p:cNvPr id="3" name="Vertical Text Placeholder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
        <p:nvSpPr>
          <p:cNvPr id="4" name="Date Placeholder 3"/>
          <p:cNvSpPr>
            <a:spLocks noGrp="1"/>
          </p:cNvSpPr>
          <p:nvPr>
            <p:ph type="dt" sz="half" idx="10"/>
          </p:nvPr>
        </p:nvSpPr>
        <p:spPr/>
        <p:txBody>
          <a:bodyPr/>
          <a:lstStyle/>
          <a:p>
            <a:fld id="{AD03F8B0-DC90-4F24-9965-B99CE2D39518}" type="datetimeFigureOut">
              <a:rPr lang="zh-CN" altLang="en-US" smtClean="0"/>
              <a:t>20/11/2</a:t>
            </a:fld>
            <a:endParaRPr lang="zh-CN" altLang="en-US"/>
          </a:p>
        </p:txBody>
      </p:sp>
      <p:sp>
        <p:nvSpPr>
          <p:cNvPr id="5" name="Footer Placeholder 4"/>
          <p:cNvSpPr>
            <a:spLocks noGrp="1"/>
          </p:cNvSpPr>
          <p:nvPr>
            <p:ph type="ftr" sz="quarter" idx="11"/>
          </p:nvPr>
        </p:nvSpPr>
        <p:spPr>
          <a:xfrm>
            <a:off x="1130935" y="4768096"/>
            <a:ext cx="7621905" cy="273892"/>
          </a:xfrm>
        </p:spPr>
        <p:txBody>
          <a:bodyPr/>
          <a:lstStyle/>
          <a:p>
            <a:endParaRPr lang="zh-CN" altLang="en-US"/>
          </a:p>
        </p:txBody>
      </p:sp>
      <p:sp>
        <p:nvSpPr>
          <p:cNvPr id="6" name="Slide Number Placeholder 5"/>
          <p:cNvSpPr>
            <a:spLocks noGrp="1"/>
          </p:cNvSpPr>
          <p:nvPr>
            <p:ph type="sldNum" sz="quarter" idx="12"/>
          </p:nvPr>
        </p:nvSpPr>
        <p:spPr/>
        <p:txBody>
          <a:bodyPr/>
          <a:lstStyle/>
          <a:p>
            <a:fld id="{226A5DA0-3F0B-4660-9645-CD05A3FC641F}" type="slidenum">
              <a:rPr lang="zh-CN" altLang="en-US" smtClean="0"/>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7" name="Rectangle 6"/>
          <p:cNvSpPr/>
          <p:nvPr userDrawn="1"/>
        </p:nvSpPr>
        <p:spPr>
          <a:xfrm>
            <a:off x="6861702" y="171480"/>
            <a:ext cx="1859280" cy="4592779"/>
          </a:xfrm>
          <a:prstGeom prst="rect">
            <a:avLst/>
          </a:prstGeom>
          <a:solidFill>
            <a:srgbClr val="FFFFFF">
              <a:alpha val="85000"/>
            </a:srgb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350" kern="1200">
              <a:solidFill>
                <a:schemeClr val="lt1"/>
              </a:solidFill>
              <a:latin typeface="+mn-lt"/>
              <a:ea typeface="+mn-ea"/>
              <a:cs typeface="+mn-cs"/>
            </a:endParaRPr>
          </a:p>
        </p:txBody>
      </p:sp>
      <p:sp>
        <p:nvSpPr>
          <p:cNvPr id="8" name="Rectangle 7"/>
          <p:cNvSpPr/>
          <p:nvPr userDrawn="1"/>
        </p:nvSpPr>
        <p:spPr>
          <a:xfrm>
            <a:off x="6955225" y="263603"/>
            <a:ext cx="1672235" cy="4408534"/>
          </a:xfrm>
          <a:prstGeom prst="rect">
            <a:avLst/>
          </a:prstGeom>
          <a:solidFill>
            <a:srgbClr val="FFFFFF"/>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Vertical Title 1"/>
          <p:cNvSpPr>
            <a:spLocks noGrp="1"/>
          </p:cNvSpPr>
          <p:nvPr>
            <p:ph type="title" orient="vert"/>
          </p:nvPr>
        </p:nvSpPr>
        <p:spPr>
          <a:xfrm>
            <a:off x="7048577" y="296622"/>
            <a:ext cx="1485531" cy="4342495"/>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457200" y="285799"/>
            <a:ext cx="6172200" cy="4344161"/>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AD03F8B0-DC90-4F24-9965-B99CE2D39518}" type="datetimeFigureOut">
              <a:rPr lang="zh-CN" altLang="en-US" smtClean="0"/>
              <a:t>20/11/2</a:t>
            </a:fld>
            <a:endParaRPr lang="zh-CN" altLang="en-US"/>
          </a:p>
        </p:txBody>
      </p:sp>
      <p:sp>
        <p:nvSpPr>
          <p:cNvPr id="6" name="Slide Number Placeholder 5"/>
          <p:cNvSpPr>
            <a:spLocks noGrp="1"/>
          </p:cNvSpPr>
          <p:nvPr>
            <p:ph type="sldNum" sz="quarter" idx="12"/>
          </p:nvPr>
        </p:nvSpPr>
        <p:spPr/>
        <p:txBody>
          <a:bodyPr/>
          <a:lstStyle/>
          <a:p>
            <a:fld id="{226A5DA0-3F0B-4660-9645-CD05A3FC641F}" type="slidenum">
              <a:rPr lang="zh-CN" altLang="en-US" smtClean="0"/>
              <a:t>‹#›</a:t>
            </a:fld>
            <a:endParaRPr lang="zh-CN" altLang="en-US"/>
          </a:p>
        </p:txBody>
      </p:sp>
      <p:sp>
        <p:nvSpPr>
          <p:cNvPr id="12" name="文本框 11"/>
          <p:cNvSpPr txBox="1"/>
          <p:nvPr userDrawn="1"/>
        </p:nvSpPr>
        <p:spPr>
          <a:xfrm>
            <a:off x="259715" y="4811395"/>
            <a:ext cx="5773420" cy="245110"/>
          </a:xfrm>
          <a:prstGeom prst="rect">
            <a:avLst/>
          </a:prstGeom>
          <a:noFill/>
          <a:ln w="9525">
            <a:noFill/>
          </a:ln>
        </p:spPr>
        <p:txBody>
          <a:bodyPr wrap="square">
            <a:spAutoFit/>
          </a:bodyPr>
          <a:lstStyle/>
          <a:p>
            <a:pPr indent="0"/>
            <a:r>
              <a:rPr 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本次课程为《学</a:t>
            </a:r>
            <a:r>
              <a:rPr lang="zh-CN" altLang="en-US" sz="1000" b="1" dirty="0">
                <a:latin typeface="微软雅黑" panose="020B0503020204020204" pitchFamily="34" charset="-122"/>
                <a:ea typeface="微软雅黑" panose="020B0503020204020204" pitchFamily="34" charset="-122"/>
                <a:cs typeface="微软雅黑" panose="020B0503020204020204" pitchFamily="34" charset="-122"/>
                <a:sym typeface="+mn-ea"/>
              </a:rPr>
              <a:t>前教育史</a:t>
            </a:r>
            <a:r>
              <a:rPr 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》精讲课</a:t>
            </a:r>
            <a:r>
              <a:rPr lang="en-US" alt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1</a:t>
            </a:r>
            <a:r>
              <a:rPr 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，如对内容有疑问，请登录</a:t>
            </a:r>
            <a:r>
              <a:rPr lang="en-US" alt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POKO</a:t>
            </a:r>
            <a:r>
              <a:rPr lang="zh-CN" altLang="en-US" sz="1000" b="1" dirty="0">
                <a:latin typeface="微软雅黑" panose="020B0503020204020204" pitchFamily="34" charset="-122"/>
                <a:ea typeface="微软雅黑" panose="020B0503020204020204" pitchFamily="34" charset="-122"/>
                <a:cs typeface="微软雅黑" panose="020B0503020204020204" pitchFamily="34" charset="-122"/>
                <a:sym typeface="+mn-ea"/>
              </a:rPr>
              <a:t>学院</a:t>
            </a:r>
            <a:r>
              <a:rPr lang="en-US" alt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APP</a:t>
            </a:r>
            <a:r>
              <a:rPr lang="zh-CN" altLang="en-US" sz="1000" b="1" dirty="0">
                <a:latin typeface="微软雅黑" panose="020B0503020204020204" pitchFamily="34" charset="-122"/>
                <a:ea typeface="微软雅黑" panose="020B0503020204020204" pitchFamily="34" charset="-122"/>
                <a:cs typeface="微软雅黑" panose="020B0503020204020204" pitchFamily="34" charset="-122"/>
                <a:sym typeface="+mn-ea"/>
              </a:rPr>
              <a:t>提交问题求助</a:t>
            </a:r>
            <a:endParaRPr lang="zh-CN" altLang="en-US" sz="1000" b="1" dirty="0">
              <a:latin typeface="微软雅黑" panose="020B0503020204020204" pitchFamily="34" charset="-122"/>
              <a:ea typeface="微软雅黑" panose="020B0503020204020204" pitchFamily="34" charset="-122"/>
              <a:cs typeface="微软雅黑" panose="020B0503020204020204" pitchFamily="34" charset="-122"/>
            </a:endParaRPr>
          </a:p>
        </p:txBody>
      </p:sp>
      <p:pic>
        <p:nvPicPr>
          <p:cNvPr id="10" name="图片 9" descr="POKO学院标"/>
          <p:cNvPicPr>
            <a:picLocks noChangeAspect="1"/>
          </p:cNvPicPr>
          <p:nvPr userDrawn="1"/>
        </p:nvPicPr>
        <p:blipFill>
          <a:blip r:embed="rId2"/>
          <a:stretch>
            <a:fillRect/>
          </a:stretch>
        </p:blipFill>
        <p:spPr>
          <a:xfrm>
            <a:off x="8088154" y="188161"/>
            <a:ext cx="773906" cy="774082"/>
          </a:xfrm>
          <a:prstGeom prst="rect">
            <a:avLst/>
          </a:prstGeom>
        </p:spPr>
      </p:pic>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自定义版式">
    <p:spTree>
      <p:nvGrpSpPr>
        <p:cNvPr id="1" name=""/>
        <p:cNvGrpSpPr/>
        <p:nvPr/>
      </p:nvGrpSpPr>
      <p:grpSpPr>
        <a:xfrm>
          <a:off x="0" y="0"/>
          <a:ext cx="0" cy="0"/>
          <a:chOff x="0" y="0"/>
          <a:chExt cx="0" cy="0"/>
        </a:xfrm>
      </p:grpSpPr>
      <p:sp>
        <p:nvSpPr>
          <p:cNvPr id="23" name="图片占位符 22"/>
          <p:cNvSpPr>
            <a:spLocks noGrp="1"/>
          </p:cNvSpPr>
          <p:nvPr>
            <p:ph type="pic" sz="quarter" idx="12"/>
          </p:nvPr>
        </p:nvSpPr>
        <p:spPr>
          <a:xfrm>
            <a:off x="8168095" y="2509080"/>
            <a:ext cx="975905" cy="2302049"/>
          </a:xfrm>
          <a:custGeom>
            <a:avLst/>
            <a:gdLst>
              <a:gd name="connsiteX0" fmla="*/ 1301207 w 1301207"/>
              <a:gd name="connsiteY0" fmla="*/ 0 h 3069398"/>
              <a:gd name="connsiteX1" fmla="*/ 1301207 w 1301207"/>
              <a:gd name="connsiteY1" fmla="*/ 3069398 h 3069398"/>
              <a:gd name="connsiteX2" fmla="*/ 165104 w 1301207"/>
              <a:gd name="connsiteY2" fmla="*/ 1933295 h 3069398"/>
              <a:gd name="connsiteX3" fmla="*/ 165104 w 1301207"/>
              <a:gd name="connsiteY3" fmla="*/ 1136103 h 3069398"/>
              <a:gd name="connsiteX0-1" fmla="*/ 1301207 w 1301207"/>
              <a:gd name="connsiteY0-2" fmla="*/ 0 h 3069398"/>
              <a:gd name="connsiteX1-3" fmla="*/ 1288508 w 1301207"/>
              <a:gd name="connsiteY1-4" fmla="*/ 1251960 h 3069398"/>
              <a:gd name="connsiteX2-5" fmla="*/ 1301207 w 1301207"/>
              <a:gd name="connsiteY2-6" fmla="*/ 3069398 h 3069398"/>
              <a:gd name="connsiteX3-7" fmla="*/ 165104 w 1301207"/>
              <a:gd name="connsiteY3-8" fmla="*/ 1933295 h 3069398"/>
              <a:gd name="connsiteX4" fmla="*/ 165104 w 1301207"/>
              <a:gd name="connsiteY4" fmla="*/ 1136103 h 3069398"/>
              <a:gd name="connsiteX5" fmla="*/ 1301207 w 1301207"/>
              <a:gd name="connsiteY5" fmla="*/ 0 h 3069398"/>
              <a:gd name="connsiteX0-9" fmla="*/ 1288508 w 1379948"/>
              <a:gd name="connsiteY0-10" fmla="*/ 1251960 h 3069398"/>
              <a:gd name="connsiteX1-11" fmla="*/ 1301207 w 1379948"/>
              <a:gd name="connsiteY1-12" fmla="*/ 3069398 h 3069398"/>
              <a:gd name="connsiteX2-13" fmla="*/ 165104 w 1379948"/>
              <a:gd name="connsiteY2-14" fmla="*/ 1933295 h 3069398"/>
              <a:gd name="connsiteX3-15" fmla="*/ 165104 w 1379948"/>
              <a:gd name="connsiteY3-16" fmla="*/ 1136103 h 3069398"/>
              <a:gd name="connsiteX4-17" fmla="*/ 1301207 w 1379948"/>
              <a:gd name="connsiteY4-18" fmla="*/ 0 h 3069398"/>
              <a:gd name="connsiteX5-19" fmla="*/ 1379948 w 1379948"/>
              <a:gd name="connsiteY5-20" fmla="*/ 1343400 h 3069398"/>
              <a:gd name="connsiteX0-21" fmla="*/ 1288508 w 1301207"/>
              <a:gd name="connsiteY0-22" fmla="*/ 1251960 h 3069398"/>
              <a:gd name="connsiteX1-23" fmla="*/ 1301207 w 1301207"/>
              <a:gd name="connsiteY1-24" fmla="*/ 3069398 h 3069398"/>
              <a:gd name="connsiteX2-25" fmla="*/ 165104 w 1301207"/>
              <a:gd name="connsiteY2-26" fmla="*/ 1933295 h 3069398"/>
              <a:gd name="connsiteX3-27" fmla="*/ 165104 w 1301207"/>
              <a:gd name="connsiteY3-28" fmla="*/ 1136103 h 3069398"/>
              <a:gd name="connsiteX4-29" fmla="*/ 1301207 w 1301207"/>
              <a:gd name="connsiteY4-30" fmla="*/ 0 h 3069398"/>
              <a:gd name="connsiteX0-31" fmla="*/ 1301207 w 1301207"/>
              <a:gd name="connsiteY0-32" fmla="*/ 3069398 h 3069398"/>
              <a:gd name="connsiteX1-33" fmla="*/ 165104 w 1301207"/>
              <a:gd name="connsiteY1-34" fmla="*/ 1933295 h 3069398"/>
              <a:gd name="connsiteX2-35" fmla="*/ 165104 w 1301207"/>
              <a:gd name="connsiteY2-36" fmla="*/ 1136103 h 3069398"/>
              <a:gd name="connsiteX3-37" fmla="*/ 1301207 w 1301207"/>
              <a:gd name="connsiteY3-38" fmla="*/ 0 h 3069398"/>
            </a:gdLst>
            <a:ahLst/>
            <a:cxnLst>
              <a:cxn ang="0">
                <a:pos x="connsiteX0-1" y="connsiteY0-2"/>
              </a:cxn>
              <a:cxn ang="0">
                <a:pos x="connsiteX1-3" y="connsiteY1-4"/>
              </a:cxn>
              <a:cxn ang="0">
                <a:pos x="connsiteX2-5" y="connsiteY2-6"/>
              </a:cxn>
              <a:cxn ang="0">
                <a:pos x="connsiteX3-7" y="connsiteY3-8"/>
              </a:cxn>
            </a:cxnLst>
            <a:rect l="l" t="t" r="r" b="b"/>
            <a:pathLst>
              <a:path w="1301207" h="3069398">
                <a:moveTo>
                  <a:pt x="1301207" y="3069398"/>
                </a:moveTo>
                <a:lnTo>
                  <a:pt x="165104" y="1933295"/>
                </a:lnTo>
                <a:cubicBezTo>
                  <a:pt x="-55034" y="1713157"/>
                  <a:pt x="-55034" y="1356242"/>
                  <a:pt x="165104" y="1136103"/>
                </a:cubicBezTo>
                <a:lnTo>
                  <a:pt x="1301207" y="0"/>
                </a:lnTo>
              </a:path>
            </a:pathLst>
          </a:custGeom>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lvl1pPr>
              <a:defRPr lang="zh-CN" altLang="en-US" sz="1350">
                <a:solidFill>
                  <a:schemeClr val="lt1"/>
                </a:solidFill>
              </a:defRPr>
            </a:lvl1pPr>
          </a:lstStyle>
          <a:p>
            <a:pPr marL="0" lvl="0" algn="ctr"/>
            <a:endParaRPr lang="zh-CN" altLang="en-US"/>
          </a:p>
        </p:txBody>
      </p:sp>
      <p:sp>
        <p:nvSpPr>
          <p:cNvPr id="20" name="图片占位符 19"/>
          <p:cNvSpPr>
            <a:spLocks noGrp="1"/>
          </p:cNvSpPr>
          <p:nvPr>
            <p:ph type="pic" sz="quarter" idx="11"/>
          </p:nvPr>
        </p:nvSpPr>
        <p:spPr>
          <a:xfrm>
            <a:off x="6233519" y="107001"/>
            <a:ext cx="2910482" cy="3237055"/>
          </a:xfrm>
          <a:custGeom>
            <a:avLst/>
            <a:gdLst>
              <a:gd name="connsiteX0" fmla="*/ 2158037 w 3880643"/>
              <a:gd name="connsiteY0" fmla="*/ 0 h 4316073"/>
              <a:gd name="connsiteX1" fmla="*/ 2556633 w 3880643"/>
              <a:gd name="connsiteY1" fmla="*/ 165103 h 4316073"/>
              <a:gd name="connsiteX2" fmla="*/ 3880643 w 3880643"/>
              <a:gd name="connsiteY2" fmla="*/ 1489113 h 4316073"/>
              <a:gd name="connsiteX3" fmla="*/ 3880643 w 3880643"/>
              <a:gd name="connsiteY3" fmla="*/ 2826959 h 4316073"/>
              <a:gd name="connsiteX4" fmla="*/ 2556634 w 3880643"/>
              <a:gd name="connsiteY4" fmla="*/ 4150970 h 4316073"/>
              <a:gd name="connsiteX5" fmla="*/ 1759440 w 3880643"/>
              <a:gd name="connsiteY5" fmla="*/ 4150970 h 4316073"/>
              <a:gd name="connsiteX6" fmla="*/ 165104 w 3880643"/>
              <a:gd name="connsiteY6" fmla="*/ 2556633 h 4316073"/>
              <a:gd name="connsiteX7" fmla="*/ 165104 w 3880643"/>
              <a:gd name="connsiteY7" fmla="*/ 1759440 h 4316073"/>
              <a:gd name="connsiteX8" fmla="*/ 1759441 w 3880643"/>
              <a:gd name="connsiteY8" fmla="*/ 165103 h 4316073"/>
              <a:gd name="connsiteX9" fmla="*/ 2158037 w 3880643"/>
              <a:gd name="connsiteY9" fmla="*/ 0 h 43160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880643" h="4316073">
                <a:moveTo>
                  <a:pt x="2158037" y="0"/>
                </a:moveTo>
                <a:cubicBezTo>
                  <a:pt x="2302301" y="0"/>
                  <a:pt x="2446564" y="55034"/>
                  <a:pt x="2556633" y="165103"/>
                </a:cubicBezTo>
                <a:lnTo>
                  <a:pt x="3880643" y="1489113"/>
                </a:lnTo>
                <a:lnTo>
                  <a:pt x="3880643" y="2826959"/>
                </a:lnTo>
                <a:lnTo>
                  <a:pt x="2556634" y="4150970"/>
                </a:lnTo>
                <a:cubicBezTo>
                  <a:pt x="2336494" y="4371108"/>
                  <a:pt x="1979580" y="4371108"/>
                  <a:pt x="1759440" y="4150970"/>
                </a:cubicBezTo>
                <a:lnTo>
                  <a:pt x="165104" y="2556633"/>
                </a:lnTo>
                <a:cubicBezTo>
                  <a:pt x="-55034" y="2336494"/>
                  <a:pt x="-55034" y="1979579"/>
                  <a:pt x="165104" y="1759440"/>
                </a:cubicBezTo>
                <a:lnTo>
                  <a:pt x="1759441" y="165103"/>
                </a:lnTo>
                <a:cubicBezTo>
                  <a:pt x="1869511" y="55034"/>
                  <a:pt x="2013773" y="0"/>
                  <a:pt x="2158037" y="0"/>
                </a:cubicBezTo>
                <a:close/>
              </a:path>
            </a:pathLst>
          </a:custGeom>
          <a:noFill/>
          <a:ln w="5715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lvl1pPr>
              <a:defRPr lang="zh-CN" altLang="en-US" sz="1350">
                <a:solidFill>
                  <a:schemeClr val="lt1"/>
                </a:solidFill>
              </a:defRPr>
            </a:lvl1pPr>
          </a:lstStyle>
          <a:p>
            <a:pPr marL="0" lvl="0" algn="ctr"/>
            <a:endParaRPr lang="zh-CN" altLang="en-US"/>
          </a:p>
        </p:txBody>
      </p:sp>
      <p:sp>
        <p:nvSpPr>
          <p:cNvPr id="12" name="图片占位符 11"/>
          <p:cNvSpPr>
            <a:spLocks noGrp="1"/>
          </p:cNvSpPr>
          <p:nvPr>
            <p:ph type="pic" sz="quarter" idx="10"/>
          </p:nvPr>
        </p:nvSpPr>
        <p:spPr>
          <a:xfrm>
            <a:off x="4356189" y="1"/>
            <a:ext cx="3122562" cy="1409479"/>
          </a:xfrm>
          <a:custGeom>
            <a:avLst/>
            <a:gdLst>
              <a:gd name="connsiteX0" fmla="*/ 0 w 4163416"/>
              <a:gd name="connsiteY0" fmla="*/ 0 h 1879305"/>
              <a:gd name="connsiteX1" fmla="*/ 4163416 w 4163416"/>
              <a:gd name="connsiteY1" fmla="*/ 0 h 1879305"/>
              <a:gd name="connsiteX2" fmla="*/ 4146874 w 4163416"/>
              <a:gd name="connsiteY2" fmla="*/ 31436 h 1879305"/>
              <a:gd name="connsiteX3" fmla="*/ 4074640 w 4163416"/>
              <a:gd name="connsiteY3" fmla="*/ 119865 h 1879305"/>
              <a:gd name="connsiteX4" fmla="*/ 2480303 w 4163416"/>
              <a:gd name="connsiteY4" fmla="*/ 1714202 h 1879305"/>
              <a:gd name="connsiteX5" fmla="*/ 1683111 w 4163416"/>
              <a:gd name="connsiteY5" fmla="*/ 1714202 h 1879305"/>
              <a:gd name="connsiteX6" fmla="*/ 88774 w 4163416"/>
              <a:gd name="connsiteY6" fmla="*/ 119865 h 1879305"/>
              <a:gd name="connsiteX7" fmla="*/ 16541 w 4163416"/>
              <a:gd name="connsiteY7" fmla="*/ 31436 h 1879305"/>
              <a:gd name="connsiteX0-1" fmla="*/ 0 w 4163416"/>
              <a:gd name="connsiteY0-2" fmla="*/ 1 h 1879306"/>
              <a:gd name="connsiteX1-3" fmla="*/ 2002248 w 4163416"/>
              <a:gd name="connsiteY1-4" fmla="*/ 0 h 1879306"/>
              <a:gd name="connsiteX2-5" fmla="*/ 4163416 w 4163416"/>
              <a:gd name="connsiteY2-6" fmla="*/ 1 h 1879306"/>
              <a:gd name="connsiteX3-7" fmla="*/ 4146874 w 4163416"/>
              <a:gd name="connsiteY3-8" fmla="*/ 31437 h 1879306"/>
              <a:gd name="connsiteX4-9" fmla="*/ 4074640 w 4163416"/>
              <a:gd name="connsiteY4-10" fmla="*/ 119866 h 1879306"/>
              <a:gd name="connsiteX5-11" fmla="*/ 2480303 w 4163416"/>
              <a:gd name="connsiteY5-12" fmla="*/ 1714203 h 1879306"/>
              <a:gd name="connsiteX6-13" fmla="*/ 1683111 w 4163416"/>
              <a:gd name="connsiteY6-14" fmla="*/ 1714203 h 1879306"/>
              <a:gd name="connsiteX7-15" fmla="*/ 88774 w 4163416"/>
              <a:gd name="connsiteY7-16" fmla="*/ 119866 h 1879306"/>
              <a:gd name="connsiteX8" fmla="*/ 16541 w 4163416"/>
              <a:gd name="connsiteY8" fmla="*/ 31437 h 1879306"/>
              <a:gd name="connsiteX9" fmla="*/ 0 w 4163416"/>
              <a:gd name="connsiteY9" fmla="*/ 1 h 1879306"/>
              <a:gd name="connsiteX0-17" fmla="*/ 2002248 w 4163416"/>
              <a:gd name="connsiteY0-18" fmla="*/ 0 h 1879306"/>
              <a:gd name="connsiteX1-19" fmla="*/ 4163416 w 4163416"/>
              <a:gd name="connsiteY1-20" fmla="*/ 1 h 1879306"/>
              <a:gd name="connsiteX2-21" fmla="*/ 4146874 w 4163416"/>
              <a:gd name="connsiteY2-22" fmla="*/ 31437 h 1879306"/>
              <a:gd name="connsiteX3-23" fmla="*/ 4074640 w 4163416"/>
              <a:gd name="connsiteY3-24" fmla="*/ 119866 h 1879306"/>
              <a:gd name="connsiteX4-25" fmla="*/ 2480303 w 4163416"/>
              <a:gd name="connsiteY4-26" fmla="*/ 1714203 h 1879306"/>
              <a:gd name="connsiteX5-27" fmla="*/ 1683111 w 4163416"/>
              <a:gd name="connsiteY5-28" fmla="*/ 1714203 h 1879306"/>
              <a:gd name="connsiteX6-29" fmla="*/ 88774 w 4163416"/>
              <a:gd name="connsiteY6-30" fmla="*/ 119866 h 1879306"/>
              <a:gd name="connsiteX7-31" fmla="*/ 16541 w 4163416"/>
              <a:gd name="connsiteY7-32" fmla="*/ 31437 h 1879306"/>
              <a:gd name="connsiteX8-33" fmla="*/ 0 w 4163416"/>
              <a:gd name="connsiteY8-34" fmla="*/ 1 h 1879306"/>
              <a:gd name="connsiteX9-35" fmla="*/ 2093688 w 4163416"/>
              <a:gd name="connsiteY9-36" fmla="*/ 91440 h 1879306"/>
              <a:gd name="connsiteX0-37" fmla="*/ 2002248 w 4163416"/>
              <a:gd name="connsiteY0-38" fmla="*/ 0 h 1879306"/>
              <a:gd name="connsiteX1-39" fmla="*/ 4163416 w 4163416"/>
              <a:gd name="connsiteY1-40" fmla="*/ 1 h 1879306"/>
              <a:gd name="connsiteX2-41" fmla="*/ 4146874 w 4163416"/>
              <a:gd name="connsiteY2-42" fmla="*/ 31437 h 1879306"/>
              <a:gd name="connsiteX3-43" fmla="*/ 4074640 w 4163416"/>
              <a:gd name="connsiteY3-44" fmla="*/ 119866 h 1879306"/>
              <a:gd name="connsiteX4-45" fmla="*/ 2480303 w 4163416"/>
              <a:gd name="connsiteY4-46" fmla="*/ 1714203 h 1879306"/>
              <a:gd name="connsiteX5-47" fmla="*/ 1683111 w 4163416"/>
              <a:gd name="connsiteY5-48" fmla="*/ 1714203 h 1879306"/>
              <a:gd name="connsiteX6-49" fmla="*/ 88774 w 4163416"/>
              <a:gd name="connsiteY6-50" fmla="*/ 119866 h 1879306"/>
              <a:gd name="connsiteX7-51" fmla="*/ 16541 w 4163416"/>
              <a:gd name="connsiteY7-52" fmla="*/ 31437 h 1879306"/>
              <a:gd name="connsiteX8-53" fmla="*/ 0 w 4163416"/>
              <a:gd name="connsiteY8-54" fmla="*/ 1 h 1879306"/>
              <a:gd name="connsiteX0-55" fmla="*/ 4163416 w 4163416"/>
              <a:gd name="connsiteY0-56" fmla="*/ 0 h 1879305"/>
              <a:gd name="connsiteX1-57" fmla="*/ 4146874 w 4163416"/>
              <a:gd name="connsiteY1-58" fmla="*/ 31436 h 1879305"/>
              <a:gd name="connsiteX2-59" fmla="*/ 4074640 w 4163416"/>
              <a:gd name="connsiteY2-60" fmla="*/ 119865 h 1879305"/>
              <a:gd name="connsiteX3-61" fmla="*/ 2480303 w 4163416"/>
              <a:gd name="connsiteY3-62" fmla="*/ 1714202 h 1879305"/>
              <a:gd name="connsiteX4-63" fmla="*/ 1683111 w 4163416"/>
              <a:gd name="connsiteY4-64" fmla="*/ 1714202 h 1879305"/>
              <a:gd name="connsiteX5-65" fmla="*/ 88774 w 4163416"/>
              <a:gd name="connsiteY5-66" fmla="*/ 119865 h 1879305"/>
              <a:gd name="connsiteX6-67" fmla="*/ 16541 w 4163416"/>
              <a:gd name="connsiteY6-68" fmla="*/ 31436 h 1879305"/>
              <a:gd name="connsiteX7-69" fmla="*/ 0 w 4163416"/>
              <a:gd name="connsiteY7-70" fmla="*/ 0 h 1879305"/>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Lst>
            <a:rect l="l" t="t" r="r" b="b"/>
            <a:pathLst>
              <a:path w="4163416" h="1879305">
                <a:moveTo>
                  <a:pt x="4163416" y="0"/>
                </a:moveTo>
                <a:lnTo>
                  <a:pt x="4146874" y="31436"/>
                </a:lnTo>
                <a:cubicBezTo>
                  <a:pt x="4126236" y="62693"/>
                  <a:pt x="4102157" y="92348"/>
                  <a:pt x="4074640" y="119865"/>
                </a:cubicBezTo>
                <a:lnTo>
                  <a:pt x="2480303" y="1714202"/>
                </a:lnTo>
                <a:cubicBezTo>
                  <a:pt x="2260165" y="1934340"/>
                  <a:pt x="1903250" y="1934340"/>
                  <a:pt x="1683111" y="1714202"/>
                </a:cubicBezTo>
                <a:lnTo>
                  <a:pt x="88774" y="119865"/>
                </a:lnTo>
                <a:cubicBezTo>
                  <a:pt x="61257" y="92348"/>
                  <a:pt x="37179" y="62693"/>
                  <a:pt x="16541" y="31436"/>
                </a:cubicBezTo>
                <a:lnTo>
                  <a:pt x="0" y="0"/>
                </a:lnTo>
              </a:path>
            </a:pathLst>
          </a:custGeom>
          <a:no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lvl1pPr>
              <a:defRPr lang="zh-CN" altLang="en-US" sz="1350">
                <a:solidFill>
                  <a:schemeClr val="lt1"/>
                </a:solidFill>
              </a:defRPr>
            </a:lvl1pPr>
          </a:lstStyle>
          <a:p>
            <a:pPr marL="0" lvl="0" algn="ctr"/>
            <a:endParaRPr lang="zh-CN" altLang="en-US"/>
          </a:p>
        </p:txBody>
      </p:sp>
    </p:spTree>
    <p:extLst>
      <p:ext uri="{BB962C8B-B14F-4D97-AF65-F5344CB8AC3E}">
        <p14:creationId xmlns:p14="http://schemas.microsoft.com/office/powerpoint/2010/main" val="159590123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标题幻灯片">
    <p:bg>
      <p:bgPr>
        <a:solidFill>
          <a:srgbClr val="FFFFFF"/>
        </a:solidFill>
        <a:effectLst/>
      </p:bgPr>
    </p:bg>
    <p:spTree>
      <p:nvGrpSpPr>
        <p:cNvPr id="1" name=""/>
        <p:cNvGrpSpPr/>
        <p:nvPr/>
      </p:nvGrpSpPr>
      <p:grpSpPr>
        <a:xfrm>
          <a:off x="0" y="0"/>
          <a:ext cx="0" cy="0"/>
          <a:chOff x="0" y="0"/>
          <a:chExt cx="0" cy="0"/>
        </a:xfrm>
      </p:grpSpPr>
      <p:sp>
        <p:nvSpPr>
          <p:cNvPr id="2" name="标题 1"/>
          <p:cNvSpPr>
            <a:spLocks noGrp="1"/>
          </p:cNvSpPr>
          <p:nvPr>
            <p:ph type="ctrTitle" hasCustomPrompt="1"/>
            <p:custDataLst>
              <p:tags r:id="rId1"/>
            </p:custDataLst>
          </p:nvPr>
        </p:nvSpPr>
        <p:spPr>
          <a:xfrm>
            <a:off x="899100" y="685885"/>
            <a:ext cx="7349400" cy="1928038"/>
          </a:xfrm>
        </p:spPr>
        <p:txBody>
          <a:bodyPr lIns="90000" tIns="46800" rIns="90000" bIns="46800" anchor="b" anchorCtr="0">
            <a:normAutofit/>
          </a:bodyPr>
          <a:lstStyle>
            <a:lvl1pPr algn="ctr">
              <a:defRPr sz="4500" b="1" i="0" spc="300" baseline="0">
                <a:solidFill>
                  <a:schemeClr val="tx1">
                    <a:lumMod val="85000"/>
                    <a:lumOff val="15000"/>
                  </a:schemeClr>
                </a:solidFill>
                <a:effectLst/>
              </a:defRPr>
            </a:lvl1pPr>
          </a:lstStyle>
          <a:p>
            <a:r>
              <a:rPr lang="zh-CN" altLang="en-US" dirty="0"/>
              <a:t>单击此处编辑标题</a:t>
            </a:r>
          </a:p>
        </p:txBody>
      </p:sp>
      <p:sp>
        <p:nvSpPr>
          <p:cNvPr id="3" name="副标题 2"/>
          <p:cNvSpPr>
            <a:spLocks noGrp="1"/>
          </p:cNvSpPr>
          <p:nvPr>
            <p:ph type="subTitle" idx="1" hasCustomPrompt="1"/>
            <p:custDataLst>
              <p:tags r:id="rId2"/>
            </p:custDataLst>
          </p:nvPr>
        </p:nvSpPr>
        <p:spPr>
          <a:xfrm>
            <a:off x="899100" y="2670630"/>
            <a:ext cx="7349400" cy="1104436"/>
          </a:xfrm>
        </p:spPr>
        <p:txBody>
          <a:bodyPr lIns="90000" tIns="46800" rIns="90000" bIns="46800">
            <a:normAutofit/>
          </a:bodyPr>
          <a:lstStyle>
            <a:lvl1pPr marL="0" indent="0" algn="ctr" eaLnBrk="1" fontAlgn="auto" latinLnBrk="0" hangingPunct="1">
              <a:lnSpc>
                <a:spcPct val="110000"/>
              </a:lnSpc>
              <a:buNone/>
              <a:defRPr sz="1800" u="none" strike="noStrike" kern="1200" cap="none" spc="200" normalizeH="0" baseline="0">
                <a:solidFill>
                  <a:schemeClr val="tx1">
                    <a:lumMod val="65000"/>
                    <a:lumOff val="35000"/>
                  </a:schemeClr>
                </a:solidFill>
                <a:uFillTx/>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zh-CN" altLang="en-US" dirty="0"/>
              <a:t>单击此处编辑副标题</a:t>
            </a:r>
          </a:p>
        </p:txBody>
      </p:sp>
      <p:sp>
        <p:nvSpPr>
          <p:cNvPr id="16" name="日期占位符 15"/>
          <p:cNvSpPr>
            <a:spLocks noGrp="1"/>
          </p:cNvSpPr>
          <p:nvPr>
            <p:ph type="dt" sz="half" idx="10"/>
            <p:custDataLst>
              <p:tags r:id="rId3"/>
            </p:custDataLst>
          </p:nvPr>
        </p:nvSpPr>
        <p:spPr/>
        <p:txBody>
          <a:bodyPr/>
          <a:lstStyle/>
          <a:p>
            <a:fld id="{760FBDFE-C587-4B4C-A407-44438C67B59E}" type="datetimeFigureOut">
              <a:rPr lang="zh-CN" altLang="en-US" smtClean="0"/>
              <a:t>20/11/2</a:t>
            </a:fld>
            <a:endParaRPr lang="zh-CN" altLang="en-US"/>
          </a:p>
        </p:txBody>
      </p:sp>
      <p:sp>
        <p:nvSpPr>
          <p:cNvPr id="17" name="页脚占位符 16"/>
          <p:cNvSpPr>
            <a:spLocks noGrp="1"/>
          </p:cNvSpPr>
          <p:nvPr>
            <p:ph type="ftr" sz="quarter" idx="11"/>
            <p:custDataLst>
              <p:tags r:id="rId4"/>
            </p:custDataLst>
          </p:nvPr>
        </p:nvSpPr>
        <p:spPr/>
        <p:txBody>
          <a:bodyPr/>
          <a:lstStyle/>
          <a:p>
            <a:endParaRPr lang="zh-CN" altLang="en-US" dirty="0"/>
          </a:p>
        </p:txBody>
      </p:sp>
      <p:sp>
        <p:nvSpPr>
          <p:cNvPr id="18" name="灯片编号占位符 17"/>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标题和内容">
    <p:bg>
      <p:bgPr>
        <a:solidFill>
          <a:srgbClr val="FFFFFF"/>
        </a:solidFill>
        <a:effectLst/>
      </p:bgPr>
    </p:bg>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456300" y="456356"/>
            <a:ext cx="8226900" cy="529265"/>
          </a:xfrm>
        </p:spPr>
        <p:txBody>
          <a:bodyPr vert="horz" lIns="90000" tIns="46800" rIns="90000" bIns="46800" rtlCol="0" anchor="ctr" anchorCtr="0">
            <a:normAutofit/>
          </a:bodyPr>
          <a:lstStyle>
            <a:lvl1pPr marL="0" marR="0" algn="l" defTabSz="914400" rtl="0" eaLnBrk="1" fontAlgn="auto" latinLnBrk="0" hangingPunct="1">
              <a:lnSpc>
                <a:spcPct val="100000"/>
              </a:lnSpc>
              <a:buNone/>
              <a:defRPr kumimoji="0" lang="zh-CN" altLang="en-US" sz="2700" b="1" i="0" u="none" strike="noStrike" kern="1200" cap="none" spc="3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dirty="0">
                <a:sym typeface="+mn-ea"/>
              </a:rPr>
              <a:t>单击此处编辑母版标题样式</a:t>
            </a:r>
          </a:p>
        </p:txBody>
      </p:sp>
      <p:sp>
        <p:nvSpPr>
          <p:cNvPr id="3" name="内容占位符 2"/>
          <p:cNvSpPr>
            <a:spLocks noGrp="1"/>
          </p:cNvSpPr>
          <p:nvPr>
            <p:ph idx="1"/>
            <p:custDataLst>
              <p:tags r:id="rId2"/>
            </p:custDataLst>
          </p:nvPr>
        </p:nvSpPr>
        <p:spPr>
          <a:xfrm>
            <a:off x="456300" y="1117938"/>
            <a:ext cx="8226900" cy="3569841"/>
          </a:xfrm>
        </p:spPr>
        <p:txBody>
          <a:bodyPr vert="horz" lIns="90000" tIns="46800" rIns="90000" bIns="46800" rtlCol="0">
            <a:normAutofit/>
          </a:bodyPr>
          <a:lstStyle>
            <a:lvl1pPr marL="171450" marR="0" lvl="0"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3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514350" marR="0" lvl="1" indent="-17145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Lst>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2pPr>
            <a:lvl3pPr marL="857250" marR="0" lvl="2" indent="-171450" algn="l" defTabSz="914400" rtl="0" eaLnBrk="1" fontAlgn="auto" latinLnBrk="0" hangingPunct="1">
              <a:lnSpc>
                <a:spcPct val="120000"/>
              </a:lnSpc>
              <a:spcBef>
                <a:spcPts val="0"/>
              </a:spcBef>
              <a:spcAft>
                <a:spcPts val="600"/>
              </a:spcAft>
              <a:buFont typeface="Arial" panose="020B0604020202020204" pitchFamily="34" charset="0"/>
              <a:buChar char="●"/>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3pPr>
            <a:lvl4pPr marL="1200150" marR="0" lvl="3" indent="-171450" algn="l" defTabSz="914400" rtl="0" eaLnBrk="1" fontAlgn="auto" latinLnBrk="0" hangingPunct="1">
              <a:lnSpc>
                <a:spcPct val="120000"/>
              </a:lnSpc>
              <a:spcBef>
                <a:spcPts val="0"/>
              </a:spcBef>
              <a:spcAft>
                <a:spcPts val="300"/>
              </a:spcAft>
              <a:buFont typeface="Wingdings" panose="05000000000000000000"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4pPr>
            <a:lvl5pPr marL="1543050" marR="0" lvl="4" indent="-171450" algn="l" defTabSz="914400" rtl="0" eaLnBrk="1" fontAlgn="auto" latinLnBrk="0" hangingPunct="1">
              <a:lnSpc>
                <a:spcPct val="120000"/>
              </a:lnSpc>
              <a:spcBef>
                <a:spcPts val="0"/>
              </a:spcBef>
              <a:spcAft>
                <a:spcPts val="300"/>
              </a:spcAft>
              <a:buFont typeface="Arial" panose="020B0604020202020204" pitchFamily="34"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5pPr>
            <a:lvl6pPr marL="1714500" indent="0">
              <a:buNone/>
              <a:defRPr/>
            </a:lvl6pPr>
          </a:lstStyle>
          <a:p>
            <a:pPr lvl="0"/>
            <a:r>
              <a:rPr dirty="0">
                <a:sym typeface="+mn-ea"/>
              </a:rPr>
              <a:t>单击此处编辑母版文本样式</a:t>
            </a:r>
          </a:p>
          <a:p>
            <a:pPr lvl="1"/>
            <a:r>
              <a:rPr dirty="0">
                <a:sym typeface="+mn-ea"/>
              </a:rPr>
              <a:t>第二级</a:t>
            </a:r>
          </a:p>
          <a:p>
            <a:pPr lvl="2"/>
            <a:r>
              <a:rPr dirty="0">
                <a:sym typeface="+mn-ea"/>
              </a:rPr>
              <a:t>第三级</a:t>
            </a:r>
          </a:p>
          <a:p>
            <a:pPr lvl="3"/>
            <a:r>
              <a:rPr dirty="0">
                <a:sym typeface="+mn-ea"/>
              </a:rPr>
              <a:t>第四级</a:t>
            </a:r>
          </a:p>
          <a:p>
            <a:pPr lvl="4"/>
            <a:r>
              <a:rPr dirty="0">
                <a:sym typeface="+mn-ea"/>
              </a:rPr>
              <a:t>第五级</a:t>
            </a: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20/11/2</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节标题">
    <p:bg>
      <p:bgPr>
        <a:solidFill>
          <a:srgbClr val="FFFFFF"/>
        </a:solidFill>
        <a:effectLst/>
      </p:bgPr>
    </p:bg>
    <p:spTree>
      <p:nvGrpSpPr>
        <p:cNvPr id="1" name=""/>
        <p:cNvGrpSpPr/>
        <p:nvPr/>
      </p:nvGrpSpPr>
      <p:grpSpPr>
        <a:xfrm>
          <a:off x="0" y="0"/>
          <a:ext cx="0" cy="0"/>
          <a:chOff x="0" y="0"/>
          <a:chExt cx="0" cy="0"/>
        </a:xfrm>
      </p:grpSpPr>
      <p:sp>
        <p:nvSpPr>
          <p:cNvPr id="2" name="标题 1"/>
          <p:cNvSpPr>
            <a:spLocks noGrp="1"/>
          </p:cNvSpPr>
          <p:nvPr>
            <p:ph type="title" hasCustomPrompt="1"/>
            <p:custDataLst>
              <p:tags r:id="rId1"/>
            </p:custDataLst>
          </p:nvPr>
        </p:nvSpPr>
        <p:spPr>
          <a:xfrm>
            <a:off x="1493100" y="2886656"/>
            <a:ext cx="5826600" cy="575171"/>
          </a:xfrm>
        </p:spPr>
        <p:txBody>
          <a:bodyPr lIns="90000" tIns="46800" rIns="90000" bIns="46800" anchor="b" anchorCtr="0">
            <a:normAutofit/>
          </a:bodyPr>
          <a:lstStyle>
            <a:lvl1pPr>
              <a:defRPr sz="3300" b="1" i="0" u="none" strike="noStrike" kern="1200" cap="none" spc="300" normalizeH="0" baseline="0">
                <a:solidFill>
                  <a:schemeClr val="tx1">
                    <a:lumMod val="85000"/>
                    <a:lumOff val="15000"/>
                  </a:schemeClr>
                </a:solidFill>
                <a:effectLst/>
                <a:uFillTx/>
              </a:defRPr>
            </a:lvl1pPr>
          </a:lstStyle>
          <a:p>
            <a:r>
              <a:rPr lang="zh-CN" altLang="en-US" dirty="0"/>
              <a:t>单击此处编辑标题</a:t>
            </a:r>
          </a:p>
        </p:txBody>
      </p:sp>
      <p:sp>
        <p:nvSpPr>
          <p:cNvPr id="3" name="文本占位符 2"/>
          <p:cNvSpPr>
            <a:spLocks noGrp="1"/>
          </p:cNvSpPr>
          <p:nvPr>
            <p:ph type="body" idx="1" hasCustomPrompt="1"/>
            <p:custDataLst>
              <p:tags r:id="rId2"/>
            </p:custDataLst>
          </p:nvPr>
        </p:nvSpPr>
        <p:spPr>
          <a:xfrm>
            <a:off x="1493100" y="3461827"/>
            <a:ext cx="5826600" cy="650780"/>
          </a:xfrm>
        </p:spPr>
        <p:txBody>
          <a:bodyPr lIns="90000" tIns="46800" rIns="90000" bIns="46800">
            <a:normAutofit/>
          </a:bodyPr>
          <a:lstStyle>
            <a:lvl1pPr marL="0" indent="0" eaLnBrk="1" fontAlgn="auto" latinLnBrk="0" hangingPunct="1">
              <a:lnSpc>
                <a:spcPct val="130000"/>
              </a:lnSpc>
              <a:buNone/>
              <a:defRPr kumimoji="0" lang="zh-CN" altLang="en-US" sz="1350" b="0" i="0" u="none" strike="noStrike" kern="1200" cap="none" spc="150" normalizeH="0" baseline="0" noProof="1">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CN" altLang="en-US" dirty="0"/>
              <a:t>单击此处编辑文本</a:t>
            </a: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20/11/2</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两栏内容">
    <p:bg>
      <p:bgPr>
        <a:solidFill>
          <a:srgbClr val="FFFFFF"/>
        </a:solidFill>
        <a:effectLst/>
      </p:bgPr>
    </p:bg>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456300" y="456356"/>
            <a:ext cx="8226900" cy="529265"/>
          </a:xfrm>
        </p:spPr>
        <p:txBody>
          <a:bodyPr vert="horz" lIns="90000" tIns="46800" rIns="90000" bIns="46800" rtlCol="0" anchor="ctr" anchorCtr="0">
            <a:normAutofit/>
          </a:bodyPr>
          <a:lstStyle>
            <a:lvl1pPr marL="0" marR="0" lvl="0" algn="l" defTabSz="914400" rtl="0" eaLnBrk="1" fontAlgn="auto" latinLnBrk="0" hangingPunct="1">
              <a:lnSpc>
                <a:spcPct val="100000"/>
              </a:lnSpc>
              <a:buNone/>
              <a:defRPr kumimoji="0" lang="zh-CN" altLang="en-US" sz="2700" b="1" i="0" u="none" strike="noStrike" kern="1200" cap="none" spc="3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dirty="0">
                <a:sym typeface="+mn-ea"/>
              </a:rPr>
              <a:t>单击此处编辑母版标题样式</a:t>
            </a:r>
          </a:p>
        </p:txBody>
      </p:sp>
      <p:sp>
        <p:nvSpPr>
          <p:cNvPr id="3" name="内容占位符 2"/>
          <p:cNvSpPr>
            <a:spLocks noGrp="1"/>
          </p:cNvSpPr>
          <p:nvPr>
            <p:ph sz="half" idx="1"/>
            <p:custDataLst>
              <p:tags r:id="rId2"/>
            </p:custDataLst>
          </p:nvPr>
        </p:nvSpPr>
        <p:spPr>
          <a:xfrm>
            <a:off x="456300" y="1126039"/>
            <a:ext cx="3882600" cy="3561740"/>
          </a:xfrm>
        </p:spPr>
        <p:txBody>
          <a:bodyPr vert="horz" lIns="90000" tIns="46800" rIns="90000" bIns="46800" rtlCol="0">
            <a:normAutofit/>
          </a:bodyPr>
          <a:lstStyle>
            <a:lvl1pPr marL="171450" marR="0" lvl="0" indent="-171450" algn="l" defTabSz="914400" rtl="0" eaLnBrk="1" fontAlgn="auto" latinLnBrk="0" hangingPunct="1">
              <a:lnSpc>
                <a:spcPct val="130000"/>
              </a:lnSpc>
              <a:spcBef>
                <a:spcPts val="0"/>
              </a:spcBef>
              <a:spcAft>
                <a:spcPts val="600"/>
              </a:spcAft>
              <a:buFont typeface="Arial" panose="020B0604020202020204" pitchFamily="34" charset="0"/>
              <a:buChar char="●"/>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514350" marR="0" lvl="1" indent="-17145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Lst>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2pPr>
            <a:lvl3pPr marL="857250" marR="0" lvl="2" indent="-171450" algn="l" defTabSz="914400" rtl="0" eaLnBrk="1" fontAlgn="auto" latinLnBrk="0" hangingPunct="1">
              <a:lnSpc>
                <a:spcPct val="120000"/>
              </a:lnSpc>
              <a:spcBef>
                <a:spcPts val="0"/>
              </a:spcBef>
              <a:spcAft>
                <a:spcPts val="600"/>
              </a:spcAft>
              <a:buFont typeface="Arial" panose="020B0604020202020204" pitchFamily="34" charset="0"/>
              <a:buChar char="●"/>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3pPr>
            <a:lvl4pPr marL="1200150" marR="0" lvl="3" indent="-171450" algn="l" defTabSz="914400" rtl="0" eaLnBrk="1" fontAlgn="auto" latinLnBrk="0" hangingPunct="1">
              <a:lnSpc>
                <a:spcPct val="120000"/>
              </a:lnSpc>
              <a:spcBef>
                <a:spcPts val="0"/>
              </a:spcBef>
              <a:spcAft>
                <a:spcPts val="300"/>
              </a:spcAft>
              <a:buFont typeface="Wingdings" panose="05000000000000000000"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4pPr>
            <a:lvl5pPr marL="1543050" marR="0" lvl="4" indent="-171450" algn="l" defTabSz="914400" rtl="0" eaLnBrk="1" fontAlgn="auto" latinLnBrk="0" hangingPunct="1">
              <a:lnSpc>
                <a:spcPct val="120000"/>
              </a:lnSpc>
              <a:spcBef>
                <a:spcPts val="0"/>
              </a:spcBef>
              <a:spcAft>
                <a:spcPts val="300"/>
              </a:spcAft>
              <a:buFont typeface="Arial" panose="020B0604020202020204" pitchFamily="34"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5pPr>
          </a:lstStyle>
          <a:p>
            <a:pPr lvl="0"/>
            <a:r>
              <a:rPr dirty="0">
                <a:sym typeface="+mn-ea"/>
              </a:rPr>
              <a:t>单击此处编辑母版文本样式</a:t>
            </a:r>
          </a:p>
          <a:p>
            <a:pPr lvl="1"/>
            <a:r>
              <a:rPr dirty="0">
                <a:sym typeface="+mn-ea"/>
              </a:rPr>
              <a:t>第二级</a:t>
            </a:r>
          </a:p>
          <a:p>
            <a:pPr lvl="2"/>
            <a:r>
              <a:rPr dirty="0">
                <a:sym typeface="+mn-ea"/>
              </a:rPr>
              <a:t>第三级</a:t>
            </a:r>
          </a:p>
          <a:p>
            <a:pPr lvl="3"/>
            <a:r>
              <a:rPr dirty="0">
                <a:sym typeface="+mn-ea"/>
              </a:rPr>
              <a:t>第四级</a:t>
            </a:r>
          </a:p>
          <a:p>
            <a:pPr lvl="4"/>
            <a:r>
              <a:rPr dirty="0">
                <a:sym typeface="+mn-ea"/>
              </a:rPr>
              <a:t>第五级</a:t>
            </a:r>
          </a:p>
        </p:txBody>
      </p:sp>
      <p:sp>
        <p:nvSpPr>
          <p:cNvPr id="4" name="内容占位符 3"/>
          <p:cNvSpPr>
            <a:spLocks noGrp="1"/>
          </p:cNvSpPr>
          <p:nvPr>
            <p:ph sz="half" idx="2"/>
            <p:custDataLst>
              <p:tags r:id="rId3"/>
            </p:custDataLst>
          </p:nvPr>
        </p:nvSpPr>
        <p:spPr>
          <a:xfrm>
            <a:off x="4808700" y="1126039"/>
            <a:ext cx="3882600" cy="3561740"/>
          </a:xfrm>
        </p:spPr>
        <p:txBody>
          <a:bodyPr lIns="90000" tIns="46800" rIns="90000" bIns="46800">
            <a:normAutofit/>
          </a:bodyPr>
          <a:lstStyle>
            <a:lvl1pPr marL="171450" indent="-171450" eaLnBrk="1" fontAlgn="auto" latinLnBrk="0" hangingPunct="1">
              <a:lnSpc>
                <a:spcPct val="130000"/>
              </a:lnSpc>
              <a:spcAft>
                <a:spcPts val="600"/>
              </a:spcAft>
              <a:buFont typeface="Arial" panose="020B0604020202020204" pitchFamily="34" charset="0"/>
              <a:buChar char="●"/>
              <a:defRPr sz="1200" u="none" strike="noStrike" kern="1200" cap="none" spc="150" normalizeH="0" baseline="0">
                <a:solidFill>
                  <a:schemeClr val="tx1">
                    <a:lumMod val="65000"/>
                    <a:lumOff val="35000"/>
                  </a:schemeClr>
                </a:solidFill>
                <a:latin typeface="Arial" panose="020B0604020202020204" pitchFamily="34" charset="0"/>
                <a:ea typeface="微软雅黑" panose="020B0503020204020204" pitchFamily="34" charset="-122"/>
              </a:defRPr>
            </a:lvl1pPr>
            <a:lvl2pPr marL="514350" indent="-171450" defTabSz="914400" eaLnBrk="1" fontAlgn="auto" latinLnBrk="0" hangingPunct="1">
              <a:lnSpc>
                <a:spcPct val="120000"/>
              </a:lnSpc>
              <a:buFont typeface="Arial" panose="020B0604020202020204" pitchFamily="34" charset="0"/>
              <a:buChar char="●"/>
              <a:tabLst>
                <a:tab pos="1609725" algn="l"/>
                <a:tab pos="1609725" algn="l"/>
                <a:tab pos="1609725" algn="l"/>
                <a:tab pos="1609725" algn="l"/>
              </a:tabLst>
              <a:defRPr sz="1200" u="none" strike="noStrike" kern="1200" cap="none" spc="150" normalizeH="0" baseline="0">
                <a:solidFill>
                  <a:schemeClr val="tx1">
                    <a:lumMod val="65000"/>
                    <a:lumOff val="35000"/>
                  </a:schemeClr>
                </a:solidFill>
                <a:latin typeface="Arial" panose="020B0604020202020204" pitchFamily="34" charset="0"/>
                <a:ea typeface="微软雅黑" panose="020B0503020204020204" pitchFamily="34" charset="-122"/>
              </a:defRPr>
            </a:lvl2pPr>
            <a:lvl3pPr marL="857250" indent="-171450" eaLnBrk="1" fontAlgn="auto" latinLnBrk="0" hangingPunct="1">
              <a:lnSpc>
                <a:spcPct val="120000"/>
              </a:lnSpc>
              <a:buFont typeface="Arial" panose="020B0604020202020204" pitchFamily="34" charset="0"/>
              <a:buChar char="●"/>
              <a:defRPr sz="1200" u="none" strike="noStrike" kern="1200" cap="none" spc="150" normalizeH="0" baseline="0">
                <a:solidFill>
                  <a:schemeClr val="tx1">
                    <a:lumMod val="65000"/>
                    <a:lumOff val="35000"/>
                  </a:schemeClr>
                </a:solidFill>
                <a:latin typeface="Arial" panose="020B0604020202020204" pitchFamily="34" charset="0"/>
                <a:ea typeface="微软雅黑" panose="020B0503020204020204" pitchFamily="34" charset="-122"/>
              </a:defRPr>
            </a:lvl3pPr>
            <a:lvl4pPr marL="1200150" indent="-171450" eaLnBrk="1" fontAlgn="auto" latinLnBrk="0" hangingPunct="1">
              <a:lnSpc>
                <a:spcPct val="120000"/>
              </a:lnSpc>
              <a:buFont typeface="Wingdings" panose="05000000000000000000" charset="0"/>
              <a:buChar char=""/>
              <a:defRPr sz="1050" u="none" strike="noStrike" kern="1200" cap="none" spc="150" normalizeH="0" baseline="0">
                <a:solidFill>
                  <a:schemeClr val="tx1">
                    <a:lumMod val="65000"/>
                    <a:lumOff val="35000"/>
                  </a:schemeClr>
                </a:solidFill>
                <a:latin typeface="Arial" panose="020B0604020202020204" pitchFamily="34" charset="0"/>
                <a:ea typeface="微软雅黑" panose="020B0503020204020204" pitchFamily="34" charset="-122"/>
              </a:defRPr>
            </a:lvl4pPr>
            <a:lvl5pPr eaLnBrk="1" fontAlgn="auto" latinLnBrk="0" hangingPunct="1">
              <a:lnSpc>
                <a:spcPct val="120000"/>
              </a:lnSpc>
              <a:defRPr sz="1050" u="none" strike="noStrike" kern="1200" cap="none" spc="150" normalizeH="0">
                <a:solidFill>
                  <a:schemeClr val="tx1">
                    <a:lumMod val="65000"/>
                    <a:lumOff val="35000"/>
                  </a:schemeClr>
                </a:solidFill>
                <a:latin typeface="Arial" panose="020B0604020202020204" pitchFamily="34" charset="0"/>
              </a:defRPr>
            </a:lvl5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5" name="日期占位符 4"/>
          <p:cNvSpPr>
            <a:spLocks noGrp="1"/>
          </p:cNvSpPr>
          <p:nvPr>
            <p:ph type="dt" sz="half" idx="10"/>
            <p:custDataLst>
              <p:tags r:id="rId4"/>
            </p:custDataLst>
          </p:nvPr>
        </p:nvSpPr>
        <p:spPr/>
        <p:txBody>
          <a:bodyPr/>
          <a:lstStyle/>
          <a:p>
            <a:fld id="{760FBDFE-C587-4B4C-A407-44438C67B59E}" type="datetimeFigureOut">
              <a:rPr lang="zh-CN" altLang="en-US" smtClean="0"/>
              <a:t>20/11/2</a:t>
            </a:fld>
            <a:endParaRPr lang="zh-CN" altLang="en-US"/>
          </a:p>
        </p:txBody>
      </p:sp>
      <p:sp>
        <p:nvSpPr>
          <p:cNvPr id="6" name="页脚占位符 5"/>
          <p:cNvSpPr>
            <a:spLocks noGrp="1"/>
          </p:cNvSpPr>
          <p:nvPr>
            <p:ph type="ftr" sz="quarter" idx="11"/>
            <p:custDataLst>
              <p:tags r:id="rId5"/>
            </p:custDataLst>
          </p:nvPr>
        </p:nvSpPr>
        <p:spPr/>
        <p:txBody>
          <a:bodyPr/>
          <a:lstStyle/>
          <a:p>
            <a:endParaRPr lang="zh-CN" altLang="en-US"/>
          </a:p>
        </p:txBody>
      </p:sp>
      <p:sp>
        <p:nvSpPr>
          <p:cNvPr id="7" name="灯片编号占位符 6"/>
          <p:cNvSpPr>
            <a:spLocks noGrp="1"/>
          </p:cNvSpPr>
          <p:nvPr>
            <p:ph type="sldNum" sz="quarter" idx="12"/>
            <p:custDataLst>
              <p:tags r:id="rId6"/>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比较">
    <p:bg>
      <p:bgPr>
        <a:solidFill>
          <a:srgbClr val="FFFFFF"/>
        </a:solidFill>
        <a:effectLst/>
      </p:bgPr>
    </p:bg>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456300" y="456356"/>
            <a:ext cx="8226900" cy="529265"/>
          </a:xfrm>
        </p:spPr>
        <p:txBody>
          <a:bodyPr vert="horz" lIns="90000" tIns="46800" rIns="90000" bIns="46800" rtlCol="0" anchor="ctr" anchorCtr="0">
            <a:normAutofit/>
          </a:bodyPr>
          <a:lstStyle>
            <a:lvl1pPr marL="0" marR="0" lvl="0" algn="l" defTabSz="914400" rtl="0" eaLnBrk="1" fontAlgn="auto" latinLnBrk="0" hangingPunct="1">
              <a:lnSpc>
                <a:spcPct val="100000"/>
              </a:lnSpc>
              <a:buNone/>
              <a:defRPr kumimoji="0" lang="zh-CN" altLang="en-US" sz="2700" b="1" i="0" u="none" strike="noStrike" kern="1200" cap="none" spc="3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dirty="0">
                <a:sym typeface="+mn-ea"/>
              </a:rPr>
              <a:t>单击此处编辑母版标题样式</a:t>
            </a:r>
          </a:p>
        </p:txBody>
      </p:sp>
      <p:sp>
        <p:nvSpPr>
          <p:cNvPr id="3" name="文本占位符 2"/>
          <p:cNvSpPr>
            <a:spLocks noGrp="1"/>
          </p:cNvSpPr>
          <p:nvPr>
            <p:ph type="body" idx="1" hasCustomPrompt="1"/>
            <p:custDataLst>
              <p:tags r:id="rId2"/>
            </p:custDataLst>
          </p:nvPr>
        </p:nvSpPr>
        <p:spPr>
          <a:xfrm>
            <a:off x="456300" y="1072032"/>
            <a:ext cx="4006800" cy="286235"/>
          </a:xfrm>
        </p:spPr>
        <p:txBody>
          <a:bodyPr lIns="101600" tIns="38100" rIns="76200" bIns="38100" anchor="t" anchorCtr="0">
            <a:normAutofit/>
          </a:bodyPr>
          <a:lstStyle>
            <a:lvl1pPr marL="0" indent="0" eaLnBrk="1" fontAlgn="auto" latinLnBrk="0" hangingPunct="1">
              <a:lnSpc>
                <a:spcPct val="100000"/>
              </a:lnSpc>
              <a:spcAft>
                <a:spcPts val="0"/>
              </a:spcAft>
              <a:buNone/>
              <a:defRPr sz="1500" b="1" u="none" strike="noStrike" kern="1200" cap="none" spc="200" normalizeH="0" baseline="0">
                <a:solidFill>
                  <a:schemeClr val="tx1">
                    <a:lumMod val="75000"/>
                    <a:lumOff val="25000"/>
                  </a:schemeClr>
                </a:solidFill>
                <a:uFillTx/>
                <a:latin typeface="Arial" panose="020B0604020202020204" pitchFamily="34" charset="0"/>
                <a:ea typeface="微软雅黑" panose="020B0503020204020204" pitchFamily="34" charset="-122"/>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dirty="0"/>
              <a:t>单击此处编辑文本</a:t>
            </a:r>
          </a:p>
        </p:txBody>
      </p:sp>
      <p:sp>
        <p:nvSpPr>
          <p:cNvPr id="4" name="内容占位符 3"/>
          <p:cNvSpPr>
            <a:spLocks noGrp="1"/>
          </p:cNvSpPr>
          <p:nvPr>
            <p:ph sz="half" idx="2"/>
            <p:custDataLst>
              <p:tags r:id="rId3"/>
            </p:custDataLst>
          </p:nvPr>
        </p:nvSpPr>
        <p:spPr>
          <a:xfrm>
            <a:off x="456300" y="1390672"/>
            <a:ext cx="4006800" cy="3297107"/>
          </a:xfrm>
        </p:spPr>
        <p:txBody>
          <a:bodyPr vert="horz" lIns="101600" tIns="0" rIns="82550" bIns="0" rtlCol="0">
            <a:normAutofit/>
          </a:bodyPr>
          <a:lstStyle>
            <a:lvl1pPr marL="171450" marR="0" lvl="0" indent="-171450" algn="l" defTabSz="914400" rtl="0" eaLnBrk="1" fontAlgn="auto" latinLnBrk="0" hangingPunct="1">
              <a:lnSpc>
                <a:spcPct val="130000"/>
              </a:lnSpc>
              <a:spcBef>
                <a:spcPts val="0"/>
              </a:spcBef>
              <a:spcAft>
                <a:spcPts val="600"/>
              </a:spcAft>
              <a:buFont typeface="Arial" panose="020B0604020202020204" pitchFamily="34" charset="0"/>
              <a:buChar char="●"/>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514350" marR="0" lvl="1" indent="-17145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Lst>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2pPr>
            <a:lvl3pPr marL="857250" marR="0" lvl="2" indent="-171450" algn="l" defTabSz="914400" rtl="0" eaLnBrk="1" fontAlgn="auto" latinLnBrk="0" hangingPunct="1">
              <a:lnSpc>
                <a:spcPct val="120000"/>
              </a:lnSpc>
              <a:spcBef>
                <a:spcPts val="0"/>
              </a:spcBef>
              <a:spcAft>
                <a:spcPts val="600"/>
              </a:spcAft>
              <a:buFont typeface="Arial" panose="020B0604020202020204" pitchFamily="34" charset="0"/>
              <a:buChar char="●"/>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3pPr>
            <a:lvl4pPr marL="1200150" marR="0" lvl="3" indent="-171450" algn="l" defTabSz="914400" rtl="0" eaLnBrk="1" fontAlgn="auto" latinLnBrk="0" hangingPunct="1">
              <a:lnSpc>
                <a:spcPct val="120000"/>
              </a:lnSpc>
              <a:spcBef>
                <a:spcPts val="0"/>
              </a:spcBef>
              <a:spcAft>
                <a:spcPts val="300"/>
              </a:spcAft>
              <a:buFont typeface="Wingdings" panose="05000000000000000000"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4pPr>
            <a:lvl5pPr marL="1543050" marR="0" lvl="4" indent="-171450" algn="l" defTabSz="914400" rtl="0" eaLnBrk="1" fontAlgn="auto" latinLnBrk="0" hangingPunct="1">
              <a:lnSpc>
                <a:spcPct val="120000"/>
              </a:lnSpc>
              <a:spcBef>
                <a:spcPts val="0"/>
              </a:spcBef>
              <a:spcAft>
                <a:spcPts val="300"/>
              </a:spcAft>
              <a:buFont typeface="Arial" panose="020B0604020202020204" pitchFamily="34"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5pPr>
          </a:lstStyle>
          <a:p>
            <a:pPr lvl="0"/>
            <a:r>
              <a:rPr dirty="0">
                <a:sym typeface="+mn-ea"/>
              </a:rPr>
              <a:t>单击此处编辑母版文本样式</a:t>
            </a:r>
          </a:p>
          <a:p>
            <a:pPr lvl="1"/>
            <a:r>
              <a:rPr dirty="0">
                <a:sym typeface="+mn-ea"/>
              </a:rPr>
              <a:t>第二级</a:t>
            </a:r>
          </a:p>
          <a:p>
            <a:pPr lvl="2"/>
            <a:r>
              <a:rPr dirty="0">
                <a:sym typeface="+mn-ea"/>
              </a:rPr>
              <a:t>第三级</a:t>
            </a:r>
          </a:p>
          <a:p>
            <a:pPr lvl="3"/>
            <a:r>
              <a:rPr dirty="0">
                <a:sym typeface="+mn-ea"/>
              </a:rPr>
              <a:t>第四级</a:t>
            </a:r>
          </a:p>
          <a:p>
            <a:pPr lvl="4"/>
            <a:r>
              <a:rPr dirty="0">
                <a:sym typeface="+mn-ea"/>
              </a:rPr>
              <a:t>第五级</a:t>
            </a:r>
          </a:p>
        </p:txBody>
      </p:sp>
      <p:sp>
        <p:nvSpPr>
          <p:cNvPr id="5" name="文本占位符 4"/>
          <p:cNvSpPr>
            <a:spLocks noGrp="1"/>
          </p:cNvSpPr>
          <p:nvPr>
            <p:ph type="body" sz="quarter" idx="3" hasCustomPrompt="1"/>
            <p:custDataLst>
              <p:tags r:id="rId4"/>
            </p:custDataLst>
          </p:nvPr>
        </p:nvSpPr>
        <p:spPr>
          <a:xfrm>
            <a:off x="4676813" y="1066428"/>
            <a:ext cx="4006800" cy="286235"/>
          </a:xfrm>
        </p:spPr>
        <p:txBody>
          <a:bodyPr vert="horz" lIns="101600" tIns="38100" rIns="76200" bIns="38100" rtlCol="0" anchor="t" anchorCtr="0">
            <a:normAutofit/>
          </a:bodyPr>
          <a:lstStyle>
            <a:lvl1pPr marL="0" marR="0" lvl="0" indent="0" algn="l" defTabSz="914400" rtl="0" eaLnBrk="1" fontAlgn="auto" latinLnBrk="0" hangingPunct="1">
              <a:lnSpc>
                <a:spcPct val="100000"/>
              </a:lnSpc>
              <a:spcBef>
                <a:spcPts val="0"/>
              </a:spcBef>
              <a:spcAft>
                <a:spcPts val="0"/>
              </a:spcAft>
              <a:buFont typeface="Arial" panose="020B0604020202020204" pitchFamily="34" charset="0"/>
              <a:buNone/>
              <a:defRPr kumimoji="0" lang="zh-CN" altLang="en-US" sz="1500" b="1" i="0" u="none" strike="noStrike" kern="1200" cap="none" spc="200" normalizeH="0" baseline="0" noProof="1" dirty="0">
                <a:solidFill>
                  <a:schemeClr val="tx1">
                    <a:lumMod val="75000"/>
                    <a:lumOff val="25000"/>
                  </a:schemeClr>
                </a:solidFill>
                <a:uFillTx/>
                <a:latin typeface="Arial" panose="020B0604020202020204" pitchFamily="34" charset="0"/>
                <a:ea typeface="微软雅黑" panose="020B0503020204020204" pitchFamily="34" charset="-122"/>
                <a:cs typeface="+mn-cs"/>
                <a:sym typeface="+mn-ea"/>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a:sym typeface="+mn-ea"/>
              </a:rPr>
              <a:t>单击此处编辑文本</a:t>
            </a:r>
          </a:p>
        </p:txBody>
      </p:sp>
      <p:sp>
        <p:nvSpPr>
          <p:cNvPr id="6" name="内容占位符 5"/>
          <p:cNvSpPr>
            <a:spLocks noGrp="1"/>
          </p:cNvSpPr>
          <p:nvPr>
            <p:ph sz="quarter" idx="4"/>
            <p:custDataLst>
              <p:tags r:id="rId5"/>
            </p:custDataLst>
          </p:nvPr>
        </p:nvSpPr>
        <p:spPr>
          <a:xfrm>
            <a:off x="4676813" y="1390672"/>
            <a:ext cx="4006800" cy="3297107"/>
          </a:xfrm>
        </p:spPr>
        <p:txBody>
          <a:bodyPr vert="horz" lIns="101600" tIns="0" rIns="82550" bIns="0" rtlCol="0">
            <a:normAutofit/>
          </a:bodyPr>
          <a:lstStyle>
            <a:lvl1pPr marL="171450" marR="0" lvl="0" indent="-171450" algn="l" defTabSz="914400" rtl="0" eaLnBrk="1" fontAlgn="auto" latinLnBrk="0" hangingPunct="1">
              <a:lnSpc>
                <a:spcPct val="130000"/>
              </a:lnSpc>
              <a:spcBef>
                <a:spcPts val="0"/>
              </a:spcBef>
              <a:spcAft>
                <a:spcPts val="600"/>
              </a:spcAft>
              <a:buFont typeface="Arial" panose="020B0604020202020204" pitchFamily="34" charset="0"/>
              <a:buChar char="●"/>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514350" marR="0" lvl="1" indent="-17145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Lst>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2pPr>
            <a:lvl3pPr marL="857250" marR="0" lvl="2" indent="-171450" algn="l" defTabSz="914400" rtl="0" eaLnBrk="1" fontAlgn="auto" latinLnBrk="0" hangingPunct="1">
              <a:lnSpc>
                <a:spcPct val="120000"/>
              </a:lnSpc>
              <a:spcBef>
                <a:spcPts val="0"/>
              </a:spcBef>
              <a:spcAft>
                <a:spcPts val="600"/>
              </a:spcAft>
              <a:buFont typeface="Arial" panose="020B0604020202020204" pitchFamily="34" charset="0"/>
              <a:buChar char="●"/>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3pPr>
            <a:lvl4pPr marL="1200150" marR="0" lvl="3" indent="-171450" algn="l" defTabSz="914400" rtl="0" eaLnBrk="1" fontAlgn="auto" latinLnBrk="0" hangingPunct="1">
              <a:lnSpc>
                <a:spcPct val="120000"/>
              </a:lnSpc>
              <a:spcBef>
                <a:spcPts val="0"/>
              </a:spcBef>
              <a:spcAft>
                <a:spcPts val="300"/>
              </a:spcAft>
              <a:buFont typeface="Wingdings" panose="05000000000000000000"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4pPr>
            <a:lvl5pPr marL="1543050" marR="0" lvl="4" indent="-171450" algn="l" defTabSz="914400" rtl="0" eaLnBrk="1" fontAlgn="auto" latinLnBrk="0" hangingPunct="1">
              <a:lnSpc>
                <a:spcPct val="120000"/>
              </a:lnSpc>
              <a:spcBef>
                <a:spcPts val="0"/>
              </a:spcBef>
              <a:spcAft>
                <a:spcPts val="300"/>
              </a:spcAft>
              <a:buFont typeface="Arial" panose="020B0604020202020204" pitchFamily="34"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5pPr>
          </a:lstStyle>
          <a:p>
            <a:pPr lvl="0"/>
            <a:r>
              <a:rPr dirty="0">
                <a:sym typeface="+mn-ea"/>
              </a:rPr>
              <a:t>单击此处编辑母版文本样式</a:t>
            </a:r>
          </a:p>
          <a:p>
            <a:pPr lvl="1"/>
            <a:r>
              <a:rPr dirty="0">
                <a:sym typeface="+mn-ea"/>
              </a:rPr>
              <a:t>第二级</a:t>
            </a:r>
          </a:p>
          <a:p>
            <a:pPr lvl="2"/>
            <a:r>
              <a:rPr dirty="0">
                <a:sym typeface="+mn-ea"/>
              </a:rPr>
              <a:t>第三级</a:t>
            </a:r>
          </a:p>
          <a:p>
            <a:pPr lvl="3"/>
            <a:r>
              <a:rPr dirty="0">
                <a:sym typeface="+mn-ea"/>
              </a:rPr>
              <a:t>第四级</a:t>
            </a:r>
          </a:p>
          <a:p>
            <a:pPr lvl="4"/>
            <a:r>
              <a:rPr dirty="0">
                <a:sym typeface="+mn-ea"/>
              </a:rPr>
              <a:t>第五级</a:t>
            </a:r>
          </a:p>
        </p:txBody>
      </p:sp>
      <p:sp>
        <p:nvSpPr>
          <p:cNvPr id="7" name="日期占位符 6"/>
          <p:cNvSpPr>
            <a:spLocks noGrp="1"/>
          </p:cNvSpPr>
          <p:nvPr>
            <p:ph type="dt" sz="half" idx="10"/>
            <p:custDataLst>
              <p:tags r:id="rId6"/>
            </p:custDataLst>
          </p:nvPr>
        </p:nvSpPr>
        <p:spPr/>
        <p:txBody>
          <a:bodyPr/>
          <a:lstStyle/>
          <a:p>
            <a:fld id="{760FBDFE-C587-4B4C-A407-44438C67B59E}" type="datetimeFigureOut">
              <a:rPr lang="zh-CN" altLang="en-US" smtClean="0"/>
              <a:t>20/11/2</a:t>
            </a:fld>
            <a:endParaRPr lang="zh-CN" altLang="en-US"/>
          </a:p>
        </p:txBody>
      </p:sp>
      <p:sp>
        <p:nvSpPr>
          <p:cNvPr id="8" name="页脚占位符 7"/>
          <p:cNvSpPr>
            <a:spLocks noGrp="1"/>
          </p:cNvSpPr>
          <p:nvPr>
            <p:ph type="ftr" sz="quarter" idx="11"/>
            <p:custDataLst>
              <p:tags r:id="rId7"/>
            </p:custDataLst>
          </p:nvPr>
        </p:nvSpPr>
        <p:spPr/>
        <p:txBody>
          <a:bodyPr/>
          <a:lstStyle/>
          <a:p>
            <a:endParaRPr lang="zh-CN" altLang="en-US"/>
          </a:p>
        </p:txBody>
      </p:sp>
      <p:sp>
        <p:nvSpPr>
          <p:cNvPr id="9" name="灯片编号占位符 8"/>
          <p:cNvSpPr>
            <a:spLocks noGrp="1"/>
          </p:cNvSpPr>
          <p:nvPr>
            <p:ph type="sldNum" sz="quarter" idx="12"/>
            <p:custDataLst>
              <p:tags r:id="rId8"/>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仅标题">
    <p:bg>
      <p:bgPr>
        <a:solidFill>
          <a:srgbClr val="FFFFFF"/>
        </a:solidFill>
        <a:effectLst/>
      </p:bgPr>
    </p:bg>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456300" y="456356"/>
            <a:ext cx="8226900" cy="529265"/>
          </a:xfrm>
        </p:spPr>
        <p:txBody>
          <a:bodyPr vert="horz" lIns="90000" tIns="46800" rIns="90000" bIns="46800" rtlCol="0" anchor="ctr" anchorCtr="0">
            <a:normAutofit/>
          </a:bodyPr>
          <a:lstStyle>
            <a:lvl1pPr marL="0" marR="0" lvl="0" algn="l" defTabSz="914400" rtl="0" eaLnBrk="1" fontAlgn="auto" latinLnBrk="0" hangingPunct="1">
              <a:lnSpc>
                <a:spcPct val="100000"/>
              </a:lnSpc>
              <a:buNone/>
              <a:defRPr kumimoji="0" lang="zh-CN" altLang="en-US" sz="2700" b="1" i="0" u="none" strike="noStrike" kern="1200" cap="none" spc="3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a:sym typeface="+mn-ea"/>
              </a:rPr>
              <a:t>单击此处编辑母版标题样式</a:t>
            </a:r>
          </a:p>
        </p:txBody>
      </p:sp>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t>20/11/2</a:t>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空白">
    <p:bg>
      <p:bgPr>
        <a:solidFill>
          <a:srgbClr val="FFFFFF"/>
        </a:solidFill>
        <a:effectLst/>
      </p:bgPr>
    </p:bg>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1"/>
            </p:custDataLst>
          </p:nvPr>
        </p:nvSpPr>
        <p:spPr/>
        <p:txBody>
          <a:bodyPr/>
          <a:lstStyle/>
          <a:p>
            <a:fld id="{760FBDFE-C587-4B4C-A407-44438C67B59E}" type="datetimeFigureOut">
              <a:rPr lang="zh-CN" altLang="en-US" smtClean="0"/>
              <a:t>20/11/2</a:t>
            </a:fld>
            <a:endParaRPr lang="zh-CN" altLang="en-US"/>
          </a:p>
        </p:txBody>
      </p:sp>
      <p:sp>
        <p:nvSpPr>
          <p:cNvPr id="3" name="页脚占位符 2"/>
          <p:cNvSpPr>
            <a:spLocks noGrp="1"/>
          </p:cNvSpPr>
          <p:nvPr>
            <p:ph type="ftr" sz="quarter" idx="11"/>
            <p:custDataLst>
              <p:tags r:id="rId2"/>
            </p:custDataLst>
          </p:nvPr>
        </p:nvSpPr>
        <p:spPr/>
        <p:txBody>
          <a:bodyPr/>
          <a:lstStyle/>
          <a:p>
            <a:endParaRPr lang="zh-CN" altLang="en-US"/>
          </a:p>
        </p:txBody>
      </p:sp>
      <p:sp>
        <p:nvSpPr>
          <p:cNvPr id="4" name="灯片编号占位符 3"/>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a:p>
        </p:txBody>
      </p:sp>
      <p:sp>
        <p:nvSpPr>
          <p:cNvPr id="3" name="Content Placeholder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
        <p:nvSpPr>
          <p:cNvPr id="4" name="Date Placeholder 3"/>
          <p:cNvSpPr>
            <a:spLocks noGrp="1"/>
          </p:cNvSpPr>
          <p:nvPr>
            <p:ph type="dt" sz="half" idx="10"/>
          </p:nvPr>
        </p:nvSpPr>
        <p:spPr>
          <a:xfrm>
            <a:off x="1362710" y="4768096"/>
            <a:ext cx="2133600" cy="273892"/>
          </a:xfrm>
        </p:spPr>
        <p:txBody>
          <a:bodyPr/>
          <a:lstStyle/>
          <a:p>
            <a:fld id="{AD03F8B0-DC90-4F24-9965-B99CE2D39518}" type="datetimeFigureOut">
              <a:rPr lang="zh-CN" altLang="en-US" smtClean="0"/>
              <a:t>20/11/2</a:t>
            </a:fld>
            <a:endParaRPr lang="zh-CN" altLang="en-US"/>
          </a:p>
        </p:txBody>
      </p:sp>
      <p:sp>
        <p:nvSpPr>
          <p:cNvPr id="5" name="Footer Placeholder 4"/>
          <p:cNvSpPr>
            <a:spLocks noGrp="1"/>
          </p:cNvSpPr>
          <p:nvPr>
            <p:ph type="ftr" sz="quarter" idx="11"/>
          </p:nvPr>
        </p:nvSpPr>
        <p:spPr>
          <a:xfrm>
            <a:off x="1619672" y="3651870"/>
            <a:ext cx="8118475" cy="273685"/>
          </a:xfrm>
        </p:spPr>
        <p:txBody>
          <a:bodyPr/>
          <a:lstStyle/>
          <a:p>
            <a:endParaRPr lang="en-US" altLang="zh-CN" dirty="0"/>
          </a:p>
        </p:txBody>
      </p:sp>
      <p:sp>
        <p:nvSpPr>
          <p:cNvPr id="6" name="Slide Number Placeholder 5"/>
          <p:cNvSpPr>
            <a:spLocks noGrp="1"/>
          </p:cNvSpPr>
          <p:nvPr>
            <p:ph type="sldNum" sz="quarter" idx="12"/>
          </p:nvPr>
        </p:nvSpPr>
        <p:spPr/>
        <p:txBody>
          <a:bodyPr/>
          <a:lstStyle/>
          <a:p>
            <a:fld id="{226A5DA0-3F0B-4660-9645-CD05A3FC641F}" type="slidenum">
              <a:rPr lang="zh-CN" altLang="en-US" smtClean="0"/>
              <a:t>‹#›</a:t>
            </a:fld>
            <a:endParaRPr lang="zh-CN" alt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图片与标题">
    <p:bg>
      <p:bgPr>
        <a:solidFill>
          <a:srgbClr val="FFFFFF"/>
        </a:solidFill>
        <a:effectLst/>
      </p:bgPr>
    </p:bg>
    <p:spTree>
      <p:nvGrpSpPr>
        <p:cNvPr id="1" name=""/>
        <p:cNvGrpSpPr/>
        <p:nvPr/>
      </p:nvGrpSpPr>
      <p:grpSpPr>
        <a:xfrm>
          <a:off x="0" y="0"/>
          <a:ext cx="0" cy="0"/>
          <a:chOff x="0" y="0"/>
          <a:chExt cx="0" cy="0"/>
        </a:xfrm>
      </p:grpSpPr>
      <p:sp>
        <p:nvSpPr>
          <p:cNvPr id="3" name="图片占位符 2"/>
          <p:cNvSpPr>
            <a:spLocks noGrp="1"/>
          </p:cNvSpPr>
          <p:nvPr>
            <p:ph type="pic" idx="1"/>
            <p:custDataLst>
              <p:tags r:id="rId1"/>
            </p:custDataLst>
          </p:nvPr>
        </p:nvSpPr>
        <p:spPr>
          <a:xfrm>
            <a:off x="456300" y="1166544"/>
            <a:ext cx="3924808" cy="3456427"/>
          </a:xfrm>
        </p:spPr>
        <p:txBody>
          <a:bodyPr vert="horz" lIns="90000" tIns="46800" rIns="90000" bIns="46800" rtlCol="0">
            <a:normAutofit/>
          </a:bodyPr>
          <a:lstStyle>
            <a:lvl1pPr marL="0" marR="0" lvl="0" indent="0" algn="l" defTabSz="914400" rtl="0" eaLnBrk="1" fontAlgn="auto" latinLnBrk="0" hangingPunct="1">
              <a:lnSpc>
                <a:spcPct val="130000"/>
              </a:lnSpc>
              <a:spcBef>
                <a:spcPts val="0"/>
              </a:spcBef>
              <a:spcAft>
                <a:spcPts val="1000"/>
              </a:spcAft>
              <a:buFont typeface="Arial" panose="020B0604020202020204" pitchFamily="34" charset="0"/>
              <a:buNone/>
              <a:defRPr kumimoji="0" lang="zh-CN" altLang="en-US" sz="1200" b="0" i="0" u="none" strike="noStrike" kern="1200" cap="none" spc="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514350" marR="0" lvl="1" indent="-17145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200" b="0" i="0" u="none" strike="noStrike" kern="1200" cap="none" spc="150" normalizeH="0" baseline="0" noProof="1" dirty="0">
                <a:solidFill>
                  <a:schemeClr val="tx1"/>
                </a:solidFill>
                <a:uFillTx/>
                <a:latin typeface="+mn-lt"/>
                <a:ea typeface="+mn-ea"/>
                <a:cs typeface="+mn-cs"/>
                <a:sym typeface="+mn-ea"/>
              </a:defRPr>
            </a:lvl2pPr>
            <a:lvl3pPr marL="857250" marR="0" lvl="2"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solidFill>
                <a:uFillTx/>
                <a:latin typeface="+mn-lt"/>
                <a:ea typeface="+mn-ea"/>
                <a:cs typeface="+mn-cs"/>
                <a:sym typeface="+mn-ea"/>
              </a:defRPr>
            </a:lvl3pPr>
            <a:lvl4pPr marL="1200150" marR="0" lvl="3"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solidFill>
                <a:uFillTx/>
                <a:latin typeface="+mn-lt"/>
                <a:ea typeface="+mn-ea"/>
                <a:cs typeface="+mn-cs"/>
                <a:sym typeface="+mn-ea"/>
              </a:defRPr>
            </a:lvl4pPr>
            <a:lvl5pPr marL="1543050" marR="0" lvl="4"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solidFill>
                <a:uFillTx/>
                <a:latin typeface="+mn-lt"/>
                <a:ea typeface="+mn-ea"/>
                <a:cs typeface="+mn-cs"/>
                <a:sym typeface="+mn-ea"/>
              </a:defRPr>
            </a:lvl5pPr>
          </a:lstStyle>
          <a:p>
            <a:pPr lvl="0"/>
            <a:endParaRPr dirty="0">
              <a:sym typeface="+mn-ea"/>
            </a:endParaRPr>
          </a:p>
        </p:txBody>
      </p:sp>
      <p:sp>
        <p:nvSpPr>
          <p:cNvPr id="4" name="文本占位符 3"/>
          <p:cNvSpPr>
            <a:spLocks noGrp="1"/>
          </p:cNvSpPr>
          <p:nvPr>
            <p:ph type="body" sz="half" idx="2"/>
            <p:custDataLst>
              <p:tags r:id="rId2"/>
            </p:custDataLst>
          </p:nvPr>
        </p:nvSpPr>
        <p:spPr>
          <a:xfrm>
            <a:off x="4762800" y="1166544"/>
            <a:ext cx="3920400" cy="3456427"/>
          </a:xfrm>
        </p:spPr>
        <p:txBody>
          <a:bodyPr vert="horz" lIns="90000" tIns="46800" rIns="90000" bIns="46800" rtlCol="0">
            <a:normAutofit/>
          </a:bodyPr>
          <a:lstStyle>
            <a:lvl1pPr marL="0" marR="0" lvl="0" indent="0" algn="l" defTabSz="914400" rtl="0" eaLnBrk="1" fontAlgn="auto" latinLnBrk="0" hangingPunct="1">
              <a:lnSpc>
                <a:spcPct val="130000"/>
              </a:lnSpc>
              <a:spcBef>
                <a:spcPts val="0"/>
              </a:spcBef>
              <a:spcAft>
                <a:spcPts val="600"/>
              </a:spcAft>
              <a:buFont typeface="Arial" panose="020B0604020202020204" pitchFamily="34" charset="0"/>
              <a:buNone/>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342900" indent="0" defTabSz="914400" eaLnBrk="1" fontAlgn="auto" latinLnBrk="0" hangingPunct="1">
              <a:buFont typeface="Arial" panose="020B0604020202020204" pitchFamily="34" charset="0"/>
              <a:buNone/>
              <a:tabLst>
                <a:tab pos="1609725" algn="l"/>
                <a:tab pos="1609725" algn="l"/>
                <a:tab pos="1609725" algn="l"/>
                <a:tab pos="1609725" algn="l"/>
              </a:tabLst>
              <a:defRPr u="none" strike="noStrike" kern="1200" cap="none" spc="150" normalizeH="0">
                <a:solidFill>
                  <a:schemeClr val="tx1">
                    <a:lumMod val="65000"/>
                    <a:lumOff val="35000"/>
                  </a:schemeClr>
                </a:solidFill>
                <a:uFillTx/>
                <a:latin typeface="Arial" panose="020B0604020202020204" pitchFamily="34" charset="0"/>
                <a:ea typeface="微软雅黑" panose="020B0503020204020204" pitchFamily="34" charset="-122"/>
              </a:defRPr>
            </a:lvl2pPr>
            <a:lvl3pPr eaLnBrk="1" fontAlgn="auto" latinLnBrk="0" hangingPunct="1">
              <a:buFont typeface="Arial" panose="020B0604020202020204" pitchFamily="34" charset="0"/>
              <a:buChar char="●"/>
              <a:defRPr u="none" strike="noStrike" kern="1200" cap="none" spc="150" normalizeH="0">
                <a:solidFill>
                  <a:schemeClr val="tx1">
                    <a:lumMod val="65000"/>
                    <a:lumOff val="35000"/>
                  </a:schemeClr>
                </a:solidFill>
                <a:uFillTx/>
                <a:latin typeface="Arial" panose="020B0604020202020204" pitchFamily="34" charset="0"/>
                <a:ea typeface="微软雅黑" panose="020B0503020204020204" pitchFamily="34" charset="-122"/>
              </a:defRPr>
            </a:lvl3pPr>
            <a:lvl4pPr eaLnBrk="1" fontAlgn="auto" latinLnBrk="0" hangingPunct="1">
              <a:defRPr u="none" strike="noStrike" kern="1200" cap="none" spc="150" normalizeH="0">
                <a:solidFill>
                  <a:schemeClr val="tx1">
                    <a:lumMod val="65000"/>
                    <a:lumOff val="35000"/>
                  </a:schemeClr>
                </a:solidFill>
                <a:uFillTx/>
                <a:latin typeface="Arial" panose="020B0604020202020204" pitchFamily="34" charset="0"/>
                <a:ea typeface="微软雅黑" panose="020B0503020204020204" pitchFamily="34" charset="-122"/>
              </a:defRPr>
            </a:lvl4pPr>
            <a:lvl5pPr eaLnBrk="1" fontAlgn="auto" latinLnBrk="0" hangingPunct="1">
              <a:defRPr u="none" strike="noStrike" kern="1200" cap="none" spc="150" normalizeH="0">
                <a:solidFill>
                  <a:schemeClr val="tx1">
                    <a:lumMod val="65000"/>
                    <a:lumOff val="35000"/>
                  </a:schemeClr>
                </a:solidFill>
                <a:uFillTx/>
                <a:latin typeface="Arial" panose="020B0604020202020204" pitchFamily="34" charset="0"/>
                <a:ea typeface="微软雅黑" panose="020B0503020204020204" pitchFamily="34" charset="-122"/>
              </a:defRPr>
            </a:lvl5pPr>
          </a:lstStyle>
          <a:p>
            <a:pPr lvl="0"/>
            <a:r>
              <a:rPr dirty="0">
                <a:sym typeface="+mn-ea"/>
              </a:rPr>
              <a:t>单击此处编辑母版文本样式</a:t>
            </a:r>
          </a:p>
        </p:txBody>
      </p:sp>
      <p:sp>
        <p:nvSpPr>
          <p:cNvPr id="5" name="日期占位符 4"/>
          <p:cNvSpPr>
            <a:spLocks noGrp="1"/>
          </p:cNvSpPr>
          <p:nvPr>
            <p:ph type="dt" sz="half" idx="10"/>
            <p:custDataLst>
              <p:tags r:id="rId3"/>
            </p:custDataLst>
          </p:nvPr>
        </p:nvSpPr>
        <p:spPr/>
        <p:txBody>
          <a:bodyPr/>
          <a:lstStyle/>
          <a:p>
            <a:fld id="{9EFD9D74-47D9-4702-A33C-335B63B48DBF}" type="datetimeFigureOut">
              <a:rPr lang="zh-CN" altLang="en-US" smtClean="0"/>
              <a:t>20/11/2</a:t>
            </a:fld>
            <a:endParaRPr lang="zh-CN" altLang="en-US" dirty="0"/>
          </a:p>
        </p:txBody>
      </p:sp>
      <p:sp>
        <p:nvSpPr>
          <p:cNvPr id="6" name="页脚占位符 5"/>
          <p:cNvSpPr>
            <a:spLocks noGrp="1"/>
          </p:cNvSpPr>
          <p:nvPr>
            <p:ph type="ftr" sz="quarter" idx="11"/>
            <p:custDataLst>
              <p:tags r:id="rId4"/>
            </p:custDataLst>
          </p:nvPr>
        </p:nvSpPr>
        <p:spPr/>
        <p:txBody>
          <a:bodyPr/>
          <a:lstStyle/>
          <a:p>
            <a:endParaRPr lang="zh-CN" altLang="en-US" dirty="0"/>
          </a:p>
        </p:txBody>
      </p:sp>
      <p:sp>
        <p:nvSpPr>
          <p:cNvPr id="7" name="灯片编号占位符 6"/>
          <p:cNvSpPr>
            <a:spLocks noGrp="1"/>
          </p:cNvSpPr>
          <p:nvPr>
            <p:ph type="sldNum" sz="quarter" idx="12"/>
            <p:custDataLst>
              <p:tags r:id="rId5"/>
            </p:custDataLst>
          </p:nvPr>
        </p:nvSpPr>
        <p:spPr/>
        <p:txBody>
          <a:bodyPr/>
          <a:lstStyle/>
          <a:p>
            <a:fld id="{FABC47A4-756D-490B-A52F-7D9E2C9FC05F}" type="slidenum">
              <a:rPr lang="zh-CN" altLang="en-US" smtClean="0"/>
              <a:t>‹#›</a:t>
            </a:fld>
            <a:endParaRPr lang="zh-CN" altLang="en-US"/>
          </a:p>
        </p:txBody>
      </p:sp>
      <p:sp>
        <p:nvSpPr>
          <p:cNvPr id="9" name="标题 8"/>
          <p:cNvSpPr>
            <a:spLocks noGrp="1"/>
          </p:cNvSpPr>
          <p:nvPr>
            <p:ph type="title"/>
            <p:custDataLst>
              <p:tags r:id="rId6"/>
            </p:custDataLst>
          </p:nvPr>
        </p:nvSpPr>
        <p:spPr/>
        <p:txBody>
          <a:bodyPr/>
          <a:lstStyle>
            <a:lvl1pPr>
              <a:defRPr baseline="0"/>
            </a:lvl1pPr>
          </a:lstStyle>
          <a:p>
            <a:r>
              <a:rPr lang="zh-CN" altLang="en-US"/>
              <a:t>单击此处编辑母版标题样式</a:t>
            </a: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itleAndTx" preserve="1">
  <p:cSld name="竖排标题与文本">
    <p:bg>
      <p:bgPr>
        <a:solidFill>
          <a:srgbClr val="FFFFFF"/>
        </a:solidFill>
        <a:effectLst/>
      </p:bgPr>
    </p:bg>
    <p:spTree>
      <p:nvGrpSpPr>
        <p:cNvPr id="1" name=""/>
        <p:cNvGrpSpPr/>
        <p:nvPr/>
      </p:nvGrpSpPr>
      <p:grpSpPr>
        <a:xfrm>
          <a:off x="0" y="0"/>
          <a:ext cx="0" cy="0"/>
          <a:chOff x="0" y="0"/>
          <a:chExt cx="0" cy="0"/>
        </a:xfrm>
      </p:grpSpPr>
      <p:sp>
        <p:nvSpPr>
          <p:cNvPr id="2" name="竖排标题 1"/>
          <p:cNvSpPr>
            <a:spLocks noGrp="1"/>
          </p:cNvSpPr>
          <p:nvPr>
            <p:ph type="title" orient="vert" hasCustomPrompt="1"/>
            <p:custDataLst>
              <p:tags r:id="rId1"/>
            </p:custDataLst>
          </p:nvPr>
        </p:nvSpPr>
        <p:spPr>
          <a:xfrm>
            <a:off x="7676100" y="685885"/>
            <a:ext cx="783000" cy="3772366"/>
          </a:xfrm>
        </p:spPr>
        <p:txBody>
          <a:bodyPr vert="eaVert" lIns="90000" tIns="46800" rIns="90000" bIns="46800" rtlCol="0" anchor="ctr" anchorCtr="0">
            <a:normAutofit/>
          </a:bodyPr>
          <a:lstStyle>
            <a:lvl1pPr marL="0" marR="0" lvl="0" algn="l" defTabSz="914400" rtl="0" eaLnBrk="1" fontAlgn="auto" latinLnBrk="0" hangingPunct="1">
              <a:lnSpc>
                <a:spcPct val="100000"/>
              </a:lnSpc>
              <a:spcAft>
                <a:spcPts val="0"/>
              </a:spcAft>
              <a:buNone/>
              <a:defRPr kumimoji="0" lang="zh-CN" altLang="en-US" sz="2100" b="1" i="0" u="none" strike="noStrike" kern="1200" cap="none" spc="3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dirty="0">
                <a:sym typeface="+mn-ea"/>
              </a:rPr>
              <a:t>单击此处编辑标题</a:t>
            </a:r>
          </a:p>
        </p:txBody>
      </p:sp>
      <p:sp>
        <p:nvSpPr>
          <p:cNvPr id="3" name="竖排文字占位符 2"/>
          <p:cNvSpPr>
            <a:spLocks noGrp="1"/>
          </p:cNvSpPr>
          <p:nvPr>
            <p:ph type="body" orient="vert" idx="1"/>
            <p:custDataLst>
              <p:tags r:id="rId2"/>
            </p:custDataLst>
          </p:nvPr>
        </p:nvSpPr>
        <p:spPr>
          <a:xfrm>
            <a:off x="685800" y="685885"/>
            <a:ext cx="6876900" cy="3772366"/>
          </a:xfrm>
        </p:spPr>
        <p:txBody>
          <a:bodyPr vert="eaVert" lIns="46800" tIns="46800" rIns="46800" bIns="46800"/>
          <a:lstStyle>
            <a:lvl1pPr marL="171450" indent="-171450" eaLnBrk="1" fontAlgn="auto" latinLnBrk="0" hangingPunct="1">
              <a:lnSpc>
                <a:spcPct val="130000"/>
              </a:lnSpc>
              <a:spcAft>
                <a:spcPts val="1000"/>
              </a:spcAft>
              <a:buFont typeface="Arial" panose="020B0604020202020204" pitchFamily="34" charset="0"/>
              <a:buChar char="●"/>
              <a:defRPr u="none" strike="noStrike" kern="1200" cap="none" spc="150" normalizeH="0" baseline="0">
                <a:solidFill>
                  <a:schemeClr val="tx1">
                    <a:lumMod val="65000"/>
                    <a:lumOff val="35000"/>
                  </a:schemeClr>
                </a:solidFill>
                <a:uFillTx/>
              </a:defRPr>
            </a:lvl1pPr>
            <a:lvl2pPr marL="514350" indent="-171450" defTabSz="914400" eaLnBrk="1" fontAlgn="auto" latinLnBrk="0" hangingPunct="1">
              <a:lnSpc>
                <a:spcPct val="120000"/>
              </a:lnSpc>
              <a:spcAft>
                <a:spcPts val="600"/>
              </a:spcAft>
              <a:buFont typeface="Arial" panose="020B0604020202020204" pitchFamily="34" charset="0"/>
              <a:buChar char="●"/>
              <a:tabLst>
                <a:tab pos="1609725" algn="l"/>
                <a:tab pos="1609725" algn="l"/>
                <a:tab pos="1609725" algn="l"/>
                <a:tab pos="1609725" algn="l"/>
              </a:tabLst>
              <a:defRPr u="none" strike="noStrike" kern="1200" cap="none" spc="150" normalizeH="0" baseline="0">
                <a:solidFill>
                  <a:schemeClr val="tx1">
                    <a:lumMod val="65000"/>
                    <a:lumOff val="35000"/>
                  </a:schemeClr>
                </a:solidFill>
                <a:uFillTx/>
              </a:defRPr>
            </a:lvl2pPr>
            <a:lvl3pPr marL="857250" indent="-171450" eaLnBrk="1" fontAlgn="auto" latinLnBrk="0" hangingPunct="1">
              <a:lnSpc>
                <a:spcPct val="120000"/>
              </a:lnSpc>
              <a:spcAft>
                <a:spcPts val="600"/>
              </a:spcAft>
              <a:buFont typeface="Arial" panose="020B0604020202020204" pitchFamily="34" charset="0"/>
              <a:buChar char="●"/>
              <a:defRPr u="none" strike="noStrike" kern="1200" cap="none" spc="150" normalizeH="0" baseline="0">
                <a:solidFill>
                  <a:schemeClr val="tx1">
                    <a:lumMod val="65000"/>
                    <a:lumOff val="35000"/>
                  </a:schemeClr>
                </a:solidFill>
                <a:uFillTx/>
              </a:defRPr>
            </a:lvl3pPr>
            <a:lvl4pPr marL="1200150" indent="-171450" eaLnBrk="1" fontAlgn="auto" latinLnBrk="0" hangingPunct="1">
              <a:lnSpc>
                <a:spcPct val="120000"/>
              </a:lnSpc>
              <a:spcAft>
                <a:spcPts val="300"/>
              </a:spcAft>
              <a:buFont typeface="Wingdings" panose="05000000000000000000" charset="0"/>
              <a:buChar char=""/>
              <a:defRPr u="none" strike="noStrike" kern="1200" cap="none" spc="150" normalizeH="0" baseline="0">
                <a:solidFill>
                  <a:schemeClr val="tx1">
                    <a:lumMod val="65000"/>
                    <a:lumOff val="35000"/>
                  </a:schemeClr>
                </a:solidFill>
                <a:uFillTx/>
              </a:defRPr>
            </a:lvl4pPr>
            <a:lvl5pPr marL="1543050" indent="-171450" eaLnBrk="1" fontAlgn="auto" latinLnBrk="0" hangingPunct="1">
              <a:lnSpc>
                <a:spcPct val="120000"/>
              </a:lnSpc>
              <a:spcAft>
                <a:spcPts val="300"/>
              </a:spcAft>
              <a:buFont typeface="Arial" panose="020B0604020202020204" pitchFamily="34" charset="0"/>
              <a:buChar char="•"/>
              <a:defRPr u="none" strike="noStrike" kern="1200" cap="none" spc="150" normalizeH="0" baseline="0">
                <a:solidFill>
                  <a:schemeClr val="tx1">
                    <a:lumMod val="65000"/>
                    <a:lumOff val="35000"/>
                  </a:schemeClr>
                </a:solidFill>
                <a:uFillTx/>
              </a:defRPr>
            </a:lvl5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20/11/2</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内容">
    <p:bg>
      <p:bgPr>
        <a:solidFill>
          <a:srgbClr val="FFFFFF"/>
        </a:solidFill>
        <a:effectLst/>
      </p:bgPr>
    </p:bg>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1"/>
            </p:custDataLst>
          </p:nvPr>
        </p:nvSpPr>
        <p:spPr/>
        <p:txBody>
          <a:bodyPr/>
          <a:lstStyle/>
          <a:p>
            <a:fld id="{760FBDFE-C587-4B4C-A407-44438C67B59E}" type="datetimeFigureOut">
              <a:rPr lang="zh-CN" altLang="en-US" smtClean="0"/>
              <a:t>20/11/2</a:t>
            </a:fld>
            <a:endParaRPr lang="zh-CN" altLang="en-US"/>
          </a:p>
        </p:txBody>
      </p:sp>
      <p:sp>
        <p:nvSpPr>
          <p:cNvPr id="4" name="页脚占位符 3"/>
          <p:cNvSpPr>
            <a:spLocks noGrp="1"/>
          </p:cNvSpPr>
          <p:nvPr>
            <p:ph type="ftr" sz="quarter" idx="11"/>
            <p:custDataLst>
              <p:tags r:id="rId2"/>
            </p:custDataLst>
          </p:nvPr>
        </p:nvSpPr>
        <p:spPr/>
        <p:txBody>
          <a:bodyPr/>
          <a:lstStyle/>
          <a:p>
            <a:endParaRPr lang="zh-CN" altLang="en-US"/>
          </a:p>
        </p:txBody>
      </p:sp>
      <p:sp>
        <p:nvSpPr>
          <p:cNvPr id="5" name="灯片编号占位符 4"/>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
        <p:nvSpPr>
          <p:cNvPr id="7" name="内容占位符 6"/>
          <p:cNvSpPr>
            <a:spLocks noGrp="1"/>
          </p:cNvSpPr>
          <p:nvPr>
            <p:ph sz="quarter" idx="13"/>
            <p:custDataLst>
              <p:tags r:id="rId4"/>
            </p:custDataLst>
          </p:nvPr>
        </p:nvSpPr>
        <p:spPr>
          <a:xfrm>
            <a:off x="456300" y="580572"/>
            <a:ext cx="8229600" cy="4112608"/>
          </a:xfrm>
        </p:spPr>
        <p:txBody>
          <a:bodyPr/>
          <a:lstStyle>
            <a:lvl1pPr marL="171450" indent="-171450" eaLnBrk="1" fontAlgn="auto" latinLnBrk="0" hangingPunct="1">
              <a:lnSpc>
                <a:spcPct val="130000"/>
              </a:lnSpc>
              <a:buFont typeface="Arial" panose="020B0604020202020204" pitchFamily="34" charset="0"/>
              <a:buChar char="●"/>
              <a:defRPr u="none" strike="noStrike" kern="1200" cap="none" spc="150" normalizeH="0" baseline="0">
                <a:solidFill>
                  <a:schemeClr val="tx1">
                    <a:lumMod val="65000"/>
                    <a:lumOff val="35000"/>
                  </a:schemeClr>
                </a:solidFill>
                <a:uFillTx/>
              </a:defRPr>
            </a:lvl1pPr>
            <a:lvl2pPr marL="514350" indent="-171450" defTabSz="914400" eaLnBrk="1" fontAlgn="auto" latinLnBrk="0" hangingPunct="1">
              <a:lnSpc>
                <a:spcPct val="120000"/>
              </a:lnSpc>
              <a:buFont typeface="Arial" panose="020B0604020202020204" pitchFamily="34" charset="0"/>
              <a:buChar char="●"/>
              <a:tabLst>
                <a:tab pos="1609725" algn="l"/>
                <a:tab pos="1609725" algn="l"/>
                <a:tab pos="1609725" algn="l"/>
                <a:tab pos="1609725" algn="l"/>
              </a:tabLst>
              <a:defRPr u="none" strike="noStrike" kern="1200" cap="none" spc="150" normalizeH="0" baseline="0">
                <a:solidFill>
                  <a:schemeClr val="tx1">
                    <a:lumMod val="65000"/>
                    <a:lumOff val="35000"/>
                  </a:schemeClr>
                </a:solidFill>
                <a:uFillTx/>
              </a:defRPr>
            </a:lvl2pPr>
            <a:lvl3pPr marL="857250" indent="-171450" eaLnBrk="1" fontAlgn="auto" latinLnBrk="0" hangingPunct="1">
              <a:lnSpc>
                <a:spcPct val="120000"/>
              </a:lnSpc>
              <a:buFont typeface="Arial" panose="020B0604020202020204" pitchFamily="34" charset="0"/>
              <a:buChar char="●"/>
              <a:defRPr u="none" strike="noStrike" kern="1200" cap="none" spc="150" normalizeH="0" baseline="0">
                <a:solidFill>
                  <a:schemeClr val="tx1">
                    <a:lumMod val="65000"/>
                    <a:lumOff val="35000"/>
                  </a:schemeClr>
                </a:solidFill>
                <a:uFillTx/>
              </a:defRPr>
            </a:lvl3pPr>
            <a:lvl4pPr marL="1200150" indent="-171450" eaLnBrk="1" fontAlgn="auto" latinLnBrk="0" hangingPunct="1">
              <a:lnSpc>
                <a:spcPct val="120000"/>
              </a:lnSpc>
              <a:buFont typeface="Wingdings" panose="05000000000000000000" charset="0"/>
              <a:buChar char=""/>
              <a:defRPr u="none" strike="noStrike" kern="1200" cap="none" spc="150" normalizeH="0" baseline="0">
                <a:solidFill>
                  <a:schemeClr val="tx1">
                    <a:lumMod val="65000"/>
                    <a:lumOff val="35000"/>
                  </a:schemeClr>
                </a:solidFill>
                <a:uFillTx/>
              </a:defRPr>
            </a:lvl4pPr>
            <a:lvl5pPr marL="1543050" indent="-171450" eaLnBrk="1" fontAlgn="auto" latinLnBrk="0" hangingPunct="1">
              <a:lnSpc>
                <a:spcPct val="120000"/>
              </a:lnSpc>
              <a:buFont typeface="Arial" panose="020B0604020202020204" pitchFamily="34" charset="0"/>
              <a:buChar char="•"/>
              <a:defRPr u="none" strike="noStrike" kern="1200" cap="none" spc="150" normalizeH="0" baseline="0">
                <a:solidFill>
                  <a:schemeClr val="tx1">
                    <a:lumMod val="65000"/>
                    <a:lumOff val="35000"/>
                  </a:schemeClr>
                </a:solidFill>
                <a:uFillTx/>
              </a:defRPr>
            </a:lvl5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末尾幻灯片">
    <p:bg>
      <p:bgPr>
        <a:solidFill>
          <a:srgbClr val="FFFFFF"/>
        </a:solidFill>
        <a:effectLst/>
      </p:bgPr>
    </p:bg>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1"/>
            </p:custDataLst>
          </p:nvPr>
        </p:nvSpPr>
        <p:spPr/>
        <p:txBody>
          <a:bodyPr/>
          <a:lstStyle/>
          <a:p>
            <a:fld id="{760FBDFE-C587-4B4C-A407-44438C67B59E}" type="datetimeFigureOut">
              <a:rPr lang="zh-CN" altLang="en-US" smtClean="0"/>
              <a:t>20/11/2</a:t>
            </a:fld>
            <a:endParaRPr lang="zh-CN" altLang="en-US"/>
          </a:p>
        </p:txBody>
      </p:sp>
      <p:sp>
        <p:nvSpPr>
          <p:cNvPr id="4" name="页脚占位符 3"/>
          <p:cNvSpPr>
            <a:spLocks noGrp="1"/>
          </p:cNvSpPr>
          <p:nvPr>
            <p:ph type="ftr" sz="quarter" idx="11"/>
            <p:custDataLst>
              <p:tags r:id="rId2"/>
            </p:custDataLst>
          </p:nvPr>
        </p:nvSpPr>
        <p:spPr/>
        <p:txBody>
          <a:bodyPr/>
          <a:lstStyle/>
          <a:p>
            <a:endParaRPr lang="zh-CN" altLang="en-US"/>
          </a:p>
        </p:txBody>
      </p:sp>
      <p:sp>
        <p:nvSpPr>
          <p:cNvPr id="5" name="灯片编号占位符 4"/>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
        <p:nvSpPr>
          <p:cNvPr id="2" name="标题 1"/>
          <p:cNvSpPr>
            <a:spLocks noGrp="1"/>
          </p:cNvSpPr>
          <p:nvPr>
            <p:ph type="title" hasCustomPrompt="1"/>
            <p:custDataLst>
              <p:tags r:id="rId4"/>
            </p:custDataLst>
          </p:nvPr>
        </p:nvSpPr>
        <p:spPr>
          <a:xfrm>
            <a:off x="899100" y="1863230"/>
            <a:ext cx="7349400" cy="764194"/>
          </a:xfrm>
        </p:spPr>
        <p:txBody>
          <a:bodyPr vert="horz" lIns="90000" tIns="46800" rIns="90000" bIns="46800" rtlCol="0" anchor="t" anchorCtr="0">
            <a:normAutofit/>
          </a:bodyPr>
          <a:lstStyle>
            <a:lvl1pPr marL="0" marR="0" algn="ctr" defTabSz="914400" rtl="0" eaLnBrk="1" fontAlgn="auto" latinLnBrk="0" hangingPunct="1">
              <a:lnSpc>
                <a:spcPct val="100000"/>
              </a:lnSpc>
              <a:buNone/>
              <a:defRPr kumimoji="0" lang="zh-CN" altLang="en-US" sz="4500" b="1" i="0" u="none" strike="noStrike" kern="1200" cap="none" spc="300" normalizeH="0" baseline="0" noProof="1" dirty="0">
                <a:solidFill>
                  <a:schemeClr val="tx1">
                    <a:lumMod val="85000"/>
                    <a:lumOff val="15000"/>
                  </a:schemeClr>
                </a:solidFill>
                <a:effectLst/>
                <a:uFillTx/>
                <a:latin typeface="Arial" panose="020B0604020202020204" pitchFamily="34" charset="0"/>
                <a:ea typeface="微软雅黑" panose="020B0503020204020204" pitchFamily="34" charset="-122"/>
                <a:cs typeface="+mj-cs"/>
                <a:sym typeface="+mn-ea"/>
              </a:defRPr>
            </a:lvl1pPr>
          </a:lstStyle>
          <a:p>
            <a:pPr lvl="0"/>
            <a:r>
              <a:rPr>
                <a:sym typeface="+mn-ea"/>
              </a:rPr>
              <a:t>单击此处编辑标题</a:t>
            </a:r>
          </a:p>
        </p:txBody>
      </p:sp>
      <p:sp>
        <p:nvSpPr>
          <p:cNvPr id="7" name="文本占位符 6"/>
          <p:cNvSpPr>
            <a:spLocks noGrp="1"/>
          </p:cNvSpPr>
          <p:nvPr>
            <p:ph type="body" sz="quarter" idx="13"/>
            <p:custDataLst>
              <p:tags r:id="rId5"/>
            </p:custDataLst>
          </p:nvPr>
        </p:nvSpPr>
        <p:spPr>
          <a:xfrm>
            <a:off x="899100" y="2670630"/>
            <a:ext cx="7349400" cy="353744"/>
          </a:xfrm>
        </p:spPr>
        <p:txBody>
          <a:bodyPr lIns="90000" tIns="46800" rIns="90000" bIns="46800">
            <a:normAutofit/>
          </a:bodyPr>
          <a:lstStyle>
            <a:lvl1pPr marL="0" indent="0" algn="ctr">
              <a:lnSpc>
                <a:spcPct val="110000"/>
              </a:lnSpc>
              <a:buNone/>
              <a:defRPr sz="1800" spc="200" baseline="0">
                <a:solidFill>
                  <a:schemeClr val="tx1">
                    <a:lumMod val="65000"/>
                    <a:lumOff val="35000"/>
                  </a:schemeClr>
                </a:solidFill>
              </a:defRPr>
            </a:lvl1pPr>
          </a:lstStyle>
          <a:p>
            <a:pPr lvl="0"/>
            <a:r>
              <a:rPr lang="zh-CN" altLang="en-US" dirty="0"/>
              <a:t>单击此处编辑母版文本样式</a:t>
            </a: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760FBDFE-C587-4B4C-A407-44438C67B59E}" type="datetimeFigureOut">
              <a:rPr lang="zh-CN" altLang="en-US" smtClean="0"/>
              <a:t>20/11/2</a:t>
            </a:fld>
            <a:endParaRPr lang="zh-CN" altLang="en-US"/>
          </a:p>
        </p:txBody>
      </p:sp>
      <p:sp>
        <p:nvSpPr>
          <p:cNvPr id="4" name="页脚占位符 3"/>
          <p:cNvSpPr>
            <a:spLocks noGrp="1"/>
          </p:cNvSpPr>
          <p:nvPr>
            <p:ph type="ftr" sz="quarter" idx="11"/>
          </p:nvPr>
        </p:nvSpPr>
        <p:spPr/>
        <p:txBody>
          <a:bodyPr/>
          <a:lstStyle/>
          <a:p>
            <a:endParaRPr lang="zh-CN" altLang="en-US" dirty="0"/>
          </a:p>
        </p:txBody>
      </p:sp>
      <p:sp>
        <p:nvSpPr>
          <p:cNvPr id="5" name="灯片编号占位符 4"/>
          <p:cNvSpPr>
            <a:spLocks noGrp="1"/>
          </p:cNvSpPr>
          <p:nvPr>
            <p:ph type="sldNum" sz="quarter" idx="12"/>
          </p:nvPr>
        </p:nvSpPr>
        <p:spPr/>
        <p:txBody>
          <a:bodyPr/>
          <a:lstStyle/>
          <a:p>
            <a:fld id="{49AE70B2-8BF9-45C0-BB95-33D1B9D3A854}" type="slidenum">
              <a:rPr lang="zh-CN" altLang="en-US" smtClean="0"/>
              <a:t>‹#›</a:t>
            </a:fld>
            <a:endParaRPr lang="zh-CN" altLang="en-US" dirty="0"/>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itle" preserve="1">
  <p:cSld name="标题幻灯片">
    <p:bg>
      <p:bgPr>
        <a:solidFill>
          <a:srgbClr val="FFFFFF"/>
        </a:solidFill>
        <a:effectLst/>
      </p:bgPr>
    </p:bg>
    <p:spTree>
      <p:nvGrpSpPr>
        <p:cNvPr id="1" name=""/>
        <p:cNvGrpSpPr/>
        <p:nvPr/>
      </p:nvGrpSpPr>
      <p:grpSpPr>
        <a:xfrm>
          <a:off x="0" y="0"/>
          <a:ext cx="0" cy="0"/>
          <a:chOff x="0" y="0"/>
          <a:chExt cx="0" cy="0"/>
        </a:xfrm>
      </p:grpSpPr>
      <p:sp>
        <p:nvSpPr>
          <p:cNvPr id="2" name="标题 1"/>
          <p:cNvSpPr>
            <a:spLocks noGrp="1"/>
          </p:cNvSpPr>
          <p:nvPr>
            <p:ph type="ctrTitle" hasCustomPrompt="1"/>
            <p:custDataLst>
              <p:tags r:id="rId1"/>
            </p:custDataLst>
          </p:nvPr>
        </p:nvSpPr>
        <p:spPr>
          <a:xfrm>
            <a:off x="899100" y="685885"/>
            <a:ext cx="7349400" cy="1928038"/>
          </a:xfrm>
        </p:spPr>
        <p:txBody>
          <a:bodyPr lIns="90000" tIns="46800" rIns="90000" bIns="46800" anchor="b" anchorCtr="0">
            <a:normAutofit/>
          </a:bodyPr>
          <a:lstStyle>
            <a:lvl1pPr algn="ctr">
              <a:defRPr sz="4500" b="1" i="0" spc="300" baseline="0">
                <a:solidFill>
                  <a:schemeClr val="tx1">
                    <a:lumMod val="85000"/>
                    <a:lumOff val="15000"/>
                  </a:schemeClr>
                </a:solidFill>
                <a:effectLst/>
              </a:defRPr>
            </a:lvl1pPr>
          </a:lstStyle>
          <a:p>
            <a:r>
              <a:rPr lang="zh-CN" altLang="en-US" dirty="0"/>
              <a:t>单击此处编辑标题</a:t>
            </a:r>
          </a:p>
        </p:txBody>
      </p:sp>
      <p:sp>
        <p:nvSpPr>
          <p:cNvPr id="3" name="副标题 2"/>
          <p:cNvSpPr>
            <a:spLocks noGrp="1"/>
          </p:cNvSpPr>
          <p:nvPr>
            <p:ph type="subTitle" idx="1" hasCustomPrompt="1"/>
            <p:custDataLst>
              <p:tags r:id="rId2"/>
            </p:custDataLst>
          </p:nvPr>
        </p:nvSpPr>
        <p:spPr>
          <a:xfrm>
            <a:off x="899100" y="2670630"/>
            <a:ext cx="7349400" cy="1104436"/>
          </a:xfrm>
        </p:spPr>
        <p:txBody>
          <a:bodyPr lIns="90000" tIns="46800" rIns="90000" bIns="46800">
            <a:normAutofit/>
          </a:bodyPr>
          <a:lstStyle>
            <a:lvl1pPr marL="0" indent="0" algn="ctr" eaLnBrk="1" fontAlgn="auto" latinLnBrk="0" hangingPunct="1">
              <a:lnSpc>
                <a:spcPct val="110000"/>
              </a:lnSpc>
              <a:buNone/>
              <a:defRPr sz="1800" u="none" strike="noStrike" kern="1200" cap="none" spc="200" normalizeH="0" baseline="0">
                <a:solidFill>
                  <a:schemeClr val="tx1">
                    <a:lumMod val="65000"/>
                    <a:lumOff val="35000"/>
                  </a:schemeClr>
                </a:solidFill>
                <a:uFillTx/>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zh-CN" altLang="en-US" dirty="0"/>
              <a:t>单击此处编辑副标题</a:t>
            </a:r>
          </a:p>
        </p:txBody>
      </p:sp>
      <p:sp>
        <p:nvSpPr>
          <p:cNvPr id="16" name="日期占位符 15"/>
          <p:cNvSpPr>
            <a:spLocks noGrp="1"/>
          </p:cNvSpPr>
          <p:nvPr>
            <p:ph type="dt" sz="half" idx="10"/>
            <p:custDataLst>
              <p:tags r:id="rId3"/>
            </p:custDataLst>
          </p:nvPr>
        </p:nvSpPr>
        <p:spPr/>
        <p:txBody>
          <a:bodyPr/>
          <a:lstStyle/>
          <a:p>
            <a:fld id="{760FBDFE-C587-4B4C-A407-44438C67B59E}" type="datetimeFigureOut">
              <a:rPr lang="zh-CN" altLang="en-US" smtClean="0"/>
              <a:t>20/11/2</a:t>
            </a:fld>
            <a:endParaRPr lang="zh-CN" altLang="en-US"/>
          </a:p>
        </p:txBody>
      </p:sp>
      <p:sp>
        <p:nvSpPr>
          <p:cNvPr id="17" name="页脚占位符 16"/>
          <p:cNvSpPr>
            <a:spLocks noGrp="1"/>
          </p:cNvSpPr>
          <p:nvPr>
            <p:ph type="ftr" sz="quarter" idx="11"/>
            <p:custDataLst>
              <p:tags r:id="rId4"/>
            </p:custDataLst>
          </p:nvPr>
        </p:nvSpPr>
        <p:spPr/>
        <p:txBody>
          <a:bodyPr/>
          <a:lstStyle/>
          <a:p>
            <a:endParaRPr lang="zh-CN" altLang="en-US" dirty="0"/>
          </a:p>
        </p:txBody>
      </p:sp>
      <p:sp>
        <p:nvSpPr>
          <p:cNvPr id="18" name="灯片编号占位符 17"/>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dirty="0"/>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obj" preserve="1">
  <p:cSld name="标题和内容">
    <p:bg>
      <p:bgPr>
        <a:solidFill>
          <a:srgbClr val="FFFFFF"/>
        </a:solidFill>
        <a:effectLst/>
      </p:bgPr>
    </p:bg>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456300" y="456356"/>
            <a:ext cx="8226900" cy="529265"/>
          </a:xfrm>
        </p:spPr>
        <p:txBody>
          <a:bodyPr vert="horz" lIns="90000" tIns="46800" rIns="90000" bIns="46800" rtlCol="0" anchor="ctr" anchorCtr="0">
            <a:normAutofit/>
          </a:bodyPr>
          <a:lstStyle>
            <a:lvl1pPr marL="0" marR="0" algn="l" defTabSz="914400" rtl="0" eaLnBrk="1" fontAlgn="auto" latinLnBrk="0" hangingPunct="1">
              <a:lnSpc>
                <a:spcPct val="100000"/>
              </a:lnSpc>
              <a:buNone/>
              <a:defRPr kumimoji="0" lang="zh-CN" altLang="en-US" sz="2700" b="1" i="0" u="none" strike="noStrike" kern="1200" cap="none" spc="3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dirty="0">
                <a:sym typeface="+mn-ea"/>
              </a:rPr>
              <a:t>单击此处编辑母版标题样式</a:t>
            </a:r>
          </a:p>
        </p:txBody>
      </p:sp>
      <p:sp>
        <p:nvSpPr>
          <p:cNvPr id="3" name="内容占位符 2"/>
          <p:cNvSpPr>
            <a:spLocks noGrp="1"/>
          </p:cNvSpPr>
          <p:nvPr>
            <p:ph idx="1"/>
            <p:custDataLst>
              <p:tags r:id="rId2"/>
            </p:custDataLst>
          </p:nvPr>
        </p:nvSpPr>
        <p:spPr>
          <a:xfrm>
            <a:off x="456300" y="1117938"/>
            <a:ext cx="8226900" cy="3569841"/>
          </a:xfrm>
        </p:spPr>
        <p:txBody>
          <a:bodyPr vert="horz" lIns="90000" tIns="46800" rIns="90000" bIns="46800" rtlCol="0">
            <a:normAutofit/>
          </a:bodyPr>
          <a:lstStyle>
            <a:lvl1pPr marL="171450" marR="0" lvl="0"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3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514350" marR="0" lvl="1" indent="-17145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Lst>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2pPr>
            <a:lvl3pPr marL="857250" marR="0" lvl="2" indent="-171450" algn="l" defTabSz="914400" rtl="0" eaLnBrk="1" fontAlgn="auto" latinLnBrk="0" hangingPunct="1">
              <a:lnSpc>
                <a:spcPct val="120000"/>
              </a:lnSpc>
              <a:spcBef>
                <a:spcPts val="0"/>
              </a:spcBef>
              <a:spcAft>
                <a:spcPts val="600"/>
              </a:spcAft>
              <a:buFont typeface="Arial" panose="020B0604020202020204" pitchFamily="34" charset="0"/>
              <a:buChar char="●"/>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3pPr>
            <a:lvl4pPr marL="1200150" marR="0" lvl="3" indent="-171450" algn="l" defTabSz="914400" rtl="0" eaLnBrk="1" fontAlgn="auto" latinLnBrk="0" hangingPunct="1">
              <a:lnSpc>
                <a:spcPct val="120000"/>
              </a:lnSpc>
              <a:spcBef>
                <a:spcPts val="0"/>
              </a:spcBef>
              <a:spcAft>
                <a:spcPts val="300"/>
              </a:spcAft>
              <a:buFont typeface="Wingdings" panose="05000000000000000000"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4pPr>
            <a:lvl5pPr marL="1543050" marR="0" lvl="4" indent="-171450" algn="l" defTabSz="914400" rtl="0" eaLnBrk="1" fontAlgn="auto" latinLnBrk="0" hangingPunct="1">
              <a:lnSpc>
                <a:spcPct val="120000"/>
              </a:lnSpc>
              <a:spcBef>
                <a:spcPts val="0"/>
              </a:spcBef>
              <a:spcAft>
                <a:spcPts val="300"/>
              </a:spcAft>
              <a:buFont typeface="Arial" panose="020B0604020202020204" pitchFamily="34"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5pPr>
            <a:lvl6pPr marL="1714500" indent="0">
              <a:buNone/>
              <a:defRPr/>
            </a:lvl6pPr>
          </a:lstStyle>
          <a:p>
            <a:pPr lvl="0"/>
            <a:r>
              <a:rPr dirty="0">
                <a:sym typeface="+mn-ea"/>
              </a:rPr>
              <a:t>单击此处编辑母版文本样式</a:t>
            </a:r>
          </a:p>
          <a:p>
            <a:pPr lvl="1"/>
            <a:r>
              <a:rPr dirty="0">
                <a:sym typeface="+mn-ea"/>
              </a:rPr>
              <a:t>第二级</a:t>
            </a:r>
          </a:p>
          <a:p>
            <a:pPr lvl="2"/>
            <a:r>
              <a:rPr dirty="0">
                <a:sym typeface="+mn-ea"/>
              </a:rPr>
              <a:t>第三级</a:t>
            </a:r>
          </a:p>
          <a:p>
            <a:pPr lvl="3"/>
            <a:r>
              <a:rPr dirty="0">
                <a:sym typeface="+mn-ea"/>
              </a:rPr>
              <a:t>第四级</a:t>
            </a:r>
          </a:p>
          <a:p>
            <a:pPr lvl="4"/>
            <a:r>
              <a:rPr dirty="0">
                <a:sym typeface="+mn-ea"/>
              </a:rPr>
              <a:t>第五级</a:t>
            </a: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20/11/2</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secHead" preserve="1">
  <p:cSld name="节标题">
    <p:bg>
      <p:bgPr>
        <a:solidFill>
          <a:srgbClr val="FFFFFF"/>
        </a:solidFill>
        <a:effectLst/>
      </p:bgPr>
    </p:bg>
    <p:spTree>
      <p:nvGrpSpPr>
        <p:cNvPr id="1" name=""/>
        <p:cNvGrpSpPr/>
        <p:nvPr/>
      </p:nvGrpSpPr>
      <p:grpSpPr>
        <a:xfrm>
          <a:off x="0" y="0"/>
          <a:ext cx="0" cy="0"/>
          <a:chOff x="0" y="0"/>
          <a:chExt cx="0" cy="0"/>
        </a:xfrm>
      </p:grpSpPr>
      <p:sp>
        <p:nvSpPr>
          <p:cNvPr id="2" name="标题 1"/>
          <p:cNvSpPr>
            <a:spLocks noGrp="1"/>
          </p:cNvSpPr>
          <p:nvPr>
            <p:ph type="title" hasCustomPrompt="1"/>
            <p:custDataLst>
              <p:tags r:id="rId1"/>
            </p:custDataLst>
          </p:nvPr>
        </p:nvSpPr>
        <p:spPr>
          <a:xfrm>
            <a:off x="1493100" y="2886656"/>
            <a:ext cx="5826600" cy="575171"/>
          </a:xfrm>
        </p:spPr>
        <p:txBody>
          <a:bodyPr lIns="90000" tIns="46800" rIns="90000" bIns="46800" anchor="b" anchorCtr="0">
            <a:normAutofit/>
          </a:bodyPr>
          <a:lstStyle>
            <a:lvl1pPr>
              <a:defRPr sz="3300" b="1" i="0" u="none" strike="noStrike" kern="1200" cap="none" spc="300" normalizeH="0" baseline="0">
                <a:solidFill>
                  <a:schemeClr val="tx1">
                    <a:lumMod val="85000"/>
                    <a:lumOff val="15000"/>
                  </a:schemeClr>
                </a:solidFill>
                <a:effectLst/>
                <a:uFillTx/>
              </a:defRPr>
            </a:lvl1pPr>
          </a:lstStyle>
          <a:p>
            <a:r>
              <a:rPr lang="zh-CN" altLang="en-US" dirty="0"/>
              <a:t>单击此处编辑标题</a:t>
            </a:r>
          </a:p>
        </p:txBody>
      </p:sp>
      <p:sp>
        <p:nvSpPr>
          <p:cNvPr id="3" name="文本占位符 2"/>
          <p:cNvSpPr>
            <a:spLocks noGrp="1"/>
          </p:cNvSpPr>
          <p:nvPr>
            <p:ph type="body" idx="1" hasCustomPrompt="1"/>
            <p:custDataLst>
              <p:tags r:id="rId2"/>
            </p:custDataLst>
          </p:nvPr>
        </p:nvSpPr>
        <p:spPr>
          <a:xfrm>
            <a:off x="1493100" y="3461827"/>
            <a:ext cx="5826600" cy="650780"/>
          </a:xfrm>
        </p:spPr>
        <p:txBody>
          <a:bodyPr lIns="90000" tIns="46800" rIns="90000" bIns="46800">
            <a:normAutofit/>
          </a:bodyPr>
          <a:lstStyle>
            <a:lvl1pPr marL="0" indent="0" eaLnBrk="1" fontAlgn="auto" latinLnBrk="0" hangingPunct="1">
              <a:lnSpc>
                <a:spcPct val="130000"/>
              </a:lnSpc>
              <a:buNone/>
              <a:defRPr kumimoji="0" lang="zh-CN" altLang="en-US" sz="1350" b="0" i="0" u="none" strike="noStrike" kern="1200" cap="none" spc="150" normalizeH="0" baseline="0" noProof="1">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CN" altLang="en-US" dirty="0"/>
              <a:t>单击此处编辑文本</a:t>
            </a: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20/11/2</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Obj" preserve="1">
  <p:cSld name="两栏内容">
    <p:bg>
      <p:bgPr>
        <a:solidFill>
          <a:srgbClr val="FFFFFF"/>
        </a:solidFill>
        <a:effectLst/>
      </p:bgPr>
    </p:bg>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456300" y="456356"/>
            <a:ext cx="8226900" cy="529265"/>
          </a:xfrm>
        </p:spPr>
        <p:txBody>
          <a:bodyPr vert="horz" lIns="90000" tIns="46800" rIns="90000" bIns="46800" rtlCol="0" anchor="ctr" anchorCtr="0">
            <a:normAutofit/>
          </a:bodyPr>
          <a:lstStyle>
            <a:lvl1pPr marL="0" marR="0" lvl="0" algn="l" defTabSz="914400" rtl="0" eaLnBrk="1" fontAlgn="auto" latinLnBrk="0" hangingPunct="1">
              <a:lnSpc>
                <a:spcPct val="100000"/>
              </a:lnSpc>
              <a:buNone/>
              <a:defRPr kumimoji="0" lang="zh-CN" altLang="en-US" sz="2700" b="1" i="0" u="none" strike="noStrike" kern="1200" cap="none" spc="3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dirty="0">
                <a:sym typeface="+mn-ea"/>
              </a:rPr>
              <a:t>单击此处编辑母版标题样式</a:t>
            </a:r>
          </a:p>
        </p:txBody>
      </p:sp>
      <p:sp>
        <p:nvSpPr>
          <p:cNvPr id="3" name="内容占位符 2"/>
          <p:cNvSpPr>
            <a:spLocks noGrp="1"/>
          </p:cNvSpPr>
          <p:nvPr>
            <p:ph sz="half" idx="1"/>
            <p:custDataLst>
              <p:tags r:id="rId2"/>
            </p:custDataLst>
          </p:nvPr>
        </p:nvSpPr>
        <p:spPr>
          <a:xfrm>
            <a:off x="456300" y="1126039"/>
            <a:ext cx="3882600" cy="3561740"/>
          </a:xfrm>
        </p:spPr>
        <p:txBody>
          <a:bodyPr vert="horz" lIns="90000" tIns="46800" rIns="90000" bIns="46800" rtlCol="0">
            <a:normAutofit/>
          </a:bodyPr>
          <a:lstStyle>
            <a:lvl1pPr marL="171450" marR="0" lvl="0" indent="-171450" algn="l" defTabSz="914400" rtl="0" eaLnBrk="1" fontAlgn="auto" latinLnBrk="0" hangingPunct="1">
              <a:lnSpc>
                <a:spcPct val="130000"/>
              </a:lnSpc>
              <a:spcBef>
                <a:spcPts val="0"/>
              </a:spcBef>
              <a:spcAft>
                <a:spcPts val="600"/>
              </a:spcAft>
              <a:buFont typeface="Arial" panose="020B0604020202020204" pitchFamily="34" charset="0"/>
              <a:buChar char="●"/>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514350" marR="0" lvl="1" indent="-17145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Lst>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2pPr>
            <a:lvl3pPr marL="857250" marR="0" lvl="2" indent="-171450" algn="l" defTabSz="914400" rtl="0" eaLnBrk="1" fontAlgn="auto" latinLnBrk="0" hangingPunct="1">
              <a:lnSpc>
                <a:spcPct val="120000"/>
              </a:lnSpc>
              <a:spcBef>
                <a:spcPts val="0"/>
              </a:spcBef>
              <a:spcAft>
                <a:spcPts val="600"/>
              </a:spcAft>
              <a:buFont typeface="Arial" panose="020B0604020202020204" pitchFamily="34" charset="0"/>
              <a:buChar char="●"/>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3pPr>
            <a:lvl4pPr marL="1200150" marR="0" lvl="3" indent="-171450" algn="l" defTabSz="914400" rtl="0" eaLnBrk="1" fontAlgn="auto" latinLnBrk="0" hangingPunct="1">
              <a:lnSpc>
                <a:spcPct val="120000"/>
              </a:lnSpc>
              <a:spcBef>
                <a:spcPts val="0"/>
              </a:spcBef>
              <a:spcAft>
                <a:spcPts val="300"/>
              </a:spcAft>
              <a:buFont typeface="Wingdings" panose="05000000000000000000"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4pPr>
            <a:lvl5pPr marL="1543050" marR="0" lvl="4" indent="-171450" algn="l" defTabSz="914400" rtl="0" eaLnBrk="1" fontAlgn="auto" latinLnBrk="0" hangingPunct="1">
              <a:lnSpc>
                <a:spcPct val="120000"/>
              </a:lnSpc>
              <a:spcBef>
                <a:spcPts val="0"/>
              </a:spcBef>
              <a:spcAft>
                <a:spcPts val="300"/>
              </a:spcAft>
              <a:buFont typeface="Arial" panose="020B0604020202020204" pitchFamily="34"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5pPr>
          </a:lstStyle>
          <a:p>
            <a:pPr lvl="0"/>
            <a:r>
              <a:rPr dirty="0">
                <a:sym typeface="+mn-ea"/>
              </a:rPr>
              <a:t>单击此处编辑母版文本样式</a:t>
            </a:r>
          </a:p>
          <a:p>
            <a:pPr lvl="1"/>
            <a:r>
              <a:rPr dirty="0">
                <a:sym typeface="+mn-ea"/>
              </a:rPr>
              <a:t>第二级</a:t>
            </a:r>
          </a:p>
          <a:p>
            <a:pPr lvl="2"/>
            <a:r>
              <a:rPr dirty="0">
                <a:sym typeface="+mn-ea"/>
              </a:rPr>
              <a:t>第三级</a:t>
            </a:r>
          </a:p>
          <a:p>
            <a:pPr lvl="3"/>
            <a:r>
              <a:rPr dirty="0">
                <a:sym typeface="+mn-ea"/>
              </a:rPr>
              <a:t>第四级</a:t>
            </a:r>
          </a:p>
          <a:p>
            <a:pPr lvl="4"/>
            <a:r>
              <a:rPr dirty="0">
                <a:sym typeface="+mn-ea"/>
              </a:rPr>
              <a:t>第五级</a:t>
            </a:r>
          </a:p>
        </p:txBody>
      </p:sp>
      <p:sp>
        <p:nvSpPr>
          <p:cNvPr id="4" name="内容占位符 3"/>
          <p:cNvSpPr>
            <a:spLocks noGrp="1"/>
          </p:cNvSpPr>
          <p:nvPr>
            <p:ph sz="half" idx="2"/>
            <p:custDataLst>
              <p:tags r:id="rId3"/>
            </p:custDataLst>
          </p:nvPr>
        </p:nvSpPr>
        <p:spPr>
          <a:xfrm>
            <a:off x="4808700" y="1126039"/>
            <a:ext cx="3882600" cy="3561740"/>
          </a:xfrm>
        </p:spPr>
        <p:txBody>
          <a:bodyPr lIns="90000" tIns="46800" rIns="90000" bIns="46800">
            <a:normAutofit/>
          </a:bodyPr>
          <a:lstStyle>
            <a:lvl1pPr marL="171450" indent="-171450" eaLnBrk="1" fontAlgn="auto" latinLnBrk="0" hangingPunct="1">
              <a:lnSpc>
                <a:spcPct val="130000"/>
              </a:lnSpc>
              <a:spcAft>
                <a:spcPts val="600"/>
              </a:spcAft>
              <a:buFont typeface="Arial" panose="020B0604020202020204" pitchFamily="34" charset="0"/>
              <a:buChar char="●"/>
              <a:defRPr sz="1200" u="none" strike="noStrike" kern="1200" cap="none" spc="150" normalizeH="0" baseline="0">
                <a:solidFill>
                  <a:schemeClr val="tx1">
                    <a:lumMod val="65000"/>
                    <a:lumOff val="35000"/>
                  </a:schemeClr>
                </a:solidFill>
                <a:latin typeface="Arial" panose="020B0604020202020204" pitchFamily="34" charset="0"/>
                <a:ea typeface="微软雅黑" panose="020B0503020204020204" pitchFamily="34" charset="-122"/>
              </a:defRPr>
            </a:lvl1pPr>
            <a:lvl2pPr marL="514350" indent="-171450" defTabSz="914400" eaLnBrk="1" fontAlgn="auto" latinLnBrk="0" hangingPunct="1">
              <a:lnSpc>
                <a:spcPct val="120000"/>
              </a:lnSpc>
              <a:buFont typeface="Arial" panose="020B0604020202020204" pitchFamily="34" charset="0"/>
              <a:buChar char="●"/>
              <a:tabLst>
                <a:tab pos="1609725" algn="l"/>
                <a:tab pos="1609725" algn="l"/>
                <a:tab pos="1609725" algn="l"/>
                <a:tab pos="1609725" algn="l"/>
              </a:tabLst>
              <a:defRPr sz="1200" u="none" strike="noStrike" kern="1200" cap="none" spc="150" normalizeH="0" baseline="0">
                <a:solidFill>
                  <a:schemeClr val="tx1">
                    <a:lumMod val="65000"/>
                    <a:lumOff val="35000"/>
                  </a:schemeClr>
                </a:solidFill>
                <a:latin typeface="Arial" panose="020B0604020202020204" pitchFamily="34" charset="0"/>
                <a:ea typeface="微软雅黑" panose="020B0503020204020204" pitchFamily="34" charset="-122"/>
              </a:defRPr>
            </a:lvl2pPr>
            <a:lvl3pPr marL="857250" indent="-171450" eaLnBrk="1" fontAlgn="auto" latinLnBrk="0" hangingPunct="1">
              <a:lnSpc>
                <a:spcPct val="120000"/>
              </a:lnSpc>
              <a:buFont typeface="Arial" panose="020B0604020202020204" pitchFamily="34" charset="0"/>
              <a:buChar char="●"/>
              <a:defRPr sz="1200" u="none" strike="noStrike" kern="1200" cap="none" spc="150" normalizeH="0" baseline="0">
                <a:solidFill>
                  <a:schemeClr val="tx1">
                    <a:lumMod val="65000"/>
                    <a:lumOff val="35000"/>
                  </a:schemeClr>
                </a:solidFill>
                <a:latin typeface="Arial" panose="020B0604020202020204" pitchFamily="34" charset="0"/>
                <a:ea typeface="微软雅黑" panose="020B0503020204020204" pitchFamily="34" charset="-122"/>
              </a:defRPr>
            </a:lvl3pPr>
            <a:lvl4pPr marL="1200150" indent="-171450" eaLnBrk="1" fontAlgn="auto" latinLnBrk="0" hangingPunct="1">
              <a:lnSpc>
                <a:spcPct val="120000"/>
              </a:lnSpc>
              <a:buFont typeface="Wingdings" panose="05000000000000000000" charset="0"/>
              <a:buChar char=""/>
              <a:defRPr sz="1050" u="none" strike="noStrike" kern="1200" cap="none" spc="150" normalizeH="0" baseline="0">
                <a:solidFill>
                  <a:schemeClr val="tx1">
                    <a:lumMod val="65000"/>
                    <a:lumOff val="35000"/>
                  </a:schemeClr>
                </a:solidFill>
                <a:latin typeface="Arial" panose="020B0604020202020204" pitchFamily="34" charset="0"/>
                <a:ea typeface="微软雅黑" panose="020B0503020204020204" pitchFamily="34" charset="-122"/>
              </a:defRPr>
            </a:lvl4pPr>
            <a:lvl5pPr eaLnBrk="1" fontAlgn="auto" latinLnBrk="0" hangingPunct="1">
              <a:lnSpc>
                <a:spcPct val="120000"/>
              </a:lnSpc>
              <a:defRPr sz="1050" u="none" strike="noStrike" kern="1200" cap="none" spc="150" normalizeH="0">
                <a:solidFill>
                  <a:schemeClr val="tx1">
                    <a:lumMod val="65000"/>
                    <a:lumOff val="35000"/>
                  </a:schemeClr>
                </a:solidFill>
                <a:latin typeface="Arial" panose="020B0604020202020204" pitchFamily="34" charset="0"/>
              </a:defRPr>
            </a:lvl5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5" name="日期占位符 4"/>
          <p:cNvSpPr>
            <a:spLocks noGrp="1"/>
          </p:cNvSpPr>
          <p:nvPr>
            <p:ph type="dt" sz="half" idx="10"/>
            <p:custDataLst>
              <p:tags r:id="rId4"/>
            </p:custDataLst>
          </p:nvPr>
        </p:nvSpPr>
        <p:spPr/>
        <p:txBody>
          <a:bodyPr/>
          <a:lstStyle/>
          <a:p>
            <a:fld id="{760FBDFE-C587-4B4C-A407-44438C67B59E}" type="datetimeFigureOut">
              <a:rPr lang="zh-CN" altLang="en-US" smtClean="0"/>
              <a:t>20/11/2</a:t>
            </a:fld>
            <a:endParaRPr lang="zh-CN" altLang="en-US"/>
          </a:p>
        </p:txBody>
      </p:sp>
      <p:sp>
        <p:nvSpPr>
          <p:cNvPr id="6" name="页脚占位符 5"/>
          <p:cNvSpPr>
            <a:spLocks noGrp="1"/>
          </p:cNvSpPr>
          <p:nvPr>
            <p:ph type="ftr" sz="quarter" idx="11"/>
            <p:custDataLst>
              <p:tags r:id="rId5"/>
            </p:custDataLst>
          </p:nvPr>
        </p:nvSpPr>
        <p:spPr/>
        <p:txBody>
          <a:bodyPr/>
          <a:lstStyle/>
          <a:p>
            <a:endParaRPr lang="zh-CN" altLang="en-US"/>
          </a:p>
        </p:txBody>
      </p:sp>
      <p:sp>
        <p:nvSpPr>
          <p:cNvPr id="7" name="灯片编号占位符 6"/>
          <p:cNvSpPr>
            <a:spLocks noGrp="1"/>
          </p:cNvSpPr>
          <p:nvPr>
            <p:ph type="sldNum" sz="quarter" idx="12"/>
            <p:custDataLst>
              <p:tags r:id="rId6"/>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woTxTwoObj" preserve="1">
  <p:cSld name="比较">
    <p:bg>
      <p:bgPr>
        <a:solidFill>
          <a:srgbClr val="FFFFFF"/>
        </a:solidFill>
        <a:effectLst/>
      </p:bgPr>
    </p:bg>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456300" y="456356"/>
            <a:ext cx="8226900" cy="529265"/>
          </a:xfrm>
        </p:spPr>
        <p:txBody>
          <a:bodyPr vert="horz" lIns="90000" tIns="46800" rIns="90000" bIns="46800" rtlCol="0" anchor="ctr" anchorCtr="0">
            <a:normAutofit/>
          </a:bodyPr>
          <a:lstStyle>
            <a:lvl1pPr marL="0" marR="0" lvl="0" algn="l" defTabSz="914400" rtl="0" eaLnBrk="1" fontAlgn="auto" latinLnBrk="0" hangingPunct="1">
              <a:lnSpc>
                <a:spcPct val="100000"/>
              </a:lnSpc>
              <a:buNone/>
              <a:defRPr kumimoji="0" lang="zh-CN" altLang="en-US" sz="2700" b="1" i="0" u="none" strike="noStrike" kern="1200" cap="none" spc="3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dirty="0">
                <a:sym typeface="+mn-ea"/>
              </a:rPr>
              <a:t>单击此处编辑母版标题样式</a:t>
            </a:r>
          </a:p>
        </p:txBody>
      </p:sp>
      <p:sp>
        <p:nvSpPr>
          <p:cNvPr id="3" name="文本占位符 2"/>
          <p:cNvSpPr>
            <a:spLocks noGrp="1"/>
          </p:cNvSpPr>
          <p:nvPr>
            <p:ph type="body" idx="1" hasCustomPrompt="1"/>
            <p:custDataLst>
              <p:tags r:id="rId2"/>
            </p:custDataLst>
          </p:nvPr>
        </p:nvSpPr>
        <p:spPr>
          <a:xfrm>
            <a:off x="456300" y="1072032"/>
            <a:ext cx="4006800" cy="286235"/>
          </a:xfrm>
        </p:spPr>
        <p:txBody>
          <a:bodyPr lIns="101600" tIns="38100" rIns="76200" bIns="38100" anchor="t" anchorCtr="0">
            <a:normAutofit/>
          </a:bodyPr>
          <a:lstStyle>
            <a:lvl1pPr marL="0" indent="0" eaLnBrk="1" fontAlgn="auto" latinLnBrk="0" hangingPunct="1">
              <a:lnSpc>
                <a:spcPct val="100000"/>
              </a:lnSpc>
              <a:spcAft>
                <a:spcPts val="0"/>
              </a:spcAft>
              <a:buNone/>
              <a:defRPr sz="1500" b="1" u="none" strike="noStrike" kern="1200" cap="none" spc="200" normalizeH="0" baseline="0">
                <a:solidFill>
                  <a:schemeClr val="tx1">
                    <a:lumMod val="75000"/>
                    <a:lumOff val="25000"/>
                  </a:schemeClr>
                </a:solidFill>
                <a:uFillTx/>
                <a:latin typeface="Arial" panose="020B0604020202020204" pitchFamily="34" charset="0"/>
                <a:ea typeface="微软雅黑" panose="020B0503020204020204" pitchFamily="34" charset="-122"/>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dirty="0"/>
              <a:t>单击此处编辑文本</a:t>
            </a:r>
          </a:p>
        </p:txBody>
      </p:sp>
      <p:sp>
        <p:nvSpPr>
          <p:cNvPr id="4" name="内容占位符 3"/>
          <p:cNvSpPr>
            <a:spLocks noGrp="1"/>
          </p:cNvSpPr>
          <p:nvPr>
            <p:ph sz="half" idx="2"/>
            <p:custDataLst>
              <p:tags r:id="rId3"/>
            </p:custDataLst>
          </p:nvPr>
        </p:nvSpPr>
        <p:spPr>
          <a:xfrm>
            <a:off x="456300" y="1390672"/>
            <a:ext cx="4006800" cy="3297107"/>
          </a:xfrm>
        </p:spPr>
        <p:txBody>
          <a:bodyPr vert="horz" lIns="101600" tIns="0" rIns="82550" bIns="0" rtlCol="0">
            <a:normAutofit/>
          </a:bodyPr>
          <a:lstStyle>
            <a:lvl1pPr marL="171450" marR="0" lvl="0" indent="-171450" algn="l" defTabSz="914400" rtl="0" eaLnBrk="1" fontAlgn="auto" latinLnBrk="0" hangingPunct="1">
              <a:lnSpc>
                <a:spcPct val="130000"/>
              </a:lnSpc>
              <a:spcBef>
                <a:spcPts val="0"/>
              </a:spcBef>
              <a:spcAft>
                <a:spcPts val="600"/>
              </a:spcAft>
              <a:buFont typeface="Arial" panose="020B0604020202020204" pitchFamily="34" charset="0"/>
              <a:buChar char="●"/>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514350" marR="0" lvl="1" indent="-17145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Lst>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2pPr>
            <a:lvl3pPr marL="857250" marR="0" lvl="2" indent="-171450" algn="l" defTabSz="914400" rtl="0" eaLnBrk="1" fontAlgn="auto" latinLnBrk="0" hangingPunct="1">
              <a:lnSpc>
                <a:spcPct val="120000"/>
              </a:lnSpc>
              <a:spcBef>
                <a:spcPts val="0"/>
              </a:spcBef>
              <a:spcAft>
                <a:spcPts val="600"/>
              </a:spcAft>
              <a:buFont typeface="Arial" panose="020B0604020202020204" pitchFamily="34" charset="0"/>
              <a:buChar char="●"/>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3pPr>
            <a:lvl4pPr marL="1200150" marR="0" lvl="3" indent="-171450" algn="l" defTabSz="914400" rtl="0" eaLnBrk="1" fontAlgn="auto" latinLnBrk="0" hangingPunct="1">
              <a:lnSpc>
                <a:spcPct val="120000"/>
              </a:lnSpc>
              <a:spcBef>
                <a:spcPts val="0"/>
              </a:spcBef>
              <a:spcAft>
                <a:spcPts val="300"/>
              </a:spcAft>
              <a:buFont typeface="Wingdings" panose="05000000000000000000"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4pPr>
            <a:lvl5pPr marL="1543050" marR="0" lvl="4" indent="-171450" algn="l" defTabSz="914400" rtl="0" eaLnBrk="1" fontAlgn="auto" latinLnBrk="0" hangingPunct="1">
              <a:lnSpc>
                <a:spcPct val="120000"/>
              </a:lnSpc>
              <a:spcBef>
                <a:spcPts val="0"/>
              </a:spcBef>
              <a:spcAft>
                <a:spcPts val="300"/>
              </a:spcAft>
              <a:buFont typeface="Arial" panose="020B0604020202020204" pitchFamily="34"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5pPr>
          </a:lstStyle>
          <a:p>
            <a:pPr lvl="0"/>
            <a:r>
              <a:rPr dirty="0">
                <a:sym typeface="+mn-ea"/>
              </a:rPr>
              <a:t>单击此处编辑母版文本样式</a:t>
            </a:r>
          </a:p>
          <a:p>
            <a:pPr lvl="1"/>
            <a:r>
              <a:rPr dirty="0">
                <a:sym typeface="+mn-ea"/>
              </a:rPr>
              <a:t>第二级</a:t>
            </a:r>
          </a:p>
          <a:p>
            <a:pPr lvl="2"/>
            <a:r>
              <a:rPr dirty="0">
                <a:sym typeface="+mn-ea"/>
              </a:rPr>
              <a:t>第三级</a:t>
            </a:r>
          </a:p>
          <a:p>
            <a:pPr lvl="3"/>
            <a:r>
              <a:rPr dirty="0">
                <a:sym typeface="+mn-ea"/>
              </a:rPr>
              <a:t>第四级</a:t>
            </a:r>
          </a:p>
          <a:p>
            <a:pPr lvl="4"/>
            <a:r>
              <a:rPr dirty="0">
                <a:sym typeface="+mn-ea"/>
              </a:rPr>
              <a:t>第五级</a:t>
            </a:r>
          </a:p>
        </p:txBody>
      </p:sp>
      <p:sp>
        <p:nvSpPr>
          <p:cNvPr id="5" name="文本占位符 4"/>
          <p:cNvSpPr>
            <a:spLocks noGrp="1"/>
          </p:cNvSpPr>
          <p:nvPr>
            <p:ph type="body" sz="quarter" idx="3" hasCustomPrompt="1"/>
            <p:custDataLst>
              <p:tags r:id="rId4"/>
            </p:custDataLst>
          </p:nvPr>
        </p:nvSpPr>
        <p:spPr>
          <a:xfrm>
            <a:off x="4676813" y="1066428"/>
            <a:ext cx="4006800" cy="286235"/>
          </a:xfrm>
        </p:spPr>
        <p:txBody>
          <a:bodyPr vert="horz" lIns="101600" tIns="38100" rIns="76200" bIns="38100" rtlCol="0" anchor="t" anchorCtr="0">
            <a:normAutofit/>
          </a:bodyPr>
          <a:lstStyle>
            <a:lvl1pPr marL="0" marR="0" lvl="0" indent="0" algn="l" defTabSz="914400" rtl="0" eaLnBrk="1" fontAlgn="auto" latinLnBrk="0" hangingPunct="1">
              <a:lnSpc>
                <a:spcPct val="100000"/>
              </a:lnSpc>
              <a:spcBef>
                <a:spcPts val="0"/>
              </a:spcBef>
              <a:spcAft>
                <a:spcPts val="0"/>
              </a:spcAft>
              <a:buFont typeface="Arial" panose="020B0604020202020204" pitchFamily="34" charset="0"/>
              <a:buNone/>
              <a:defRPr kumimoji="0" lang="zh-CN" altLang="en-US" sz="1500" b="1" i="0" u="none" strike="noStrike" kern="1200" cap="none" spc="200" normalizeH="0" baseline="0" noProof="1" dirty="0">
                <a:solidFill>
                  <a:schemeClr val="tx1">
                    <a:lumMod val="75000"/>
                    <a:lumOff val="25000"/>
                  </a:schemeClr>
                </a:solidFill>
                <a:uFillTx/>
                <a:latin typeface="Arial" panose="020B0604020202020204" pitchFamily="34" charset="0"/>
                <a:ea typeface="微软雅黑" panose="020B0503020204020204" pitchFamily="34" charset="-122"/>
                <a:cs typeface="+mn-cs"/>
                <a:sym typeface="+mn-ea"/>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a:sym typeface="+mn-ea"/>
              </a:rPr>
              <a:t>单击此处编辑文本</a:t>
            </a:r>
          </a:p>
        </p:txBody>
      </p:sp>
      <p:sp>
        <p:nvSpPr>
          <p:cNvPr id="6" name="内容占位符 5"/>
          <p:cNvSpPr>
            <a:spLocks noGrp="1"/>
          </p:cNvSpPr>
          <p:nvPr>
            <p:ph sz="quarter" idx="4"/>
            <p:custDataLst>
              <p:tags r:id="rId5"/>
            </p:custDataLst>
          </p:nvPr>
        </p:nvSpPr>
        <p:spPr>
          <a:xfrm>
            <a:off x="4676813" y="1390672"/>
            <a:ext cx="4006800" cy="3297107"/>
          </a:xfrm>
        </p:spPr>
        <p:txBody>
          <a:bodyPr vert="horz" lIns="101600" tIns="0" rIns="82550" bIns="0" rtlCol="0">
            <a:normAutofit/>
          </a:bodyPr>
          <a:lstStyle>
            <a:lvl1pPr marL="171450" marR="0" lvl="0" indent="-171450" algn="l" defTabSz="914400" rtl="0" eaLnBrk="1" fontAlgn="auto" latinLnBrk="0" hangingPunct="1">
              <a:lnSpc>
                <a:spcPct val="130000"/>
              </a:lnSpc>
              <a:spcBef>
                <a:spcPts val="0"/>
              </a:spcBef>
              <a:spcAft>
                <a:spcPts val="600"/>
              </a:spcAft>
              <a:buFont typeface="Arial" panose="020B0604020202020204" pitchFamily="34" charset="0"/>
              <a:buChar char="●"/>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514350" marR="0" lvl="1" indent="-17145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Lst>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2pPr>
            <a:lvl3pPr marL="857250" marR="0" lvl="2" indent="-171450" algn="l" defTabSz="914400" rtl="0" eaLnBrk="1" fontAlgn="auto" latinLnBrk="0" hangingPunct="1">
              <a:lnSpc>
                <a:spcPct val="120000"/>
              </a:lnSpc>
              <a:spcBef>
                <a:spcPts val="0"/>
              </a:spcBef>
              <a:spcAft>
                <a:spcPts val="600"/>
              </a:spcAft>
              <a:buFont typeface="Arial" panose="020B0604020202020204" pitchFamily="34" charset="0"/>
              <a:buChar char="●"/>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3pPr>
            <a:lvl4pPr marL="1200150" marR="0" lvl="3" indent="-171450" algn="l" defTabSz="914400" rtl="0" eaLnBrk="1" fontAlgn="auto" latinLnBrk="0" hangingPunct="1">
              <a:lnSpc>
                <a:spcPct val="120000"/>
              </a:lnSpc>
              <a:spcBef>
                <a:spcPts val="0"/>
              </a:spcBef>
              <a:spcAft>
                <a:spcPts val="300"/>
              </a:spcAft>
              <a:buFont typeface="Wingdings" panose="05000000000000000000"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4pPr>
            <a:lvl5pPr marL="1543050" marR="0" lvl="4" indent="-171450" algn="l" defTabSz="914400" rtl="0" eaLnBrk="1" fontAlgn="auto" latinLnBrk="0" hangingPunct="1">
              <a:lnSpc>
                <a:spcPct val="120000"/>
              </a:lnSpc>
              <a:spcBef>
                <a:spcPts val="0"/>
              </a:spcBef>
              <a:spcAft>
                <a:spcPts val="300"/>
              </a:spcAft>
              <a:buFont typeface="Arial" panose="020B0604020202020204" pitchFamily="34"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5pPr>
          </a:lstStyle>
          <a:p>
            <a:pPr lvl="0"/>
            <a:r>
              <a:rPr dirty="0">
                <a:sym typeface="+mn-ea"/>
              </a:rPr>
              <a:t>单击此处编辑母版文本样式</a:t>
            </a:r>
          </a:p>
          <a:p>
            <a:pPr lvl="1"/>
            <a:r>
              <a:rPr dirty="0">
                <a:sym typeface="+mn-ea"/>
              </a:rPr>
              <a:t>第二级</a:t>
            </a:r>
          </a:p>
          <a:p>
            <a:pPr lvl="2"/>
            <a:r>
              <a:rPr dirty="0">
                <a:sym typeface="+mn-ea"/>
              </a:rPr>
              <a:t>第三级</a:t>
            </a:r>
          </a:p>
          <a:p>
            <a:pPr lvl="3"/>
            <a:r>
              <a:rPr dirty="0">
                <a:sym typeface="+mn-ea"/>
              </a:rPr>
              <a:t>第四级</a:t>
            </a:r>
          </a:p>
          <a:p>
            <a:pPr lvl="4"/>
            <a:r>
              <a:rPr dirty="0">
                <a:sym typeface="+mn-ea"/>
              </a:rPr>
              <a:t>第五级</a:t>
            </a:r>
          </a:p>
        </p:txBody>
      </p:sp>
      <p:sp>
        <p:nvSpPr>
          <p:cNvPr id="7" name="日期占位符 6"/>
          <p:cNvSpPr>
            <a:spLocks noGrp="1"/>
          </p:cNvSpPr>
          <p:nvPr>
            <p:ph type="dt" sz="half" idx="10"/>
            <p:custDataLst>
              <p:tags r:id="rId6"/>
            </p:custDataLst>
          </p:nvPr>
        </p:nvSpPr>
        <p:spPr/>
        <p:txBody>
          <a:bodyPr/>
          <a:lstStyle/>
          <a:p>
            <a:fld id="{760FBDFE-C587-4B4C-A407-44438C67B59E}" type="datetimeFigureOut">
              <a:rPr lang="zh-CN" altLang="en-US" smtClean="0"/>
              <a:t>20/11/2</a:t>
            </a:fld>
            <a:endParaRPr lang="zh-CN" altLang="en-US"/>
          </a:p>
        </p:txBody>
      </p:sp>
      <p:sp>
        <p:nvSpPr>
          <p:cNvPr id="8" name="页脚占位符 7"/>
          <p:cNvSpPr>
            <a:spLocks noGrp="1"/>
          </p:cNvSpPr>
          <p:nvPr>
            <p:ph type="ftr" sz="quarter" idx="11"/>
            <p:custDataLst>
              <p:tags r:id="rId7"/>
            </p:custDataLst>
          </p:nvPr>
        </p:nvSpPr>
        <p:spPr/>
        <p:txBody>
          <a:bodyPr/>
          <a:lstStyle/>
          <a:p>
            <a:endParaRPr lang="zh-CN" altLang="en-US"/>
          </a:p>
        </p:txBody>
      </p:sp>
      <p:sp>
        <p:nvSpPr>
          <p:cNvPr id="9" name="灯片编号占位符 8"/>
          <p:cNvSpPr>
            <a:spLocks noGrp="1"/>
          </p:cNvSpPr>
          <p:nvPr>
            <p:ph type="sldNum" sz="quarter" idx="12"/>
            <p:custDataLst>
              <p:tags r:id="rId8"/>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7" name="Rectangle 6"/>
          <p:cNvSpPr/>
          <p:nvPr userDrawn="1"/>
        </p:nvSpPr>
        <p:spPr>
          <a:xfrm>
            <a:off x="0" y="0"/>
            <a:ext cx="9144000" cy="51444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useBgFill="1">
        <p:nvSpPr>
          <p:cNvPr id="8" name="Rounded Rectangle 7"/>
          <p:cNvSpPr/>
          <p:nvPr userDrawn="1"/>
        </p:nvSpPr>
        <p:spPr>
          <a:xfrm>
            <a:off x="91440" y="76213"/>
            <a:ext cx="8961120" cy="4999594"/>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4" name="Date Placeholder 3"/>
          <p:cNvSpPr>
            <a:spLocks noGrp="1"/>
          </p:cNvSpPr>
          <p:nvPr>
            <p:ph type="dt" sz="half" idx="10"/>
          </p:nvPr>
        </p:nvSpPr>
        <p:spPr/>
        <p:txBody>
          <a:bodyPr/>
          <a:lstStyle/>
          <a:p>
            <a:fld id="{AD03F8B0-DC90-4F24-9965-B99CE2D39518}" type="datetimeFigureOut">
              <a:rPr lang="zh-CN" altLang="en-US" smtClean="0"/>
              <a:t>20/11/2</a:t>
            </a:fld>
            <a:endParaRPr lang="zh-CN" altLang="en-US"/>
          </a:p>
        </p:txBody>
      </p:sp>
      <p:sp>
        <p:nvSpPr>
          <p:cNvPr id="13" name="Rectangle 12"/>
          <p:cNvSpPr/>
          <p:nvPr userDrawn="1"/>
        </p:nvSpPr>
        <p:spPr>
          <a:xfrm>
            <a:off x="451976" y="2210187"/>
            <a:ext cx="8265160" cy="1848173"/>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6" name="Rectangle 15"/>
          <p:cNvSpPr/>
          <p:nvPr userDrawn="1"/>
        </p:nvSpPr>
        <p:spPr>
          <a:xfrm>
            <a:off x="567656" y="2286400"/>
            <a:ext cx="8033800" cy="1684314"/>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5" name="Footer Placeholder 4"/>
          <p:cNvSpPr>
            <a:spLocks noGrp="1"/>
          </p:cNvSpPr>
          <p:nvPr>
            <p:ph type="ftr" sz="quarter" idx="11"/>
          </p:nvPr>
        </p:nvSpPr>
        <p:spPr>
          <a:xfrm>
            <a:off x="1130935" y="4768096"/>
            <a:ext cx="7621905" cy="273892"/>
          </a:xfrm>
        </p:spPr>
        <p:txBody>
          <a:bodyPr/>
          <a:lstStyle/>
          <a:p>
            <a:endParaRPr lang="zh-CN" altLang="en-US"/>
          </a:p>
        </p:txBody>
      </p:sp>
      <p:sp>
        <p:nvSpPr>
          <p:cNvPr id="6" name="Slide Number Placeholder 5"/>
          <p:cNvSpPr>
            <a:spLocks noGrp="1"/>
          </p:cNvSpPr>
          <p:nvPr>
            <p:ph type="sldNum" sz="quarter" idx="12"/>
          </p:nvPr>
        </p:nvSpPr>
        <p:spPr/>
        <p:txBody>
          <a:bodyPr/>
          <a:lstStyle/>
          <a:p>
            <a:fld id="{226A5DA0-3F0B-4660-9645-CD05A3FC641F}" type="slidenum">
              <a:rPr lang="zh-CN" altLang="en-US" smtClean="0"/>
              <a:t>‹#›</a:t>
            </a:fld>
            <a:endParaRPr lang="zh-CN" altLang="en-US"/>
          </a:p>
        </p:txBody>
      </p:sp>
      <p:sp>
        <p:nvSpPr>
          <p:cNvPr id="2" name="Title 1"/>
          <p:cNvSpPr>
            <a:spLocks noGrp="1"/>
          </p:cNvSpPr>
          <p:nvPr>
            <p:ph type="title"/>
          </p:nvPr>
        </p:nvSpPr>
        <p:spPr>
          <a:xfrm>
            <a:off x="736456" y="2400719"/>
            <a:ext cx="7696200" cy="971721"/>
          </a:xfrm>
        </p:spPr>
        <p:txBody>
          <a:bodyPr anchor="b" anchorCtr="0">
            <a:noAutofit/>
          </a:bodyPr>
          <a:lstStyle>
            <a:lvl1pPr algn="ctr" defTabSz="914400" rtl="0" eaLnBrk="1" latinLnBrk="0" hangingPunct="1">
              <a:spcBef>
                <a:spcPct val="0"/>
              </a:spcBef>
              <a:buNone/>
              <a:defRPr lang="en-US" sz="3000" kern="1200" cap="all" baseline="0" dirty="0">
                <a:solidFill>
                  <a:schemeClr val="accent1">
                    <a:lumMod val="50000"/>
                  </a:schemeClr>
                </a:solidFill>
                <a:latin typeface="+mj-lt"/>
                <a:ea typeface="+mj-ea"/>
                <a:cs typeface="+mj-cs"/>
              </a:defRPr>
            </a:lvl1pPr>
          </a:lstStyle>
          <a:p>
            <a:r>
              <a:rPr lang="zh-CN" altLang="en-US"/>
              <a:t>单击此处编辑母版标题样式</a:t>
            </a:r>
            <a:endParaRPr lang="en-US" dirty="0"/>
          </a:p>
        </p:txBody>
      </p:sp>
      <p:sp>
        <p:nvSpPr>
          <p:cNvPr id="15" name="Rectangle 14"/>
          <p:cNvSpPr/>
          <p:nvPr userDrawn="1"/>
        </p:nvSpPr>
        <p:spPr>
          <a:xfrm>
            <a:off x="675496" y="3406736"/>
            <a:ext cx="7818120" cy="498362"/>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3" name="Text Placeholder 2"/>
          <p:cNvSpPr>
            <a:spLocks noGrp="1"/>
          </p:cNvSpPr>
          <p:nvPr>
            <p:ph type="body" idx="1"/>
          </p:nvPr>
        </p:nvSpPr>
        <p:spPr>
          <a:xfrm>
            <a:off x="736456" y="3456237"/>
            <a:ext cx="7696200" cy="392906"/>
          </a:xfrm>
        </p:spPr>
        <p:txBody>
          <a:bodyPr anchor="ctr">
            <a:normAutofit/>
          </a:bodyPr>
          <a:lstStyle>
            <a:lvl1pPr marL="0" indent="0" algn="ctr">
              <a:buNone/>
              <a:defRPr sz="1500" cap="all" spc="250" baseline="0">
                <a:solidFill>
                  <a:srgbClr val="FFFFFF"/>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8035" indent="0">
              <a:buNone/>
              <a:defRPr sz="1050">
                <a:solidFill>
                  <a:schemeClr val="tx1">
                    <a:tint val="75000"/>
                  </a:schemeClr>
                </a:solidFill>
              </a:defRPr>
            </a:lvl7pPr>
            <a:lvl8pPr marL="2400935" indent="0">
              <a:buNone/>
              <a:defRPr sz="1050">
                <a:solidFill>
                  <a:schemeClr val="tx1">
                    <a:tint val="75000"/>
                  </a:schemeClr>
                </a:solidFill>
              </a:defRPr>
            </a:lvl8pPr>
            <a:lvl9pPr marL="2743835" indent="0">
              <a:buNone/>
              <a:defRPr sz="1050">
                <a:solidFill>
                  <a:schemeClr val="tx1">
                    <a:tint val="75000"/>
                  </a:schemeClr>
                </a:solidFill>
              </a:defRPr>
            </a:lvl9pPr>
          </a:lstStyle>
          <a:p>
            <a:pPr lvl="0"/>
            <a:r>
              <a:rPr lang="zh-CN" altLang="en-US"/>
              <a:t>单击此处编辑母版文本样式</a:t>
            </a:r>
          </a:p>
        </p:txBody>
      </p:sp>
      <p:sp>
        <p:nvSpPr>
          <p:cNvPr id="14" name="Rectangle 13"/>
          <p:cNvSpPr/>
          <p:nvPr userDrawn="1"/>
        </p:nvSpPr>
        <p:spPr>
          <a:xfrm>
            <a:off x="675757" y="2343560"/>
            <a:ext cx="7817599" cy="1558563"/>
          </a:xfrm>
          <a:prstGeom prst="rect">
            <a:avLst/>
          </a:prstGeom>
          <a:no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2" name="文本框 11"/>
          <p:cNvSpPr txBox="1"/>
          <p:nvPr userDrawn="1"/>
        </p:nvSpPr>
        <p:spPr>
          <a:xfrm>
            <a:off x="259715" y="4811395"/>
            <a:ext cx="5773420" cy="245110"/>
          </a:xfrm>
          <a:prstGeom prst="rect">
            <a:avLst/>
          </a:prstGeom>
          <a:noFill/>
          <a:ln w="9525">
            <a:noFill/>
          </a:ln>
        </p:spPr>
        <p:txBody>
          <a:bodyPr wrap="square">
            <a:spAutoFit/>
          </a:bodyPr>
          <a:lstStyle/>
          <a:p>
            <a:pPr indent="0"/>
            <a:r>
              <a:rPr 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本次课程为《学</a:t>
            </a:r>
            <a:r>
              <a:rPr lang="zh-CN" altLang="en-US" sz="1000" b="1" dirty="0">
                <a:latin typeface="微软雅黑" panose="020B0503020204020204" pitchFamily="34" charset="-122"/>
                <a:ea typeface="微软雅黑" panose="020B0503020204020204" pitchFamily="34" charset="-122"/>
                <a:cs typeface="微软雅黑" panose="020B0503020204020204" pitchFamily="34" charset="-122"/>
                <a:sym typeface="+mn-ea"/>
              </a:rPr>
              <a:t>前教育史</a:t>
            </a:r>
            <a:r>
              <a:rPr 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》精讲课</a:t>
            </a:r>
            <a:r>
              <a:rPr lang="en-US" alt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1</a:t>
            </a:r>
            <a:r>
              <a:rPr 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，如对内容有疑问，请登录</a:t>
            </a:r>
            <a:r>
              <a:rPr lang="en-US" alt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POKO</a:t>
            </a:r>
            <a:r>
              <a:rPr lang="zh-CN" altLang="en-US" sz="1000" b="1" dirty="0">
                <a:latin typeface="微软雅黑" panose="020B0503020204020204" pitchFamily="34" charset="-122"/>
                <a:ea typeface="微软雅黑" panose="020B0503020204020204" pitchFamily="34" charset="-122"/>
                <a:cs typeface="微软雅黑" panose="020B0503020204020204" pitchFamily="34" charset="-122"/>
                <a:sym typeface="+mn-ea"/>
              </a:rPr>
              <a:t>学院</a:t>
            </a:r>
            <a:r>
              <a:rPr lang="en-US" alt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APP</a:t>
            </a:r>
            <a:r>
              <a:rPr lang="zh-CN" altLang="en-US" sz="1000" b="1" dirty="0">
                <a:latin typeface="微软雅黑" panose="020B0503020204020204" pitchFamily="34" charset="-122"/>
                <a:ea typeface="微软雅黑" panose="020B0503020204020204" pitchFamily="34" charset="-122"/>
                <a:cs typeface="微软雅黑" panose="020B0503020204020204" pitchFamily="34" charset="-122"/>
                <a:sym typeface="+mn-ea"/>
              </a:rPr>
              <a:t>提交问题求助</a:t>
            </a:r>
            <a:endParaRPr lang="zh-CN" altLang="en-US" sz="1000" b="1" dirty="0">
              <a:latin typeface="微软雅黑" panose="020B0503020204020204" pitchFamily="34" charset="-122"/>
              <a:ea typeface="微软雅黑" panose="020B0503020204020204" pitchFamily="34" charset="-122"/>
              <a:cs typeface="微软雅黑" panose="020B0503020204020204" pitchFamily="34" charset="-122"/>
            </a:endParaRPr>
          </a:p>
        </p:txBody>
      </p:sp>
      <p:pic>
        <p:nvPicPr>
          <p:cNvPr id="11" name="图片 10" descr="POKO学院标"/>
          <p:cNvPicPr>
            <a:picLocks noChangeAspect="1"/>
          </p:cNvPicPr>
          <p:nvPr userDrawn="1"/>
        </p:nvPicPr>
        <p:blipFill>
          <a:blip r:embed="rId2"/>
          <a:stretch>
            <a:fillRect/>
          </a:stretch>
        </p:blipFill>
        <p:spPr>
          <a:xfrm>
            <a:off x="8088154" y="188161"/>
            <a:ext cx="773906" cy="774082"/>
          </a:xfrm>
          <a:prstGeom prst="rect">
            <a:avLst/>
          </a:prstGeom>
        </p:spPr>
      </p:pic>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456300" y="456356"/>
            <a:ext cx="8226900" cy="529265"/>
          </a:xfrm>
        </p:spPr>
        <p:txBody>
          <a:bodyPr vert="horz" lIns="90000" tIns="46800" rIns="90000" bIns="46800" rtlCol="0" anchor="ctr" anchorCtr="0">
            <a:normAutofit/>
          </a:bodyPr>
          <a:lstStyle>
            <a:lvl1pPr marL="0" marR="0" lvl="0" algn="l" defTabSz="914400" rtl="0" eaLnBrk="1" fontAlgn="auto" latinLnBrk="0" hangingPunct="1">
              <a:lnSpc>
                <a:spcPct val="100000"/>
              </a:lnSpc>
              <a:buNone/>
              <a:defRPr kumimoji="0" lang="zh-CN" altLang="en-US" sz="2700" b="1" i="0" u="none" strike="noStrike" kern="1200" cap="none" spc="3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a:sym typeface="+mn-ea"/>
              </a:rPr>
              <a:t>单击此处编辑母版标题样式</a:t>
            </a:r>
          </a:p>
        </p:txBody>
      </p:sp>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t>20/11/2</a:t>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blank" preserve="1">
  <p:cSld name="空白">
    <p:bg>
      <p:bgPr>
        <a:solidFill>
          <a:srgbClr val="FFFFFF"/>
        </a:solidFill>
        <a:effectLst/>
      </p:bgPr>
    </p:bg>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1"/>
            </p:custDataLst>
          </p:nvPr>
        </p:nvSpPr>
        <p:spPr/>
        <p:txBody>
          <a:bodyPr/>
          <a:lstStyle/>
          <a:p>
            <a:fld id="{760FBDFE-C587-4B4C-A407-44438C67B59E}" type="datetimeFigureOut">
              <a:rPr lang="zh-CN" altLang="en-US" smtClean="0"/>
              <a:t>20/11/2</a:t>
            </a:fld>
            <a:endParaRPr lang="zh-CN" altLang="en-US"/>
          </a:p>
        </p:txBody>
      </p:sp>
      <p:sp>
        <p:nvSpPr>
          <p:cNvPr id="3" name="页脚占位符 2"/>
          <p:cNvSpPr>
            <a:spLocks noGrp="1"/>
          </p:cNvSpPr>
          <p:nvPr>
            <p:ph type="ftr" sz="quarter" idx="11"/>
            <p:custDataLst>
              <p:tags r:id="rId2"/>
            </p:custDataLst>
          </p:nvPr>
        </p:nvSpPr>
        <p:spPr/>
        <p:txBody>
          <a:bodyPr/>
          <a:lstStyle/>
          <a:p>
            <a:endParaRPr lang="zh-CN" altLang="en-US"/>
          </a:p>
        </p:txBody>
      </p:sp>
      <p:sp>
        <p:nvSpPr>
          <p:cNvPr id="4" name="灯片编号占位符 3"/>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图片与标题">
    <p:bg>
      <p:bgPr>
        <a:solidFill>
          <a:srgbClr val="FFFFFF"/>
        </a:solidFill>
        <a:effectLst/>
      </p:bgPr>
    </p:bg>
    <p:spTree>
      <p:nvGrpSpPr>
        <p:cNvPr id="1" name=""/>
        <p:cNvGrpSpPr/>
        <p:nvPr/>
      </p:nvGrpSpPr>
      <p:grpSpPr>
        <a:xfrm>
          <a:off x="0" y="0"/>
          <a:ext cx="0" cy="0"/>
          <a:chOff x="0" y="0"/>
          <a:chExt cx="0" cy="0"/>
        </a:xfrm>
      </p:grpSpPr>
      <p:sp>
        <p:nvSpPr>
          <p:cNvPr id="3" name="图片占位符 2"/>
          <p:cNvSpPr>
            <a:spLocks noGrp="1"/>
          </p:cNvSpPr>
          <p:nvPr>
            <p:ph type="pic" idx="1"/>
            <p:custDataLst>
              <p:tags r:id="rId1"/>
            </p:custDataLst>
          </p:nvPr>
        </p:nvSpPr>
        <p:spPr>
          <a:xfrm>
            <a:off x="456300" y="1166544"/>
            <a:ext cx="3924808" cy="3456427"/>
          </a:xfrm>
        </p:spPr>
        <p:txBody>
          <a:bodyPr vert="horz" lIns="90000" tIns="46800" rIns="90000" bIns="46800" rtlCol="0">
            <a:normAutofit/>
          </a:bodyPr>
          <a:lstStyle>
            <a:lvl1pPr marL="0" marR="0" lvl="0" indent="0" algn="l" defTabSz="914400" rtl="0" eaLnBrk="1" fontAlgn="auto" latinLnBrk="0" hangingPunct="1">
              <a:lnSpc>
                <a:spcPct val="130000"/>
              </a:lnSpc>
              <a:spcBef>
                <a:spcPts val="0"/>
              </a:spcBef>
              <a:spcAft>
                <a:spcPts val="1000"/>
              </a:spcAft>
              <a:buFont typeface="Arial" panose="020B0604020202020204" pitchFamily="34" charset="0"/>
              <a:buNone/>
              <a:defRPr kumimoji="0" lang="zh-CN" altLang="en-US" sz="1200" b="0" i="0" u="none" strike="noStrike" kern="1200" cap="none" spc="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514350" marR="0" lvl="1" indent="-17145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200" b="0" i="0" u="none" strike="noStrike" kern="1200" cap="none" spc="150" normalizeH="0" baseline="0" noProof="1" dirty="0">
                <a:solidFill>
                  <a:schemeClr val="tx1"/>
                </a:solidFill>
                <a:uFillTx/>
                <a:latin typeface="+mn-lt"/>
                <a:ea typeface="+mn-ea"/>
                <a:cs typeface="+mn-cs"/>
                <a:sym typeface="+mn-ea"/>
              </a:defRPr>
            </a:lvl2pPr>
            <a:lvl3pPr marL="857250" marR="0" lvl="2"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solidFill>
                <a:uFillTx/>
                <a:latin typeface="+mn-lt"/>
                <a:ea typeface="+mn-ea"/>
                <a:cs typeface="+mn-cs"/>
                <a:sym typeface="+mn-ea"/>
              </a:defRPr>
            </a:lvl3pPr>
            <a:lvl4pPr marL="1200150" marR="0" lvl="3"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solidFill>
                <a:uFillTx/>
                <a:latin typeface="+mn-lt"/>
                <a:ea typeface="+mn-ea"/>
                <a:cs typeface="+mn-cs"/>
                <a:sym typeface="+mn-ea"/>
              </a:defRPr>
            </a:lvl4pPr>
            <a:lvl5pPr marL="1543050" marR="0" lvl="4"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solidFill>
                <a:uFillTx/>
                <a:latin typeface="+mn-lt"/>
                <a:ea typeface="+mn-ea"/>
                <a:cs typeface="+mn-cs"/>
                <a:sym typeface="+mn-ea"/>
              </a:defRPr>
            </a:lvl5pPr>
          </a:lstStyle>
          <a:p>
            <a:pPr lvl="0"/>
            <a:endParaRPr dirty="0">
              <a:sym typeface="+mn-ea"/>
            </a:endParaRPr>
          </a:p>
        </p:txBody>
      </p:sp>
      <p:sp>
        <p:nvSpPr>
          <p:cNvPr id="4" name="文本占位符 3"/>
          <p:cNvSpPr>
            <a:spLocks noGrp="1"/>
          </p:cNvSpPr>
          <p:nvPr>
            <p:ph type="body" sz="half" idx="2"/>
            <p:custDataLst>
              <p:tags r:id="rId2"/>
            </p:custDataLst>
          </p:nvPr>
        </p:nvSpPr>
        <p:spPr>
          <a:xfrm>
            <a:off x="4762800" y="1166544"/>
            <a:ext cx="3920400" cy="3456427"/>
          </a:xfrm>
        </p:spPr>
        <p:txBody>
          <a:bodyPr vert="horz" lIns="90000" tIns="46800" rIns="90000" bIns="46800" rtlCol="0">
            <a:normAutofit/>
          </a:bodyPr>
          <a:lstStyle>
            <a:lvl1pPr marL="0" marR="0" lvl="0" indent="0" algn="l" defTabSz="914400" rtl="0" eaLnBrk="1" fontAlgn="auto" latinLnBrk="0" hangingPunct="1">
              <a:lnSpc>
                <a:spcPct val="130000"/>
              </a:lnSpc>
              <a:spcBef>
                <a:spcPts val="0"/>
              </a:spcBef>
              <a:spcAft>
                <a:spcPts val="600"/>
              </a:spcAft>
              <a:buFont typeface="Arial" panose="020B0604020202020204" pitchFamily="34" charset="0"/>
              <a:buNone/>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342900" indent="0" defTabSz="914400" eaLnBrk="1" fontAlgn="auto" latinLnBrk="0" hangingPunct="1">
              <a:buFont typeface="Arial" panose="020B0604020202020204" pitchFamily="34" charset="0"/>
              <a:buNone/>
              <a:tabLst>
                <a:tab pos="1609725" algn="l"/>
                <a:tab pos="1609725" algn="l"/>
                <a:tab pos="1609725" algn="l"/>
                <a:tab pos="1609725" algn="l"/>
              </a:tabLst>
              <a:defRPr u="none" strike="noStrike" kern="1200" cap="none" spc="150" normalizeH="0">
                <a:solidFill>
                  <a:schemeClr val="tx1">
                    <a:lumMod val="65000"/>
                    <a:lumOff val="35000"/>
                  </a:schemeClr>
                </a:solidFill>
                <a:uFillTx/>
                <a:latin typeface="Arial" panose="020B0604020202020204" pitchFamily="34" charset="0"/>
                <a:ea typeface="微软雅黑" panose="020B0503020204020204" pitchFamily="34" charset="-122"/>
              </a:defRPr>
            </a:lvl2pPr>
            <a:lvl3pPr eaLnBrk="1" fontAlgn="auto" latinLnBrk="0" hangingPunct="1">
              <a:buFont typeface="Arial" panose="020B0604020202020204" pitchFamily="34" charset="0"/>
              <a:buChar char="●"/>
              <a:defRPr u="none" strike="noStrike" kern="1200" cap="none" spc="150" normalizeH="0">
                <a:solidFill>
                  <a:schemeClr val="tx1">
                    <a:lumMod val="65000"/>
                    <a:lumOff val="35000"/>
                  </a:schemeClr>
                </a:solidFill>
                <a:uFillTx/>
                <a:latin typeface="Arial" panose="020B0604020202020204" pitchFamily="34" charset="0"/>
                <a:ea typeface="微软雅黑" panose="020B0503020204020204" pitchFamily="34" charset="-122"/>
              </a:defRPr>
            </a:lvl3pPr>
            <a:lvl4pPr eaLnBrk="1" fontAlgn="auto" latinLnBrk="0" hangingPunct="1">
              <a:defRPr u="none" strike="noStrike" kern="1200" cap="none" spc="150" normalizeH="0">
                <a:solidFill>
                  <a:schemeClr val="tx1">
                    <a:lumMod val="65000"/>
                    <a:lumOff val="35000"/>
                  </a:schemeClr>
                </a:solidFill>
                <a:uFillTx/>
                <a:latin typeface="Arial" panose="020B0604020202020204" pitchFamily="34" charset="0"/>
                <a:ea typeface="微软雅黑" panose="020B0503020204020204" pitchFamily="34" charset="-122"/>
              </a:defRPr>
            </a:lvl4pPr>
            <a:lvl5pPr eaLnBrk="1" fontAlgn="auto" latinLnBrk="0" hangingPunct="1">
              <a:defRPr u="none" strike="noStrike" kern="1200" cap="none" spc="150" normalizeH="0">
                <a:solidFill>
                  <a:schemeClr val="tx1">
                    <a:lumMod val="65000"/>
                    <a:lumOff val="35000"/>
                  </a:schemeClr>
                </a:solidFill>
                <a:uFillTx/>
                <a:latin typeface="Arial" panose="020B0604020202020204" pitchFamily="34" charset="0"/>
                <a:ea typeface="微软雅黑" panose="020B0503020204020204" pitchFamily="34" charset="-122"/>
              </a:defRPr>
            </a:lvl5pPr>
          </a:lstStyle>
          <a:p>
            <a:pPr lvl="0"/>
            <a:r>
              <a:rPr dirty="0">
                <a:sym typeface="+mn-ea"/>
              </a:rPr>
              <a:t>单击此处编辑母版文本样式</a:t>
            </a:r>
          </a:p>
        </p:txBody>
      </p:sp>
      <p:sp>
        <p:nvSpPr>
          <p:cNvPr id="5" name="日期占位符 4"/>
          <p:cNvSpPr>
            <a:spLocks noGrp="1"/>
          </p:cNvSpPr>
          <p:nvPr>
            <p:ph type="dt" sz="half" idx="10"/>
            <p:custDataLst>
              <p:tags r:id="rId3"/>
            </p:custDataLst>
          </p:nvPr>
        </p:nvSpPr>
        <p:spPr/>
        <p:txBody>
          <a:bodyPr/>
          <a:lstStyle/>
          <a:p>
            <a:fld id="{9EFD9D74-47D9-4702-A33C-335B63B48DBF}" type="datetimeFigureOut">
              <a:rPr lang="zh-CN" altLang="en-US" smtClean="0"/>
              <a:t>20/11/2</a:t>
            </a:fld>
            <a:endParaRPr lang="zh-CN" altLang="en-US" dirty="0"/>
          </a:p>
        </p:txBody>
      </p:sp>
      <p:sp>
        <p:nvSpPr>
          <p:cNvPr id="6" name="页脚占位符 5"/>
          <p:cNvSpPr>
            <a:spLocks noGrp="1"/>
          </p:cNvSpPr>
          <p:nvPr>
            <p:ph type="ftr" sz="quarter" idx="11"/>
            <p:custDataLst>
              <p:tags r:id="rId4"/>
            </p:custDataLst>
          </p:nvPr>
        </p:nvSpPr>
        <p:spPr/>
        <p:txBody>
          <a:bodyPr/>
          <a:lstStyle/>
          <a:p>
            <a:endParaRPr lang="zh-CN" altLang="en-US" dirty="0"/>
          </a:p>
        </p:txBody>
      </p:sp>
      <p:sp>
        <p:nvSpPr>
          <p:cNvPr id="7" name="灯片编号占位符 6"/>
          <p:cNvSpPr>
            <a:spLocks noGrp="1"/>
          </p:cNvSpPr>
          <p:nvPr>
            <p:ph type="sldNum" sz="quarter" idx="12"/>
            <p:custDataLst>
              <p:tags r:id="rId5"/>
            </p:custDataLst>
          </p:nvPr>
        </p:nvSpPr>
        <p:spPr/>
        <p:txBody>
          <a:bodyPr/>
          <a:lstStyle/>
          <a:p>
            <a:fld id="{FABC47A4-756D-490B-A52F-7D9E2C9FC05F}" type="slidenum">
              <a:rPr lang="zh-CN" altLang="en-US" smtClean="0"/>
              <a:t>‹#›</a:t>
            </a:fld>
            <a:endParaRPr lang="zh-CN" altLang="en-US"/>
          </a:p>
        </p:txBody>
      </p:sp>
      <p:sp>
        <p:nvSpPr>
          <p:cNvPr id="9" name="标题 8"/>
          <p:cNvSpPr>
            <a:spLocks noGrp="1"/>
          </p:cNvSpPr>
          <p:nvPr>
            <p:ph type="title"/>
            <p:custDataLst>
              <p:tags r:id="rId6"/>
            </p:custDataLst>
          </p:nvPr>
        </p:nvSpPr>
        <p:spPr/>
        <p:txBody>
          <a:bodyPr/>
          <a:lstStyle>
            <a:lvl1pPr>
              <a:defRPr baseline="0"/>
            </a:lvl1pPr>
          </a:lstStyle>
          <a:p>
            <a:r>
              <a:rPr lang="zh-CN" altLang="en-US"/>
              <a:t>单击此处编辑母版标题样式</a:t>
            </a:r>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竖排标题与文本">
    <p:bg>
      <p:bgPr>
        <a:solidFill>
          <a:srgbClr val="FFFFFF"/>
        </a:solidFill>
        <a:effectLst/>
      </p:bgPr>
    </p:bg>
    <p:spTree>
      <p:nvGrpSpPr>
        <p:cNvPr id="1" name=""/>
        <p:cNvGrpSpPr/>
        <p:nvPr/>
      </p:nvGrpSpPr>
      <p:grpSpPr>
        <a:xfrm>
          <a:off x="0" y="0"/>
          <a:ext cx="0" cy="0"/>
          <a:chOff x="0" y="0"/>
          <a:chExt cx="0" cy="0"/>
        </a:xfrm>
      </p:grpSpPr>
      <p:sp>
        <p:nvSpPr>
          <p:cNvPr id="2" name="竖排标题 1"/>
          <p:cNvSpPr>
            <a:spLocks noGrp="1"/>
          </p:cNvSpPr>
          <p:nvPr>
            <p:ph type="title" orient="vert" hasCustomPrompt="1"/>
            <p:custDataLst>
              <p:tags r:id="rId1"/>
            </p:custDataLst>
          </p:nvPr>
        </p:nvSpPr>
        <p:spPr>
          <a:xfrm>
            <a:off x="7676100" y="685885"/>
            <a:ext cx="783000" cy="3772366"/>
          </a:xfrm>
        </p:spPr>
        <p:txBody>
          <a:bodyPr vert="eaVert" lIns="90000" tIns="46800" rIns="90000" bIns="46800" rtlCol="0" anchor="ctr" anchorCtr="0">
            <a:normAutofit/>
          </a:bodyPr>
          <a:lstStyle>
            <a:lvl1pPr marL="0" marR="0" lvl="0" algn="l" defTabSz="914400" rtl="0" eaLnBrk="1" fontAlgn="auto" latinLnBrk="0" hangingPunct="1">
              <a:lnSpc>
                <a:spcPct val="100000"/>
              </a:lnSpc>
              <a:spcAft>
                <a:spcPts val="0"/>
              </a:spcAft>
              <a:buNone/>
              <a:defRPr kumimoji="0" lang="zh-CN" altLang="en-US" sz="2100" b="1" i="0" u="none" strike="noStrike" kern="1200" cap="none" spc="3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dirty="0">
                <a:sym typeface="+mn-ea"/>
              </a:rPr>
              <a:t>单击此处编辑标题</a:t>
            </a:r>
          </a:p>
        </p:txBody>
      </p:sp>
      <p:sp>
        <p:nvSpPr>
          <p:cNvPr id="3" name="竖排文字占位符 2"/>
          <p:cNvSpPr>
            <a:spLocks noGrp="1"/>
          </p:cNvSpPr>
          <p:nvPr>
            <p:ph type="body" orient="vert" idx="1"/>
            <p:custDataLst>
              <p:tags r:id="rId2"/>
            </p:custDataLst>
          </p:nvPr>
        </p:nvSpPr>
        <p:spPr>
          <a:xfrm>
            <a:off x="685800" y="685885"/>
            <a:ext cx="6876900" cy="3772366"/>
          </a:xfrm>
        </p:spPr>
        <p:txBody>
          <a:bodyPr vert="eaVert" lIns="46800" tIns="46800" rIns="46800" bIns="46800"/>
          <a:lstStyle>
            <a:lvl1pPr marL="171450" indent="-171450" eaLnBrk="1" fontAlgn="auto" latinLnBrk="0" hangingPunct="1">
              <a:lnSpc>
                <a:spcPct val="130000"/>
              </a:lnSpc>
              <a:spcAft>
                <a:spcPts val="1000"/>
              </a:spcAft>
              <a:buFont typeface="Arial" panose="020B0604020202020204" pitchFamily="34" charset="0"/>
              <a:buChar char="●"/>
              <a:defRPr u="none" strike="noStrike" kern="1200" cap="none" spc="150" normalizeH="0" baseline="0">
                <a:solidFill>
                  <a:schemeClr val="tx1">
                    <a:lumMod val="65000"/>
                    <a:lumOff val="35000"/>
                  </a:schemeClr>
                </a:solidFill>
                <a:uFillTx/>
              </a:defRPr>
            </a:lvl1pPr>
            <a:lvl2pPr marL="514350" indent="-171450" defTabSz="914400" eaLnBrk="1" fontAlgn="auto" latinLnBrk="0" hangingPunct="1">
              <a:lnSpc>
                <a:spcPct val="120000"/>
              </a:lnSpc>
              <a:spcAft>
                <a:spcPts val="600"/>
              </a:spcAft>
              <a:buFont typeface="Arial" panose="020B0604020202020204" pitchFamily="34" charset="0"/>
              <a:buChar char="●"/>
              <a:tabLst>
                <a:tab pos="1609725" algn="l"/>
                <a:tab pos="1609725" algn="l"/>
                <a:tab pos="1609725" algn="l"/>
                <a:tab pos="1609725" algn="l"/>
              </a:tabLst>
              <a:defRPr u="none" strike="noStrike" kern="1200" cap="none" spc="150" normalizeH="0" baseline="0">
                <a:solidFill>
                  <a:schemeClr val="tx1">
                    <a:lumMod val="65000"/>
                    <a:lumOff val="35000"/>
                  </a:schemeClr>
                </a:solidFill>
                <a:uFillTx/>
              </a:defRPr>
            </a:lvl2pPr>
            <a:lvl3pPr marL="857250" indent="-171450" eaLnBrk="1" fontAlgn="auto" latinLnBrk="0" hangingPunct="1">
              <a:lnSpc>
                <a:spcPct val="120000"/>
              </a:lnSpc>
              <a:spcAft>
                <a:spcPts val="600"/>
              </a:spcAft>
              <a:buFont typeface="Arial" panose="020B0604020202020204" pitchFamily="34" charset="0"/>
              <a:buChar char="●"/>
              <a:defRPr u="none" strike="noStrike" kern="1200" cap="none" spc="150" normalizeH="0" baseline="0">
                <a:solidFill>
                  <a:schemeClr val="tx1">
                    <a:lumMod val="65000"/>
                    <a:lumOff val="35000"/>
                  </a:schemeClr>
                </a:solidFill>
                <a:uFillTx/>
              </a:defRPr>
            </a:lvl3pPr>
            <a:lvl4pPr marL="1200150" indent="-171450" eaLnBrk="1" fontAlgn="auto" latinLnBrk="0" hangingPunct="1">
              <a:lnSpc>
                <a:spcPct val="120000"/>
              </a:lnSpc>
              <a:spcAft>
                <a:spcPts val="300"/>
              </a:spcAft>
              <a:buFont typeface="Wingdings" panose="05000000000000000000" charset="0"/>
              <a:buChar char=""/>
              <a:defRPr u="none" strike="noStrike" kern="1200" cap="none" spc="150" normalizeH="0" baseline="0">
                <a:solidFill>
                  <a:schemeClr val="tx1">
                    <a:lumMod val="65000"/>
                    <a:lumOff val="35000"/>
                  </a:schemeClr>
                </a:solidFill>
                <a:uFillTx/>
              </a:defRPr>
            </a:lvl4pPr>
            <a:lvl5pPr marL="1543050" indent="-171450" eaLnBrk="1" fontAlgn="auto" latinLnBrk="0" hangingPunct="1">
              <a:lnSpc>
                <a:spcPct val="120000"/>
              </a:lnSpc>
              <a:spcAft>
                <a:spcPts val="300"/>
              </a:spcAft>
              <a:buFont typeface="Arial" panose="020B0604020202020204" pitchFamily="34" charset="0"/>
              <a:buChar char="•"/>
              <a:defRPr u="none" strike="noStrike" kern="1200" cap="none" spc="150" normalizeH="0" baseline="0">
                <a:solidFill>
                  <a:schemeClr val="tx1">
                    <a:lumMod val="65000"/>
                    <a:lumOff val="35000"/>
                  </a:schemeClr>
                </a:solidFill>
                <a:uFillTx/>
              </a:defRPr>
            </a:lvl5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20/11/2</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内容">
    <p:bg>
      <p:bgPr>
        <a:solidFill>
          <a:srgbClr val="FFFFFF"/>
        </a:solidFill>
        <a:effectLst/>
      </p:bgPr>
    </p:bg>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1"/>
            </p:custDataLst>
          </p:nvPr>
        </p:nvSpPr>
        <p:spPr/>
        <p:txBody>
          <a:bodyPr/>
          <a:lstStyle/>
          <a:p>
            <a:fld id="{760FBDFE-C587-4B4C-A407-44438C67B59E}" type="datetimeFigureOut">
              <a:rPr lang="zh-CN" altLang="en-US" smtClean="0"/>
              <a:t>20/11/2</a:t>
            </a:fld>
            <a:endParaRPr lang="zh-CN" altLang="en-US"/>
          </a:p>
        </p:txBody>
      </p:sp>
      <p:sp>
        <p:nvSpPr>
          <p:cNvPr id="4" name="页脚占位符 3"/>
          <p:cNvSpPr>
            <a:spLocks noGrp="1"/>
          </p:cNvSpPr>
          <p:nvPr>
            <p:ph type="ftr" sz="quarter" idx="11"/>
            <p:custDataLst>
              <p:tags r:id="rId2"/>
            </p:custDataLst>
          </p:nvPr>
        </p:nvSpPr>
        <p:spPr/>
        <p:txBody>
          <a:bodyPr/>
          <a:lstStyle/>
          <a:p>
            <a:endParaRPr lang="zh-CN" altLang="en-US"/>
          </a:p>
        </p:txBody>
      </p:sp>
      <p:sp>
        <p:nvSpPr>
          <p:cNvPr id="5" name="灯片编号占位符 4"/>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
        <p:nvSpPr>
          <p:cNvPr id="7" name="内容占位符 6"/>
          <p:cNvSpPr>
            <a:spLocks noGrp="1"/>
          </p:cNvSpPr>
          <p:nvPr>
            <p:ph sz="quarter" idx="13"/>
            <p:custDataLst>
              <p:tags r:id="rId4"/>
            </p:custDataLst>
          </p:nvPr>
        </p:nvSpPr>
        <p:spPr>
          <a:xfrm>
            <a:off x="456300" y="580572"/>
            <a:ext cx="8229600" cy="4112608"/>
          </a:xfrm>
        </p:spPr>
        <p:txBody>
          <a:bodyPr/>
          <a:lstStyle>
            <a:lvl1pPr marL="171450" indent="-171450" eaLnBrk="1" fontAlgn="auto" latinLnBrk="0" hangingPunct="1">
              <a:lnSpc>
                <a:spcPct val="130000"/>
              </a:lnSpc>
              <a:buFont typeface="Arial" panose="020B0604020202020204" pitchFamily="34" charset="0"/>
              <a:buChar char="●"/>
              <a:defRPr u="none" strike="noStrike" kern="1200" cap="none" spc="150" normalizeH="0" baseline="0">
                <a:solidFill>
                  <a:schemeClr val="tx1">
                    <a:lumMod val="65000"/>
                    <a:lumOff val="35000"/>
                  </a:schemeClr>
                </a:solidFill>
                <a:uFillTx/>
              </a:defRPr>
            </a:lvl1pPr>
            <a:lvl2pPr marL="514350" indent="-171450" defTabSz="914400" eaLnBrk="1" fontAlgn="auto" latinLnBrk="0" hangingPunct="1">
              <a:lnSpc>
                <a:spcPct val="120000"/>
              </a:lnSpc>
              <a:buFont typeface="Arial" panose="020B0604020202020204" pitchFamily="34" charset="0"/>
              <a:buChar char="●"/>
              <a:tabLst>
                <a:tab pos="1609725" algn="l"/>
                <a:tab pos="1609725" algn="l"/>
                <a:tab pos="1609725" algn="l"/>
                <a:tab pos="1609725" algn="l"/>
              </a:tabLst>
              <a:defRPr u="none" strike="noStrike" kern="1200" cap="none" spc="150" normalizeH="0" baseline="0">
                <a:solidFill>
                  <a:schemeClr val="tx1">
                    <a:lumMod val="65000"/>
                    <a:lumOff val="35000"/>
                  </a:schemeClr>
                </a:solidFill>
                <a:uFillTx/>
              </a:defRPr>
            </a:lvl2pPr>
            <a:lvl3pPr marL="857250" indent="-171450" eaLnBrk="1" fontAlgn="auto" latinLnBrk="0" hangingPunct="1">
              <a:lnSpc>
                <a:spcPct val="120000"/>
              </a:lnSpc>
              <a:buFont typeface="Arial" panose="020B0604020202020204" pitchFamily="34" charset="0"/>
              <a:buChar char="●"/>
              <a:defRPr u="none" strike="noStrike" kern="1200" cap="none" spc="150" normalizeH="0" baseline="0">
                <a:solidFill>
                  <a:schemeClr val="tx1">
                    <a:lumMod val="65000"/>
                    <a:lumOff val="35000"/>
                  </a:schemeClr>
                </a:solidFill>
                <a:uFillTx/>
              </a:defRPr>
            </a:lvl3pPr>
            <a:lvl4pPr marL="1200150" indent="-171450" eaLnBrk="1" fontAlgn="auto" latinLnBrk="0" hangingPunct="1">
              <a:lnSpc>
                <a:spcPct val="120000"/>
              </a:lnSpc>
              <a:buFont typeface="Wingdings" panose="05000000000000000000" charset="0"/>
              <a:buChar char=""/>
              <a:defRPr u="none" strike="noStrike" kern="1200" cap="none" spc="150" normalizeH="0" baseline="0">
                <a:solidFill>
                  <a:schemeClr val="tx1">
                    <a:lumMod val="65000"/>
                    <a:lumOff val="35000"/>
                  </a:schemeClr>
                </a:solidFill>
                <a:uFillTx/>
              </a:defRPr>
            </a:lvl4pPr>
            <a:lvl5pPr marL="1543050" indent="-171450" eaLnBrk="1" fontAlgn="auto" latinLnBrk="0" hangingPunct="1">
              <a:lnSpc>
                <a:spcPct val="120000"/>
              </a:lnSpc>
              <a:buFont typeface="Arial" panose="020B0604020202020204" pitchFamily="34" charset="0"/>
              <a:buChar char="•"/>
              <a:defRPr u="none" strike="noStrike" kern="1200" cap="none" spc="150" normalizeH="0" baseline="0">
                <a:solidFill>
                  <a:schemeClr val="tx1">
                    <a:lumMod val="65000"/>
                    <a:lumOff val="35000"/>
                  </a:schemeClr>
                </a:solidFill>
                <a:uFillTx/>
              </a:defRPr>
            </a:lvl5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末尾幻灯片">
    <p:bg>
      <p:bgPr>
        <a:solidFill>
          <a:srgbClr val="FFFFFF"/>
        </a:solidFill>
        <a:effectLst/>
      </p:bgPr>
    </p:bg>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1"/>
            </p:custDataLst>
          </p:nvPr>
        </p:nvSpPr>
        <p:spPr/>
        <p:txBody>
          <a:bodyPr/>
          <a:lstStyle/>
          <a:p>
            <a:fld id="{760FBDFE-C587-4B4C-A407-44438C67B59E}" type="datetimeFigureOut">
              <a:rPr lang="zh-CN" altLang="en-US" smtClean="0"/>
              <a:t>20/11/2</a:t>
            </a:fld>
            <a:endParaRPr lang="zh-CN" altLang="en-US"/>
          </a:p>
        </p:txBody>
      </p:sp>
      <p:sp>
        <p:nvSpPr>
          <p:cNvPr id="4" name="页脚占位符 3"/>
          <p:cNvSpPr>
            <a:spLocks noGrp="1"/>
          </p:cNvSpPr>
          <p:nvPr>
            <p:ph type="ftr" sz="quarter" idx="11"/>
            <p:custDataLst>
              <p:tags r:id="rId2"/>
            </p:custDataLst>
          </p:nvPr>
        </p:nvSpPr>
        <p:spPr/>
        <p:txBody>
          <a:bodyPr/>
          <a:lstStyle/>
          <a:p>
            <a:endParaRPr lang="zh-CN" altLang="en-US"/>
          </a:p>
        </p:txBody>
      </p:sp>
      <p:sp>
        <p:nvSpPr>
          <p:cNvPr id="5" name="灯片编号占位符 4"/>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
        <p:nvSpPr>
          <p:cNvPr id="2" name="标题 1"/>
          <p:cNvSpPr>
            <a:spLocks noGrp="1"/>
          </p:cNvSpPr>
          <p:nvPr>
            <p:ph type="title" hasCustomPrompt="1"/>
            <p:custDataLst>
              <p:tags r:id="rId4"/>
            </p:custDataLst>
          </p:nvPr>
        </p:nvSpPr>
        <p:spPr>
          <a:xfrm>
            <a:off x="899100" y="1863230"/>
            <a:ext cx="7349400" cy="764194"/>
          </a:xfrm>
        </p:spPr>
        <p:txBody>
          <a:bodyPr vert="horz" lIns="90000" tIns="46800" rIns="90000" bIns="46800" rtlCol="0" anchor="t" anchorCtr="0">
            <a:normAutofit/>
          </a:bodyPr>
          <a:lstStyle>
            <a:lvl1pPr marL="0" marR="0" algn="ctr" defTabSz="914400" rtl="0" eaLnBrk="1" fontAlgn="auto" latinLnBrk="0" hangingPunct="1">
              <a:lnSpc>
                <a:spcPct val="100000"/>
              </a:lnSpc>
              <a:buNone/>
              <a:defRPr kumimoji="0" lang="zh-CN" altLang="en-US" sz="4500" b="1" i="0" u="none" strike="noStrike" kern="1200" cap="none" spc="300" normalizeH="0" baseline="0" noProof="1" dirty="0">
                <a:solidFill>
                  <a:schemeClr val="tx1">
                    <a:lumMod val="85000"/>
                    <a:lumOff val="15000"/>
                  </a:schemeClr>
                </a:solidFill>
                <a:effectLst/>
                <a:uFillTx/>
                <a:latin typeface="Arial" panose="020B0604020202020204" pitchFamily="34" charset="0"/>
                <a:ea typeface="微软雅黑" panose="020B0503020204020204" pitchFamily="34" charset="-122"/>
                <a:cs typeface="+mj-cs"/>
                <a:sym typeface="+mn-ea"/>
              </a:defRPr>
            </a:lvl1pPr>
          </a:lstStyle>
          <a:p>
            <a:pPr lvl="0"/>
            <a:r>
              <a:rPr>
                <a:sym typeface="+mn-ea"/>
              </a:rPr>
              <a:t>单击此处编辑标题</a:t>
            </a:r>
          </a:p>
        </p:txBody>
      </p:sp>
      <p:sp>
        <p:nvSpPr>
          <p:cNvPr id="7" name="文本占位符 6"/>
          <p:cNvSpPr>
            <a:spLocks noGrp="1"/>
          </p:cNvSpPr>
          <p:nvPr>
            <p:ph type="body" sz="quarter" idx="13"/>
            <p:custDataLst>
              <p:tags r:id="rId5"/>
            </p:custDataLst>
          </p:nvPr>
        </p:nvSpPr>
        <p:spPr>
          <a:xfrm>
            <a:off x="899100" y="2670630"/>
            <a:ext cx="7349400" cy="353744"/>
          </a:xfrm>
        </p:spPr>
        <p:txBody>
          <a:bodyPr lIns="90000" tIns="46800" rIns="90000" bIns="46800">
            <a:normAutofit/>
          </a:bodyPr>
          <a:lstStyle>
            <a:lvl1pPr marL="0" indent="0" algn="ctr">
              <a:lnSpc>
                <a:spcPct val="110000"/>
              </a:lnSpc>
              <a:buNone/>
              <a:defRPr sz="1800" spc="200" baseline="0">
                <a:solidFill>
                  <a:schemeClr val="tx1">
                    <a:lumMod val="65000"/>
                    <a:lumOff val="35000"/>
                  </a:schemeClr>
                </a:solidFill>
              </a:defRPr>
            </a:lvl1pPr>
          </a:lstStyle>
          <a:p>
            <a:pPr lvl="0"/>
            <a:r>
              <a:rPr lang="zh-CN" altLang="en-US" dirty="0"/>
              <a:t>单击此处编辑母版文本样式</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a:xfrm>
            <a:off x="426128" y="306333"/>
            <a:ext cx="8260672" cy="779707"/>
          </a:xfrm>
        </p:spPr>
        <p:txBody>
          <a:bodyPr/>
          <a:lstStyle/>
          <a:p>
            <a:r>
              <a:rPr lang="zh-CN" altLang="en-US"/>
              <a:t>单击此处编辑母版标题样式</a:t>
            </a:r>
            <a:endParaRPr lang="en-US"/>
          </a:p>
        </p:txBody>
      </p:sp>
      <p:sp>
        <p:nvSpPr>
          <p:cNvPr id="3" name="Content Placeholder 2"/>
          <p:cNvSpPr>
            <a:spLocks noGrp="1"/>
          </p:cNvSpPr>
          <p:nvPr>
            <p:ph sz="half" idx="1"/>
          </p:nvPr>
        </p:nvSpPr>
        <p:spPr>
          <a:xfrm>
            <a:off x="426128" y="1289529"/>
            <a:ext cx="4038600" cy="3306134"/>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Content Placeholder 3"/>
          <p:cNvSpPr>
            <a:spLocks noGrp="1"/>
          </p:cNvSpPr>
          <p:nvPr>
            <p:ph sz="half" idx="2"/>
          </p:nvPr>
        </p:nvSpPr>
        <p:spPr>
          <a:xfrm>
            <a:off x="4648200" y="1289529"/>
            <a:ext cx="4038600" cy="3306134"/>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Date Placeholder 4"/>
          <p:cNvSpPr>
            <a:spLocks noGrp="1"/>
          </p:cNvSpPr>
          <p:nvPr>
            <p:ph type="dt" sz="half" idx="10"/>
          </p:nvPr>
        </p:nvSpPr>
        <p:spPr/>
        <p:txBody>
          <a:bodyPr/>
          <a:lstStyle/>
          <a:p>
            <a:fld id="{AD03F8B0-DC90-4F24-9965-B99CE2D39518}" type="datetimeFigureOut">
              <a:rPr lang="zh-CN" altLang="en-US" smtClean="0"/>
              <a:t>20/11/2</a:t>
            </a:fld>
            <a:endParaRPr lang="zh-CN" altLang="en-US"/>
          </a:p>
        </p:txBody>
      </p:sp>
      <p:sp>
        <p:nvSpPr>
          <p:cNvPr id="6" name="Footer Placeholder 5"/>
          <p:cNvSpPr>
            <a:spLocks noGrp="1"/>
          </p:cNvSpPr>
          <p:nvPr>
            <p:ph type="ftr" sz="quarter" idx="11"/>
          </p:nvPr>
        </p:nvSpPr>
        <p:spPr>
          <a:xfrm>
            <a:off x="1130935" y="4768096"/>
            <a:ext cx="7621905" cy="273892"/>
          </a:xfrm>
        </p:spPr>
        <p:txBody>
          <a:bodyPr/>
          <a:lstStyle/>
          <a:p>
            <a:endParaRPr lang="zh-CN" altLang="en-US" dirty="0"/>
          </a:p>
        </p:txBody>
      </p:sp>
      <p:sp>
        <p:nvSpPr>
          <p:cNvPr id="7" name="Slide Number Placeholder 6"/>
          <p:cNvSpPr>
            <a:spLocks noGrp="1"/>
          </p:cNvSpPr>
          <p:nvPr>
            <p:ph type="sldNum" sz="quarter" idx="12"/>
          </p:nvPr>
        </p:nvSpPr>
        <p:spPr/>
        <p:txBody>
          <a:bodyPr/>
          <a:lstStyle/>
          <a:p>
            <a:fld id="{226A5DA0-3F0B-4660-9645-CD05A3FC641F}" type="slidenum">
              <a:rPr lang="zh-CN" altLang="en-US" smtClean="0"/>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426128" y="306333"/>
            <a:ext cx="8260672" cy="779707"/>
          </a:xfrm>
        </p:spPr>
        <p:txBody>
          <a:bodyPr/>
          <a:lstStyle>
            <a:lvl1pPr>
              <a:defRPr/>
            </a:lvl1pPr>
          </a:lstStyle>
          <a:p>
            <a:r>
              <a:rPr lang="zh-CN" altLang="en-US"/>
              <a:t>单击此处编辑母版标题样式</a:t>
            </a:r>
            <a:endParaRPr lang="en-US"/>
          </a:p>
        </p:txBody>
      </p:sp>
      <p:sp>
        <p:nvSpPr>
          <p:cNvPr id="3" name="Text Placeholder 2"/>
          <p:cNvSpPr>
            <a:spLocks noGrp="1"/>
          </p:cNvSpPr>
          <p:nvPr>
            <p:ph type="body" idx="1"/>
          </p:nvPr>
        </p:nvSpPr>
        <p:spPr>
          <a:xfrm>
            <a:off x="426128" y="1292054"/>
            <a:ext cx="4040188" cy="479905"/>
          </a:xfrm>
        </p:spPr>
        <p:txBody>
          <a:bodyPr anchor="b">
            <a:noAutofit/>
          </a:bodyPr>
          <a:lstStyle>
            <a:lvl1pPr marL="0" indent="0" algn="ctr">
              <a:buNone/>
              <a:defRPr sz="165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8035" indent="0">
              <a:buNone/>
              <a:defRPr sz="1200" b="1"/>
            </a:lvl7pPr>
            <a:lvl8pPr marL="2400935" indent="0">
              <a:buNone/>
              <a:defRPr sz="1200" b="1"/>
            </a:lvl8pPr>
            <a:lvl9pPr marL="2743835" indent="0">
              <a:buNone/>
              <a:defRPr sz="1200" b="1"/>
            </a:lvl9pPr>
          </a:lstStyle>
          <a:p>
            <a:pPr lvl="0"/>
            <a:r>
              <a:rPr lang="zh-CN" altLang="en-US"/>
              <a:t>单击此处编辑母版文本样式</a:t>
            </a:r>
          </a:p>
        </p:txBody>
      </p:sp>
      <p:sp>
        <p:nvSpPr>
          <p:cNvPr id="4" name="Content Placeholder 3"/>
          <p:cNvSpPr>
            <a:spLocks noGrp="1"/>
          </p:cNvSpPr>
          <p:nvPr>
            <p:ph sz="half" idx="2"/>
          </p:nvPr>
        </p:nvSpPr>
        <p:spPr>
          <a:xfrm>
            <a:off x="426128" y="1829120"/>
            <a:ext cx="4040188" cy="2766305"/>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Text Placeholder 4"/>
          <p:cNvSpPr>
            <a:spLocks noGrp="1"/>
          </p:cNvSpPr>
          <p:nvPr>
            <p:ph type="body" sz="quarter" idx="3"/>
          </p:nvPr>
        </p:nvSpPr>
        <p:spPr>
          <a:xfrm>
            <a:off x="4645025" y="1292054"/>
            <a:ext cx="4041775" cy="479905"/>
          </a:xfrm>
        </p:spPr>
        <p:txBody>
          <a:bodyPr anchor="b">
            <a:noAutofit/>
          </a:bodyPr>
          <a:lstStyle>
            <a:lvl1pPr marL="0" indent="0" algn="ctr">
              <a:buNone/>
              <a:defRPr sz="165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8035" indent="0">
              <a:buNone/>
              <a:defRPr sz="1200" b="1"/>
            </a:lvl7pPr>
            <a:lvl8pPr marL="2400935" indent="0">
              <a:buNone/>
              <a:defRPr sz="1200" b="1"/>
            </a:lvl8pPr>
            <a:lvl9pPr marL="2743835" indent="0">
              <a:buNone/>
              <a:defRPr sz="1200" b="1"/>
            </a:lvl9pPr>
          </a:lstStyle>
          <a:p>
            <a:pPr lvl="0"/>
            <a:r>
              <a:rPr lang="zh-CN" altLang="en-US"/>
              <a:t>单击此处编辑母版文本样式</a:t>
            </a:r>
          </a:p>
        </p:txBody>
      </p:sp>
      <p:sp>
        <p:nvSpPr>
          <p:cNvPr id="6" name="Content Placeholder 5"/>
          <p:cNvSpPr>
            <a:spLocks noGrp="1"/>
          </p:cNvSpPr>
          <p:nvPr>
            <p:ph sz="quarter" idx="4"/>
          </p:nvPr>
        </p:nvSpPr>
        <p:spPr>
          <a:xfrm>
            <a:off x="4645025" y="1829120"/>
            <a:ext cx="4041775" cy="2766305"/>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7" name="Date Placeholder 6"/>
          <p:cNvSpPr>
            <a:spLocks noGrp="1"/>
          </p:cNvSpPr>
          <p:nvPr>
            <p:ph type="dt" sz="half" idx="10"/>
          </p:nvPr>
        </p:nvSpPr>
        <p:spPr/>
        <p:txBody>
          <a:bodyPr/>
          <a:lstStyle/>
          <a:p>
            <a:fld id="{AD03F8B0-DC90-4F24-9965-B99CE2D39518}" type="datetimeFigureOut">
              <a:rPr lang="zh-CN" altLang="en-US" smtClean="0"/>
              <a:t>20/11/2</a:t>
            </a:fld>
            <a:endParaRPr lang="zh-CN" altLang="en-US"/>
          </a:p>
        </p:txBody>
      </p:sp>
      <p:sp>
        <p:nvSpPr>
          <p:cNvPr id="8" name="Footer Placeholder 7"/>
          <p:cNvSpPr>
            <a:spLocks noGrp="1"/>
          </p:cNvSpPr>
          <p:nvPr>
            <p:ph type="ftr" sz="quarter" idx="11"/>
          </p:nvPr>
        </p:nvSpPr>
        <p:spPr>
          <a:xfrm>
            <a:off x="1130935" y="4768096"/>
            <a:ext cx="7621905" cy="273892"/>
          </a:xfrm>
        </p:spPr>
        <p:txBody>
          <a:bodyPr/>
          <a:lstStyle/>
          <a:p>
            <a:endParaRPr lang="zh-CN" altLang="en-US" dirty="0"/>
          </a:p>
        </p:txBody>
      </p:sp>
      <p:sp>
        <p:nvSpPr>
          <p:cNvPr id="9" name="Slide Number Placeholder 8"/>
          <p:cNvSpPr>
            <a:spLocks noGrp="1"/>
          </p:cNvSpPr>
          <p:nvPr>
            <p:ph type="sldNum" sz="quarter" idx="12"/>
          </p:nvPr>
        </p:nvSpPr>
        <p:spPr/>
        <p:txBody>
          <a:bodyPr/>
          <a:lstStyle/>
          <a:p>
            <a:fld id="{226A5DA0-3F0B-4660-9645-CD05A3FC641F}" type="slidenum">
              <a:rPr lang="zh-CN" altLang="en-US" smtClean="0"/>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a:p>
        </p:txBody>
      </p:sp>
      <p:sp>
        <p:nvSpPr>
          <p:cNvPr id="3" name="Date Placeholder 2"/>
          <p:cNvSpPr>
            <a:spLocks noGrp="1"/>
          </p:cNvSpPr>
          <p:nvPr>
            <p:ph type="dt" sz="half" idx="10"/>
          </p:nvPr>
        </p:nvSpPr>
        <p:spPr/>
        <p:txBody>
          <a:bodyPr/>
          <a:lstStyle/>
          <a:p>
            <a:fld id="{AD03F8B0-DC90-4F24-9965-B99CE2D39518}" type="datetimeFigureOut">
              <a:rPr lang="zh-CN" altLang="en-US" smtClean="0"/>
              <a:t>20/11/2</a:t>
            </a:fld>
            <a:endParaRPr lang="zh-CN" altLang="en-US"/>
          </a:p>
        </p:txBody>
      </p:sp>
      <p:sp>
        <p:nvSpPr>
          <p:cNvPr id="4" name="Footer Placeholder 3"/>
          <p:cNvSpPr>
            <a:spLocks noGrp="1"/>
          </p:cNvSpPr>
          <p:nvPr>
            <p:ph type="ftr" sz="quarter" idx="11"/>
          </p:nvPr>
        </p:nvSpPr>
        <p:spPr>
          <a:xfrm>
            <a:off x="1130935" y="4768096"/>
            <a:ext cx="7621905" cy="273892"/>
          </a:xfrm>
        </p:spPr>
        <p:txBody>
          <a:bodyPr/>
          <a:lstStyle/>
          <a:p>
            <a:endParaRPr lang="zh-CN" altLang="en-US" dirty="0"/>
          </a:p>
        </p:txBody>
      </p:sp>
      <p:sp>
        <p:nvSpPr>
          <p:cNvPr id="5" name="Slide Number Placeholder 4"/>
          <p:cNvSpPr>
            <a:spLocks noGrp="1"/>
          </p:cNvSpPr>
          <p:nvPr>
            <p:ph type="sldNum" sz="quarter" idx="12"/>
          </p:nvPr>
        </p:nvSpPr>
        <p:spPr/>
        <p:txBody>
          <a:bodyPr/>
          <a:lstStyle/>
          <a:p>
            <a:fld id="{226A5DA0-3F0B-4660-9645-CD05A3FC641F}" type="slidenum">
              <a:rPr lang="zh-CN" altLang="en-US" smtClean="0"/>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5" name="Rectangle 4"/>
          <p:cNvSpPr/>
          <p:nvPr userDrawn="1"/>
        </p:nvSpPr>
        <p:spPr>
          <a:xfrm>
            <a:off x="0" y="0"/>
            <a:ext cx="9144000" cy="51444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useBgFill="1">
        <p:nvSpPr>
          <p:cNvPr id="11" name="Rounded Rectangle 10"/>
          <p:cNvSpPr/>
          <p:nvPr userDrawn="1"/>
        </p:nvSpPr>
        <p:spPr>
          <a:xfrm>
            <a:off x="91440" y="76213"/>
            <a:ext cx="8961120" cy="4999594"/>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Date Placeholder 1"/>
          <p:cNvSpPr>
            <a:spLocks noGrp="1"/>
          </p:cNvSpPr>
          <p:nvPr>
            <p:ph type="dt" sz="half" idx="10"/>
          </p:nvPr>
        </p:nvSpPr>
        <p:spPr/>
        <p:txBody>
          <a:bodyPr/>
          <a:lstStyle/>
          <a:p>
            <a:fld id="{AD03F8B0-DC90-4F24-9965-B99CE2D39518}" type="datetimeFigureOut">
              <a:rPr lang="zh-CN" altLang="en-US" smtClean="0"/>
              <a:t>20/11/2</a:t>
            </a:fld>
            <a:endParaRPr lang="zh-CN" altLang="en-US"/>
          </a:p>
        </p:txBody>
      </p:sp>
      <p:sp>
        <p:nvSpPr>
          <p:cNvPr id="3" name="Footer Placeholder 2"/>
          <p:cNvSpPr>
            <a:spLocks noGrp="1"/>
          </p:cNvSpPr>
          <p:nvPr>
            <p:ph type="ftr" sz="quarter" idx="11"/>
          </p:nvPr>
        </p:nvSpPr>
        <p:spPr>
          <a:xfrm>
            <a:off x="1130935" y="4768096"/>
            <a:ext cx="7621905" cy="273892"/>
          </a:xfrm>
        </p:spPr>
        <p:txBody>
          <a:bodyPr/>
          <a:lstStyle/>
          <a:p>
            <a:endParaRPr lang="zh-CN" altLang="en-US"/>
          </a:p>
        </p:txBody>
      </p:sp>
      <p:sp>
        <p:nvSpPr>
          <p:cNvPr id="4" name="Slide Number Placeholder 3"/>
          <p:cNvSpPr>
            <a:spLocks noGrp="1"/>
          </p:cNvSpPr>
          <p:nvPr>
            <p:ph type="sldNum" sz="quarter" idx="12"/>
          </p:nvPr>
        </p:nvSpPr>
        <p:spPr/>
        <p:txBody>
          <a:bodyPr/>
          <a:lstStyle/>
          <a:p>
            <a:fld id="{226A5DA0-3F0B-4660-9645-CD05A3FC641F}" type="slidenum">
              <a:rPr lang="zh-CN" altLang="en-US" smtClean="0"/>
              <a:t>‹#›</a:t>
            </a:fld>
            <a:endParaRPr lang="zh-CN" altLang="en-US"/>
          </a:p>
        </p:txBody>
      </p:sp>
      <p:sp>
        <p:nvSpPr>
          <p:cNvPr id="12" name="文本框 11"/>
          <p:cNvSpPr txBox="1"/>
          <p:nvPr userDrawn="1"/>
        </p:nvSpPr>
        <p:spPr>
          <a:xfrm>
            <a:off x="259715" y="4811395"/>
            <a:ext cx="5773420" cy="245110"/>
          </a:xfrm>
          <a:prstGeom prst="rect">
            <a:avLst/>
          </a:prstGeom>
          <a:noFill/>
          <a:ln w="9525">
            <a:noFill/>
          </a:ln>
        </p:spPr>
        <p:txBody>
          <a:bodyPr wrap="square">
            <a:spAutoFit/>
          </a:bodyPr>
          <a:lstStyle/>
          <a:p>
            <a:pPr indent="0"/>
            <a:r>
              <a:rPr 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本次课程为《现代物流学》精讲课</a:t>
            </a:r>
            <a:r>
              <a:rPr lang="en-US" alt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1</a:t>
            </a:r>
            <a:r>
              <a:rPr 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，如对内容有疑问，请登录</a:t>
            </a:r>
            <a:r>
              <a:rPr lang="en-US" alt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POKO</a:t>
            </a:r>
            <a:r>
              <a:rPr lang="zh-CN" altLang="en-US" sz="1000" b="1" dirty="0">
                <a:latin typeface="微软雅黑" panose="020B0503020204020204" pitchFamily="34" charset="-122"/>
                <a:ea typeface="微软雅黑" panose="020B0503020204020204" pitchFamily="34" charset="-122"/>
                <a:cs typeface="微软雅黑" panose="020B0503020204020204" pitchFamily="34" charset="-122"/>
                <a:sym typeface="+mn-ea"/>
              </a:rPr>
              <a:t>学院</a:t>
            </a:r>
            <a:r>
              <a:rPr lang="en-US" alt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APP</a:t>
            </a:r>
            <a:r>
              <a:rPr lang="zh-CN" altLang="en-US" sz="1000" b="1" dirty="0">
                <a:latin typeface="微软雅黑" panose="020B0503020204020204" pitchFamily="34" charset="-122"/>
                <a:ea typeface="微软雅黑" panose="020B0503020204020204" pitchFamily="34" charset="-122"/>
                <a:cs typeface="微软雅黑" panose="020B0503020204020204" pitchFamily="34" charset="-122"/>
                <a:sym typeface="+mn-ea"/>
              </a:rPr>
              <a:t>提交问题求助</a:t>
            </a:r>
            <a:endParaRPr lang="zh-CN" altLang="en-US" sz="1000" b="1" dirty="0">
              <a:latin typeface="微软雅黑" panose="020B0503020204020204" pitchFamily="34" charset="-122"/>
              <a:ea typeface="微软雅黑" panose="020B0503020204020204" pitchFamily="34" charset="-122"/>
              <a:cs typeface="微软雅黑" panose="020B0503020204020204" pitchFamily="34" charset="-122"/>
            </a:endParaRPr>
          </a:p>
        </p:txBody>
      </p:sp>
      <p:pic>
        <p:nvPicPr>
          <p:cNvPr id="7" name="图片 6" descr="POKO学院标"/>
          <p:cNvPicPr>
            <a:picLocks noChangeAspect="1"/>
          </p:cNvPicPr>
          <p:nvPr userDrawn="1"/>
        </p:nvPicPr>
        <p:blipFill>
          <a:blip r:embed="rId2"/>
          <a:stretch>
            <a:fillRect/>
          </a:stretch>
        </p:blipFill>
        <p:spPr>
          <a:xfrm>
            <a:off x="8088154" y="188161"/>
            <a:ext cx="773906" cy="774082"/>
          </a:xfrm>
          <a:prstGeom prst="rect">
            <a:avLst/>
          </a:prstGeom>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11" name="Rectangle 10"/>
          <p:cNvSpPr/>
          <p:nvPr userDrawn="1"/>
        </p:nvSpPr>
        <p:spPr>
          <a:xfrm>
            <a:off x="0" y="0"/>
            <a:ext cx="9144000" cy="51444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useBgFill="1">
        <p:nvSpPr>
          <p:cNvPr id="12" name="Rounded Rectangle 11"/>
          <p:cNvSpPr/>
          <p:nvPr userDrawn="1"/>
        </p:nvSpPr>
        <p:spPr>
          <a:xfrm>
            <a:off x="91440" y="76213"/>
            <a:ext cx="8961120" cy="4999594"/>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3" name="Content Placeholder 2"/>
          <p:cNvSpPr>
            <a:spLocks noGrp="1"/>
          </p:cNvSpPr>
          <p:nvPr>
            <p:ph idx="1"/>
          </p:nvPr>
        </p:nvSpPr>
        <p:spPr>
          <a:xfrm>
            <a:off x="3886200" y="514440"/>
            <a:ext cx="4572000" cy="394404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Date Placeholder 4"/>
          <p:cNvSpPr>
            <a:spLocks noGrp="1"/>
          </p:cNvSpPr>
          <p:nvPr>
            <p:ph type="dt" sz="half" idx="10"/>
          </p:nvPr>
        </p:nvSpPr>
        <p:spPr/>
        <p:txBody>
          <a:bodyPr/>
          <a:lstStyle/>
          <a:p>
            <a:fld id="{AD03F8B0-DC90-4F24-9965-B99CE2D39518}" type="datetimeFigureOut">
              <a:rPr lang="zh-CN" altLang="en-US" smtClean="0"/>
              <a:t>20/11/2</a:t>
            </a:fld>
            <a:endParaRPr lang="zh-CN" altLang="en-US"/>
          </a:p>
        </p:txBody>
      </p:sp>
      <p:sp>
        <p:nvSpPr>
          <p:cNvPr id="6" name="Footer Placeholder 5"/>
          <p:cNvSpPr>
            <a:spLocks noGrp="1"/>
          </p:cNvSpPr>
          <p:nvPr>
            <p:ph type="ftr" sz="quarter" idx="11"/>
          </p:nvPr>
        </p:nvSpPr>
        <p:spPr>
          <a:xfrm>
            <a:off x="1130935" y="4768096"/>
            <a:ext cx="7621905" cy="273892"/>
          </a:xfrm>
        </p:spPr>
        <p:txBody>
          <a:bodyPr/>
          <a:lstStyle/>
          <a:p>
            <a:endParaRPr lang="zh-CN" altLang="en-US"/>
          </a:p>
        </p:txBody>
      </p:sp>
      <p:sp>
        <p:nvSpPr>
          <p:cNvPr id="7" name="Slide Number Placeholder 6"/>
          <p:cNvSpPr>
            <a:spLocks noGrp="1"/>
          </p:cNvSpPr>
          <p:nvPr>
            <p:ph type="sldNum" sz="quarter" idx="12"/>
          </p:nvPr>
        </p:nvSpPr>
        <p:spPr/>
        <p:txBody>
          <a:bodyPr/>
          <a:lstStyle/>
          <a:p>
            <a:fld id="{226A5DA0-3F0B-4660-9645-CD05A3FC641F}" type="slidenum">
              <a:rPr lang="zh-CN" altLang="en-US" smtClean="0"/>
              <a:t>‹#›</a:t>
            </a:fld>
            <a:endParaRPr lang="zh-CN" altLang="en-US"/>
          </a:p>
        </p:txBody>
      </p:sp>
      <p:sp>
        <p:nvSpPr>
          <p:cNvPr id="8" name="Rectangle 7"/>
          <p:cNvSpPr/>
          <p:nvPr userDrawn="1"/>
        </p:nvSpPr>
        <p:spPr>
          <a:xfrm>
            <a:off x="560034" y="1129482"/>
            <a:ext cx="2716566" cy="2643078"/>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0" name="Rectangle 9"/>
          <p:cNvSpPr/>
          <p:nvPr userDrawn="1"/>
        </p:nvSpPr>
        <p:spPr>
          <a:xfrm>
            <a:off x="676690" y="1232069"/>
            <a:ext cx="2483254" cy="2426170"/>
          </a:xfrm>
          <a:prstGeom prst="rect">
            <a:avLst/>
          </a:prstGeom>
          <a:solidFill>
            <a:srgbClr val="FFFFFF"/>
          </a:solid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4" name="Text Placeholder 3"/>
          <p:cNvSpPr>
            <a:spLocks noGrp="1"/>
          </p:cNvSpPr>
          <p:nvPr>
            <p:ph type="body" sz="half" idx="2"/>
          </p:nvPr>
        </p:nvSpPr>
        <p:spPr>
          <a:xfrm>
            <a:off x="769000" y="2229240"/>
            <a:ext cx="2298634" cy="1314680"/>
          </a:xfrm>
        </p:spPr>
        <p:txBody>
          <a:bodyPr/>
          <a:lstStyle>
            <a:lvl1pPr marL="0" indent="0">
              <a:spcBef>
                <a:spcPts val="300"/>
              </a:spcBef>
              <a:buNone/>
              <a:defRPr sz="1050">
                <a:solidFill>
                  <a:schemeClr val="accent1">
                    <a:lumMod val="50000"/>
                  </a:schemeClr>
                </a:solidFill>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8035" indent="0">
              <a:buNone/>
              <a:defRPr sz="675"/>
            </a:lvl7pPr>
            <a:lvl8pPr marL="2400935" indent="0">
              <a:buNone/>
              <a:defRPr sz="675"/>
            </a:lvl8pPr>
            <a:lvl9pPr marL="2743835" indent="0">
              <a:buNone/>
              <a:defRPr sz="675"/>
            </a:lvl9pPr>
          </a:lstStyle>
          <a:p>
            <a:pPr lvl="0"/>
            <a:r>
              <a:rPr lang="zh-CN" altLang="en-US"/>
              <a:t>单击此处编辑母版文本样式</a:t>
            </a:r>
          </a:p>
        </p:txBody>
      </p:sp>
      <p:sp>
        <p:nvSpPr>
          <p:cNvPr id="2" name="Title 1"/>
          <p:cNvSpPr>
            <a:spLocks noGrp="1"/>
          </p:cNvSpPr>
          <p:nvPr>
            <p:ph type="title"/>
          </p:nvPr>
        </p:nvSpPr>
        <p:spPr>
          <a:xfrm>
            <a:off x="769000" y="1300962"/>
            <a:ext cx="2298634" cy="893871"/>
          </a:xfrm>
        </p:spPr>
        <p:txBody>
          <a:bodyPr anchor="b">
            <a:normAutofit/>
          </a:bodyPr>
          <a:lstStyle>
            <a:lvl1pPr algn="l">
              <a:defRPr sz="1500" b="0">
                <a:solidFill>
                  <a:schemeClr val="accent1">
                    <a:lumMod val="75000"/>
                  </a:schemeClr>
                </a:solidFill>
              </a:defRPr>
            </a:lvl1pPr>
          </a:lstStyle>
          <a:p>
            <a:r>
              <a:rPr lang="zh-CN" altLang="en-US"/>
              <a:t>单击此处编辑母版标题样式</a:t>
            </a:r>
            <a:endParaRPr lang="en-US" dirty="0"/>
          </a:p>
        </p:txBody>
      </p:sp>
      <p:sp>
        <p:nvSpPr>
          <p:cNvPr id="13" name="文本框 12"/>
          <p:cNvSpPr txBox="1"/>
          <p:nvPr userDrawn="1"/>
        </p:nvSpPr>
        <p:spPr>
          <a:xfrm>
            <a:off x="259715" y="4811395"/>
            <a:ext cx="5773420" cy="245110"/>
          </a:xfrm>
          <a:prstGeom prst="rect">
            <a:avLst/>
          </a:prstGeom>
          <a:noFill/>
          <a:ln w="9525">
            <a:noFill/>
          </a:ln>
        </p:spPr>
        <p:txBody>
          <a:bodyPr wrap="square">
            <a:spAutoFit/>
          </a:bodyPr>
          <a:lstStyle/>
          <a:p>
            <a:pPr indent="0"/>
            <a:r>
              <a:rPr lang="zh-CN" sz="1000" b="1">
                <a:latin typeface="微软雅黑" panose="020B0503020204020204" pitchFamily="34" charset="-122"/>
                <a:ea typeface="微软雅黑" panose="020B0503020204020204" pitchFamily="34" charset="-122"/>
                <a:cs typeface="微软雅黑" panose="020B0503020204020204" pitchFamily="34" charset="-122"/>
                <a:sym typeface="+mn-ea"/>
              </a:rPr>
              <a:t>本次课程为《现代物流学》精讲课</a:t>
            </a:r>
            <a:r>
              <a:rPr lang="en-US" altLang="zh-CN" sz="1000" b="1">
                <a:latin typeface="微软雅黑" panose="020B0503020204020204" pitchFamily="34" charset="-122"/>
                <a:ea typeface="微软雅黑" panose="020B0503020204020204" pitchFamily="34" charset="-122"/>
                <a:cs typeface="微软雅黑" panose="020B0503020204020204" pitchFamily="34" charset="-122"/>
                <a:sym typeface="+mn-ea"/>
              </a:rPr>
              <a:t>2</a:t>
            </a:r>
            <a:r>
              <a:rPr lang="zh-CN" sz="1000" b="1">
                <a:latin typeface="微软雅黑" panose="020B0503020204020204" pitchFamily="34" charset="-122"/>
                <a:ea typeface="微软雅黑" panose="020B0503020204020204" pitchFamily="34" charset="-122"/>
                <a:cs typeface="微软雅黑" panose="020B0503020204020204" pitchFamily="34" charset="-122"/>
                <a:sym typeface="+mn-ea"/>
              </a:rPr>
              <a:t>，如对内容有疑问，请登录</a:t>
            </a:r>
            <a:r>
              <a:rPr lang="en-US" altLang="zh-CN" sz="1000" b="1">
                <a:latin typeface="微软雅黑" panose="020B0503020204020204" pitchFamily="34" charset="-122"/>
                <a:ea typeface="微软雅黑" panose="020B0503020204020204" pitchFamily="34" charset="-122"/>
                <a:cs typeface="微软雅黑" panose="020B0503020204020204" pitchFamily="34" charset="-122"/>
                <a:sym typeface="+mn-ea"/>
              </a:rPr>
              <a:t>POKO</a:t>
            </a:r>
            <a:r>
              <a:rPr lang="zh-CN" altLang="en-US" sz="1000" b="1">
                <a:latin typeface="微软雅黑" panose="020B0503020204020204" pitchFamily="34" charset="-122"/>
                <a:ea typeface="微软雅黑" panose="020B0503020204020204" pitchFamily="34" charset="-122"/>
                <a:cs typeface="微软雅黑" panose="020B0503020204020204" pitchFamily="34" charset="-122"/>
                <a:sym typeface="+mn-ea"/>
              </a:rPr>
              <a:t>学院</a:t>
            </a:r>
            <a:r>
              <a:rPr lang="en-US" altLang="zh-CN" sz="1000" b="1">
                <a:latin typeface="微软雅黑" panose="020B0503020204020204" pitchFamily="34" charset="-122"/>
                <a:ea typeface="微软雅黑" panose="020B0503020204020204" pitchFamily="34" charset="-122"/>
                <a:cs typeface="微软雅黑" panose="020B0503020204020204" pitchFamily="34" charset="-122"/>
                <a:sym typeface="+mn-ea"/>
              </a:rPr>
              <a:t>APP</a:t>
            </a:r>
            <a:r>
              <a:rPr lang="zh-CN" altLang="en-US" sz="1000" b="1">
                <a:latin typeface="微软雅黑" panose="020B0503020204020204" pitchFamily="34" charset="-122"/>
                <a:ea typeface="微软雅黑" panose="020B0503020204020204" pitchFamily="34" charset="-122"/>
                <a:cs typeface="微软雅黑" panose="020B0503020204020204" pitchFamily="34" charset="-122"/>
                <a:sym typeface="+mn-ea"/>
              </a:rPr>
              <a:t>提交问题求助</a:t>
            </a:r>
            <a:endParaRPr lang="zh-CN" altLang="en-US" sz="1000" b="1">
              <a:latin typeface="微软雅黑" panose="020B0503020204020204" pitchFamily="34" charset="-122"/>
              <a:ea typeface="微软雅黑" panose="020B0503020204020204" pitchFamily="34" charset="-122"/>
              <a:cs typeface="微软雅黑" panose="020B0503020204020204" pitchFamily="34" charset="-122"/>
            </a:endParaRPr>
          </a:p>
        </p:txBody>
      </p:sp>
      <p:pic>
        <p:nvPicPr>
          <p:cNvPr id="14" name="图片 13" descr="POKO学院标"/>
          <p:cNvPicPr>
            <a:picLocks noChangeAspect="1"/>
          </p:cNvPicPr>
          <p:nvPr userDrawn="1"/>
        </p:nvPicPr>
        <p:blipFill>
          <a:blip r:embed="rId2"/>
          <a:stretch>
            <a:fillRect/>
          </a:stretch>
        </p:blipFill>
        <p:spPr>
          <a:xfrm>
            <a:off x="8088154" y="188161"/>
            <a:ext cx="773906" cy="774082"/>
          </a:xfrm>
          <a:prstGeom prst="rect">
            <a:avLst/>
          </a:prstGeom>
        </p:spPr>
      </p:pic>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8" name="Rectangle 7"/>
          <p:cNvSpPr/>
          <p:nvPr userDrawn="1"/>
        </p:nvSpPr>
        <p:spPr>
          <a:xfrm>
            <a:off x="0" y="0"/>
            <a:ext cx="9144000" cy="51444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useBgFill="1">
        <p:nvSpPr>
          <p:cNvPr id="9" name="Rounded Rectangle 8"/>
          <p:cNvSpPr/>
          <p:nvPr userDrawn="1"/>
        </p:nvSpPr>
        <p:spPr>
          <a:xfrm>
            <a:off x="91440" y="76213"/>
            <a:ext cx="8961120" cy="4999594"/>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3" name="Picture Placeholder 2"/>
          <p:cNvSpPr>
            <a:spLocks noGrp="1"/>
          </p:cNvSpPr>
          <p:nvPr>
            <p:ph type="pic" idx="1"/>
          </p:nvPr>
        </p:nvSpPr>
        <p:spPr>
          <a:xfrm>
            <a:off x="685800" y="466159"/>
            <a:ext cx="7772400" cy="3249241"/>
          </a:xfrm>
          <a:solidFill>
            <a:schemeClr val="bg2"/>
          </a:solidFill>
          <a:ln>
            <a:noFill/>
          </a:ln>
          <a:effectLst>
            <a:softEdge rad="12700"/>
          </a:effectLst>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8035" indent="0">
              <a:buNone/>
              <a:defRPr sz="1500"/>
            </a:lvl7pPr>
            <a:lvl8pPr marL="2400935" indent="0">
              <a:buNone/>
              <a:defRPr sz="1500"/>
            </a:lvl8pPr>
            <a:lvl9pPr marL="2743835" indent="0">
              <a:buNone/>
              <a:defRPr sz="1500"/>
            </a:lvl9pPr>
          </a:lstStyle>
          <a:p>
            <a:r>
              <a:rPr lang="zh-CN" altLang="en-US"/>
              <a:t>单击图标添加图片</a:t>
            </a:r>
            <a:endParaRPr lang="en-US" dirty="0"/>
          </a:p>
        </p:txBody>
      </p:sp>
      <p:sp>
        <p:nvSpPr>
          <p:cNvPr id="5" name="Date Placeholder 4"/>
          <p:cNvSpPr>
            <a:spLocks noGrp="1"/>
          </p:cNvSpPr>
          <p:nvPr>
            <p:ph type="dt" sz="half" idx="10"/>
          </p:nvPr>
        </p:nvSpPr>
        <p:spPr/>
        <p:txBody>
          <a:bodyPr/>
          <a:lstStyle/>
          <a:p>
            <a:fld id="{AD03F8B0-DC90-4F24-9965-B99CE2D39518}" type="datetimeFigureOut">
              <a:rPr lang="zh-CN" altLang="en-US" smtClean="0"/>
              <a:t>20/11/2</a:t>
            </a:fld>
            <a:endParaRPr lang="zh-CN" altLang="en-US"/>
          </a:p>
        </p:txBody>
      </p:sp>
      <p:sp>
        <p:nvSpPr>
          <p:cNvPr id="7" name="Slide Number Placeholder 6"/>
          <p:cNvSpPr>
            <a:spLocks noGrp="1"/>
          </p:cNvSpPr>
          <p:nvPr>
            <p:ph type="sldNum" sz="quarter" idx="12"/>
          </p:nvPr>
        </p:nvSpPr>
        <p:spPr/>
        <p:txBody>
          <a:bodyPr/>
          <a:lstStyle/>
          <a:p>
            <a:fld id="{226A5DA0-3F0B-4660-9645-CD05A3FC641F}" type="slidenum">
              <a:rPr lang="zh-CN" altLang="en-US" smtClean="0"/>
              <a:t>‹#›</a:t>
            </a:fld>
            <a:endParaRPr lang="zh-CN" altLang="en-US"/>
          </a:p>
        </p:txBody>
      </p:sp>
      <p:sp>
        <p:nvSpPr>
          <p:cNvPr id="10" name="Rectangle 9"/>
          <p:cNvSpPr/>
          <p:nvPr userDrawn="1"/>
        </p:nvSpPr>
        <p:spPr>
          <a:xfrm>
            <a:off x="685800" y="3715400"/>
            <a:ext cx="7772400" cy="102888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2" name="Rectangle 11"/>
          <p:cNvSpPr/>
          <p:nvPr userDrawn="1"/>
        </p:nvSpPr>
        <p:spPr>
          <a:xfrm>
            <a:off x="761999" y="3772560"/>
            <a:ext cx="7600765" cy="902351"/>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6" name="Footer Placeholder 5"/>
          <p:cNvSpPr>
            <a:spLocks noGrp="1"/>
          </p:cNvSpPr>
          <p:nvPr>
            <p:ph type="ftr" sz="quarter" idx="11"/>
          </p:nvPr>
        </p:nvSpPr>
        <p:spPr>
          <a:xfrm>
            <a:off x="1130935" y="4768096"/>
            <a:ext cx="7621905" cy="273892"/>
          </a:xfrm>
        </p:spPr>
        <p:txBody>
          <a:bodyPr/>
          <a:lstStyle/>
          <a:p>
            <a:endParaRPr lang="zh-CN" altLang="en-US"/>
          </a:p>
        </p:txBody>
      </p:sp>
      <p:sp>
        <p:nvSpPr>
          <p:cNvPr id="13" name="Rectangle 12"/>
          <p:cNvSpPr/>
          <p:nvPr userDrawn="1"/>
        </p:nvSpPr>
        <p:spPr>
          <a:xfrm>
            <a:off x="914400" y="4229840"/>
            <a:ext cx="7328514" cy="338831"/>
          </a:xfrm>
          <a:prstGeom prst="rect">
            <a:avLst/>
          </a:prstGeom>
          <a:solidFill>
            <a:schemeClr val="accent1"/>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1" name="Rectangle 10"/>
          <p:cNvSpPr/>
          <p:nvPr userDrawn="1"/>
        </p:nvSpPr>
        <p:spPr>
          <a:xfrm>
            <a:off x="605589" y="3806856"/>
            <a:ext cx="7946136" cy="823104"/>
          </a:xfrm>
          <a:prstGeom prst="rect">
            <a:avLst/>
          </a:prstGeom>
          <a:no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4" name="Text Placeholder 3"/>
          <p:cNvSpPr>
            <a:spLocks noGrp="1"/>
          </p:cNvSpPr>
          <p:nvPr>
            <p:ph type="body" sz="half" idx="2"/>
          </p:nvPr>
        </p:nvSpPr>
        <p:spPr>
          <a:xfrm>
            <a:off x="956289" y="4243159"/>
            <a:ext cx="7244736" cy="301339"/>
          </a:xfrm>
        </p:spPr>
        <p:txBody>
          <a:bodyPr anchor="ctr">
            <a:normAutofit/>
          </a:bodyPr>
          <a:lstStyle>
            <a:lvl1pPr marL="0" indent="0" algn="ctr">
              <a:buNone/>
              <a:defRPr sz="1125" cap="all" spc="250" baseline="0">
                <a:solidFill>
                  <a:srgbClr val="FFFFFF"/>
                </a:solidFill>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8035" indent="0">
              <a:buNone/>
              <a:defRPr sz="675"/>
            </a:lvl7pPr>
            <a:lvl8pPr marL="2400935" indent="0">
              <a:buNone/>
              <a:defRPr sz="675"/>
            </a:lvl8pPr>
            <a:lvl9pPr marL="2743835" indent="0">
              <a:buNone/>
              <a:defRPr sz="675"/>
            </a:lvl9pPr>
          </a:lstStyle>
          <a:p>
            <a:pPr lvl="0"/>
            <a:r>
              <a:rPr lang="zh-CN" altLang="en-US"/>
              <a:t>单击此处编辑母版文本样式</a:t>
            </a:r>
          </a:p>
        </p:txBody>
      </p:sp>
      <p:sp>
        <p:nvSpPr>
          <p:cNvPr id="2" name="Title 1"/>
          <p:cNvSpPr>
            <a:spLocks noGrp="1"/>
          </p:cNvSpPr>
          <p:nvPr>
            <p:ph type="title"/>
          </p:nvPr>
        </p:nvSpPr>
        <p:spPr>
          <a:xfrm>
            <a:off x="914400" y="3829720"/>
            <a:ext cx="7328514" cy="392351"/>
          </a:xfrm>
        </p:spPr>
        <p:txBody>
          <a:bodyPr anchor="ctr" anchorCtr="0"/>
          <a:lstStyle>
            <a:lvl1pPr algn="ctr">
              <a:defRPr sz="1500" b="0">
                <a:solidFill>
                  <a:schemeClr val="accent1">
                    <a:lumMod val="75000"/>
                  </a:schemeClr>
                </a:solidFill>
              </a:defRPr>
            </a:lvl1pPr>
          </a:lstStyle>
          <a:p>
            <a:r>
              <a:rPr lang="zh-CN" altLang="en-US"/>
              <a:t>单击此处编辑母版标题样式</a:t>
            </a:r>
            <a:endParaRPr lang="en-US" dirty="0"/>
          </a:p>
        </p:txBody>
      </p:sp>
      <p:sp>
        <p:nvSpPr>
          <p:cNvPr id="15" name="文本框 14"/>
          <p:cNvSpPr txBox="1"/>
          <p:nvPr userDrawn="1"/>
        </p:nvSpPr>
        <p:spPr>
          <a:xfrm>
            <a:off x="259715" y="4811395"/>
            <a:ext cx="5773420" cy="245110"/>
          </a:xfrm>
          <a:prstGeom prst="rect">
            <a:avLst/>
          </a:prstGeom>
          <a:noFill/>
          <a:ln w="9525">
            <a:noFill/>
          </a:ln>
        </p:spPr>
        <p:txBody>
          <a:bodyPr wrap="square">
            <a:spAutoFit/>
          </a:bodyPr>
          <a:lstStyle/>
          <a:p>
            <a:pPr indent="0"/>
            <a:r>
              <a:rPr lang="zh-CN" sz="1000" b="1">
                <a:latin typeface="微软雅黑" panose="020B0503020204020204" pitchFamily="34" charset="-122"/>
                <a:ea typeface="微软雅黑" panose="020B0503020204020204" pitchFamily="34" charset="-122"/>
                <a:cs typeface="微软雅黑" panose="020B0503020204020204" pitchFamily="34" charset="-122"/>
                <a:sym typeface="+mn-ea"/>
              </a:rPr>
              <a:t>本次课程为《现代物流学》精讲课</a:t>
            </a:r>
            <a:r>
              <a:rPr lang="en-US" altLang="zh-CN" sz="1000" b="1">
                <a:latin typeface="微软雅黑" panose="020B0503020204020204" pitchFamily="34" charset="-122"/>
                <a:ea typeface="微软雅黑" panose="020B0503020204020204" pitchFamily="34" charset="-122"/>
                <a:cs typeface="微软雅黑" panose="020B0503020204020204" pitchFamily="34" charset="-122"/>
                <a:sym typeface="+mn-ea"/>
              </a:rPr>
              <a:t>2</a:t>
            </a:r>
            <a:r>
              <a:rPr lang="zh-CN" sz="1000" b="1">
                <a:latin typeface="微软雅黑" panose="020B0503020204020204" pitchFamily="34" charset="-122"/>
                <a:ea typeface="微软雅黑" panose="020B0503020204020204" pitchFamily="34" charset="-122"/>
                <a:cs typeface="微软雅黑" panose="020B0503020204020204" pitchFamily="34" charset="-122"/>
                <a:sym typeface="+mn-ea"/>
              </a:rPr>
              <a:t>，如对内容有疑问，请登录</a:t>
            </a:r>
            <a:r>
              <a:rPr lang="en-US" altLang="zh-CN" sz="1000" b="1">
                <a:latin typeface="微软雅黑" panose="020B0503020204020204" pitchFamily="34" charset="-122"/>
                <a:ea typeface="微软雅黑" panose="020B0503020204020204" pitchFamily="34" charset="-122"/>
                <a:cs typeface="微软雅黑" panose="020B0503020204020204" pitchFamily="34" charset="-122"/>
                <a:sym typeface="+mn-ea"/>
              </a:rPr>
              <a:t>POKO</a:t>
            </a:r>
            <a:r>
              <a:rPr lang="zh-CN" altLang="en-US" sz="1000" b="1">
                <a:latin typeface="微软雅黑" panose="020B0503020204020204" pitchFamily="34" charset="-122"/>
                <a:ea typeface="微软雅黑" panose="020B0503020204020204" pitchFamily="34" charset="-122"/>
                <a:cs typeface="微软雅黑" panose="020B0503020204020204" pitchFamily="34" charset="-122"/>
                <a:sym typeface="+mn-ea"/>
              </a:rPr>
              <a:t>学院</a:t>
            </a:r>
            <a:r>
              <a:rPr lang="en-US" altLang="zh-CN" sz="1000" b="1">
                <a:latin typeface="微软雅黑" panose="020B0503020204020204" pitchFamily="34" charset="-122"/>
                <a:ea typeface="微软雅黑" panose="020B0503020204020204" pitchFamily="34" charset="-122"/>
                <a:cs typeface="微软雅黑" panose="020B0503020204020204" pitchFamily="34" charset="-122"/>
                <a:sym typeface="+mn-ea"/>
              </a:rPr>
              <a:t>APP</a:t>
            </a:r>
            <a:r>
              <a:rPr lang="zh-CN" altLang="en-US" sz="1000" b="1">
                <a:latin typeface="微软雅黑" panose="020B0503020204020204" pitchFamily="34" charset="-122"/>
                <a:ea typeface="微软雅黑" panose="020B0503020204020204" pitchFamily="34" charset="-122"/>
                <a:cs typeface="微软雅黑" panose="020B0503020204020204" pitchFamily="34" charset="-122"/>
                <a:sym typeface="+mn-ea"/>
              </a:rPr>
              <a:t>提交问题求助</a:t>
            </a:r>
            <a:endParaRPr lang="zh-CN" altLang="en-US" sz="1000" b="1">
              <a:latin typeface="微软雅黑" panose="020B0503020204020204" pitchFamily="34" charset="-122"/>
              <a:ea typeface="微软雅黑" panose="020B0503020204020204" pitchFamily="34" charset="-122"/>
              <a:cs typeface="微软雅黑" panose="020B0503020204020204" pitchFamily="34" charset="-122"/>
            </a:endParaRPr>
          </a:p>
        </p:txBody>
      </p:sp>
      <p:pic>
        <p:nvPicPr>
          <p:cNvPr id="16" name="图片 15" descr="POKO学院标"/>
          <p:cNvPicPr>
            <a:picLocks noChangeAspect="1"/>
          </p:cNvPicPr>
          <p:nvPr userDrawn="1"/>
        </p:nvPicPr>
        <p:blipFill>
          <a:blip r:embed="rId2"/>
          <a:stretch>
            <a:fillRect/>
          </a:stretch>
        </p:blipFill>
        <p:spPr>
          <a:xfrm>
            <a:off x="8088154" y="188161"/>
            <a:ext cx="773906" cy="774082"/>
          </a:xfrm>
          <a:prstGeom prst="rect">
            <a:avLst/>
          </a:prstGeom>
        </p:spPr>
      </p:pic>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_rels/slideMaster2.xml.rels><?xml version="1.0" encoding="UTF-8" standalone="yes"?>
<Relationships xmlns="http://schemas.openxmlformats.org/package/2006/relationships"><Relationship Id="rId11" Type="http://schemas.openxmlformats.org/officeDocument/2006/relationships/slideLayout" Target="../slideLayouts/slideLayout23.xml"/><Relationship Id="rId12" Type="http://schemas.openxmlformats.org/officeDocument/2006/relationships/slideLayout" Target="../slideLayouts/slideLayout24.xml"/><Relationship Id="rId13" Type="http://schemas.openxmlformats.org/officeDocument/2006/relationships/theme" Target="../theme/theme2.xml"/><Relationship Id="rId14" Type="http://schemas.openxmlformats.org/officeDocument/2006/relationships/tags" Target="../tags/tag1.xml"/><Relationship Id="rId15" Type="http://schemas.openxmlformats.org/officeDocument/2006/relationships/tags" Target="../tags/tag2.xml"/><Relationship Id="rId16" Type="http://schemas.openxmlformats.org/officeDocument/2006/relationships/tags" Target="../tags/tag3.xml"/><Relationship Id="rId17" Type="http://schemas.openxmlformats.org/officeDocument/2006/relationships/tags" Target="../tags/tag4.xml"/><Relationship Id="rId18" Type="http://schemas.openxmlformats.org/officeDocument/2006/relationships/tags" Target="../tags/tag5.xml"/><Relationship Id="rId19" Type="http://schemas.openxmlformats.org/officeDocument/2006/relationships/tags" Target="../tags/tag6.xml"/><Relationship Id="rId1" Type="http://schemas.openxmlformats.org/officeDocument/2006/relationships/slideLayout" Target="../slideLayouts/slideLayout13.xml"/><Relationship Id="rId2" Type="http://schemas.openxmlformats.org/officeDocument/2006/relationships/slideLayout" Target="../slideLayouts/slideLayout14.xml"/><Relationship Id="rId3" Type="http://schemas.openxmlformats.org/officeDocument/2006/relationships/slideLayout" Target="../slideLayouts/slideLayout15.xml"/><Relationship Id="rId4" Type="http://schemas.openxmlformats.org/officeDocument/2006/relationships/slideLayout" Target="../slideLayouts/slideLayout16.xml"/><Relationship Id="rId5" Type="http://schemas.openxmlformats.org/officeDocument/2006/relationships/slideLayout" Target="../slideLayouts/slideLayout17.xml"/><Relationship Id="rId6" Type="http://schemas.openxmlformats.org/officeDocument/2006/relationships/slideLayout" Target="../slideLayouts/slideLayout18.xml"/><Relationship Id="rId7" Type="http://schemas.openxmlformats.org/officeDocument/2006/relationships/slideLayout" Target="../slideLayouts/slideLayout19.xml"/><Relationship Id="rId8" Type="http://schemas.openxmlformats.org/officeDocument/2006/relationships/slideLayout" Target="../slideLayouts/slideLayout20.xml"/><Relationship Id="rId9" Type="http://schemas.openxmlformats.org/officeDocument/2006/relationships/slideLayout" Target="../slideLayouts/slideLayout21.xml"/><Relationship Id="rId10" Type="http://schemas.openxmlformats.org/officeDocument/2006/relationships/slideLayout" Target="../slideLayouts/slideLayout22.xml"/></Relationships>
</file>

<file path=ppt/slideMasters/_rels/slideMaster3.xml.rels><?xml version="1.0" encoding="UTF-8" standalone="yes"?>
<Relationships xmlns="http://schemas.openxmlformats.org/package/2006/relationships"><Relationship Id="rId11" Type="http://schemas.openxmlformats.org/officeDocument/2006/relationships/slideLayout" Target="../slideLayouts/slideLayout35.xml"/><Relationship Id="rId12" Type="http://schemas.openxmlformats.org/officeDocument/2006/relationships/theme" Target="../theme/theme3.xml"/><Relationship Id="rId13" Type="http://schemas.openxmlformats.org/officeDocument/2006/relationships/tags" Target="../tags/tag63.xml"/><Relationship Id="rId14" Type="http://schemas.openxmlformats.org/officeDocument/2006/relationships/tags" Target="../tags/tag64.xml"/><Relationship Id="rId15" Type="http://schemas.openxmlformats.org/officeDocument/2006/relationships/tags" Target="../tags/tag65.xml"/><Relationship Id="rId16" Type="http://schemas.openxmlformats.org/officeDocument/2006/relationships/tags" Target="../tags/tag66.xml"/><Relationship Id="rId17" Type="http://schemas.openxmlformats.org/officeDocument/2006/relationships/tags" Target="../tags/tag67.xml"/><Relationship Id="rId18" Type="http://schemas.openxmlformats.org/officeDocument/2006/relationships/tags" Target="../tags/tag68.xml"/><Relationship Id="rId1" Type="http://schemas.openxmlformats.org/officeDocument/2006/relationships/slideLayout" Target="../slideLayouts/slideLayout25.xml"/><Relationship Id="rId2" Type="http://schemas.openxmlformats.org/officeDocument/2006/relationships/slideLayout" Target="../slideLayouts/slideLayout26.xml"/><Relationship Id="rId3" Type="http://schemas.openxmlformats.org/officeDocument/2006/relationships/slideLayout" Target="../slideLayouts/slideLayout27.xml"/><Relationship Id="rId4" Type="http://schemas.openxmlformats.org/officeDocument/2006/relationships/slideLayout" Target="../slideLayouts/slideLayout28.xml"/><Relationship Id="rId5" Type="http://schemas.openxmlformats.org/officeDocument/2006/relationships/slideLayout" Target="../slideLayouts/slideLayout29.xml"/><Relationship Id="rId6" Type="http://schemas.openxmlformats.org/officeDocument/2006/relationships/slideLayout" Target="../slideLayouts/slideLayout30.xml"/><Relationship Id="rId7" Type="http://schemas.openxmlformats.org/officeDocument/2006/relationships/slideLayout" Target="../slideLayouts/slideLayout31.xml"/><Relationship Id="rId8" Type="http://schemas.openxmlformats.org/officeDocument/2006/relationships/slideLayout" Target="../slideLayouts/slideLayout32.xml"/><Relationship Id="rId9" Type="http://schemas.openxmlformats.org/officeDocument/2006/relationships/slideLayout" Target="../slideLayouts/slideLayout33.xml"/><Relationship Id="rId10" Type="http://schemas.openxmlformats.org/officeDocument/2006/relationships/slideLayout" Target="../slideLayouts/slideLayout3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p:cNvSpPr/>
          <p:nvPr userDrawn="1"/>
        </p:nvSpPr>
        <p:spPr>
          <a:xfrm>
            <a:off x="0" y="0"/>
            <a:ext cx="9144000" cy="51444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useBgFill="1">
        <p:nvSpPr>
          <p:cNvPr id="7" name="Rounded Rectangle 6"/>
          <p:cNvSpPr/>
          <p:nvPr userDrawn="1"/>
        </p:nvSpPr>
        <p:spPr>
          <a:xfrm>
            <a:off x="91440" y="76213"/>
            <a:ext cx="8961120" cy="4999594"/>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3" name="Text Placeholder 2"/>
          <p:cNvSpPr>
            <a:spLocks noGrp="1"/>
          </p:cNvSpPr>
          <p:nvPr>
            <p:ph type="body" idx="1"/>
          </p:nvPr>
        </p:nvSpPr>
        <p:spPr>
          <a:xfrm>
            <a:off x="457200" y="1314680"/>
            <a:ext cx="8229600" cy="3280746"/>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2"/>
          </p:nvPr>
        </p:nvSpPr>
        <p:spPr>
          <a:xfrm>
            <a:off x="457200" y="4768096"/>
            <a:ext cx="2133600" cy="273892"/>
          </a:xfrm>
          <a:prstGeom prst="rect">
            <a:avLst/>
          </a:prstGeom>
        </p:spPr>
        <p:txBody>
          <a:bodyPr vert="horz" lIns="91440" tIns="45720" rIns="91440" bIns="45720" rtlCol="0" anchor="ctr"/>
          <a:lstStyle>
            <a:lvl1pPr algn="l">
              <a:defRPr sz="900">
                <a:solidFill>
                  <a:schemeClr val="tx2"/>
                </a:solidFill>
              </a:defRPr>
            </a:lvl1pPr>
          </a:lstStyle>
          <a:p>
            <a:fld id="{AD03F8B0-DC90-4F24-9965-B99CE2D39518}" type="datetimeFigureOut">
              <a:rPr lang="zh-CN" altLang="en-US" smtClean="0"/>
              <a:t>20/11/2</a:t>
            </a:fld>
            <a:endParaRPr lang="zh-CN" altLang="en-US"/>
          </a:p>
        </p:txBody>
      </p:sp>
      <p:sp>
        <p:nvSpPr>
          <p:cNvPr id="6" name="Slide Number Placeholder 5"/>
          <p:cNvSpPr>
            <a:spLocks noGrp="1"/>
          </p:cNvSpPr>
          <p:nvPr>
            <p:ph type="sldNum" sz="quarter" idx="4"/>
          </p:nvPr>
        </p:nvSpPr>
        <p:spPr>
          <a:xfrm>
            <a:off x="6553200" y="4768096"/>
            <a:ext cx="2133600" cy="273892"/>
          </a:xfrm>
          <a:prstGeom prst="rect">
            <a:avLst/>
          </a:prstGeom>
        </p:spPr>
        <p:txBody>
          <a:bodyPr vert="horz" lIns="91440" tIns="45720" rIns="91440" bIns="45720" rtlCol="0" anchor="ctr"/>
          <a:lstStyle>
            <a:lvl1pPr algn="r">
              <a:defRPr sz="900">
                <a:solidFill>
                  <a:schemeClr val="tx2"/>
                </a:solidFill>
              </a:defRPr>
            </a:lvl1pPr>
          </a:lstStyle>
          <a:p>
            <a:fld id="{226A5DA0-3F0B-4660-9645-CD05A3FC641F}" type="slidenum">
              <a:rPr lang="zh-CN" altLang="en-US" smtClean="0"/>
              <a:t>‹#›</a:t>
            </a:fld>
            <a:endParaRPr lang="zh-CN" altLang="en-US"/>
          </a:p>
        </p:txBody>
      </p:sp>
      <p:sp>
        <p:nvSpPr>
          <p:cNvPr id="9" name="Rectangle 8"/>
          <p:cNvSpPr/>
          <p:nvPr userDrawn="1"/>
        </p:nvSpPr>
        <p:spPr>
          <a:xfrm>
            <a:off x="274320" y="208661"/>
            <a:ext cx="8595360" cy="994584"/>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350" kern="1200">
              <a:solidFill>
                <a:schemeClr val="lt1"/>
              </a:solidFill>
              <a:latin typeface="+mn-lt"/>
              <a:ea typeface="+mn-ea"/>
              <a:cs typeface="+mn-cs"/>
            </a:endParaRPr>
          </a:p>
        </p:txBody>
      </p:sp>
      <p:sp>
        <p:nvSpPr>
          <p:cNvPr id="10" name="Rectangle 9"/>
          <p:cNvSpPr/>
          <p:nvPr userDrawn="1"/>
        </p:nvSpPr>
        <p:spPr>
          <a:xfrm>
            <a:off x="372863" y="279695"/>
            <a:ext cx="8380520" cy="839087"/>
          </a:xfrm>
          <a:prstGeom prst="rect">
            <a:avLst/>
          </a:prstGeom>
          <a:solidFill>
            <a:srgbClr val="FFFFFF"/>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Placeholder 1"/>
          <p:cNvSpPr>
            <a:spLocks noGrp="1"/>
          </p:cNvSpPr>
          <p:nvPr>
            <p:ph type="title"/>
          </p:nvPr>
        </p:nvSpPr>
        <p:spPr>
          <a:xfrm>
            <a:off x="426128" y="306333"/>
            <a:ext cx="8260672" cy="779707"/>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
        <p:nvSpPr>
          <p:cNvPr id="12" name="文本框 11"/>
          <p:cNvSpPr txBox="1"/>
          <p:nvPr userDrawn="1"/>
        </p:nvSpPr>
        <p:spPr>
          <a:xfrm>
            <a:off x="259715" y="4811395"/>
            <a:ext cx="5773420" cy="245110"/>
          </a:xfrm>
          <a:prstGeom prst="rect">
            <a:avLst/>
          </a:prstGeom>
          <a:noFill/>
          <a:ln w="9525">
            <a:noFill/>
          </a:ln>
        </p:spPr>
        <p:txBody>
          <a:bodyPr wrap="square">
            <a:spAutoFit/>
          </a:bodyPr>
          <a:lstStyle/>
          <a:p>
            <a:pPr indent="0"/>
            <a:r>
              <a:rPr 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本次课程为《</a:t>
            </a:r>
            <a:r>
              <a:rPr lang="zh-CN" altLang="en-US" sz="1000" b="1" dirty="0">
                <a:latin typeface="微软雅黑" panose="020B0503020204020204" pitchFamily="34" charset="-122"/>
                <a:ea typeface="微软雅黑" panose="020B0503020204020204" pitchFamily="34" charset="-122"/>
                <a:cs typeface="微软雅黑" panose="020B0503020204020204" pitchFamily="34" charset="-122"/>
                <a:sym typeface="+mn-ea"/>
              </a:rPr>
              <a:t>经济基础知识</a:t>
            </a:r>
            <a:r>
              <a:rPr 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a:t>
            </a:r>
            <a:r>
              <a:rPr lang="zh-CN" altLang="en-US" sz="1000" b="1" dirty="0">
                <a:latin typeface="微软雅黑" panose="020B0503020204020204" pitchFamily="34" charset="-122"/>
                <a:ea typeface="微软雅黑" panose="020B0503020204020204" pitchFamily="34" charset="-122"/>
                <a:cs typeface="微软雅黑" panose="020B0503020204020204" pitchFamily="34" charset="-122"/>
                <a:sym typeface="+mn-ea"/>
              </a:rPr>
              <a:t>强化</a:t>
            </a:r>
            <a:r>
              <a:rPr 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课</a:t>
            </a:r>
            <a:r>
              <a:rPr lang="en-US" alt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2</a:t>
            </a:r>
            <a:endParaRPr lang="zh-CN" altLang="en-US" sz="1000" b="1" dirty="0">
              <a:latin typeface="微软雅黑" panose="020B0503020204020204" pitchFamily="34" charset="-122"/>
              <a:ea typeface="微软雅黑" panose="020B0503020204020204" pitchFamily="34" charset="-122"/>
              <a:cs typeface="微软雅黑" panose="020B0503020204020204" pitchFamily="34" charset="-122"/>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87" r:id="rId12"/>
  </p:sldLayoutIdLst>
  <p:txStyles>
    <p:titleStyle>
      <a:lvl1pPr algn="ctr" defTabSz="685800" rtl="0" eaLnBrk="1" latinLnBrk="0" hangingPunct="1">
        <a:spcBef>
          <a:spcPct val="0"/>
        </a:spcBef>
        <a:buNone/>
        <a:defRPr sz="2625" kern="1200" cap="all" baseline="0">
          <a:solidFill>
            <a:schemeClr val="accent1">
              <a:lumMod val="75000"/>
            </a:schemeClr>
          </a:solidFill>
          <a:latin typeface="+mj-lt"/>
          <a:ea typeface="+mj-ea"/>
          <a:cs typeface="+mj-cs"/>
        </a:defRPr>
      </a:lvl1pPr>
    </p:titleStyle>
    <p:bodyStyle>
      <a:lvl1pPr marL="257175" indent="-171450" algn="l" defTabSz="685800" rtl="0" eaLnBrk="1" latinLnBrk="0" hangingPunct="1">
        <a:spcBef>
          <a:spcPct val="15000"/>
        </a:spcBef>
        <a:buClr>
          <a:schemeClr val="accent1"/>
        </a:buClr>
        <a:buFont typeface="Arial" panose="020B0604020202020204" pitchFamily="34" charset="0"/>
        <a:buChar char="•"/>
        <a:defRPr sz="1800" kern="1200">
          <a:solidFill>
            <a:schemeClr val="tx2"/>
          </a:solidFill>
          <a:latin typeface="+mn-lt"/>
          <a:ea typeface="+mn-ea"/>
          <a:cs typeface="+mn-cs"/>
        </a:defRPr>
      </a:lvl1pPr>
      <a:lvl2pPr marL="480060" indent="-171450" algn="l" defTabSz="685800" rtl="0" eaLnBrk="1" latinLnBrk="0" hangingPunct="1">
        <a:spcBef>
          <a:spcPct val="15000"/>
        </a:spcBef>
        <a:buClr>
          <a:schemeClr val="accent2"/>
        </a:buClr>
        <a:buFont typeface="Arial" panose="020B0604020202020204" pitchFamily="34" charset="0"/>
        <a:buChar char="•"/>
        <a:defRPr sz="1500" kern="1200">
          <a:solidFill>
            <a:schemeClr val="tx2"/>
          </a:solidFill>
          <a:latin typeface="+mn-lt"/>
          <a:ea typeface="+mn-ea"/>
          <a:cs typeface="+mn-cs"/>
        </a:defRPr>
      </a:lvl2pPr>
      <a:lvl3pPr marL="685800" indent="-171450" algn="l" defTabSz="685800" rtl="0" eaLnBrk="1" latinLnBrk="0" hangingPunct="1">
        <a:spcBef>
          <a:spcPct val="15000"/>
        </a:spcBef>
        <a:buClr>
          <a:schemeClr val="accent3"/>
        </a:buClr>
        <a:buFont typeface="Arial" panose="020B0604020202020204" pitchFamily="34" charset="0"/>
        <a:buChar char="•"/>
        <a:defRPr sz="1350" kern="1200">
          <a:solidFill>
            <a:schemeClr val="tx2"/>
          </a:solidFill>
          <a:latin typeface="+mn-lt"/>
          <a:ea typeface="+mn-ea"/>
          <a:cs typeface="+mn-cs"/>
        </a:defRPr>
      </a:lvl3pPr>
      <a:lvl4pPr marL="960120" indent="-171450" algn="l" defTabSz="685800" rtl="0" eaLnBrk="1" latinLnBrk="0" hangingPunct="1">
        <a:spcBef>
          <a:spcPct val="15000"/>
        </a:spcBef>
        <a:buClr>
          <a:schemeClr val="accent4"/>
        </a:buClr>
        <a:buFont typeface="Arial" panose="020B0604020202020204" pitchFamily="34" charset="0"/>
        <a:buChar char="•"/>
        <a:defRPr sz="1200" kern="1200">
          <a:solidFill>
            <a:schemeClr val="tx2"/>
          </a:solidFill>
          <a:latin typeface="+mn-lt"/>
          <a:ea typeface="+mn-ea"/>
          <a:cs typeface="+mn-cs"/>
        </a:defRPr>
      </a:lvl4pPr>
      <a:lvl5pPr marL="1165860" indent="-171450" algn="l" defTabSz="685800" rtl="0" eaLnBrk="1" latinLnBrk="0" hangingPunct="1">
        <a:spcBef>
          <a:spcPct val="15000"/>
        </a:spcBef>
        <a:buClr>
          <a:schemeClr val="accent5"/>
        </a:buClr>
        <a:buFont typeface="Arial" panose="020B0604020202020204" pitchFamily="34" charset="0"/>
        <a:buChar char="•"/>
        <a:defRPr sz="1200" kern="1200" baseline="0">
          <a:solidFill>
            <a:schemeClr val="tx2"/>
          </a:solidFill>
          <a:latin typeface="+mn-lt"/>
          <a:ea typeface="+mn-ea"/>
          <a:cs typeface="+mn-cs"/>
        </a:defRPr>
      </a:lvl5pPr>
      <a:lvl6pPr marL="1303020" indent="-137160" algn="l" defTabSz="685800" rtl="0" eaLnBrk="1" latinLnBrk="0" hangingPunct="1">
        <a:spcBef>
          <a:spcPct val="15000"/>
        </a:spcBef>
        <a:buClr>
          <a:schemeClr val="accent1"/>
        </a:buClr>
        <a:buFont typeface="Arial" panose="020B0604020202020204" pitchFamily="34" charset="0"/>
        <a:buChar char="•"/>
        <a:defRPr sz="1050" kern="1200">
          <a:solidFill>
            <a:schemeClr val="tx2"/>
          </a:solidFill>
          <a:latin typeface="+mn-lt"/>
          <a:ea typeface="+mn-ea"/>
          <a:cs typeface="+mn-cs"/>
        </a:defRPr>
      </a:lvl6pPr>
      <a:lvl7pPr marL="1508760" indent="-137160" algn="l" defTabSz="685800" rtl="0" eaLnBrk="1" latinLnBrk="0" hangingPunct="1">
        <a:spcBef>
          <a:spcPct val="15000"/>
        </a:spcBef>
        <a:buClr>
          <a:schemeClr val="accent2"/>
        </a:buClr>
        <a:buFont typeface="Arial" panose="020B0604020202020204" pitchFamily="34" charset="0"/>
        <a:buChar char="•"/>
        <a:defRPr sz="1050" kern="1200">
          <a:solidFill>
            <a:schemeClr val="tx2"/>
          </a:solidFill>
          <a:latin typeface="+mn-lt"/>
          <a:ea typeface="+mn-ea"/>
          <a:cs typeface="+mn-cs"/>
        </a:defRPr>
      </a:lvl7pPr>
      <a:lvl8pPr marL="1645920" indent="-137160" algn="l" defTabSz="685800" rtl="0" eaLnBrk="1" latinLnBrk="0" hangingPunct="1">
        <a:spcBef>
          <a:spcPct val="15000"/>
        </a:spcBef>
        <a:buClr>
          <a:schemeClr val="accent3"/>
        </a:buClr>
        <a:buFont typeface="Arial" panose="020B0604020202020204" pitchFamily="34" charset="0"/>
        <a:buChar char="•"/>
        <a:defRPr sz="1050" kern="1200">
          <a:solidFill>
            <a:schemeClr val="tx2"/>
          </a:solidFill>
          <a:latin typeface="+mn-lt"/>
          <a:ea typeface="+mn-ea"/>
          <a:cs typeface="+mn-cs"/>
        </a:defRPr>
      </a:lvl8pPr>
      <a:lvl9pPr marL="1783080" indent="-137160" algn="l" defTabSz="685800" rtl="0" eaLnBrk="1" latinLnBrk="0" hangingPunct="1">
        <a:spcBef>
          <a:spcPct val="15000"/>
        </a:spcBef>
        <a:buClr>
          <a:schemeClr val="accent4"/>
        </a:buClr>
        <a:buFont typeface="Arial" panose="020B0604020202020204" pitchFamily="34" charset="0"/>
        <a:buChar char="•"/>
        <a:defRPr sz="1050" kern="1200">
          <a:solidFill>
            <a:schemeClr val="tx2"/>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8035" algn="l" defTabSz="685800" rtl="0" eaLnBrk="1" latinLnBrk="0" hangingPunct="1">
        <a:defRPr sz="1350" kern="1200">
          <a:solidFill>
            <a:schemeClr val="tx1"/>
          </a:solidFill>
          <a:latin typeface="+mn-lt"/>
          <a:ea typeface="+mn-ea"/>
          <a:cs typeface="+mn-cs"/>
        </a:defRPr>
      </a:lvl7pPr>
      <a:lvl8pPr marL="2400935" algn="l" defTabSz="685800" rtl="0" eaLnBrk="1" latinLnBrk="0" hangingPunct="1">
        <a:defRPr sz="1350" kern="1200">
          <a:solidFill>
            <a:schemeClr val="tx1"/>
          </a:solidFill>
          <a:latin typeface="+mn-lt"/>
          <a:ea typeface="+mn-ea"/>
          <a:cs typeface="+mn-cs"/>
        </a:defRPr>
      </a:lvl8pPr>
      <a:lvl9pPr marL="2743835" algn="l" defTabSz="685800"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sp>
        <p:nvSpPr>
          <p:cNvPr id="2" name="标题占位符 1"/>
          <p:cNvSpPr>
            <a:spLocks noGrp="1"/>
          </p:cNvSpPr>
          <p:nvPr>
            <p:ph type="title"/>
            <p:custDataLst>
              <p:tags r:id="rId15"/>
            </p:custDataLst>
          </p:nvPr>
        </p:nvSpPr>
        <p:spPr>
          <a:xfrm>
            <a:off x="456300" y="456356"/>
            <a:ext cx="8226900" cy="529265"/>
          </a:xfrm>
          <a:prstGeom prst="rect">
            <a:avLst/>
          </a:prstGeom>
        </p:spPr>
        <p:txBody>
          <a:bodyPr vert="horz" lIns="90170" tIns="46990" rIns="90170" bIns="46990" rtlCol="0" anchor="ctr" anchorCtr="0">
            <a:normAutofit/>
          </a:bodyPr>
          <a:lstStyle/>
          <a:p>
            <a:r>
              <a:rPr lang="zh-CN" altLang="en-US" dirty="0"/>
              <a:t>单击此处编辑母版标题样式</a:t>
            </a:r>
          </a:p>
        </p:txBody>
      </p:sp>
      <p:sp>
        <p:nvSpPr>
          <p:cNvPr id="3" name="文本占位符 2"/>
          <p:cNvSpPr>
            <a:spLocks noGrp="1"/>
          </p:cNvSpPr>
          <p:nvPr>
            <p:ph type="body" idx="1"/>
            <p:custDataLst>
              <p:tags r:id="rId16"/>
            </p:custDataLst>
          </p:nvPr>
        </p:nvSpPr>
        <p:spPr>
          <a:xfrm>
            <a:off x="456300" y="1117938"/>
            <a:ext cx="8226900" cy="3569841"/>
          </a:xfrm>
          <a:prstGeom prst="rect">
            <a:avLst/>
          </a:prstGeom>
        </p:spPr>
        <p:txBody>
          <a:bodyPr vert="horz" lIns="90000" tIns="46800" rIns="90000" bIns="46800" rtlCol="0">
            <a:normAutofit/>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4" name="日期占位符 3"/>
          <p:cNvSpPr>
            <a:spLocks noGrp="1"/>
          </p:cNvSpPr>
          <p:nvPr>
            <p:ph type="dt" sz="half" idx="2"/>
            <p:custDataLst>
              <p:tags r:id="rId17"/>
            </p:custDataLst>
          </p:nvPr>
        </p:nvSpPr>
        <p:spPr>
          <a:xfrm>
            <a:off x="459000" y="4736385"/>
            <a:ext cx="2025000" cy="237629"/>
          </a:xfrm>
          <a:prstGeom prst="rect">
            <a:avLst/>
          </a:prstGeom>
        </p:spPr>
        <p:txBody>
          <a:bodyPr vert="horz" lIns="91440" tIns="45720" rIns="91440" bIns="45720" rtlCol="0" anchor="ctr">
            <a:normAutofit/>
          </a:bodyPr>
          <a:lstStyle>
            <a:lvl1pPr algn="l">
              <a:defRPr sz="750" baseline="0">
                <a:solidFill>
                  <a:schemeClr val="tx1">
                    <a:tint val="75000"/>
                  </a:schemeClr>
                </a:solidFill>
                <a:latin typeface="Arial" panose="020B0604020202020204" pitchFamily="34" charset="0"/>
                <a:ea typeface="微软雅黑" panose="020B0503020204020204" pitchFamily="34" charset="-122"/>
              </a:defRPr>
            </a:lvl1pPr>
          </a:lstStyle>
          <a:p>
            <a:fld id="{760FBDFE-C587-4B4C-A407-44438C67B59E}" type="datetimeFigureOut">
              <a:rPr lang="zh-CN" altLang="en-US" smtClean="0"/>
              <a:t>20/11/2</a:t>
            </a:fld>
            <a:endParaRPr lang="zh-CN" altLang="en-US"/>
          </a:p>
        </p:txBody>
      </p:sp>
      <p:sp>
        <p:nvSpPr>
          <p:cNvPr id="5" name="页脚占位符 4"/>
          <p:cNvSpPr>
            <a:spLocks noGrp="1"/>
          </p:cNvSpPr>
          <p:nvPr>
            <p:ph type="ftr" sz="quarter" idx="3"/>
            <p:custDataLst>
              <p:tags r:id="rId18"/>
            </p:custDataLst>
          </p:nvPr>
        </p:nvSpPr>
        <p:spPr>
          <a:xfrm>
            <a:off x="3087000" y="4736385"/>
            <a:ext cx="2970000" cy="237629"/>
          </a:xfrm>
          <a:prstGeom prst="rect">
            <a:avLst/>
          </a:prstGeom>
        </p:spPr>
        <p:txBody>
          <a:bodyPr vert="horz" lIns="91440" tIns="45720" rIns="91440" bIns="45720" rtlCol="0" anchor="ctr">
            <a:normAutofit/>
          </a:bodyPr>
          <a:lstStyle>
            <a:lvl1pPr algn="ctr">
              <a:defRPr sz="750" baseline="0">
                <a:solidFill>
                  <a:schemeClr val="tx1">
                    <a:tint val="75000"/>
                  </a:schemeClr>
                </a:solidFill>
                <a:latin typeface="Arial" panose="020B0604020202020204" pitchFamily="34" charset="0"/>
                <a:ea typeface="微软雅黑" panose="020B0503020204020204" pitchFamily="34" charset="-122"/>
              </a:defRPr>
            </a:lvl1pPr>
          </a:lstStyle>
          <a:p>
            <a:endParaRPr lang="zh-CN" altLang="en-US" dirty="0"/>
          </a:p>
        </p:txBody>
      </p:sp>
      <p:sp>
        <p:nvSpPr>
          <p:cNvPr id="6" name="灯片编号占位符 5"/>
          <p:cNvSpPr>
            <a:spLocks noGrp="1"/>
          </p:cNvSpPr>
          <p:nvPr>
            <p:ph type="sldNum" sz="quarter" idx="4"/>
            <p:custDataLst>
              <p:tags r:id="rId19"/>
            </p:custDataLst>
          </p:nvPr>
        </p:nvSpPr>
        <p:spPr>
          <a:xfrm>
            <a:off x="6658200" y="4736385"/>
            <a:ext cx="2025000" cy="237629"/>
          </a:xfrm>
          <a:prstGeom prst="rect">
            <a:avLst/>
          </a:prstGeom>
        </p:spPr>
        <p:txBody>
          <a:bodyPr vert="horz" lIns="91440" tIns="45720" rIns="91440" bIns="45720" rtlCol="0" anchor="ctr">
            <a:normAutofit/>
          </a:bodyPr>
          <a:lstStyle>
            <a:lvl1pPr algn="r">
              <a:defRPr sz="750" baseline="0">
                <a:solidFill>
                  <a:schemeClr val="tx1">
                    <a:tint val="75000"/>
                  </a:schemeClr>
                </a:solidFill>
                <a:latin typeface="Arial" panose="020B0604020202020204" pitchFamily="34" charset="0"/>
                <a:ea typeface="微软雅黑" panose="020B0503020204020204" pitchFamily="34" charset="-122"/>
              </a:defRPr>
            </a:lvl1pPr>
          </a:lstStyle>
          <a:p>
            <a:fld id="{49AE70B2-8BF9-45C0-BB95-33D1B9D3A854}" type="slidenum">
              <a:rPr lang="zh-CN" altLang="en-US" smtClean="0"/>
              <a:t>‹#›</a:t>
            </a:fld>
            <a:endParaRPr lang="zh-CN" altLang="en-US" dirty="0"/>
          </a:p>
        </p:txBody>
      </p:sp>
    </p:spTree>
    <p:custDataLst>
      <p:tags r:id="rId14"/>
    </p:custDataLst>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 id="2147483674" r:id="rId12"/>
  </p:sldLayoutIdLst>
  <p:txStyles>
    <p:titleStyle>
      <a:lvl1pPr algn="l" defTabSz="685800" rtl="0" eaLnBrk="1" fontAlgn="auto" latinLnBrk="0" hangingPunct="1">
        <a:lnSpc>
          <a:spcPct val="100000"/>
        </a:lnSpc>
        <a:spcBef>
          <a:spcPct val="0"/>
        </a:spcBef>
        <a:buNone/>
        <a:defRPr sz="2700" b="1" u="none" strike="noStrike" kern="1200" cap="none" spc="300" normalizeH="0" baseline="0">
          <a:solidFill>
            <a:schemeClr val="tx1">
              <a:lumMod val="85000"/>
              <a:lumOff val="15000"/>
            </a:schemeClr>
          </a:solidFill>
          <a:uFillTx/>
          <a:latin typeface="Arial" panose="020B0604020202020204" pitchFamily="34" charset="0"/>
          <a:ea typeface="微软雅黑" panose="020B0503020204020204" pitchFamily="34" charset="-122"/>
          <a:cs typeface="+mj-cs"/>
        </a:defRPr>
      </a:lvl1pPr>
    </p:titleStyle>
    <p:bodyStyle>
      <a:lvl1pPr marL="171450" indent="-171450" algn="l" defTabSz="685800" rtl="0" eaLnBrk="1" fontAlgn="auto" latinLnBrk="0" hangingPunct="1">
        <a:lnSpc>
          <a:spcPct val="130000"/>
        </a:lnSpc>
        <a:spcBef>
          <a:spcPts val="0"/>
        </a:spcBef>
        <a:spcAft>
          <a:spcPts val="1000"/>
        </a:spcAft>
        <a:buFont typeface="Arial" panose="020B0604020202020204" pitchFamily="34" charset="0"/>
        <a:buChar char="●"/>
        <a:defRPr sz="135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1pPr>
      <a:lvl2pPr marL="514350" indent="-171450" algn="l" defTabSz="685800" rtl="0" eaLnBrk="1" fontAlgn="auto" latinLnBrk="0" hangingPunct="1">
        <a:lnSpc>
          <a:spcPct val="120000"/>
        </a:lnSpc>
        <a:spcBef>
          <a:spcPts val="0"/>
        </a:spcBef>
        <a:spcAft>
          <a:spcPts val="600"/>
        </a:spcAft>
        <a:buFont typeface="Arial" panose="020B0604020202020204" pitchFamily="34" charset="0"/>
        <a:buChar char="●"/>
        <a:tabLst>
          <a:tab pos="1207135" algn="l"/>
          <a:tab pos="1207135" algn="l"/>
          <a:tab pos="1207135" algn="l"/>
          <a:tab pos="1207135" algn="l"/>
        </a:tabLst>
        <a:defRPr sz="12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2pPr>
      <a:lvl3pPr marL="857250" indent="-171450" algn="l" defTabSz="685800" rtl="0" eaLnBrk="1" fontAlgn="auto" latinLnBrk="0" hangingPunct="1">
        <a:lnSpc>
          <a:spcPct val="120000"/>
        </a:lnSpc>
        <a:spcBef>
          <a:spcPts val="0"/>
        </a:spcBef>
        <a:spcAft>
          <a:spcPts val="600"/>
        </a:spcAft>
        <a:buFont typeface="Arial" panose="020B0604020202020204" pitchFamily="34" charset="0"/>
        <a:buChar char="●"/>
        <a:defRPr sz="12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3pPr>
      <a:lvl4pPr marL="1200150" indent="-171450" algn="l" defTabSz="685800" rtl="0" eaLnBrk="1" fontAlgn="auto" latinLnBrk="0" hangingPunct="1">
        <a:lnSpc>
          <a:spcPct val="120000"/>
        </a:lnSpc>
        <a:spcBef>
          <a:spcPts val="0"/>
        </a:spcBef>
        <a:spcAft>
          <a:spcPts val="300"/>
        </a:spcAft>
        <a:buFont typeface="Wingdings" panose="05000000000000000000" charset="0"/>
        <a:buChar char=""/>
        <a:defRPr sz="105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4pPr>
      <a:lvl5pPr marL="1543050" indent="-171450" algn="l" defTabSz="685800" rtl="0" eaLnBrk="1" fontAlgn="auto" latinLnBrk="0" hangingPunct="1">
        <a:lnSpc>
          <a:spcPct val="120000"/>
        </a:lnSpc>
        <a:spcBef>
          <a:spcPts val="0"/>
        </a:spcBef>
        <a:spcAft>
          <a:spcPts val="300"/>
        </a:spcAft>
        <a:buFont typeface="Arial" panose="020B0604020202020204" pitchFamily="34" charset="0"/>
        <a:buChar char="•"/>
        <a:defRPr sz="105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zh-CN"/>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sp>
        <p:nvSpPr>
          <p:cNvPr id="2" name="标题占位符 1"/>
          <p:cNvSpPr>
            <a:spLocks noGrp="1"/>
          </p:cNvSpPr>
          <p:nvPr>
            <p:ph type="title"/>
            <p:custDataLst>
              <p:tags r:id="rId14"/>
            </p:custDataLst>
          </p:nvPr>
        </p:nvSpPr>
        <p:spPr>
          <a:xfrm>
            <a:off x="456300" y="456356"/>
            <a:ext cx="8226900" cy="529265"/>
          </a:xfrm>
          <a:prstGeom prst="rect">
            <a:avLst/>
          </a:prstGeom>
        </p:spPr>
        <p:txBody>
          <a:bodyPr vert="horz" lIns="90170" tIns="46990" rIns="90170" bIns="46990" rtlCol="0" anchor="ctr" anchorCtr="0">
            <a:normAutofit/>
          </a:bodyPr>
          <a:lstStyle/>
          <a:p>
            <a:r>
              <a:rPr lang="zh-CN" altLang="en-US" dirty="0"/>
              <a:t>单击此处编辑母版标题样式</a:t>
            </a:r>
          </a:p>
        </p:txBody>
      </p:sp>
      <p:sp>
        <p:nvSpPr>
          <p:cNvPr id="3" name="文本占位符 2"/>
          <p:cNvSpPr>
            <a:spLocks noGrp="1"/>
          </p:cNvSpPr>
          <p:nvPr>
            <p:ph type="body" idx="1"/>
            <p:custDataLst>
              <p:tags r:id="rId15"/>
            </p:custDataLst>
          </p:nvPr>
        </p:nvSpPr>
        <p:spPr>
          <a:xfrm>
            <a:off x="456300" y="1117938"/>
            <a:ext cx="8226900" cy="3569841"/>
          </a:xfrm>
          <a:prstGeom prst="rect">
            <a:avLst/>
          </a:prstGeom>
        </p:spPr>
        <p:txBody>
          <a:bodyPr vert="horz" lIns="90000" tIns="46800" rIns="90000" bIns="46800" rtlCol="0">
            <a:normAutofit/>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4" name="日期占位符 3"/>
          <p:cNvSpPr>
            <a:spLocks noGrp="1"/>
          </p:cNvSpPr>
          <p:nvPr>
            <p:ph type="dt" sz="half" idx="2"/>
            <p:custDataLst>
              <p:tags r:id="rId16"/>
            </p:custDataLst>
          </p:nvPr>
        </p:nvSpPr>
        <p:spPr>
          <a:xfrm>
            <a:off x="459000" y="4736385"/>
            <a:ext cx="2025000" cy="237629"/>
          </a:xfrm>
          <a:prstGeom prst="rect">
            <a:avLst/>
          </a:prstGeom>
        </p:spPr>
        <p:txBody>
          <a:bodyPr vert="horz" lIns="91440" tIns="45720" rIns="91440" bIns="45720" rtlCol="0" anchor="ctr">
            <a:normAutofit/>
          </a:bodyPr>
          <a:lstStyle>
            <a:lvl1pPr algn="l">
              <a:defRPr sz="750" baseline="0">
                <a:solidFill>
                  <a:schemeClr val="tx1">
                    <a:tint val="75000"/>
                  </a:schemeClr>
                </a:solidFill>
                <a:latin typeface="Arial" panose="020B0604020202020204" pitchFamily="34" charset="0"/>
                <a:ea typeface="微软雅黑" panose="020B0503020204020204" pitchFamily="34" charset="-122"/>
              </a:defRPr>
            </a:lvl1pPr>
          </a:lstStyle>
          <a:p>
            <a:r>
              <a:rPr lang="zh-CN" altLang="en-US"/>
              <a:t>本课程</a:t>
            </a:r>
          </a:p>
        </p:txBody>
      </p:sp>
      <p:sp>
        <p:nvSpPr>
          <p:cNvPr id="5" name="页脚占位符 4"/>
          <p:cNvSpPr>
            <a:spLocks noGrp="1"/>
          </p:cNvSpPr>
          <p:nvPr>
            <p:ph type="ftr" sz="quarter" idx="3"/>
            <p:custDataLst>
              <p:tags r:id="rId17"/>
            </p:custDataLst>
          </p:nvPr>
        </p:nvSpPr>
        <p:spPr>
          <a:xfrm>
            <a:off x="3087000" y="4736385"/>
            <a:ext cx="2970000" cy="237629"/>
          </a:xfrm>
          <a:prstGeom prst="rect">
            <a:avLst/>
          </a:prstGeom>
        </p:spPr>
        <p:txBody>
          <a:bodyPr vert="horz" lIns="91440" tIns="45720" rIns="91440" bIns="45720" rtlCol="0" anchor="ctr">
            <a:normAutofit/>
          </a:bodyPr>
          <a:lstStyle>
            <a:lvl1pPr algn="ctr">
              <a:defRPr sz="750" baseline="0">
                <a:solidFill>
                  <a:schemeClr val="tx1">
                    <a:tint val="75000"/>
                  </a:schemeClr>
                </a:solidFill>
                <a:latin typeface="Arial" panose="020B0604020202020204" pitchFamily="34" charset="0"/>
                <a:ea typeface="微软雅黑" panose="020B0503020204020204" pitchFamily="34" charset="-122"/>
              </a:defRPr>
            </a:lvl1pPr>
          </a:lstStyle>
          <a:p>
            <a:endParaRPr lang="zh-CN" altLang="en-US" dirty="0"/>
          </a:p>
        </p:txBody>
      </p:sp>
      <p:sp>
        <p:nvSpPr>
          <p:cNvPr id="6" name="灯片编号占位符 5"/>
          <p:cNvSpPr>
            <a:spLocks noGrp="1"/>
          </p:cNvSpPr>
          <p:nvPr>
            <p:ph type="sldNum" sz="quarter" idx="4"/>
            <p:custDataLst>
              <p:tags r:id="rId18"/>
            </p:custDataLst>
          </p:nvPr>
        </p:nvSpPr>
        <p:spPr>
          <a:xfrm>
            <a:off x="6658200" y="4736385"/>
            <a:ext cx="2025000" cy="237629"/>
          </a:xfrm>
          <a:prstGeom prst="rect">
            <a:avLst/>
          </a:prstGeom>
        </p:spPr>
        <p:txBody>
          <a:bodyPr vert="horz" lIns="91440" tIns="45720" rIns="91440" bIns="45720" rtlCol="0" anchor="ctr">
            <a:normAutofit/>
          </a:bodyPr>
          <a:lstStyle>
            <a:lvl1pPr algn="r">
              <a:defRPr sz="750" baseline="0">
                <a:solidFill>
                  <a:schemeClr val="tx1">
                    <a:tint val="75000"/>
                  </a:schemeClr>
                </a:solidFill>
                <a:latin typeface="Arial" panose="020B0604020202020204" pitchFamily="34" charset="0"/>
                <a:ea typeface="微软雅黑" panose="020B0503020204020204" pitchFamily="34" charset="-122"/>
              </a:defRPr>
            </a:lvl1pPr>
          </a:lstStyle>
          <a:p>
            <a:fld id="{49AE70B2-8BF9-45C0-BB95-33D1B9D3A854}" type="slidenum">
              <a:rPr lang="zh-CN" altLang="en-US" smtClean="0"/>
              <a:t>‹#›</a:t>
            </a:fld>
            <a:endParaRPr lang="zh-CN" altLang="en-US" dirty="0"/>
          </a:p>
        </p:txBody>
      </p:sp>
    </p:spTree>
    <p:custDataLst>
      <p:tags r:id="rId13"/>
    </p:custDataLst>
  </p:cSld>
  <p:clrMap bg1="lt1" tx1="dk1" bg2="lt2" tx2="dk2" accent1="accent1" accent2="accent2" accent3="accent3" accent4="accent4" accent5="accent5" accent6="accent6" hlink="hlink" folHlink="folHlink"/>
  <p:sldLayoutIdLst>
    <p:sldLayoutId id="2147483676" r:id="rId1"/>
    <p:sldLayoutId id="2147483677" r:id="rId2"/>
    <p:sldLayoutId id="2147483678" r:id="rId3"/>
    <p:sldLayoutId id="2147483679" r:id="rId4"/>
    <p:sldLayoutId id="2147483680" r:id="rId5"/>
    <p:sldLayoutId id="2147483681" r:id="rId6"/>
    <p:sldLayoutId id="2147483682" r:id="rId7"/>
    <p:sldLayoutId id="2147483683" r:id="rId8"/>
    <p:sldLayoutId id="2147483684" r:id="rId9"/>
    <p:sldLayoutId id="2147483685" r:id="rId10"/>
    <p:sldLayoutId id="2147483686" r:id="rId11"/>
  </p:sldLayoutIdLst>
  <p:txStyles>
    <p:titleStyle>
      <a:lvl1pPr algn="l" defTabSz="685800" rtl="0" eaLnBrk="1" fontAlgn="auto" latinLnBrk="0" hangingPunct="1">
        <a:lnSpc>
          <a:spcPct val="100000"/>
        </a:lnSpc>
        <a:spcBef>
          <a:spcPct val="0"/>
        </a:spcBef>
        <a:buNone/>
        <a:defRPr sz="2700" b="1" u="none" strike="noStrike" kern="1200" cap="none" spc="300" normalizeH="0" baseline="0">
          <a:solidFill>
            <a:schemeClr val="tx1">
              <a:lumMod val="85000"/>
              <a:lumOff val="15000"/>
            </a:schemeClr>
          </a:solidFill>
          <a:uFillTx/>
          <a:latin typeface="Arial" panose="020B0604020202020204" pitchFamily="34" charset="0"/>
          <a:ea typeface="微软雅黑" panose="020B0503020204020204" pitchFamily="34" charset="-122"/>
          <a:cs typeface="+mj-cs"/>
        </a:defRPr>
      </a:lvl1pPr>
    </p:titleStyle>
    <p:bodyStyle>
      <a:lvl1pPr marL="171450" indent="-171450" algn="l" defTabSz="685800" rtl="0" eaLnBrk="1" fontAlgn="auto" latinLnBrk="0" hangingPunct="1">
        <a:lnSpc>
          <a:spcPct val="130000"/>
        </a:lnSpc>
        <a:spcBef>
          <a:spcPts val="0"/>
        </a:spcBef>
        <a:spcAft>
          <a:spcPts val="1000"/>
        </a:spcAft>
        <a:buFont typeface="Arial" panose="020B0604020202020204" pitchFamily="34" charset="0"/>
        <a:buChar char="●"/>
        <a:defRPr sz="135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1pPr>
      <a:lvl2pPr marL="514350" indent="-171450" algn="l" defTabSz="685800" rtl="0" eaLnBrk="1" fontAlgn="auto" latinLnBrk="0" hangingPunct="1">
        <a:lnSpc>
          <a:spcPct val="120000"/>
        </a:lnSpc>
        <a:spcBef>
          <a:spcPts val="0"/>
        </a:spcBef>
        <a:spcAft>
          <a:spcPts val="600"/>
        </a:spcAft>
        <a:buFont typeface="Arial" panose="020B0604020202020204" pitchFamily="34" charset="0"/>
        <a:buChar char="●"/>
        <a:tabLst>
          <a:tab pos="1207135" algn="l"/>
          <a:tab pos="1207135" algn="l"/>
          <a:tab pos="1207135" algn="l"/>
          <a:tab pos="1207135" algn="l"/>
        </a:tabLst>
        <a:defRPr sz="12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2pPr>
      <a:lvl3pPr marL="857250" indent="-171450" algn="l" defTabSz="685800" rtl="0" eaLnBrk="1" fontAlgn="auto" latinLnBrk="0" hangingPunct="1">
        <a:lnSpc>
          <a:spcPct val="120000"/>
        </a:lnSpc>
        <a:spcBef>
          <a:spcPts val="0"/>
        </a:spcBef>
        <a:spcAft>
          <a:spcPts val="600"/>
        </a:spcAft>
        <a:buFont typeface="Arial" panose="020B0604020202020204" pitchFamily="34" charset="0"/>
        <a:buChar char="●"/>
        <a:defRPr sz="12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3pPr>
      <a:lvl4pPr marL="1200150" indent="-171450" algn="l" defTabSz="685800" rtl="0" eaLnBrk="1" fontAlgn="auto" latinLnBrk="0" hangingPunct="1">
        <a:lnSpc>
          <a:spcPct val="120000"/>
        </a:lnSpc>
        <a:spcBef>
          <a:spcPts val="0"/>
        </a:spcBef>
        <a:spcAft>
          <a:spcPts val="300"/>
        </a:spcAft>
        <a:buFont typeface="Wingdings" panose="05000000000000000000" charset="0"/>
        <a:buChar char=""/>
        <a:defRPr sz="105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4pPr>
      <a:lvl5pPr marL="1543050" indent="-171450" algn="l" defTabSz="685800" rtl="0" eaLnBrk="1" fontAlgn="auto" latinLnBrk="0" hangingPunct="1">
        <a:lnSpc>
          <a:spcPct val="120000"/>
        </a:lnSpc>
        <a:spcBef>
          <a:spcPts val="0"/>
        </a:spcBef>
        <a:spcAft>
          <a:spcPts val="300"/>
        </a:spcAft>
        <a:buFont typeface="Arial" panose="020B0604020202020204" pitchFamily="34" charset="0"/>
        <a:buChar char="•"/>
        <a:defRPr sz="105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zh-CN"/>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4" Type="http://schemas.openxmlformats.org/officeDocument/2006/relationships/image" Target="../media/image4.jpeg"/><Relationship Id="rId5" Type="http://schemas.openxmlformats.org/officeDocument/2006/relationships/image" Target="../media/image5.jpeg"/><Relationship Id="rId6" Type="http://schemas.openxmlformats.org/officeDocument/2006/relationships/image" Target="../media/image6.png"/><Relationship Id="rId1" Type="http://schemas.openxmlformats.org/officeDocument/2006/relationships/slideLayout" Target="../slideLayouts/slideLayout12.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image" Target="../media/image7.pn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6.xml"/><Relationship Id="rId3" Type="http://schemas.openxmlformats.org/officeDocument/2006/relationships/image" Target="../media/image8.png"/></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9.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0.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1.xml"/><Relationship Id="rId3" Type="http://schemas.openxmlformats.org/officeDocument/2006/relationships/image" Target="../media/image9.png"/></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3.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4.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5.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6.xml"/><Relationship Id="rId3" Type="http://schemas.openxmlformats.org/officeDocument/2006/relationships/image" Target="../media/image10.png"/></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9.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0.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1.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3.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4.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5.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6.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7.xml"/><Relationship Id="rId3" Type="http://schemas.openxmlformats.org/officeDocument/2006/relationships/image" Target="../media/image11.png"/></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9.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0.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1.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3.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4.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5.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任意多边形: 形状 15"/>
          <p:cNvSpPr/>
          <p:nvPr/>
        </p:nvSpPr>
        <p:spPr>
          <a:xfrm rot="2700000">
            <a:off x="3696919" y="2606898"/>
            <a:ext cx="5073200" cy="5073200"/>
          </a:xfrm>
          <a:custGeom>
            <a:avLst/>
            <a:gdLst>
              <a:gd name="connsiteX0" fmla="*/ 210727 w 6764267"/>
              <a:gd name="connsiteY0" fmla="*/ 210726 h 6764267"/>
              <a:gd name="connsiteX1" fmla="*/ 719464 w 6764267"/>
              <a:gd name="connsiteY1" fmla="*/ 0 h 6764267"/>
              <a:gd name="connsiteX2" fmla="*/ 6764267 w 6764267"/>
              <a:gd name="connsiteY2" fmla="*/ 0 h 6764267"/>
              <a:gd name="connsiteX3" fmla="*/ 0 w 6764267"/>
              <a:gd name="connsiteY3" fmla="*/ 6764267 h 6764267"/>
              <a:gd name="connsiteX4" fmla="*/ 0 w 6764267"/>
              <a:gd name="connsiteY4" fmla="*/ 719463 h 6764267"/>
              <a:gd name="connsiteX5" fmla="*/ 210727 w 6764267"/>
              <a:gd name="connsiteY5" fmla="*/ 210726 h 6764267"/>
              <a:gd name="connsiteX0-1" fmla="*/ 210727 w 6764267"/>
              <a:gd name="connsiteY0-2" fmla="*/ 210726 h 6764267"/>
              <a:gd name="connsiteX1-3" fmla="*/ 719464 w 6764267"/>
              <a:gd name="connsiteY1-4" fmla="*/ 0 h 6764267"/>
              <a:gd name="connsiteX2-5" fmla="*/ 6764267 w 6764267"/>
              <a:gd name="connsiteY2-6" fmla="*/ 0 h 6764267"/>
              <a:gd name="connsiteX3-7" fmla="*/ 3308399 w 6764267"/>
              <a:gd name="connsiteY3-8" fmla="*/ 3454528 h 6764267"/>
              <a:gd name="connsiteX4-9" fmla="*/ 0 w 6764267"/>
              <a:gd name="connsiteY4-10" fmla="*/ 6764267 h 6764267"/>
              <a:gd name="connsiteX5-11" fmla="*/ 0 w 6764267"/>
              <a:gd name="connsiteY5-12" fmla="*/ 719463 h 6764267"/>
              <a:gd name="connsiteX6" fmla="*/ 210727 w 6764267"/>
              <a:gd name="connsiteY6" fmla="*/ 210726 h 6764267"/>
              <a:gd name="connsiteX0-13" fmla="*/ 3308399 w 6764267"/>
              <a:gd name="connsiteY0-14" fmla="*/ 3454528 h 6764267"/>
              <a:gd name="connsiteX1-15" fmla="*/ 0 w 6764267"/>
              <a:gd name="connsiteY1-16" fmla="*/ 6764267 h 6764267"/>
              <a:gd name="connsiteX2-17" fmla="*/ 0 w 6764267"/>
              <a:gd name="connsiteY2-18" fmla="*/ 719463 h 6764267"/>
              <a:gd name="connsiteX3-19" fmla="*/ 210727 w 6764267"/>
              <a:gd name="connsiteY3-20" fmla="*/ 210726 h 6764267"/>
              <a:gd name="connsiteX4-21" fmla="*/ 719464 w 6764267"/>
              <a:gd name="connsiteY4-22" fmla="*/ 0 h 6764267"/>
              <a:gd name="connsiteX5-23" fmla="*/ 6764267 w 6764267"/>
              <a:gd name="connsiteY5-24" fmla="*/ 0 h 6764267"/>
              <a:gd name="connsiteX6-25" fmla="*/ 3399839 w 6764267"/>
              <a:gd name="connsiteY6-26" fmla="*/ 3545968 h 6764267"/>
              <a:gd name="connsiteX0-27" fmla="*/ 3308399 w 6764267"/>
              <a:gd name="connsiteY0-28" fmla="*/ 3454528 h 6764267"/>
              <a:gd name="connsiteX1-29" fmla="*/ 0 w 6764267"/>
              <a:gd name="connsiteY1-30" fmla="*/ 6764267 h 6764267"/>
              <a:gd name="connsiteX2-31" fmla="*/ 0 w 6764267"/>
              <a:gd name="connsiteY2-32" fmla="*/ 719463 h 6764267"/>
              <a:gd name="connsiteX3-33" fmla="*/ 210727 w 6764267"/>
              <a:gd name="connsiteY3-34" fmla="*/ 210726 h 6764267"/>
              <a:gd name="connsiteX4-35" fmla="*/ 719464 w 6764267"/>
              <a:gd name="connsiteY4-36" fmla="*/ 0 h 6764267"/>
              <a:gd name="connsiteX5-37" fmla="*/ 6764267 w 6764267"/>
              <a:gd name="connsiteY5-38" fmla="*/ 0 h 6764267"/>
              <a:gd name="connsiteX0-39" fmla="*/ 0 w 6764267"/>
              <a:gd name="connsiteY0-40" fmla="*/ 6764267 h 6764267"/>
              <a:gd name="connsiteX1-41" fmla="*/ 0 w 6764267"/>
              <a:gd name="connsiteY1-42" fmla="*/ 719463 h 6764267"/>
              <a:gd name="connsiteX2-43" fmla="*/ 210727 w 6764267"/>
              <a:gd name="connsiteY2-44" fmla="*/ 210726 h 6764267"/>
              <a:gd name="connsiteX3-45" fmla="*/ 719464 w 6764267"/>
              <a:gd name="connsiteY3-46" fmla="*/ 0 h 6764267"/>
              <a:gd name="connsiteX4-47" fmla="*/ 6764267 w 6764267"/>
              <a:gd name="connsiteY4-48" fmla="*/ 0 h 6764267"/>
            </a:gdLst>
            <a:ahLst/>
            <a:cxnLst>
              <a:cxn ang="0">
                <a:pos x="connsiteX0-1" y="connsiteY0-2"/>
              </a:cxn>
              <a:cxn ang="0">
                <a:pos x="connsiteX1-3" y="connsiteY1-4"/>
              </a:cxn>
              <a:cxn ang="0">
                <a:pos x="connsiteX2-5" y="connsiteY2-6"/>
              </a:cxn>
              <a:cxn ang="0">
                <a:pos x="connsiteX3-7" y="connsiteY3-8"/>
              </a:cxn>
              <a:cxn ang="0">
                <a:pos x="connsiteX4-9" y="connsiteY4-10"/>
              </a:cxn>
            </a:cxnLst>
            <a:rect l="l" t="t" r="r" b="b"/>
            <a:pathLst>
              <a:path w="6764267" h="6764267">
                <a:moveTo>
                  <a:pt x="0" y="6764267"/>
                </a:moveTo>
                <a:lnTo>
                  <a:pt x="0" y="719463"/>
                </a:lnTo>
                <a:cubicBezTo>
                  <a:pt x="0" y="520789"/>
                  <a:pt x="80529" y="340923"/>
                  <a:pt x="210727" y="210726"/>
                </a:cubicBezTo>
                <a:cubicBezTo>
                  <a:pt x="340924" y="80529"/>
                  <a:pt x="520790" y="0"/>
                  <a:pt x="719464" y="0"/>
                </a:cubicBezTo>
                <a:lnTo>
                  <a:pt x="6764267" y="0"/>
                </a:lnTo>
              </a:path>
            </a:pathLst>
          </a:custGeom>
          <a:ln w="152400">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0"/>
          </a:p>
        </p:txBody>
      </p:sp>
      <p:pic>
        <p:nvPicPr>
          <p:cNvPr id="28" name="图片占位符 27"/>
          <p:cNvPicPr>
            <a:picLocks noGrp="1" noChangeAspect="1"/>
          </p:cNvPicPr>
          <p:nvPr>
            <p:ph type="pic" sz="quarter" idx="12"/>
          </p:nvPr>
        </p:nvPicPr>
        <p:blipFill>
          <a:blip r:embed="rId3" cstate="screen"/>
          <a:srcRect/>
          <a:stretch>
            <a:fillRect/>
          </a:stretch>
        </p:blipFill>
        <p:spPr>
          <a:xfrm>
            <a:off x="8168095" y="2509080"/>
            <a:ext cx="975905" cy="2302049"/>
          </a:xfrm>
        </p:spPr>
      </p:pic>
      <p:pic>
        <p:nvPicPr>
          <p:cNvPr id="26" name="图片占位符 25"/>
          <p:cNvPicPr>
            <a:picLocks noGrp="1" noChangeAspect="1"/>
          </p:cNvPicPr>
          <p:nvPr>
            <p:ph type="pic" sz="quarter" idx="11"/>
          </p:nvPr>
        </p:nvPicPr>
        <p:blipFill>
          <a:blip r:embed="rId4" cstate="screen"/>
          <a:srcRect/>
          <a:stretch>
            <a:fillRect/>
          </a:stretch>
        </p:blipFill>
        <p:spPr/>
      </p:pic>
      <p:pic>
        <p:nvPicPr>
          <p:cNvPr id="21" name="图片占位符 20"/>
          <p:cNvPicPr>
            <a:picLocks noGrp="1" noChangeAspect="1"/>
          </p:cNvPicPr>
          <p:nvPr>
            <p:ph type="pic" sz="quarter" idx="10"/>
          </p:nvPr>
        </p:nvPicPr>
        <p:blipFill>
          <a:blip r:embed="rId5" cstate="screen"/>
          <a:srcRect/>
          <a:stretch>
            <a:fillRect/>
          </a:stretch>
        </p:blipFill>
        <p:spPr/>
      </p:pic>
      <p:sp>
        <p:nvSpPr>
          <p:cNvPr id="29" name="文本框 28"/>
          <p:cNvSpPr txBox="1"/>
          <p:nvPr/>
        </p:nvSpPr>
        <p:spPr>
          <a:xfrm>
            <a:off x="510064" y="1292543"/>
            <a:ext cx="5075873" cy="461665"/>
          </a:xfrm>
          <a:prstGeom prst="rect">
            <a:avLst/>
          </a:prstGeom>
          <a:noFill/>
        </p:spPr>
        <p:txBody>
          <a:bodyPr wrap="square" rtlCol="0">
            <a:spAutoFit/>
          </a:bodyPr>
          <a:lstStyle>
            <a:defPPr>
              <a:defRPr lang="zh-CN"/>
            </a:defPPr>
            <a:lvl1pPr>
              <a:defRPr sz="2800" b="1">
                <a:solidFill>
                  <a:schemeClr val="accent1"/>
                </a:solidFill>
              </a:defRPr>
            </a:lvl1pPr>
          </a:lstStyle>
          <a:p>
            <a:r>
              <a:rPr lang="zh-CN" altLang="en-US" sz="2400" dirty="0">
                <a:effectLst>
                  <a:outerShdw blurRad="38100" dist="25400" dir="5400000" algn="ctr" rotWithShape="0">
                    <a:srgbClr val="6E747A">
                      <a:alpha val="43000"/>
                    </a:srgbClr>
                  </a:outerShdw>
                </a:effectLst>
                <a:latin typeface="华文新魏" panose="02010800040101010101" charset="-122"/>
                <a:ea typeface="华文新魏" panose="02010800040101010101" charset="-122"/>
              </a:rPr>
              <a:t>北京市丰台区成人职业技能培训学校</a:t>
            </a:r>
          </a:p>
        </p:txBody>
      </p:sp>
      <p:grpSp>
        <p:nvGrpSpPr>
          <p:cNvPr id="5" name="组合 4"/>
          <p:cNvGrpSpPr/>
          <p:nvPr/>
        </p:nvGrpSpPr>
        <p:grpSpPr>
          <a:xfrm>
            <a:off x="-137518" y="1730043"/>
            <a:ext cx="5313045" cy="2052161"/>
            <a:chOff x="631504" y="3193779"/>
            <a:chExt cx="1584325" cy="360000"/>
          </a:xfrm>
        </p:grpSpPr>
        <p:sp>
          <p:nvSpPr>
            <p:cNvPr id="6" name="矩形: 圆角 29"/>
            <p:cNvSpPr/>
            <p:nvPr/>
          </p:nvSpPr>
          <p:spPr>
            <a:xfrm>
              <a:off x="703573" y="3193779"/>
              <a:ext cx="1220561" cy="360000"/>
            </a:xfrm>
            <a:prstGeom prst="roundRect">
              <a:avLst>
                <a:gd name="adj" fmla="val 5000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0"/>
            </a:p>
          </p:txBody>
        </p:sp>
        <p:sp>
          <p:nvSpPr>
            <p:cNvPr id="7" name="文本框 6"/>
            <p:cNvSpPr txBox="1"/>
            <p:nvPr/>
          </p:nvSpPr>
          <p:spPr>
            <a:xfrm>
              <a:off x="631504" y="3274404"/>
              <a:ext cx="1584325" cy="124181"/>
            </a:xfrm>
            <a:prstGeom prst="rect">
              <a:avLst/>
            </a:prstGeom>
            <a:noFill/>
          </p:spPr>
          <p:txBody>
            <a:bodyPr wrap="square" rtlCol="0">
              <a:spAutoFit/>
              <a:scene3d>
                <a:camera prst="orthographicFront"/>
                <a:lightRig rig="threePt" dir="t"/>
              </a:scene3d>
              <a:sp3d contourW="6350"/>
            </a:bodyPr>
            <a:lstStyle>
              <a:defPPr>
                <a:defRPr lang="zh-CN"/>
              </a:defPPr>
              <a:lvl1pPr>
                <a:defRPr sz="2800" b="1">
                  <a:solidFill>
                    <a:schemeClr val="accent1"/>
                  </a:solidFill>
                </a:defRPr>
              </a:lvl1pPr>
            </a:lstStyle>
            <a:p>
              <a:endParaRPr lang="zh-CN" altLang="en-US" sz="4000" dirty="0">
                <a:solidFill>
                  <a:srgbClr val="152751"/>
                </a:solidFill>
                <a:latin typeface="微软雅黑" panose="020B0503020204020204" pitchFamily="34" charset="-122"/>
                <a:ea typeface="微软雅黑" panose="020B0503020204020204" pitchFamily="34" charset="-122"/>
                <a:cs typeface="+mn-ea"/>
                <a:sym typeface="+mn-ea"/>
              </a:endParaRPr>
            </a:p>
          </p:txBody>
        </p:sp>
      </p:grpSp>
      <p:pic>
        <p:nvPicPr>
          <p:cNvPr id="8" name="图片 7" descr="123456"/>
          <p:cNvPicPr>
            <a:picLocks noChangeAspect="1"/>
          </p:cNvPicPr>
          <p:nvPr/>
        </p:nvPicPr>
        <p:blipFill>
          <a:blip r:embed="rId6"/>
          <a:stretch>
            <a:fillRect/>
          </a:stretch>
        </p:blipFill>
        <p:spPr>
          <a:xfrm>
            <a:off x="345281" y="405765"/>
            <a:ext cx="730568" cy="730568"/>
          </a:xfrm>
          <a:prstGeom prst="rect">
            <a:avLst/>
          </a:prstGeom>
        </p:spPr>
      </p:pic>
      <p:sp>
        <p:nvSpPr>
          <p:cNvPr id="14" name="文本框 13"/>
          <p:cNvSpPr txBox="1"/>
          <p:nvPr/>
        </p:nvSpPr>
        <p:spPr>
          <a:xfrm>
            <a:off x="4027647" y="4366737"/>
            <a:ext cx="3451384" cy="507831"/>
          </a:xfrm>
          <a:prstGeom prst="rect">
            <a:avLst/>
          </a:prstGeom>
          <a:noFill/>
        </p:spPr>
        <p:txBody>
          <a:bodyPr wrap="square" rtlCol="0">
            <a:spAutoFit/>
            <a:scene3d>
              <a:camera prst="orthographicFront"/>
              <a:lightRig rig="threePt" dir="t"/>
            </a:scene3d>
            <a:sp3d contourW="6350"/>
          </a:bodyPr>
          <a:lstStyle>
            <a:defPPr>
              <a:defRPr lang="zh-CN"/>
            </a:defPPr>
            <a:lvl1pPr>
              <a:defRPr sz="2800" b="1">
                <a:solidFill>
                  <a:schemeClr val="accent1"/>
                </a:solidFill>
              </a:defRPr>
            </a:lvl1pPr>
          </a:lstStyle>
          <a:p>
            <a:pPr algn="ctr"/>
            <a:r>
              <a:rPr lang="zh-CN" altLang="en-US" sz="2700" dirty="0">
                <a:solidFill>
                  <a:schemeClr val="bg1"/>
                </a:solidFill>
                <a:latin typeface="华文中宋" panose="02010600040101010101" charset="-122"/>
                <a:ea typeface="华文中宋" panose="02010600040101010101" charset="-122"/>
                <a:cs typeface="华文中宋" panose="02010600040101010101" charset="-122"/>
              </a:rPr>
              <a:t>求实创新  自强不息</a:t>
            </a:r>
          </a:p>
        </p:txBody>
      </p:sp>
      <p:sp>
        <p:nvSpPr>
          <p:cNvPr id="2" name="矩形 1"/>
          <p:cNvSpPr/>
          <p:nvPr/>
        </p:nvSpPr>
        <p:spPr>
          <a:xfrm>
            <a:off x="683568" y="2139703"/>
            <a:ext cx="6174432" cy="1200329"/>
          </a:xfrm>
          <a:prstGeom prst="rect">
            <a:avLst/>
          </a:prstGeom>
        </p:spPr>
        <p:txBody>
          <a:bodyPr wrap="square">
            <a:spAutoFit/>
          </a:bodyPr>
          <a:lstStyle/>
          <a:p>
            <a:r>
              <a:rPr lang="zh-CN" altLang="en-US" sz="3600" b="1" dirty="0">
                <a:solidFill>
                  <a:srgbClr val="152751"/>
                </a:solidFill>
                <a:latin typeface="微软雅黑" panose="020B0503020204020204" pitchFamily="34" charset="-122"/>
                <a:ea typeface="微软雅黑" panose="020B0503020204020204" pitchFamily="34" charset="-122"/>
                <a:sym typeface="+mn-ea"/>
              </a:rPr>
              <a:t>中级经济师</a:t>
            </a:r>
            <a:endParaRPr lang="en-US" altLang="zh-CN" sz="3600" b="1" dirty="0">
              <a:solidFill>
                <a:srgbClr val="152751"/>
              </a:solidFill>
              <a:latin typeface="微软雅黑" panose="020B0503020204020204" pitchFamily="34" charset="-122"/>
              <a:ea typeface="微软雅黑" panose="020B0503020204020204" pitchFamily="34" charset="-122"/>
              <a:sym typeface="+mn-ea"/>
            </a:endParaRPr>
          </a:p>
          <a:p>
            <a:r>
              <a:rPr lang="zh-CN" altLang="en-US" sz="3600" b="1" dirty="0">
                <a:solidFill>
                  <a:srgbClr val="152751"/>
                </a:solidFill>
                <a:latin typeface="微软雅黑" panose="020B0503020204020204" pitchFamily="34" charset="-122"/>
                <a:ea typeface="微软雅黑" panose="020B0503020204020204" pitchFamily="34" charset="-122"/>
                <a:sym typeface="+mn-ea"/>
              </a:rPr>
              <a:t>经济基础知识</a:t>
            </a:r>
            <a:endParaRPr lang="en-US" altLang="zh-CN" sz="3600" b="1" dirty="0">
              <a:solidFill>
                <a:srgbClr val="152751"/>
              </a:solidFill>
              <a:latin typeface="微软雅黑" panose="020B0503020204020204" pitchFamily="34" charset="-122"/>
              <a:ea typeface="微软雅黑" panose="020B0503020204020204" pitchFamily="34" charset="-122"/>
              <a:sym typeface="+mn-ea"/>
            </a:endParaRPr>
          </a:p>
        </p:txBody>
      </p:sp>
    </p:spTree>
    <p:extLst>
      <p:ext uri="{BB962C8B-B14F-4D97-AF65-F5344CB8AC3E}">
        <p14:creationId xmlns:p14="http://schemas.microsoft.com/office/powerpoint/2010/main" val="3401901387"/>
      </p:ext>
    </p:extLst>
  </p:cSld>
  <p:clrMapOvr>
    <a:masterClrMapping/>
  </p:clrMapOvr>
  <mc:AlternateContent xmlns:mc="http://schemas.openxmlformats.org/markup-compatibility/2006" xmlns:p14="http://schemas.microsoft.com/office/powerpoint/2010/main">
    <mc:Choice Requires="p14">
      <p:transition spd="med" p14:dur="700" advTm="4000">
        <p:fade/>
      </p:transition>
    </mc:Choice>
    <mc:Fallback xmlns="">
      <p:transition spd="med" advTm="4000">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decel="100000" fill="hold" nodeType="withEffect">
                                  <p:stCondLst>
                                    <p:cond delay="0"/>
                                  </p:stCondLst>
                                  <p:childTnLst>
                                    <p:set>
                                      <p:cBhvr>
                                        <p:cTn id="6" dur="1" fill="hold">
                                          <p:stCondLst>
                                            <p:cond delay="0"/>
                                          </p:stCondLst>
                                        </p:cTn>
                                        <p:tgtEl>
                                          <p:spTgt spid="21"/>
                                        </p:tgtEl>
                                        <p:attrNameLst>
                                          <p:attrName>style.visibility</p:attrName>
                                        </p:attrNameLst>
                                      </p:cBhvr>
                                      <p:to>
                                        <p:strVal val="visible"/>
                                      </p:to>
                                    </p:set>
                                    <p:anim calcmode="lin" valueType="num">
                                      <p:cBhvr additive="base">
                                        <p:cTn id="7" dur="1000" fill="hold"/>
                                        <p:tgtEl>
                                          <p:spTgt spid="21"/>
                                        </p:tgtEl>
                                        <p:attrNameLst>
                                          <p:attrName>ppt_x</p:attrName>
                                        </p:attrNameLst>
                                      </p:cBhvr>
                                      <p:tavLst>
                                        <p:tav tm="0">
                                          <p:val>
                                            <p:strVal val="0-#ppt_w/2"/>
                                          </p:val>
                                        </p:tav>
                                        <p:tav tm="100000">
                                          <p:val>
                                            <p:strVal val="#ppt_x"/>
                                          </p:val>
                                        </p:tav>
                                      </p:tavLst>
                                    </p:anim>
                                    <p:anim calcmode="lin" valueType="num">
                                      <p:cBhvr additive="base">
                                        <p:cTn id="8" dur="1000" fill="hold"/>
                                        <p:tgtEl>
                                          <p:spTgt spid="21"/>
                                        </p:tgtEl>
                                        <p:attrNameLst>
                                          <p:attrName>ppt_y</p:attrName>
                                        </p:attrNameLst>
                                      </p:cBhvr>
                                      <p:tavLst>
                                        <p:tav tm="0">
                                          <p:val>
                                            <p:strVal val="#ppt_y"/>
                                          </p:val>
                                        </p:tav>
                                        <p:tav tm="100000">
                                          <p:val>
                                            <p:strVal val="#ppt_y"/>
                                          </p:val>
                                        </p:tav>
                                      </p:tavLst>
                                    </p:anim>
                                  </p:childTnLst>
                                </p:cTn>
                              </p:par>
                              <p:par>
                                <p:cTn id="9" presetID="2" presetClass="entr" presetSubtype="3" decel="100000" fill="hold" nodeType="withEffect">
                                  <p:stCondLst>
                                    <p:cond delay="0"/>
                                  </p:stCondLst>
                                  <p:childTnLst>
                                    <p:set>
                                      <p:cBhvr>
                                        <p:cTn id="10" dur="1" fill="hold">
                                          <p:stCondLst>
                                            <p:cond delay="0"/>
                                          </p:stCondLst>
                                        </p:cTn>
                                        <p:tgtEl>
                                          <p:spTgt spid="26"/>
                                        </p:tgtEl>
                                        <p:attrNameLst>
                                          <p:attrName>style.visibility</p:attrName>
                                        </p:attrNameLst>
                                      </p:cBhvr>
                                      <p:to>
                                        <p:strVal val="visible"/>
                                      </p:to>
                                    </p:set>
                                    <p:anim calcmode="lin" valueType="num">
                                      <p:cBhvr additive="base">
                                        <p:cTn id="11" dur="1000" fill="hold"/>
                                        <p:tgtEl>
                                          <p:spTgt spid="26"/>
                                        </p:tgtEl>
                                        <p:attrNameLst>
                                          <p:attrName>ppt_x</p:attrName>
                                        </p:attrNameLst>
                                      </p:cBhvr>
                                      <p:tavLst>
                                        <p:tav tm="0">
                                          <p:val>
                                            <p:strVal val="1+#ppt_w/2"/>
                                          </p:val>
                                        </p:tav>
                                        <p:tav tm="100000">
                                          <p:val>
                                            <p:strVal val="#ppt_x"/>
                                          </p:val>
                                        </p:tav>
                                      </p:tavLst>
                                    </p:anim>
                                    <p:anim calcmode="lin" valueType="num">
                                      <p:cBhvr additive="base">
                                        <p:cTn id="12" dur="1000" fill="hold"/>
                                        <p:tgtEl>
                                          <p:spTgt spid="26"/>
                                        </p:tgtEl>
                                        <p:attrNameLst>
                                          <p:attrName>ppt_y</p:attrName>
                                        </p:attrNameLst>
                                      </p:cBhvr>
                                      <p:tavLst>
                                        <p:tav tm="0">
                                          <p:val>
                                            <p:strVal val="0-#ppt_h/2"/>
                                          </p:val>
                                        </p:tav>
                                        <p:tav tm="100000">
                                          <p:val>
                                            <p:strVal val="#ppt_y"/>
                                          </p:val>
                                        </p:tav>
                                      </p:tavLst>
                                    </p:anim>
                                  </p:childTnLst>
                                </p:cTn>
                              </p:par>
                              <p:par>
                                <p:cTn id="13" presetID="2" presetClass="entr" presetSubtype="2" decel="100000" fill="hold" nodeType="withEffect">
                                  <p:stCondLst>
                                    <p:cond delay="0"/>
                                  </p:stCondLst>
                                  <p:childTnLst>
                                    <p:set>
                                      <p:cBhvr>
                                        <p:cTn id="14" dur="1" fill="hold">
                                          <p:stCondLst>
                                            <p:cond delay="0"/>
                                          </p:stCondLst>
                                        </p:cTn>
                                        <p:tgtEl>
                                          <p:spTgt spid="28"/>
                                        </p:tgtEl>
                                        <p:attrNameLst>
                                          <p:attrName>style.visibility</p:attrName>
                                        </p:attrNameLst>
                                      </p:cBhvr>
                                      <p:to>
                                        <p:strVal val="visible"/>
                                      </p:to>
                                    </p:set>
                                    <p:anim calcmode="lin" valueType="num">
                                      <p:cBhvr additive="base">
                                        <p:cTn id="15" dur="1000" fill="hold"/>
                                        <p:tgtEl>
                                          <p:spTgt spid="28"/>
                                        </p:tgtEl>
                                        <p:attrNameLst>
                                          <p:attrName>ppt_x</p:attrName>
                                        </p:attrNameLst>
                                      </p:cBhvr>
                                      <p:tavLst>
                                        <p:tav tm="0">
                                          <p:val>
                                            <p:strVal val="1+#ppt_w/2"/>
                                          </p:val>
                                        </p:tav>
                                        <p:tav tm="100000">
                                          <p:val>
                                            <p:strVal val="#ppt_x"/>
                                          </p:val>
                                        </p:tav>
                                      </p:tavLst>
                                    </p:anim>
                                    <p:anim calcmode="lin" valueType="num">
                                      <p:cBhvr additive="base">
                                        <p:cTn id="16" dur="1000" fill="hold"/>
                                        <p:tgtEl>
                                          <p:spTgt spid="28"/>
                                        </p:tgtEl>
                                        <p:attrNameLst>
                                          <p:attrName>ppt_y</p:attrName>
                                        </p:attrNameLst>
                                      </p:cBhvr>
                                      <p:tavLst>
                                        <p:tav tm="0">
                                          <p:val>
                                            <p:strVal val="#ppt_y"/>
                                          </p:val>
                                        </p:tav>
                                        <p:tav tm="100000">
                                          <p:val>
                                            <p:strVal val="#ppt_y"/>
                                          </p:val>
                                        </p:tav>
                                      </p:tavLst>
                                    </p:anim>
                                  </p:childTnLst>
                                </p:cTn>
                              </p:par>
                              <p:par>
                                <p:cTn id="17" presetID="2" presetClass="entr" presetSubtype="4" decel="100000" fill="hold" grpId="0" nodeType="withEffect">
                                  <p:stCondLst>
                                    <p:cond delay="0"/>
                                  </p:stCondLst>
                                  <p:childTnLst>
                                    <p:set>
                                      <p:cBhvr>
                                        <p:cTn id="18" dur="1" fill="hold">
                                          <p:stCondLst>
                                            <p:cond delay="0"/>
                                          </p:stCondLst>
                                        </p:cTn>
                                        <p:tgtEl>
                                          <p:spTgt spid="16"/>
                                        </p:tgtEl>
                                        <p:attrNameLst>
                                          <p:attrName>style.visibility</p:attrName>
                                        </p:attrNameLst>
                                      </p:cBhvr>
                                      <p:to>
                                        <p:strVal val="visible"/>
                                      </p:to>
                                    </p:set>
                                    <p:anim calcmode="lin" valueType="num">
                                      <p:cBhvr additive="base">
                                        <p:cTn id="19" dur="1000" fill="hold"/>
                                        <p:tgtEl>
                                          <p:spTgt spid="16"/>
                                        </p:tgtEl>
                                        <p:attrNameLst>
                                          <p:attrName>ppt_x</p:attrName>
                                        </p:attrNameLst>
                                      </p:cBhvr>
                                      <p:tavLst>
                                        <p:tav tm="0">
                                          <p:val>
                                            <p:strVal val="#ppt_x"/>
                                          </p:val>
                                        </p:tav>
                                        <p:tav tm="100000">
                                          <p:val>
                                            <p:strVal val="#ppt_x"/>
                                          </p:val>
                                        </p:tav>
                                      </p:tavLst>
                                    </p:anim>
                                    <p:anim calcmode="lin" valueType="num">
                                      <p:cBhvr additive="base">
                                        <p:cTn id="20" dur="1000" fill="hold"/>
                                        <p:tgtEl>
                                          <p:spTgt spid="16"/>
                                        </p:tgtEl>
                                        <p:attrNameLst>
                                          <p:attrName>ppt_y</p:attrName>
                                        </p:attrNameLst>
                                      </p:cBhvr>
                                      <p:tavLst>
                                        <p:tav tm="0">
                                          <p:val>
                                            <p:strVal val="1+#ppt_h/2"/>
                                          </p:val>
                                        </p:tav>
                                        <p:tav tm="100000">
                                          <p:val>
                                            <p:strVal val="#ppt_y"/>
                                          </p:val>
                                        </p:tav>
                                      </p:tavLst>
                                    </p:anim>
                                  </p:childTnLst>
                                </p:cTn>
                              </p:par>
                            </p:childTnLst>
                          </p:cTn>
                        </p:par>
                        <p:par>
                          <p:cTn id="21" fill="hold">
                            <p:stCondLst>
                              <p:cond delay="1000"/>
                            </p:stCondLst>
                            <p:childTnLst>
                              <p:par>
                                <p:cTn id="22" presetID="2" presetClass="entr" presetSubtype="8" decel="95000" fill="hold" grpId="0" nodeType="afterEffect">
                                  <p:stCondLst>
                                    <p:cond delay="0"/>
                                  </p:stCondLst>
                                  <p:childTnLst>
                                    <p:set>
                                      <p:cBhvr>
                                        <p:cTn id="23" dur="1" fill="hold">
                                          <p:stCondLst>
                                            <p:cond delay="0"/>
                                          </p:stCondLst>
                                        </p:cTn>
                                        <p:tgtEl>
                                          <p:spTgt spid="29"/>
                                        </p:tgtEl>
                                        <p:attrNameLst>
                                          <p:attrName>style.visibility</p:attrName>
                                        </p:attrNameLst>
                                      </p:cBhvr>
                                      <p:to>
                                        <p:strVal val="visible"/>
                                      </p:to>
                                    </p:set>
                                    <p:anim calcmode="lin" valueType="num">
                                      <p:cBhvr additive="base">
                                        <p:cTn id="24" dur="1000" fill="hold"/>
                                        <p:tgtEl>
                                          <p:spTgt spid="29"/>
                                        </p:tgtEl>
                                        <p:attrNameLst>
                                          <p:attrName>ppt_x</p:attrName>
                                        </p:attrNameLst>
                                      </p:cBhvr>
                                      <p:tavLst>
                                        <p:tav tm="0">
                                          <p:val>
                                            <p:strVal val="0-#ppt_w/2"/>
                                          </p:val>
                                        </p:tav>
                                        <p:tav tm="100000">
                                          <p:val>
                                            <p:strVal val="#ppt_x"/>
                                          </p:val>
                                        </p:tav>
                                      </p:tavLst>
                                    </p:anim>
                                    <p:anim calcmode="lin" valueType="num">
                                      <p:cBhvr additive="base">
                                        <p:cTn id="25" dur="1000" fill="hold"/>
                                        <p:tgtEl>
                                          <p:spTgt spid="29"/>
                                        </p:tgtEl>
                                        <p:attrNameLst>
                                          <p:attrName>ppt_y</p:attrName>
                                        </p:attrNameLst>
                                      </p:cBhvr>
                                      <p:tavLst>
                                        <p:tav tm="0">
                                          <p:val>
                                            <p:strVal val="#ppt_y"/>
                                          </p:val>
                                        </p:tav>
                                        <p:tav tm="100000">
                                          <p:val>
                                            <p:strVal val="#ppt_y"/>
                                          </p:val>
                                        </p:tav>
                                      </p:tavLst>
                                    </p:anim>
                                  </p:childTnLst>
                                </p:cTn>
                              </p:par>
                            </p:childTnLst>
                          </p:cTn>
                        </p:par>
                        <p:par>
                          <p:cTn id="26" fill="hold">
                            <p:stCondLst>
                              <p:cond delay="2000"/>
                            </p:stCondLst>
                            <p:childTnLst>
                              <p:par>
                                <p:cTn id="27" presetID="53" presetClass="entr" presetSubtype="16" fill="hold" nodeType="afterEffect">
                                  <p:stCondLst>
                                    <p:cond delay="0"/>
                                  </p:stCondLst>
                                  <p:childTnLst>
                                    <p:set>
                                      <p:cBhvr>
                                        <p:cTn id="28" dur="1" fill="hold">
                                          <p:stCondLst>
                                            <p:cond delay="0"/>
                                          </p:stCondLst>
                                        </p:cTn>
                                        <p:tgtEl>
                                          <p:spTgt spid="5"/>
                                        </p:tgtEl>
                                        <p:attrNameLst>
                                          <p:attrName>style.visibility</p:attrName>
                                        </p:attrNameLst>
                                      </p:cBhvr>
                                      <p:to>
                                        <p:strVal val="visible"/>
                                      </p:to>
                                    </p:set>
                                    <p:anim calcmode="lin" valueType="num">
                                      <p:cBhvr>
                                        <p:cTn id="29" dur="500" fill="hold"/>
                                        <p:tgtEl>
                                          <p:spTgt spid="5"/>
                                        </p:tgtEl>
                                        <p:attrNameLst>
                                          <p:attrName>ppt_w</p:attrName>
                                        </p:attrNameLst>
                                      </p:cBhvr>
                                      <p:tavLst>
                                        <p:tav tm="0">
                                          <p:val>
                                            <p:fltVal val="0"/>
                                          </p:val>
                                        </p:tav>
                                        <p:tav tm="100000">
                                          <p:val>
                                            <p:strVal val="#ppt_w"/>
                                          </p:val>
                                        </p:tav>
                                      </p:tavLst>
                                    </p:anim>
                                    <p:anim calcmode="lin" valueType="num">
                                      <p:cBhvr>
                                        <p:cTn id="30" dur="500" fill="hold"/>
                                        <p:tgtEl>
                                          <p:spTgt spid="5"/>
                                        </p:tgtEl>
                                        <p:attrNameLst>
                                          <p:attrName>ppt_h</p:attrName>
                                        </p:attrNameLst>
                                      </p:cBhvr>
                                      <p:tavLst>
                                        <p:tav tm="0">
                                          <p:val>
                                            <p:fltVal val="0"/>
                                          </p:val>
                                        </p:tav>
                                        <p:tav tm="100000">
                                          <p:val>
                                            <p:strVal val="#ppt_h"/>
                                          </p:val>
                                        </p:tav>
                                      </p:tavLst>
                                    </p:anim>
                                    <p:animEffect transition="in" filter="fade">
                                      <p:cBhvr>
                                        <p:cTn id="31"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animBg="1"/>
      <p:bldP spid="29"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endParaRPr lang="zh-CN" altLang="en-US" b="1" dirty="0">
              <a:solidFill>
                <a:schemeClr val="tx1"/>
              </a:solidFill>
              <a:latin typeface="微软雅黑" panose="020B0503020204020204" pitchFamily="34" charset="-122"/>
              <a:ea typeface="微软雅黑" panose="020B0503020204020204" pitchFamily="34" charset="-122"/>
            </a:endParaRPr>
          </a:p>
        </p:txBody>
      </p:sp>
      <p:sp>
        <p:nvSpPr>
          <p:cNvPr id="3" name="内容占位符 2"/>
          <p:cNvSpPr>
            <a:spLocks noGrp="1"/>
          </p:cNvSpPr>
          <p:nvPr>
            <p:ph idx="1"/>
          </p:nvPr>
        </p:nvSpPr>
        <p:spPr>
          <a:xfrm>
            <a:off x="965835" y="1085850"/>
            <a:ext cx="6916420" cy="3311525"/>
          </a:xfrm>
        </p:spPr>
        <p:txBody>
          <a:bodyPr>
            <a:noAutofit/>
          </a:bodyPr>
          <a:lstStyle/>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8</a:t>
            </a:r>
            <a:r>
              <a:rPr lang="zh-CN" altLang="en-US"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某国中央银行规定商业银行对居民提供汽车贷款的最低首付款比例是</a:t>
            </a:r>
            <a:r>
              <a:rPr lang="en-US" altLang="zh-CN" dirty="0">
                <a:solidFill>
                  <a:schemeClr val="tx1"/>
                </a:solidFill>
                <a:latin typeface="微软雅黑" panose="020B0503020204020204" pitchFamily="34" charset="-122"/>
                <a:ea typeface="微软雅黑" panose="020B0503020204020204" pitchFamily="34" charset="-122"/>
              </a:rPr>
              <a:t>40%</a:t>
            </a:r>
            <a:r>
              <a:rPr lang="zh-CN" altLang="zh-CN" dirty="0">
                <a:solidFill>
                  <a:schemeClr val="tx1"/>
                </a:solidFill>
                <a:latin typeface="微软雅黑" panose="020B0503020204020204" pitchFamily="34" charset="-122"/>
                <a:ea typeface="微软雅黑" panose="020B0503020204020204" pitchFamily="34" charset="-122"/>
              </a:rPr>
              <a:t>，最长还款期限是</a:t>
            </a:r>
            <a:r>
              <a:rPr lang="en-US" altLang="zh-CN" dirty="0">
                <a:solidFill>
                  <a:schemeClr val="tx1"/>
                </a:solidFill>
                <a:latin typeface="微软雅黑" panose="020B0503020204020204" pitchFamily="34" charset="-122"/>
                <a:ea typeface="微软雅黑" panose="020B0503020204020204" pitchFamily="34" charset="-122"/>
              </a:rPr>
              <a:t>5</a:t>
            </a:r>
            <a:r>
              <a:rPr lang="zh-CN" altLang="zh-CN" dirty="0">
                <a:solidFill>
                  <a:schemeClr val="tx1"/>
                </a:solidFill>
                <a:latin typeface="微软雅黑" panose="020B0503020204020204" pitchFamily="34" charset="-122"/>
                <a:ea typeface="微软雅黑" panose="020B0503020204020204" pitchFamily="34" charset="-122"/>
              </a:rPr>
              <a:t>年，这种规定属于（　）。</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A.</a:t>
            </a:r>
            <a:r>
              <a:rPr lang="zh-CN" altLang="zh-CN" dirty="0">
                <a:solidFill>
                  <a:schemeClr val="tx1"/>
                </a:solidFill>
                <a:latin typeface="微软雅黑" panose="020B0503020204020204" pitchFamily="34" charset="-122"/>
                <a:ea typeface="微软雅黑" panose="020B0503020204020204" pitchFamily="34" charset="-122"/>
              </a:rPr>
              <a:t>消费者信用控制　　</a:t>
            </a:r>
            <a:r>
              <a:rPr lang="en-US" altLang="zh-CN" dirty="0">
                <a:solidFill>
                  <a:schemeClr val="tx1"/>
                </a:solidFill>
                <a:latin typeface="微软雅黑" panose="020B0503020204020204" pitchFamily="34" charset="-122"/>
                <a:ea typeface="微软雅黑" panose="020B0503020204020204" pitchFamily="34" charset="-122"/>
              </a:rPr>
              <a:t>B.</a:t>
            </a:r>
            <a:r>
              <a:rPr lang="zh-CN" altLang="zh-CN" dirty="0">
                <a:solidFill>
                  <a:schemeClr val="tx1"/>
                </a:solidFill>
                <a:latin typeface="微软雅黑" panose="020B0503020204020204" pitchFamily="34" charset="-122"/>
                <a:ea typeface="微软雅黑" panose="020B0503020204020204" pitchFamily="34" charset="-122"/>
              </a:rPr>
              <a:t>证券市场信用控制</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C.</a:t>
            </a:r>
            <a:r>
              <a:rPr lang="zh-CN" altLang="zh-CN" dirty="0">
                <a:solidFill>
                  <a:schemeClr val="tx1"/>
                </a:solidFill>
                <a:latin typeface="微软雅黑" panose="020B0503020204020204" pitchFamily="34" charset="-122"/>
                <a:ea typeface="微软雅黑" panose="020B0503020204020204" pitchFamily="34" charset="-122"/>
              </a:rPr>
              <a:t>间接信用指导　 　</a:t>
            </a:r>
            <a:r>
              <a:rPr lang="en-US" altLang="zh-CN" dirty="0">
                <a:solidFill>
                  <a:schemeClr val="tx1"/>
                </a:solidFill>
                <a:latin typeface="微软雅黑" panose="020B0503020204020204" pitchFamily="34" charset="-122"/>
                <a:ea typeface="微软雅黑" panose="020B0503020204020204" pitchFamily="34" charset="-122"/>
              </a:rPr>
              <a:t>D.</a:t>
            </a:r>
            <a:r>
              <a:rPr lang="zh-CN" altLang="zh-CN" dirty="0">
                <a:solidFill>
                  <a:schemeClr val="tx1"/>
                </a:solidFill>
                <a:latin typeface="微软雅黑" panose="020B0503020204020204" pitchFamily="34" charset="-122"/>
                <a:ea typeface="微软雅黑" panose="020B0503020204020204" pitchFamily="34" charset="-122"/>
              </a:rPr>
              <a:t>直接信用控制</a:t>
            </a:r>
          </a:p>
          <a:p>
            <a:pPr fontAlgn="base">
              <a:lnSpc>
                <a:spcPct val="150000"/>
              </a:lnSpc>
            </a:pPr>
            <a:endParaRPr lang="zh-CN" altLang="en-US"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12558257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endParaRPr lang="zh-CN" altLang="en-US" b="1" dirty="0">
              <a:solidFill>
                <a:schemeClr val="tx1"/>
              </a:solidFill>
              <a:latin typeface="微软雅黑" panose="020B0503020204020204" pitchFamily="34" charset="-122"/>
              <a:ea typeface="微软雅黑" panose="020B0503020204020204" pitchFamily="34" charset="-122"/>
            </a:endParaRPr>
          </a:p>
        </p:txBody>
      </p:sp>
      <p:sp>
        <p:nvSpPr>
          <p:cNvPr id="3" name="内容占位符 2"/>
          <p:cNvSpPr>
            <a:spLocks noGrp="1"/>
          </p:cNvSpPr>
          <p:nvPr>
            <p:ph idx="1"/>
          </p:nvPr>
        </p:nvSpPr>
        <p:spPr>
          <a:xfrm>
            <a:off x="965835" y="1085850"/>
            <a:ext cx="6916420" cy="3311525"/>
          </a:xfrm>
        </p:spPr>
        <p:txBody>
          <a:bodyPr>
            <a:noAutofit/>
          </a:bodyPr>
          <a:lstStyle/>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9</a:t>
            </a:r>
            <a:r>
              <a:rPr lang="zh-CN" altLang="en-US"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商业银行通过吸收存款和发放贷款，发挥着化货币为资本的作用。这是它的</a:t>
            </a:r>
            <a:r>
              <a:rPr lang="en-US" altLang="zh-CN"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　　</a:t>
            </a:r>
            <a:r>
              <a:rPr lang="en-US" altLang="zh-CN"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职能的体现。</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A.</a:t>
            </a:r>
            <a:r>
              <a:rPr lang="zh-CN" altLang="zh-CN" dirty="0">
                <a:solidFill>
                  <a:schemeClr val="tx1"/>
                </a:solidFill>
                <a:latin typeface="微软雅黑" panose="020B0503020204020204" pitchFamily="34" charset="-122"/>
                <a:ea typeface="微软雅黑" panose="020B0503020204020204" pitchFamily="34" charset="-122"/>
              </a:rPr>
              <a:t>支付中介</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B.</a:t>
            </a:r>
            <a:r>
              <a:rPr lang="zh-CN" altLang="zh-CN" dirty="0">
                <a:solidFill>
                  <a:schemeClr val="tx1"/>
                </a:solidFill>
                <a:latin typeface="微软雅黑" panose="020B0503020204020204" pitchFamily="34" charset="-122"/>
                <a:ea typeface="微软雅黑" panose="020B0503020204020204" pitchFamily="34" charset="-122"/>
              </a:rPr>
              <a:t>信用中介</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C.</a:t>
            </a:r>
            <a:r>
              <a:rPr lang="zh-CN" altLang="zh-CN" dirty="0">
                <a:solidFill>
                  <a:schemeClr val="tx1"/>
                </a:solidFill>
                <a:latin typeface="微软雅黑" panose="020B0503020204020204" pitchFamily="34" charset="-122"/>
                <a:ea typeface="微软雅黑" panose="020B0503020204020204" pitchFamily="34" charset="-122"/>
              </a:rPr>
              <a:t>信用创造</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D.</a:t>
            </a:r>
            <a:r>
              <a:rPr lang="zh-CN" altLang="zh-CN" dirty="0">
                <a:solidFill>
                  <a:schemeClr val="tx1"/>
                </a:solidFill>
                <a:latin typeface="微软雅黑" panose="020B0503020204020204" pitchFamily="34" charset="-122"/>
                <a:ea typeface="微软雅黑" panose="020B0503020204020204" pitchFamily="34" charset="-122"/>
              </a:rPr>
              <a:t>货币创造</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endParaRPr lang="zh-CN" altLang="en-US"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187778176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endParaRPr lang="zh-CN" altLang="en-US" b="1" dirty="0">
              <a:solidFill>
                <a:schemeClr val="tx1"/>
              </a:solidFill>
              <a:latin typeface="微软雅黑" panose="020B0503020204020204" pitchFamily="34" charset="-122"/>
              <a:ea typeface="微软雅黑" panose="020B0503020204020204" pitchFamily="34" charset="-122"/>
            </a:endParaRPr>
          </a:p>
        </p:txBody>
      </p:sp>
      <p:sp>
        <p:nvSpPr>
          <p:cNvPr id="3" name="内容占位符 2"/>
          <p:cNvSpPr>
            <a:spLocks noGrp="1"/>
          </p:cNvSpPr>
          <p:nvPr>
            <p:ph idx="1"/>
          </p:nvPr>
        </p:nvSpPr>
        <p:spPr>
          <a:xfrm>
            <a:off x="965835" y="1085850"/>
            <a:ext cx="6916420" cy="3311525"/>
          </a:xfrm>
        </p:spPr>
        <p:txBody>
          <a:bodyPr>
            <a:noAutofit/>
          </a:bodyPr>
          <a:lstStyle/>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10</a:t>
            </a:r>
            <a:r>
              <a:rPr lang="zh-CN" altLang="en-US"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商业银行获得收益的主要业务活动是</a:t>
            </a:r>
            <a:r>
              <a:rPr lang="en-US" altLang="zh-CN"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　　</a:t>
            </a:r>
            <a:r>
              <a:rPr lang="en-US" altLang="zh-CN"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A.</a:t>
            </a:r>
            <a:r>
              <a:rPr lang="zh-CN" altLang="zh-CN" dirty="0">
                <a:solidFill>
                  <a:schemeClr val="tx1"/>
                </a:solidFill>
                <a:latin typeface="微软雅黑" panose="020B0503020204020204" pitchFamily="34" charset="-122"/>
                <a:ea typeface="微软雅黑" panose="020B0503020204020204" pitchFamily="34" charset="-122"/>
              </a:rPr>
              <a:t>负债业务</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B.</a:t>
            </a:r>
            <a:r>
              <a:rPr lang="zh-CN" altLang="zh-CN" dirty="0">
                <a:solidFill>
                  <a:schemeClr val="tx1"/>
                </a:solidFill>
                <a:latin typeface="微软雅黑" panose="020B0503020204020204" pitchFamily="34" charset="-122"/>
                <a:ea typeface="微软雅黑" panose="020B0503020204020204" pitchFamily="34" charset="-122"/>
              </a:rPr>
              <a:t>资产业务</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C.</a:t>
            </a:r>
            <a:r>
              <a:rPr lang="zh-CN" altLang="zh-CN" dirty="0">
                <a:solidFill>
                  <a:schemeClr val="tx1"/>
                </a:solidFill>
                <a:latin typeface="微软雅黑" panose="020B0503020204020204" pitchFamily="34" charset="-122"/>
                <a:ea typeface="微软雅黑" panose="020B0503020204020204" pitchFamily="34" charset="-122"/>
              </a:rPr>
              <a:t>中间业务</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D.</a:t>
            </a:r>
            <a:r>
              <a:rPr lang="zh-CN" altLang="zh-CN" dirty="0">
                <a:solidFill>
                  <a:schemeClr val="tx1"/>
                </a:solidFill>
                <a:latin typeface="微软雅黑" panose="020B0503020204020204" pitchFamily="34" charset="-122"/>
                <a:ea typeface="微软雅黑" panose="020B0503020204020204" pitchFamily="34" charset="-122"/>
              </a:rPr>
              <a:t>结算业务</a:t>
            </a:r>
          </a:p>
          <a:p>
            <a:pPr>
              <a:lnSpc>
                <a:spcPct val="150000"/>
              </a:lnSpc>
            </a:pPr>
            <a:endParaRPr lang="zh-CN" altLang="en-US"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420020242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endParaRPr lang="zh-CN" altLang="en-US" b="1" dirty="0">
              <a:solidFill>
                <a:schemeClr val="tx1"/>
              </a:solidFill>
              <a:latin typeface="微软雅黑" panose="020B0503020204020204" pitchFamily="34" charset="-122"/>
              <a:ea typeface="微软雅黑" panose="020B0503020204020204" pitchFamily="34" charset="-122"/>
            </a:endParaRPr>
          </a:p>
        </p:txBody>
      </p:sp>
      <p:sp>
        <p:nvSpPr>
          <p:cNvPr id="3" name="内容占位符 2"/>
          <p:cNvSpPr>
            <a:spLocks noGrp="1"/>
          </p:cNvSpPr>
          <p:nvPr>
            <p:ph idx="1"/>
          </p:nvPr>
        </p:nvSpPr>
        <p:spPr>
          <a:xfrm>
            <a:off x="965835" y="1085850"/>
            <a:ext cx="6916420" cy="3311525"/>
          </a:xfrm>
        </p:spPr>
        <p:txBody>
          <a:bodyPr>
            <a:noAutofit/>
          </a:bodyPr>
          <a:lstStyle/>
          <a:p>
            <a:pPr fontAlgn="base">
              <a:lnSpc>
                <a:spcPct val="150000"/>
              </a:lnSpc>
            </a:pPr>
            <a:r>
              <a:rPr lang="en-US" altLang="zh-CN" dirty="0">
                <a:solidFill>
                  <a:schemeClr val="tx1"/>
                </a:solidFill>
                <a:latin typeface="微软雅黑" panose="020B0503020204020204" pitchFamily="34" charset="-122"/>
                <a:ea typeface="微软雅黑" panose="020B0503020204020204" pitchFamily="34" charset="-122"/>
              </a:rPr>
              <a:t>11</a:t>
            </a:r>
            <a:r>
              <a:rPr lang="zh-CN" altLang="en-US"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某公司因为铁矿石价格大幅下跌导致破产，这种金融风险属于</a:t>
            </a:r>
            <a:r>
              <a:rPr lang="en-US" altLang="zh-CN" dirty="0">
                <a:solidFill>
                  <a:schemeClr val="tx1"/>
                </a:solidFill>
                <a:latin typeface="微软雅黑" panose="020B0503020204020204" pitchFamily="34" charset="-122"/>
                <a:ea typeface="微软雅黑" panose="020B0503020204020204" pitchFamily="34" charset="-122"/>
              </a:rPr>
              <a:t>(    ) </a:t>
            </a:r>
            <a:r>
              <a:rPr lang="zh-CN" altLang="zh-CN" dirty="0">
                <a:solidFill>
                  <a:schemeClr val="tx1"/>
                </a:solidFill>
                <a:latin typeface="微软雅黑" panose="020B0503020204020204" pitchFamily="34" charset="-122"/>
                <a:ea typeface="微软雅黑" panose="020B0503020204020204" pitchFamily="34" charset="-122"/>
              </a:rPr>
              <a:t>。</a:t>
            </a:r>
          </a:p>
          <a:p>
            <a:pPr fontAlgn="base">
              <a:lnSpc>
                <a:spcPct val="150000"/>
              </a:lnSpc>
            </a:pPr>
            <a:r>
              <a:rPr lang="en-US" altLang="zh-CN" dirty="0">
                <a:solidFill>
                  <a:schemeClr val="tx1"/>
                </a:solidFill>
                <a:latin typeface="微软雅黑" panose="020B0503020204020204" pitchFamily="34" charset="-122"/>
                <a:ea typeface="微软雅黑" panose="020B0503020204020204" pitchFamily="34" charset="-122"/>
              </a:rPr>
              <a:t>A.</a:t>
            </a:r>
            <a:r>
              <a:rPr lang="zh-CN" altLang="zh-CN" dirty="0">
                <a:solidFill>
                  <a:schemeClr val="tx1"/>
                </a:solidFill>
                <a:latin typeface="微软雅黑" panose="020B0503020204020204" pitchFamily="34" charset="-122"/>
                <a:ea typeface="微软雅黑" panose="020B0503020204020204" pitchFamily="34" charset="-122"/>
              </a:rPr>
              <a:t>市场风险 </a:t>
            </a:r>
            <a:r>
              <a:rPr lang="en-US" altLang="zh-CN" dirty="0">
                <a:solidFill>
                  <a:schemeClr val="tx1"/>
                </a:solidFill>
                <a:latin typeface="微软雅黑" panose="020B0503020204020204" pitchFamily="34" charset="-122"/>
                <a:ea typeface="微软雅黑" panose="020B0503020204020204" pitchFamily="34" charset="-122"/>
              </a:rPr>
              <a:t>    </a:t>
            </a:r>
          </a:p>
          <a:p>
            <a:pPr fontAlgn="base">
              <a:lnSpc>
                <a:spcPct val="150000"/>
              </a:lnSpc>
            </a:pPr>
            <a:r>
              <a:rPr lang="en-US" altLang="zh-CN" dirty="0">
                <a:solidFill>
                  <a:schemeClr val="tx1"/>
                </a:solidFill>
                <a:latin typeface="微软雅黑" panose="020B0503020204020204" pitchFamily="34" charset="-122"/>
                <a:ea typeface="微软雅黑" panose="020B0503020204020204" pitchFamily="34" charset="-122"/>
              </a:rPr>
              <a:t>B.</a:t>
            </a:r>
            <a:r>
              <a:rPr lang="zh-CN" altLang="zh-CN" dirty="0">
                <a:solidFill>
                  <a:schemeClr val="tx1"/>
                </a:solidFill>
                <a:latin typeface="微软雅黑" panose="020B0503020204020204" pitchFamily="34" charset="-122"/>
                <a:ea typeface="微软雅黑" panose="020B0503020204020204" pitchFamily="34" charset="-122"/>
              </a:rPr>
              <a:t>信用风险 </a:t>
            </a:r>
            <a:r>
              <a:rPr lang="en-US" altLang="zh-CN" dirty="0">
                <a:solidFill>
                  <a:schemeClr val="tx1"/>
                </a:solidFill>
                <a:latin typeface="微软雅黑" panose="020B0503020204020204" pitchFamily="34" charset="-122"/>
                <a:ea typeface="微软雅黑" panose="020B0503020204020204" pitchFamily="34" charset="-122"/>
              </a:rPr>
              <a:t>   </a:t>
            </a:r>
          </a:p>
          <a:p>
            <a:pPr fontAlgn="base">
              <a:lnSpc>
                <a:spcPct val="150000"/>
              </a:lnSpc>
            </a:pPr>
            <a:r>
              <a:rPr lang="en-US" altLang="zh-CN" dirty="0">
                <a:solidFill>
                  <a:schemeClr val="tx1"/>
                </a:solidFill>
                <a:latin typeface="微软雅黑" panose="020B0503020204020204" pitchFamily="34" charset="-122"/>
                <a:ea typeface="微软雅黑" panose="020B0503020204020204" pitchFamily="34" charset="-122"/>
              </a:rPr>
              <a:t>C.</a:t>
            </a:r>
            <a:r>
              <a:rPr lang="zh-CN" altLang="zh-CN" dirty="0">
                <a:solidFill>
                  <a:schemeClr val="tx1"/>
                </a:solidFill>
                <a:latin typeface="微软雅黑" panose="020B0503020204020204" pitchFamily="34" charset="-122"/>
                <a:ea typeface="微软雅黑" panose="020B0503020204020204" pitchFamily="34" charset="-122"/>
              </a:rPr>
              <a:t>流动性风险 </a:t>
            </a:r>
            <a:r>
              <a:rPr lang="en-US" altLang="zh-CN" dirty="0">
                <a:solidFill>
                  <a:schemeClr val="tx1"/>
                </a:solidFill>
                <a:latin typeface="微软雅黑" panose="020B0503020204020204" pitchFamily="34" charset="-122"/>
                <a:ea typeface="微软雅黑" panose="020B0503020204020204" pitchFamily="34" charset="-122"/>
              </a:rPr>
              <a:t>    </a:t>
            </a:r>
          </a:p>
          <a:p>
            <a:pPr fontAlgn="base">
              <a:lnSpc>
                <a:spcPct val="150000"/>
              </a:lnSpc>
            </a:pPr>
            <a:r>
              <a:rPr lang="en-US" altLang="zh-CN" dirty="0">
                <a:solidFill>
                  <a:schemeClr val="tx1"/>
                </a:solidFill>
                <a:latin typeface="微软雅黑" panose="020B0503020204020204" pitchFamily="34" charset="-122"/>
                <a:ea typeface="微软雅黑" panose="020B0503020204020204" pitchFamily="34" charset="-122"/>
              </a:rPr>
              <a:t>D.</a:t>
            </a:r>
            <a:r>
              <a:rPr lang="zh-CN" altLang="zh-CN" dirty="0">
                <a:solidFill>
                  <a:schemeClr val="tx1"/>
                </a:solidFill>
                <a:latin typeface="微软雅黑" panose="020B0503020204020204" pitchFamily="34" charset="-122"/>
                <a:ea typeface="微软雅黑" panose="020B0503020204020204" pitchFamily="34" charset="-122"/>
              </a:rPr>
              <a:t>操作风险</a:t>
            </a:r>
          </a:p>
          <a:p>
            <a:pPr>
              <a:lnSpc>
                <a:spcPct val="150000"/>
              </a:lnSpc>
            </a:pPr>
            <a:endParaRPr lang="zh-CN" altLang="en-US"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314417963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endParaRPr lang="zh-CN" altLang="en-US" b="1" dirty="0">
              <a:solidFill>
                <a:schemeClr val="tx1"/>
              </a:solidFill>
              <a:latin typeface="微软雅黑" panose="020B0503020204020204" pitchFamily="34" charset="-122"/>
              <a:ea typeface="微软雅黑" panose="020B0503020204020204" pitchFamily="34" charset="-122"/>
            </a:endParaRPr>
          </a:p>
        </p:txBody>
      </p:sp>
      <p:sp>
        <p:nvSpPr>
          <p:cNvPr id="3" name="内容占位符 2"/>
          <p:cNvSpPr>
            <a:spLocks noGrp="1"/>
          </p:cNvSpPr>
          <p:nvPr>
            <p:ph idx="1"/>
          </p:nvPr>
        </p:nvSpPr>
        <p:spPr>
          <a:xfrm>
            <a:off x="965835" y="1085850"/>
            <a:ext cx="6916420" cy="3311525"/>
          </a:xfrm>
        </p:spPr>
        <p:txBody>
          <a:bodyPr>
            <a:noAutofit/>
          </a:bodyPr>
          <a:lstStyle/>
          <a:p>
            <a:pPr fontAlgn="base">
              <a:lnSpc>
                <a:spcPct val="150000"/>
              </a:lnSpc>
            </a:pPr>
            <a:r>
              <a:rPr lang="en-US" altLang="zh-CN" dirty="0">
                <a:solidFill>
                  <a:schemeClr val="tx1"/>
                </a:solidFill>
                <a:latin typeface="微软雅黑" panose="020B0503020204020204" pitchFamily="34" charset="-122"/>
                <a:ea typeface="微软雅黑" panose="020B0503020204020204" pitchFamily="34" charset="-122"/>
              </a:rPr>
              <a:t>12</a:t>
            </a:r>
            <a:r>
              <a:rPr lang="zh-CN" altLang="en-US"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公共利益论认为</a:t>
            </a:r>
            <a:r>
              <a:rPr lang="en-US" altLang="zh-CN"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　</a:t>
            </a:r>
            <a:r>
              <a:rPr lang="en-US" altLang="zh-CN"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可以作为公共利益的代表来实施管制以克服市场缺陷。</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A.</a:t>
            </a:r>
            <a:r>
              <a:rPr lang="zh-CN" altLang="zh-CN" dirty="0">
                <a:solidFill>
                  <a:schemeClr val="tx1"/>
                </a:solidFill>
                <a:latin typeface="微软雅黑" panose="020B0503020204020204" pitchFamily="34" charset="-122"/>
                <a:ea typeface="微软雅黑" panose="020B0503020204020204" pitchFamily="34" charset="-122"/>
              </a:rPr>
              <a:t>市场　　</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B.</a:t>
            </a:r>
            <a:r>
              <a:rPr lang="zh-CN" altLang="zh-CN" dirty="0">
                <a:solidFill>
                  <a:schemeClr val="tx1"/>
                </a:solidFill>
                <a:latin typeface="微软雅黑" panose="020B0503020204020204" pitchFamily="34" charset="-122"/>
                <a:ea typeface="微软雅黑" panose="020B0503020204020204" pitchFamily="34" charset="-122"/>
              </a:rPr>
              <a:t>政府　　</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C.</a:t>
            </a:r>
            <a:r>
              <a:rPr lang="zh-CN" altLang="zh-CN" dirty="0">
                <a:solidFill>
                  <a:schemeClr val="tx1"/>
                </a:solidFill>
                <a:latin typeface="微软雅黑" panose="020B0503020204020204" pitchFamily="34" charset="-122"/>
                <a:ea typeface="微软雅黑" panose="020B0503020204020204" pitchFamily="34" charset="-122"/>
              </a:rPr>
              <a:t>企业　　</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D.</a:t>
            </a:r>
            <a:r>
              <a:rPr lang="zh-CN" altLang="zh-CN" dirty="0">
                <a:solidFill>
                  <a:schemeClr val="tx1"/>
                </a:solidFill>
                <a:latin typeface="微软雅黑" panose="020B0503020204020204" pitchFamily="34" charset="-122"/>
                <a:ea typeface="微软雅黑" panose="020B0503020204020204" pitchFamily="34" charset="-122"/>
              </a:rPr>
              <a:t>中央银行</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endParaRPr lang="zh-CN" altLang="en-US"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335582312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endParaRPr lang="zh-CN" altLang="en-US" b="1" dirty="0">
              <a:solidFill>
                <a:schemeClr val="tx1"/>
              </a:solidFill>
              <a:latin typeface="微软雅黑" panose="020B0503020204020204" pitchFamily="34" charset="-122"/>
              <a:ea typeface="微软雅黑" panose="020B0503020204020204" pitchFamily="34" charset="-122"/>
            </a:endParaRPr>
          </a:p>
        </p:txBody>
      </p:sp>
      <p:sp>
        <p:nvSpPr>
          <p:cNvPr id="3" name="内容占位符 2"/>
          <p:cNvSpPr>
            <a:spLocks noGrp="1"/>
          </p:cNvSpPr>
          <p:nvPr>
            <p:ph idx="1"/>
          </p:nvPr>
        </p:nvSpPr>
        <p:spPr>
          <a:xfrm>
            <a:off x="965835" y="1085850"/>
            <a:ext cx="6916420" cy="3311525"/>
          </a:xfrm>
        </p:spPr>
        <p:txBody>
          <a:bodyPr>
            <a:noAutofit/>
          </a:bodyPr>
          <a:lstStyle/>
          <a:p>
            <a:pPr fontAlgn="base">
              <a:lnSpc>
                <a:spcPct val="150000"/>
              </a:lnSpc>
            </a:pPr>
            <a:r>
              <a:rPr lang="en-US" altLang="zh-CN" dirty="0">
                <a:solidFill>
                  <a:schemeClr val="tx1"/>
                </a:solidFill>
                <a:latin typeface="微软雅黑" panose="020B0503020204020204" pitchFamily="34" charset="-122"/>
                <a:ea typeface="微软雅黑" panose="020B0503020204020204" pitchFamily="34" charset="-122"/>
              </a:rPr>
              <a:t>13</a:t>
            </a:r>
            <a:r>
              <a:rPr lang="zh-CN" altLang="en-US"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我国实行的监管体制是</a:t>
            </a:r>
            <a:r>
              <a:rPr lang="en-US" altLang="zh-CN"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　</a:t>
            </a:r>
            <a:r>
              <a:rPr lang="en-US" altLang="zh-CN"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A.</a:t>
            </a:r>
            <a:r>
              <a:rPr lang="zh-CN" altLang="zh-CN" dirty="0">
                <a:solidFill>
                  <a:schemeClr val="tx1"/>
                </a:solidFill>
                <a:latin typeface="微软雅黑" panose="020B0503020204020204" pitchFamily="34" charset="-122"/>
                <a:ea typeface="微软雅黑" panose="020B0503020204020204" pitchFamily="34" charset="-122"/>
              </a:rPr>
              <a:t>综合监管体制　　</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B.</a:t>
            </a:r>
            <a:r>
              <a:rPr lang="zh-CN" altLang="zh-CN" dirty="0">
                <a:solidFill>
                  <a:schemeClr val="tx1"/>
                </a:solidFill>
                <a:latin typeface="微软雅黑" panose="020B0503020204020204" pitchFamily="34" charset="-122"/>
                <a:ea typeface="微软雅黑" panose="020B0503020204020204" pitchFamily="34" charset="-122"/>
              </a:rPr>
              <a:t>混合监管体制　　</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C.</a:t>
            </a:r>
            <a:r>
              <a:rPr lang="zh-CN" altLang="zh-CN" dirty="0">
                <a:solidFill>
                  <a:schemeClr val="tx1"/>
                </a:solidFill>
                <a:latin typeface="微软雅黑" panose="020B0503020204020204" pitchFamily="34" charset="-122"/>
                <a:ea typeface="微软雅黑" panose="020B0503020204020204" pitchFamily="34" charset="-122"/>
              </a:rPr>
              <a:t>分业监管体制　　</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D.</a:t>
            </a:r>
            <a:r>
              <a:rPr lang="zh-CN" altLang="zh-CN" dirty="0">
                <a:solidFill>
                  <a:schemeClr val="tx1"/>
                </a:solidFill>
                <a:latin typeface="微软雅黑" panose="020B0503020204020204" pitchFamily="34" charset="-122"/>
                <a:ea typeface="微软雅黑" panose="020B0503020204020204" pitchFamily="34" charset="-122"/>
              </a:rPr>
              <a:t>分部分监管体制</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endParaRPr lang="zh-CN" altLang="en-US"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61514805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endParaRPr lang="zh-CN" altLang="en-US" b="1" dirty="0">
              <a:solidFill>
                <a:schemeClr val="tx1"/>
              </a:solidFill>
              <a:latin typeface="微软雅黑" panose="020B0503020204020204" pitchFamily="34" charset="-122"/>
              <a:ea typeface="微软雅黑" panose="020B0503020204020204" pitchFamily="34" charset="-122"/>
            </a:endParaRPr>
          </a:p>
        </p:txBody>
      </p:sp>
      <p:sp>
        <p:nvSpPr>
          <p:cNvPr id="3" name="内容占位符 2"/>
          <p:cNvSpPr>
            <a:spLocks noGrp="1"/>
          </p:cNvSpPr>
          <p:nvPr>
            <p:ph idx="1"/>
          </p:nvPr>
        </p:nvSpPr>
        <p:spPr>
          <a:xfrm>
            <a:off x="965835" y="1085850"/>
            <a:ext cx="6916420" cy="3311525"/>
          </a:xfrm>
        </p:spPr>
        <p:txBody>
          <a:bodyPr>
            <a:noAutofit/>
          </a:bodyPr>
          <a:lstStyle/>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14</a:t>
            </a:r>
            <a:r>
              <a:rPr lang="zh-CN" altLang="en-US"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在</a:t>
            </a:r>
            <a:r>
              <a:rPr lang="en-US" altLang="zh-CN" dirty="0">
                <a:solidFill>
                  <a:schemeClr val="tx1"/>
                </a:solidFill>
                <a:latin typeface="微软雅黑" panose="020B0503020204020204" pitchFamily="34" charset="-122"/>
                <a:ea typeface="微软雅黑" panose="020B0503020204020204" pitchFamily="34" charset="-122"/>
              </a:rPr>
              <a:t>1988</a:t>
            </a:r>
            <a:r>
              <a:rPr lang="zh-CN" altLang="zh-CN" dirty="0">
                <a:solidFill>
                  <a:schemeClr val="tx1"/>
                </a:solidFill>
                <a:latin typeface="微软雅黑" panose="020B0503020204020204" pitchFamily="34" charset="-122"/>
                <a:ea typeface="微软雅黑" panose="020B0503020204020204" pitchFamily="34" charset="-122"/>
              </a:rPr>
              <a:t>年的巴塞尔报告中，规定资本与风险加权资产的比率不得低于</a:t>
            </a:r>
            <a:r>
              <a:rPr lang="en-US" altLang="zh-CN" dirty="0">
                <a:solidFill>
                  <a:schemeClr val="tx1"/>
                </a:solidFill>
                <a:latin typeface="微软雅黑" panose="020B0503020204020204" pitchFamily="34" charset="-122"/>
                <a:ea typeface="微软雅黑" panose="020B0503020204020204" pitchFamily="34" charset="-122"/>
              </a:rPr>
              <a:t>(   )</a:t>
            </a:r>
            <a:r>
              <a:rPr lang="zh-CN" altLang="zh-CN" dirty="0">
                <a:solidFill>
                  <a:schemeClr val="tx1"/>
                </a:solidFill>
                <a:latin typeface="微软雅黑" panose="020B0503020204020204" pitchFamily="34" charset="-122"/>
                <a:ea typeface="微软雅黑" panose="020B0503020204020204" pitchFamily="34" charset="-122"/>
              </a:rPr>
              <a:t>。</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A.2%</a:t>
            </a:r>
            <a:r>
              <a:rPr lang="zh-CN" altLang="zh-CN" dirty="0">
                <a:solidFill>
                  <a:schemeClr val="tx1"/>
                </a:solidFill>
                <a:latin typeface="微软雅黑" panose="020B0503020204020204" pitchFamily="34" charset="-122"/>
                <a:ea typeface="微软雅黑" panose="020B0503020204020204" pitchFamily="34" charset="-122"/>
              </a:rPr>
              <a:t>　　</a:t>
            </a:r>
            <a:r>
              <a:rPr lang="en-US" altLang="zh-CN" dirty="0">
                <a:solidFill>
                  <a:schemeClr val="tx1"/>
                </a:solidFill>
                <a:latin typeface="微软雅黑" panose="020B0503020204020204" pitchFamily="34" charset="-122"/>
                <a:ea typeface="微软雅黑" panose="020B0503020204020204" pitchFamily="34" charset="-122"/>
              </a:rPr>
              <a:t>B.6%</a:t>
            </a:r>
            <a:r>
              <a:rPr lang="zh-CN" altLang="zh-CN" dirty="0">
                <a:solidFill>
                  <a:schemeClr val="tx1"/>
                </a:solidFill>
                <a:latin typeface="微软雅黑" panose="020B0503020204020204" pitchFamily="34" charset="-122"/>
                <a:ea typeface="微软雅黑" panose="020B0503020204020204" pitchFamily="34" charset="-122"/>
              </a:rPr>
              <a:t>　　</a:t>
            </a:r>
            <a:r>
              <a:rPr lang="en-US" altLang="zh-CN" dirty="0">
                <a:solidFill>
                  <a:schemeClr val="tx1"/>
                </a:solidFill>
                <a:latin typeface="微软雅黑" panose="020B0503020204020204" pitchFamily="34" charset="-122"/>
                <a:ea typeface="微软雅黑" panose="020B0503020204020204" pitchFamily="34" charset="-122"/>
              </a:rPr>
              <a:t>C.8%</a:t>
            </a:r>
            <a:r>
              <a:rPr lang="zh-CN" altLang="zh-CN" dirty="0">
                <a:solidFill>
                  <a:schemeClr val="tx1"/>
                </a:solidFill>
                <a:latin typeface="微软雅黑" panose="020B0503020204020204" pitchFamily="34" charset="-122"/>
                <a:ea typeface="微软雅黑" panose="020B0503020204020204" pitchFamily="34" charset="-122"/>
              </a:rPr>
              <a:t>　　</a:t>
            </a:r>
            <a:r>
              <a:rPr lang="en-US" altLang="zh-CN" dirty="0">
                <a:solidFill>
                  <a:schemeClr val="tx1"/>
                </a:solidFill>
                <a:latin typeface="微软雅黑" panose="020B0503020204020204" pitchFamily="34" charset="-122"/>
                <a:ea typeface="微软雅黑" panose="020B0503020204020204" pitchFamily="34" charset="-122"/>
              </a:rPr>
              <a:t>D.4%</a:t>
            </a:r>
            <a:endParaRPr lang="zh-CN" altLang="zh-CN" dirty="0">
              <a:solidFill>
                <a:schemeClr val="tx1"/>
              </a:solidFill>
              <a:latin typeface="微软雅黑" panose="020B0503020204020204" pitchFamily="34" charset="-122"/>
              <a:ea typeface="微软雅黑" panose="020B0503020204020204" pitchFamily="34" charset="-122"/>
            </a:endParaRPr>
          </a:p>
          <a:p>
            <a:pPr fontAlgn="base">
              <a:lnSpc>
                <a:spcPct val="150000"/>
              </a:lnSpc>
            </a:pPr>
            <a:endParaRPr lang="zh-CN" altLang="en-US"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285345356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endParaRPr lang="zh-CN" altLang="en-US" b="1" dirty="0">
              <a:solidFill>
                <a:schemeClr val="tx1"/>
              </a:solidFill>
              <a:latin typeface="微软雅黑" panose="020B0503020204020204" pitchFamily="34" charset="-122"/>
              <a:ea typeface="微软雅黑" panose="020B0503020204020204" pitchFamily="34" charset="-122"/>
            </a:endParaRPr>
          </a:p>
        </p:txBody>
      </p:sp>
      <p:sp>
        <p:nvSpPr>
          <p:cNvPr id="3" name="内容占位符 2"/>
          <p:cNvSpPr>
            <a:spLocks noGrp="1"/>
          </p:cNvSpPr>
          <p:nvPr>
            <p:ph idx="1"/>
          </p:nvPr>
        </p:nvSpPr>
        <p:spPr>
          <a:xfrm>
            <a:off x="965835" y="1085850"/>
            <a:ext cx="6916420" cy="3311525"/>
          </a:xfrm>
        </p:spPr>
        <p:txBody>
          <a:bodyPr>
            <a:noAutofit/>
          </a:bodyPr>
          <a:lstStyle/>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15</a:t>
            </a:r>
            <a:r>
              <a:rPr lang="zh-CN" altLang="en-US"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在战后布雷顿森林体系下，实行的汇率制度是</a:t>
            </a:r>
            <a:r>
              <a:rPr lang="en-US" altLang="zh-CN"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　</a:t>
            </a:r>
            <a:r>
              <a:rPr lang="en-US" altLang="zh-CN"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A</a:t>
            </a:r>
            <a:r>
              <a:rPr lang="zh-CN" altLang="zh-CN" dirty="0">
                <a:solidFill>
                  <a:schemeClr val="tx1"/>
                </a:solidFill>
                <a:latin typeface="微软雅黑" panose="020B0503020204020204" pitchFamily="34" charset="-122"/>
                <a:ea typeface="微软雅黑" panose="020B0503020204020204" pitchFamily="34" charset="-122"/>
              </a:rPr>
              <a:t>、人为的可调整的浮动汇率制度</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B</a:t>
            </a:r>
            <a:r>
              <a:rPr lang="zh-CN" altLang="zh-CN" dirty="0">
                <a:solidFill>
                  <a:schemeClr val="tx1"/>
                </a:solidFill>
                <a:latin typeface="微软雅黑" panose="020B0503020204020204" pitchFamily="34" charset="-122"/>
                <a:ea typeface="微软雅黑" panose="020B0503020204020204" pitchFamily="34" charset="-122"/>
              </a:rPr>
              <a:t>、自发的可调整的固定汇率制度</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C</a:t>
            </a:r>
            <a:r>
              <a:rPr lang="zh-CN" altLang="zh-CN" dirty="0">
                <a:solidFill>
                  <a:schemeClr val="tx1"/>
                </a:solidFill>
                <a:latin typeface="微软雅黑" panose="020B0503020204020204" pitchFamily="34" charset="-122"/>
                <a:ea typeface="微软雅黑" panose="020B0503020204020204" pitchFamily="34" charset="-122"/>
              </a:rPr>
              <a:t>、人为的可调整的固定汇率制度</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D</a:t>
            </a:r>
            <a:r>
              <a:rPr lang="zh-CN" altLang="zh-CN" dirty="0">
                <a:solidFill>
                  <a:schemeClr val="tx1"/>
                </a:solidFill>
                <a:latin typeface="微软雅黑" panose="020B0503020204020204" pitchFamily="34" charset="-122"/>
                <a:ea typeface="微软雅黑" panose="020B0503020204020204" pitchFamily="34" charset="-122"/>
              </a:rPr>
              <a:t>、人为的有管理的浮动汇率制度</a:t>
            </a:r>
          </a:p>
          <a:p>
            <a:pPr fontAlgn="base">
              <a:lnSpc>
                <a:spcPct val="150000"/>
              </a:lnSpc>
            </a:pPr>
            <a:endParaRPr lang="zh-CN" altLang="en-US"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172228410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endParaRPr lang="zh-CN" altLang="en-US" b="1" dirty="0">
              <a:solidFill>
                <a:schemeClr val="tx1"/>
              </a:solidFill>
              <a:latin typeface="微软雅黑" panose="020B0503020204020204" pitchFamily="34" charset="-122"/>
              <a:ea typeface="微软雅黑" panose="020B0503020204020204" pitchFamily="34" charset="-122"/>
            </a:endParaRPr>
          </a:p>
        </p:txBody>
      </p:sp>
      <p:sp>
        <p:nvSpPr>
          <p:cNvPr id="3" name="内容占位符 2"/>
          <p:cNvSpPr>
            <a:spLocks noGrp="1"/>
          </p:cNvSpPr>
          <p:nvPr>
            <p:ph idx="1"/>
          </p:nvPr>
        </p:nvSpPr>
        <p:spPr>
          <a:xfrm>
            <a:off x="965835" y="1085850"/>
            <a:ext cx="6916420" cy="3311525"/>
          </a:xfrm>
        </p:spPr>
        <p:txBody>
          <a:bodyPr>
            <a:noAutofit/>
          </a:bodyPr>
          <a:lstStyle/>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16</a:t>
            </a:r>
            <a:r>
              <a:rPr lang="zh-CN" altLang="en-US"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国际货币基金组织主要的资金来源是</a:t>
            </a:r>
            <a:r>
              <a:rPr lang="en-US" altLang="zh-CN"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　</a:t>
            </a:r>
            <a:r>
              <a:rPr lang="en-US" altLang="zh-CN"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A</a:t>
            </a:r>
            <a:r>
              <a:rPr lang="zh-CN" altLang="zh-CN" dirty="0">
                <a:solidFill>
                  <a:schemeClr val="tx1"/>
                </a:solidFill>
                <a:latin typeface="微软雅黑" panose="020B0503020204020204" pitchFamily="34" charset="-122"/>
                <a:ea typeface="微软雅黑" panose="020B0503020204020204" pitchFamily="34" charset="-122"/>
              </a:rPr>
              <a:t>、贷款</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B</a:t>
            </a:r>
            <a:r>
              <a:rPr lang="zh-CN" altLang="zh-CN" dirty="0">
                <a:solidFill>
                  <a:schemeClr val="tx1"/>
                </a:solidFill>
                <a:latin typeface="微软雅黑" panose="020B0503020204020204" pitchFamily="34" charset="-122"/>
                <a:ea typeface="微软雅黑" panose="020B0503020204020204" pitchFamily="34" charset="-122"/>
              </a:rPr>
              <a:t>、成员国缴纳的份额</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C</a:t>
            </a:r>
            <a:r>
              <a:rPr lang="zh-CN" altLang="zh-CN" dirty="0">
                <a:solidFill>
                  <a:schemeClr val="tx1"/>
                </a:solidFill>
                <a:latin typeface="微软雅黑" panose="020B0503020204020204" pitchFamily="34" charset="-122"/>
                <a:ea typeface="微软雅黑" panose="020B0503020204020204" pitchFamily="34" charset="-122"/>
              </a:rPr>
              <a:t>、一般借款总安排</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D</a:t>
            </a:r>
            <a:r>
              <a:rPr lang="zh-CN" altLang="zh-CN" dirty="0">
                <a:solidFill>
                  <a:schemeClr val="tx1"/>
                </a:solidFill>
                <a:latin typeface="微软雅黑" panose="020B0503020204020204" pitchFamily="34" charset="-122"/>
                <a:ea typeface="微软雅黑" panose="020B0503020204020204" pitchFamily="34" charset="-122"/>
              </a:rPr>
              <a:t>、新借款安排</a:t>
            </a:r>
          </a:p>
          <a:p>
            <a:pPr fontAlgn="base">
              <a:lnSpc>
                <a:spcPct val="150000"/>
              </a:lnSpc>
            </a:pPr>
            <a:endParaRPr lang="zh-CN" altLang="en-US"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141462085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endParaRPr lang="zh-CN" altLang="en-US" b="1" dirty="0">
              <a:solidFill>
                <a:schemeClr val="tx1"/>
              </a:solidFill>
              <a:latin typeface="微软雅黑" panose="020B0503020204020204" pitchFamily="34" charset="-122"/>
              <a:ea typeface="微软雅黑" panose="020B0503020204020204" pitchFamily="34" charset="-122"/>
            </a:endParaRPr>
          </a:p>
        </p:txBody>
      </p:sp>
      <p:sp>
        <p:nvSpPr>
          <p:cNvPr id="3" name="内容占位符 2"/>
          <p:cNvSpPr>
            <a:spLocks noGrp="1"/>
          </p:cNvSpPr>
          <p:nvPr>
            <p:ph idx="1"/>
          </p:nvPr>
        </p:nvSpPr>
        <p:spPr>
          <a:xfrm>
            <a:off x="965835" y="1085850"/>
            <a:ext cx="6916420" cy="3311525"/>
          </a:xfrm>
        </p:spPr>
        <p:txBody>
          <a:bodyPr>
            <a:noAutofit/>
          </a:bodyPr>
          <a:lstStyle/>
          <a:p>
            <a:pPr lvl="0">
              <a:lnSpc>
                <a:spcPct val="150000"/>
              </a:lnSpc>
            </a:pPr>
            <a:r>
              <a:rPr lang="zh-CN" altLang="en-US" dirty="0">
                <a:solidFill>
                  <a:schemeClr val="tx1"/>
                </a:solidFill>
                <a:latin typeface="微软雅黑" panose="020B0503020204020204" pitchFamily="34" charset="-122"/>
                <a:ea typeface="微软雅黑" panose="020B0503020204020204" pitchFamily="34" charset="-122"/>
              </a:rPr>
              <a:t>二、多项选择题</a:t>
            </a:r>
            <a:endParaRPr lang="en-US" altLang="zh-CN" dirty="0">
              <a:solidFill>
                <a:schemeClr val="tx1"/>
              </a:solidFill>
              <a:latin typeface="微软雅黑" panose="020B0503020204020204" pitchFamily="34" charset="-122"/>
              <a:ea typeface="微软雅黑" panose="020B0503020204020204" pitchFamily="34" charset="-122"/>
            </a:endParaRPr>
          </a:p>
          <a:p>
            <a:pPr fontAlgn="base" latinLnBrk="1">
              <a:lnSpc>
                <a:spcPct val="150000"/>
              </a:lnSpc>
            </a:pPr>
            <a:r>
              <a:rPr lang="en-US" altLang="zh-CN" dirty="0">
                <a:solidFill>
                  <a:schemeClr val="tx1"/>
                </a:solidFill>
                <a:latin typeface="微软雅黑" panose="020B0503020204020204" pitchFamily="34" charset="-122"/>
                <a:ea typeface="微软雅黑" panose="020B0503020204020204" pitchFamily="34" charset="-122"/>
              </a:rPr>
              <a:t>1</a:t>
            </a:r>
            <a:r>
              <a:rPr lang="zh-CN" altLang="en-US"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根据我国目前对货币层次的划分，属于</a:t>
            </a:r>
            <a:r>
              <a:rPr lang="en-US" altLang="zh-CN" dirty="0">
                <a:solidFill>
                  <a:schemeClr val="tx1"/>
                </a:solidFill>
                <a:latin typeface="微软雅黑" panose="020B0503020204020204" pitchFamily="34" charset="-122"/>
                <a:ea typeface="微软雅黑" panose="020B0503020204020204" pitchFamily="34" charset="-122"/>
              </a:rPr>
              <a:t>M2</a:t>
            </a:r>
            <a:r>
              <a:rPr lang="zh-CN" altLang="zh-CN" dirty="0">
                <a:solidFill>
                  <a:schemeClr val="tx1"/>
                </a:solidFill>
                <a:latin typeface="微软雅黑" panose="020B0503020204020204" pitchFamily="34" charset="-122"/>
                <a:ea typeface="微软雅黑" panose="020B0503020204020204" pitchFamily="34" charset="-122"/>
              </a:rPr>
              <a:t>而不属于</a:t>
            </a:r>
            <a:r>
              <a:rPr lang="en-US" altLang="zh-CN" dirty="0">
                <a:solidFill>
                  <a:schemeClr val="tx1"/>
                </a:solidFill>
                <a:latin typeface="微软雅黑" panose="020B0503020204020204" pitchFamily="34" charset="-122"/>
                <a:ea typeface="微软雅黑" panose="020B0503020204020204" pitchFamily="34" charset="-122"/>
              </a:rPr>
              <a:t>M1</a:t>
            </a:r>
            <a:r>
              <a:rPr lang="zh-CN" altLang="zh-CN" dirty="0">
                <a:solidFill>
                  <a:schemeClr val="tx1"/>
                </a:solidFill>
                <a:latin typeface="微软雅黑" panose="020B0503020204020204" pitchFamily="34" charset="-122"/>
                <a:ea typeface="微软雅黑" panose="020B0503020204020204" pitchFamily="34" charset="-122"/>
              </a:rPr>
              <a:t>的有</a:t>
            </a:r>
            <a:r>
              <a:rPr lang="en-US" altLang="zh-CN"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　</a:t>
            </a:r>
            <a:r>
              <a:rPr lang="en-US" altLang="zh-CN"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a:t>
            </a:r>
          </a:p>
          <a:p>
            <a:pPr fontAlgn="base" latinLnBrk="1">
              <a:lnSpc>
                <a:spcPct val="150000"/>
              </a:lnSpc>
            </a:pPr>
            <a:r>
              <a:rPr lang="en-US" altLang="zh-CN" dirty="0">
                <a:solidFill>
                  <a:schemeClr val="tx1"/>
                </a:solidFill>
                <a:latin typeface="微软雅黑" panose="020B0503020204020204" pitchFamily="34" charset="-122"/>
                <a:ea typeface="微软雅黑" panose="020B0503020204020204" pitchFamily="34" charset="-122"/>
              </a:rPr>
              <a:t>A.</a:t>
            </a:r>
            <a:r>
              <a:rPr lang="zh-CN" altLang="zh-CN" dirty="0">
                <a:solidFill>
                  <a:schemeClr val="tx1"/>
                </a:solidFill>
                <a:latin typeface="微软雅黑" panose="020B0503020204020204" pitchFamily="34" charset="-122"/>
                <a:ea typeface="微软雅黑" panose="020B0503020204020204" pitchFamily="34" charset="-122"/>
              </a:rPr>
              <a:t>单位活期存款 </a:t>
            </a:r>
            <a:r>
              <a:rPr lang="en-US" altLang="zh-CN" dirty="0">
                <a:solidFill>
                  <a:schemeClr val="tx1"/>
                </a:solidFill>
                <a:latin typeface="微软雅黑" panose="020B0503020204020204" pitchFamily="34" charset="-122"/>
                <a:ea typeface="微软雅黑" panose="020B0503020204020204" pitchFamily="34" charset="-122"/>
              </a:rPr>
              <a:t>     B.</a:t>
            </a:r>
            <a:r>
              <a:rPr lang="zh-CN" altLang="zh-CN" dirty="0">
                <a:solidFill>
                  <a:schemeClr val="tx1"/>
                </a:solidFill>
                <a:latin typeface="微软雅黑" panose="020B0503020204020204" pitchFamily="34" charset="-122"/>
                <a:ea typeface="微软雅黑" panose="020B0503020204020204" pitchFamily="34" charset="-122"/>
              </a:rPr>
              <a:t>单位定期存款</a:t>
            </a:r>
          </a:p>
          <a:p>
            <a:pPr fontAlgn="base" latinLnBrk="1">
              <a:lnSpc>
                <a:spcPct val="150000"/>
              </a:lnSpc>
            </a:pPr>
            <a:r>
              <a:rPr lang="en-US" altLang="zh-CN" dirty="0">
                <a:solidFill>
                  <a:schemeClr val="tx1"/>
                </a:solidFill>
                <a:latin typeface="微软雅黑" panose="020B0503020204020204" pitchFamily="34" charset="-122"/>
                <a:ea typeface="微软雅黑" panose="020B0503020204020204" pitchFamily="34" charset="-122"/>
              </a:rPr>
              <a:t>C.</a:t>
            </a:r>
            <a:r>
              <a:rPr lang="zh-CN" altLang="zh-CN" dirty="0">
                <a:solidFill>
                  <a:schemeClr val="tx1"/>
                </a:solidFill>
                <a:latin typeface="微软雅黑" panose="020B0503020204020204" pitchFamily="34" charset="-122"/>
                <a:ea typeface="微软雅黑" panose="020B0503020204020204" pitchFamily="34" charset="-122"/>
              </a:rPr>
              <a:t>流通中的货币 </a:t>
            </a:r>
            <a:r>
              <a:rPr lang="en-US" altLang="zh-CN" dirty="0">
                <a:solidFill>
                  <a:schemeClr val="tx1"/>
                </a:solidFill>
                <a:latin typeface="微软雅黑" panose="020B0503020204020204" pitchFamily="34" charset="-122"/>
                <a:ea typeface="微软雅黑" panose="020B0503020204020204" pitchFamily="34" charset="-122"/>
              </a:rPr>
              <a:t>     D.</a:t>
            </a:r>
            <a:r>
              <a:rPr lang="zh-CN" altLang="zh-CN" dirty="0">
                <a:solidFill>
                  <a:schemeClr val="tx1"/>
                </a:solidFill>
                <a:latin typeface="微软雅黑" panose="020B0503020204020204" pitchFamily="34" charset="-122"/>
                <a:ea typeface="微软雅黑" panose="020B0503020204020204" pitchFamily="34" charset="-122"/>
              </a:rPr>
              <a:t>个人存款</a:t>
            </a:r>
          </a:p>
          <a:p>
            <a:pPr fontAlgn="base" latinLnBrk="1">
              <a:lnSpc>
                <a:spcPct val="150000"/>
              </a:lnSpc>
            </a:pPr>
            <a:r>
              <a:rPr lang="en-US" altLang="zh-CN" dirty="0">
                <a:solidFill>
                  <a:schemeClr val="tx1"/>
                </a:solidFill>
                <a:latin typeface="微软雅黑" panose="020B0503020204020204" pitchFamily="34" charset="-122"/>
                <a:ea typeface="微软雅黑" panose="020B0503020204020204" pitchFamily="34" charset="-122"/>
              </a:rPr>
              <a:t>E.</a:t>
            </a:r>
            <a:r>
              <a:rPr lang="zh-CN" altLang="zh-CN" dirty="0">
                <a:solidFill>
                  <a:schemeClr val="tx1"/>
                </a:solidFill>
                <a:latin typeface="微软雅黑" panose="020B0503020204020204" pitchFamily="34" charset="-122"/>
                <a:ea typeface="微软雅黑" panose="020B0503020204020204" pitchFamily="34" charset="-122"/>
              </a:rPr>
              <a:t>股票</a:t>
            </a:r>
          </a:p>
          <a:p>
            <a:pPr>
              <a:lnSpc>
                <a:spcPct val="150000"/>
              </a:lnSpc>
            </a:pPr>
            <a:endParaRPr lang="zh-CN" altLang="en-US"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41618687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endParaRPr lang="zh-CN" altLang="en-US" b="1" dirty="0">
              <a:solidFill>
                <a:schemeClr val="tx1"/>
              </a:solidFill>
              <a:latin typeface="微软雅黑" panose="020B0503020204020204" pitchFamily="34" charset="-122"/>
              <a:ea typeface="微软雅黑" panose="020B0503020204020204" pitchFamily="34" charset="-122"/>
            </a:endParaRPr>
          </a:p>
        </p:txBody>
      </p:sp>
      <p:pic>
        <p:nvPicPr>
          <p:cNvPr id="8" name="内容占位符 7">
            <a:extLst>
              <a:ext uri="{FF2B5EF4-FFF2-40B4-BE49-F238E27FC236}">
                <a16:creationId xmlns:a16="http://schemas.microsoft.com/office/drawing/2014/main" xmlns="" id="{0A655527-1E74-4298-8887-8AFC590A6B6A}"/>
              </a:ext>
            </a:extLst>
          </p:cNvPr>
          <p:cNvPicPr>
            <a:picLocks noGrp="1" noChangeAspect="1"/>
          </p:cNvPicPr>
          <p:nvPr>
            <p:ph idx="1"/>
          </p:nvPr>
        </p:nvPicPr>
        <p:blipFill>
          <a:blip r:embed="rId3"/>
          <a:stretch>
            <a:fillRect/>
          </a:stretch>
        </p:blipFill>
        <p:spPr>
          <a:xfrm>
            <a:off x="174861" y="1347614"/>
            <a:ext cx="8511939" cy="2882056"/>
          </a:xfrm>
          <a:prstGeom prst="rect">
            <a:avLst/>
          </a:prstGeom>
        </p:spPr>
      </p:pic>
    </p:spTree>
    <p:extLst>
      <p:ext uri="{BB962C8B-B14F-4D97-AF65-F5344CB8AC3E}">
        <p14:creationId xmlns:p14="http://schemas.microsoft.com/office/powerpoint/2010/main" val="388339858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endParaRPr lang="zh-CN" altLang="en-US" b="1" dirty="0">
              <a:solidFill>
                <a:schemeClr val="tx1"/>
              </a:solidFill>
              <a:latin typeface="微软雅黑" panose="020B0503020204020204" pitchFamily="34" charset="-122"/>
              <a:ea typeface="微软雅黑" panose="020B0503020204020204" pitchFamily="34" charset="-122"/>
            </a:endParaRPr>
          </a:p>
        </p:txBody>
      </p:sp>
      <p:sp>
        <p:nvSpPr>
          <p:cNvPr id="3" name="内容占位符 2"/>
          <p:cNvSpPr>
            <a:spLocks noGrp="1"/>
          </p:cNvSpPr>
          <p:nvPr>
            <p:ph idx="1"/>
          </p:nvPr>
        </p:nvSpPr>
        <p:spPr>
          <a:xfrm>
            <a:off x="965835" y="1085850"/>
            <a:ext cx="6916420" cy="3311525"/>
          </a:xfrm>
        </p:spPr>
        <p:txBody>
          <a:bodyPr>
            <a:noAutofit/>
          </a:bodyPr>
          <a:lstStyle/>
          <a:p>
            <a:pPr fontAlgn="base" latinLnBrk="1">
              <a:lnSpc>
                <a:spcPct val="150000"/>
              </a:lnSpc>
            </a:pPr>
            <a:r>
              <a:rPr lang="en-US" altLang="zh-CN" dirty="0">
                <a:solidFill>
                  <a:schemeClr val="tx1"/>
                </a:solidFill>
                <a:latin typeface="微软雅黑" panose="020B0503020204020204" pitchFamily="34" charset="-122"/>
                <a:ea typeface="微软雅黑" panose="020B0503020204020204" pitchFamily="34" charset="-122"/>
              </a:rPr>
              <a:t>2</a:t>
            </a:r>
            <a:r>
              <a:rPr lang="zh-CN" altLang="en-US"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货币失衡的主要类型有</a:t>
            </a:r>
            <a:r>
              <a:rPr lang="en-US" altLang="zh-CN"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　</a:t>
            </a:r>
            <a:r>
              <a:rPr lang="en-US" altLang="zh-CN"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A</a:t>
            </a:r>
            <a:r>
              <a:rPr lang="zh-CN" altLang="zh-CN" dirty="0">
                <a:solidFill>
                  <a:schemeClr val="tx1"/>
                </a:solidFill>
                <a:latin typeface="微软雅黑" panose="020B0503020204020204" pitchFamily="34" charset="-122"/>
                <a:ea typeface="微软雅黑" panose="020B0503020204020204" pitchFamily="34" charset="-122"/>
              </a:rPr>
              <a:t>．整体性失衡</a:t>
            </a:r>
            <a:r>
              <a:rPr lang="en-US" altLang="zh-CN" dirty="0">
                <a:solidFill>
                  <a:schemeClr val="tx1"/>
                </a:solidFill>
                <a:latin typeface="微软雅黑" panose="020B0503020204020204" pitchFamily="34" charset="-122"/>
                <a:ea typeface="微软雅黑" panose="020B0503020204020204" pitchFamily="34" charset="-122"/>
              </a:rPr>
              <a:t>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B</a:t>
            </a:r>
            <a:r>
              <a:rPr lang="zh-CN" altLang="zh-CN" dirty="0">
                <a:solidFill>
                  <a:schemeClr val="tx1"/>
                </a:solidFill>
                <a:latin typeface="微软雅黑" panose="020B0503020204020204" pitchFamily="34" charset="-122"/>
                <a:ea typeface="微软雅黑" panose="020B0503020204020204" pitchFamily="34" charset="-122"/>
              </a:rPr>
              <a:t>．局部性失衡</a:t>
            </a:r>
            <a:r>
              <a:rPr lang="en-US" altLang="zh-CN" dirty="0">
                <a:solidFill>
                  <a:schemeClr val="tx1"/>
                </a:solidFill>
                <a:latin typeface="微软雅黑" panose="020B0503020204020204" pitchFamily="34" charset="-122"/>
                <a:ea typeface="微软雅黑" panose="020B0503020204020204" pitchFamily="34" charset="-122"/>
              </a:rPr>
              <a:t> </a:t>
            </a:r>
          </a:p>
          <a:p>
            <a:pPr fontAlgn="base" latinLnBrk="1">
              <a:lnSpc>
                <a:spcPct val="150000"/>
              </a:lnSpc>
            </a:pPr>
            <a:r>
              <a:rPr lang="en-US" altLang="zh-CN" dirty="0">
                <a:solidFill>
                  <a:schemeClr val="tx1"/>
                </a:solidFill>
                <a:latin typeface="微软雅黑" panose="020B0503020204020204" pitchFamily="34" charset="-122"/>
                <a:ea typeface="微软雅黑" panose="020B0503020204020204" pitchFamily="34" charset="-122"/>
              </a:rPr>
              <a:t>C.  </a:t>
            </a:r>
            <a:r>
              <a:rPr lang="zh-CN" altLang="zh-CN" dirty="0">
                <a:solidFill>
                  <a:schemeClr val="tx1"/>
                </a:solidFill>
                <a:latin typeface="微软雅黑" panose="020B0503020204020204" pitchFamily="34" charset="-122"/>
                <a:ea typeface="微软雅黑" panose="020B0503020204020204" pitchFamily="34" charset="-122"/>
              </a:rPr>
              <a:t>综合性失衡</a:t>
            </a:r>
            <a:r>
              <a:rPr lang="en-US" altLang="zh-CN" dirty="0">
                <a:solidFill>
                  <a:schemeClr val="tx1"/>
                </a:solidFill>
                <a:latin typeface="微软雅黑" panose="020B0503020204020204" pitchFamily="34" charset="-122"/>
                <a:ea typeface="微软雅黑" panose="020B0503020204020204" pitchFamily="34" charset="-122"/>
              </a:rPr>
              <a:t>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D</a:t>
            </a:r>
            <a:r>
              <a:rPr lang="zh-CN" altLang="zh-CN" dirty="0">
                <a:solidFill>
                  <a:schemeClr val="tx1"/>
                </a:solidFill>
                <a:latin typeface="微软雅黑" panose="020B0503020204020204" pitchFamily="34" charset="-122"/>
                <a:ea typeface="微软雅黑" panose="020B0503020204020204" pitchFamily="34" charset="-122"/>
              </a:rPr>
              <a:t>．总量性失衡</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E</a:t>
            </a:r>
            <a:r>
              <a:rPr lang="zh-CN" altLang="zh-CN" dirty="0">
                <a:solidFill>
                  <a:schemeClr val="tx1"/>
                </a:solidFill>
                <a:latin typeface="微软雅黑" panose="020B0503020204020204" pitchFamily="34" charset="-122"/>
                <a:ea typeface="微软雅黑" panose="020B0503020204020204" pitchFamily="34" charset="-122"/>
              </a:rPr>
              <a:t>．结构性失衡</a:t>
            </a:r>
          </a:p>
          <a:p>
            <a:pPr fontAlgn="base" latinLnBrk="1">
              <a:lnSpc>
                <a:spcPct val="150000"/>
              </a:lnSpc>
            </a:pPr>
            <a:endParaRPr lang="zh-CN" altLang="en-US"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280764240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endParaRPr lang="zh-CN" altLang="en-US" b="1" dirty="0">
              <a:solidFill>
                <a:schemeClr val="tx1"/>
              </a:solidFill>
              <a:latin typeface="微软雅黑" panose="020B0503020204020204" pitchFamily="34" charset="-122"/>
              <a:ea typeface="微软雅黑" panose="020B0503020204020204" pitchFamily="34" charset="-122"/>
            </a:endParaRPr>
          </a:p>
        </p:txBody>
      </p:sp>
      <p:sp>
        <p:nvSpPr>
          <p:cNvPr id="3" name="内容占位符 2"/>
          <p:cNvSpPr>
            <a:spLocks noGrp="1"/>
          </p:cNvSpPr>
          <p:nvPr>
            <p:ph idx="1"/>
          </p:nvPr>
        </p:nvSpPr>
        <p:spPr>
          <a:xfrm>
            <a:off x="965835" y="1085850"/>
            <a:ext cx="6916420" cy="3311525"/>
          </a:xfrm>
        </p:spPr>
        <p:txBody>
          <a:bodyPr>
            <a:noAutofit/>
          </a:bodyPr>
          <a:lstStyle/>
          <a:p>
            <a:pPr fontAlgn="base" latinLnBrk="1">
              <a:lnSpc>
                <a:spcPct val="150000"/>
              </a:lnSpc>
            </a:pPr>
            <a:r>
              <a:rPr lang="en-US" altLang="zh-CN" dirty="0">
                <a:solidFill>
                  <a:schemeClr val="tx1"/>
                </a:solidFill>
                <a:latin typeface="微软雅黑" panose="020B0503020204020204" pitchFamily="34" charset="-122"/>
                <a:ea typeface="微软雅黑" panose="020B0503020204020204" pitchFamily="34" charset="-122"/>
              </a:rPr>
              <a:t>3</a:t>
            </a:r>
            <a:r>
              <a:rPr lang="zh-CN" altLang="en-US"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中央银行作为国家的银行主要体现在</a:t>
            </a:r>
            <a:r>
              <a:rPr lang="en-US" altLang="zh-CN"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A.</a:t>
            </a:r>
            <a:r>
              <a:rPr lang="zh-CN" altLang="zh-CN" dirty="0">
                <a:solidFill>
                  <a:schemeClr val="tx1"/>
                </a:solidFill>
                <a:latin typeface="微软雅黑" panose="020B0503020204020204" pitchFamily="34" charset="-122"/>
                <a:ea typeface="微软雅黑" panose="020B0503020204020204" pitchFamily="34" charset="-122"/>
              </a:rPr>
              <a:t>代理国库</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B.</a:t>
            </a:r>
            <a:r>
              <a:rPr lang="zh-CN" altLang="zh-CN" dirty="0">
                <a:solidFill>
                  <a:schemeClr val="tx1"/>
                </a:solidFill>
                <a:latin typeface="微软雅黑" panose="020B0503020204020204" pitchFamily="34" charset="-122"/>
                <a:ea typeface="微软雅黑" panose="020B0503020204020204" pitchFamily="34" charset="-122"/>
              </a:rPr>
              <a:t>代理国家债券发行</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C.</a:t>
            </a:r>
            <a:r>
              <a:rPr lang="zh-CN" altLang="zh-CN" dirty="0">
                <a:solidFill>
                  <a:schemeClr val="tx1"/>
                </a:solidFill>
                <a:latin typeface="微软雅黑" panose="020B0503020204020204" pitchFamily="34" charset="-122"/>
                <a:ea typeface="微软雅黑" panose="020B0503020204020204" pitchFamily="34" charset="-122"/>
              </a:rPr>
              <a:t>对国家提供信贷支持</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D</a:t>
            </a:r>
            <a:r>
              <a:rPr lang="zh-CN" altLang="zh-CN" dirty="0">
                <a:solidFill>
                  <a:schemeClr val="tx1"/>
                </a:solidFill>
                <a:latin typeface="微软雅黑" panose="020B0503020204020204" pitchFamily="34" charset="-122"/>
                <a:ea typeface="微软雅黑" panose="020B0503020204020204" pitchFamily="34" charset="-122"/>
              </a:rPr>
              <a:t>．保管外汇与黄金储备</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E</a:t>
            </a:r>
            <a:r>
              <a:rPr lang="zh-CN" altLang="zh-CN" dirty="0">
                <a:solidFill>
                  <a:schemeClr val="tx1"/>
                </a:solidFill>
                <a:latin typeface="微软雅黑" panose="020B0503020204020204" pitchFamily="34" charset="-122"/>
                <a:ea typeface="微软雅黑" panose="020B0503020204020204" pitchFamily="34" charset="-122"/>
              </a:rPr>
              <a:t>．发行货币</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endParaRPr lang="zh-CN" altLang="en-US"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25922809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endParaRPr lang="zh-CN" altLang="en-US" b="1" dirty="0">
              <a:solidFill>
                <a:schemeClr val="tx1"/>
              </a:solidFill>
              <a:latin typeface="微软雅黑" panose="020B0503020204020204" pitchFamily="34" charset="-122"/>
              <a:ea typeface="微软雅黑" panose="020B0503020204020204" pitchFamily="34" charset="-122"/>
            </a:endParaRPr>
          </a:p>
        </p:txBody>
      </p:sp>
      <p:sp>
        <p:nvSpPr>
          <p:cNvPr id="3" name="内容占位符 2"/>
          <p:cNvSpPr>
            <a:spLocks noGrp="1"/>
          </p:cNvSpPr>
          <p:nvPr>
            <p:ph idx="1"/>
          </p:nvPr>
        </p:nvSpPr>
        <p:spPr>
          <a:xfrm>
            <a:off x="965835" y="1085850"/>
            <a:ext cx="6916420" cy="3311525"/>
          </a:xfrm>
        </p:spPr>
        <p:txBody>
          <a:bodyPr>
            <a:noAutofit/>
          </a:bodyPr>
          <a:lstStyle/>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4</a:t>
            </a:r>
            <a:r>
              <a:rPr lang="zh-CN" altLang="en-US"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在下列货币政策工具中属于中央银行一般性政策工具的有（ ）。</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A.</a:t>
            </a:r>
            <a:r>
              <a:rPr lang="zh-CN" altLang="zh-CN" dirty="0">
                <a:solidFill>
                  <a:schemeClr val="tx1"/>
                </a:solidFill>
                <a:latin typeface="微软雅黑" panose="020B0503020204020204" pitchFamily="34" charset="-122"/>
                <a:ea typeface="微软雅黑" panose="020B0503020204020204" pitchFamily="34" charset="-122"/>
              </a:rPr>
              <a:t>法定存款准备金率政策</a:t>
            </a:r>
            <a:r>
              <a:rPr lang="en-US" altLang="zh-CN" dirty="0">
                <a:solidFill>
                  <a:schemeClr val="tx1"/>
                </a:solidFill>
                <a:latin typeface="微软雅黑" panose="020B0503020204020204" pitchFamily="34" charset="-122"/>
                <a:ea typeface="微软雅黑" panose="020B0503020204020204" pitchFamily="34" charset="-122"/>
              </a:rPr>
              <a:t> </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B.</a:t>
            </a:r>
            <a:r>
              <a:rPr lang="zh-CN" altLang="zh-CN" dirty="0">
                <a:solidFill>
                  <a:schemeClr val="tx1"/>
                </a:solidFill>
                <a:latin typeface="微软雅黑" panose="020B0503020204020204" pitchFamily="34" charset="-122"/>
                <a:ea typeface="微软雅黑" panose="020B0503020204020204" pitchFamily="34" charset="-122"/>
              </a:rPr>
              <a:t>消费者信用控制政策</a:t>
            </a:r>
            <a:r>
              <a:rPr lang="en-US" altLang="zh-CN" dirty="0">
                <a:solidFill>
                  <a:schemeClr val="tx1"/>
                </a:solidFill>
                <a:latin typeface="微软雅黑" panose="020B0503020204020204" pitchFamily="34" charset="-122"/>
                <a:ea typeface="微软雅黑" panose="020B0503020204020204" pitchFamily="34" charset="-122"/>
              </a:rPr>
              <a:t> </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C.</a:t>
            </a:r>
            <a:r>
              <a:rPr lang="zh-CN" altLang="zh-CN" dirty="0">
                <a:solidFill>
                  <a:schemeClr val="tx1"/>
                </a:solidFill>
                <a:latin typeface="微软雅黑" panose="020B0503020204020204" pitchFamily="34" charset="-122"/>
                <a:ea typeface="微软雅黑" panose="020B0503020204020204" pitchFamily="34" charset="-122"/>
              </a:rPr>
              <a:t>优惠利率政策</a:t>
            </a:r>
            <a:endParaRPr lang="en-US" altLang="zh-CN"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D.</a:t>
            </a:r>
            <a:r>
              <a:rPr lang="zh-CN" altLang="zh-CN" dirty="0">
                <a:solidFill>
                  <a:schemeClr val="tx1"/>
                </a:solidFill>
                <a:latin typeface="微软雅黑" panose="020B0503020204020204" pitchFamily="34" charset="-122"/>
                <a:ea typeface="微软雅黑" panose="020B0503020204020204" pitchFamily="34" charset="-122"/>
              </a:rPr>
              <a:t>再贴现政策</a:t>
            </a:r>
            <a:r>
              <a:rPr lang="en-US" altLang="zh-CN" dirty="0">
                <a:solidFill>
                  <a:schemeClr val="tx1"/>
                </a:solidFill>
                <a:latin typeface="微软雅黑" panose="020B0503020204020204" pitchFamily="34" charset="-122"/>
                <a:ea typeface="微软雅黑" panose="020B0503020204020204" pitchFamily="34" charset="-122"/>
              </a:rPr>
              <a:t> </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E.</a:t>
            </a:r>
            <a:r>
              <a:rPr lang="zh-CN" altLang="zh-CN" dirty="0">
                <a:solidFill>
                  <a:schemeClr val="tx1"/>
                </a:solidFill>
                <a:latin typeface="微软雅黑" panose="020B0503020204020204" pitchFamily="34" charset="-122"/>
                <a:ea typeface="微软雅黑" panose="020B0503020204020204" pitchFamily="34" charset="-122"/>
              </a:rPr>
              <a:t>公开市场业务</a:t>
            </a:r>
          </a:p>
          <a:p>
            <a:pPr fontAlgn="base" latinLnBrk="1">
              <a:lnSpc>
                <a:spcPct val="150000"/>
              </a:lnSpc>
            </a:pPr>
            <a:endParaRPr lang="zh-CN" altLang="en-US"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351805734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endParaRPr lang="zh-CN" altLang="en-US" b="1" dirty="0">
              <a:solidFill>
                <a:schemeClr val="tx1"/>
              </a:solidFill>
              <a:latin typeface="微软雅黑" panose="020B0503020204020204" pitchFamily="34" charset="-122"/>
              <a:ea typeface="微软雅黑" panose="020B0503020204020204" pitchFamily="34" charset="-122"/>
            </a:endParaRPr>
          </a:p>
        </p:txBody>
      </p:sp>
      <p:sp>
        <p:nvSpPr>
          <p:cNvPr id="3" name="内容占位符 2"/>
          <p:cNvSpPr>
            <a:spLocks noGrp="1"/>
          </p:cNvSpPr>
          <p:nvPr>
            <p:ph idx="1"/>
          </p:nvPr>
        </p:nvSpPr>
        <p:spPr>
          <a:xfrm>
            <a:off x="965835" y="1085850"/>
            <a:ext cx="6916420" cy="3311525"/>
          </a:xfrm>
        </p:spPr>
        <p:txBody>
          <a:bodyPr>
            <a:noAutofit/>
          </a:bodyPr>
          <a:lstStyle/>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5</a:t>
            </a:r>
            <a:r>
              <a:rPr lang="zh-CN" altLang="en-US"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商业银行资产运用的方法有</a:t>
            </a:r>
            <a:r>
              <a:rPr lang="en-US" altLang="zh-CN"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　　</a:t>
            </a:r>
            <a:r>
              <a:rPr lang="en-US" altLang="zh-CN"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A.</a:t>
            </a:r>
            <a:r>
              <a:rPr lang="zh-CN" altLang="zh-CN" dirty="0">
                <a:solidFill>
                  <a:schemeClr val="tx1"/>
                </a:solidFill>
                <a:latin typeface="微软雅黑" panose="020B0503020204020204" pitchFamily="34" charset="-122"/>
                <a:ea typeface="微软雅黑" panose="020B0503020204020204" pitchFamily="34" charset="-122"/>
              </a:rPr>
              <a:t>借款</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B.</a:t>
            </a:r>
            <a:r>
              <a:rPr lang="zh-CN" altLang="zh-CN" dirty="0">
                <a:solidFill>
                  <a:schemeClr val="tx1"/>
                </a:solidFill>
                <a:latin typeface="微软雅黑" panose="020B0503020204020204" pitchFamily="34" charset="-122"/>
                <a:ea typeface="微软雅黑" panose="020B0503020204020204" pitchFamily="34" charset="-122"/>
              </a:rPr>
              <a:t>票据贴现</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C.</a:t>
            </a:r>
            <a:r>
              <a:rPr lang="zh-CN" altLang="zh-CN" dirty="0">
                <a:solidFill>
                  <a:schemeClr val="tx1"/>
                </a:solidFill>
                <a:latin typeface="微软雅黑" panose="020B0503020204020204" pitchFamily="34" charset="-122"/>
                <a:ea typeface="微软雅黑" panose="020B0503020204020204" pitchFamily="34" charset="-122"/>
              </a:rPr>
              <a:t>贷款</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D.</a:t>
            </a:r>
            <a:r>
              <a:rPr lang="zh-CN" altLang="zh-CN" dirty="0">
                <a:solidFill>
                  <a:schemeClr val="tx1"/>
                </a:solidFill>
                <a:latin typeface="微软雅黑" panose="020B0503020204020204" pitchFamily="34" charset="-122"/>
                <a:ea typeface="微软雅黑" panose="020B0503020204020204" pitchFamily="34" charset="-122"/>
              </a:rPr>
              <a:t>结算</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E.</a:t>
            </a:r>
            <a:r>
              <a:rPr lang="zh-CN" altLang="zh-CN" dirty="0">
                <a:solidFill>
                  <a:schemeClr val="tx1"/>
                </a:solidFill>
                <a:latin typeface="微软雅黑" panose="020B0503020204020204" pitchFamily="34" charset="-122"/>
                <a:ea typeface="微软雅黑" panose="020B0503020204020204" pitchFamily="34" charset="-122"/>
              </a:rPr>
              <a:t>证券投资</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endParaRPr lang="zh-CN" altLang="en-US"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167443054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endParaRPr lang="zh-CN" altLang="en-US" b="1" dirty="0">
              <a:solidFill>
                <a:schemeClr val="tx1"/>
              </a:solidFill>
              <a:latin typeface="微软雅黑" panose="020B0503020204020204" pitchFamily="34" charset="-122"/>
              <a:ea typeface="微软雅黑" panose="020B0503020204020204" pitchFamily="34" charset="-122"/>
            </a:endParaRPr>
          </a:p>
        </p:txBody>
      </p:sp>
      <p:sp>
        <p:nvSpPr>
          <p:cNvPr id="3" name="内容占位符 2"/>
          <p:cNvSpPr>
            <a:spLocks noGrp="1"/>
          </p:cNvSpPr>
          <p:nvPr>
            <p:ph idx="1"/>
          </p:nvPr>
        </p:nvSpPr>
        <p:spPr>
          <a:xfrm>
            <a:off x="965835" y="1085850"/>
            <a:ext cx="6916420" cy="3311525"/>
          </a:xfrm>
        </p:spPr>
        <p:txBody>
          <a:bodyPr>
            <a:noAutofit/>
          </a:bodyPr>
          <a:lstStyle/>
          <a:p>
            <a:pPr fontAlgn="base">
              <a:lnSpc>
                <a:spcPct val="150000"/>
              </a:lnSpc>
            </a:pPr>
            <a:r>
              <a:rPr lang="en-US" altLang="zh-CN" dirty="0">
                <a:solidFill>
                  <a:schemeClr val="tx1"/>
                </a:solidFill>
                <a:latin typeface="微软雅黑" panose="020B0503020204020204" pitchFamily="34" charset="-122"/>
                <a:ea typeface="微软雅黑" panose="020B0503020204020204" pitchFamily="34" charset="-122"/>
              </a:rPr>
              <a:t>6</a:t>
            </a:r>
            <a:r>
              <a:rPr lang="zh-CN" altLang="en-US"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金融危机是一个国家或几个国家与地区的全部或大部分金融指标的急剧、短暂和超周期的恶化，其特点有</a:t>
            </a:r>
            <a:r>
              <a:rPr lang="en-US" altLang="zh-CN" dirty="0">
                <a:solidFill>
                  <a:schemeClr val="tx1"/>
                </a:solidFill>
                <a:latin typeface="微软雅黑" panose="020B0503020204020204" pitchFamily="34" charset="-122"/>
                <a:ea typeface="微软雅黑" panose="020B0503020204020204" pitchFamily="34" charset="-122"/>
              </a:rPr>
              <a:t>(    ) </a:t>
            </a:r>
            <a:r>
              <a:rPr lang="zh-CN" altLang="zh-CN" dirty="0">
                <a:solidFill>
                  <a:schemeClr val="tx1"/>
                </a:solidFill>
                <a:latin typeface="微软雅黑" panose="020B0503020204020204" pitchFamily="34" charset="-122"/>
                <a:ea typeface="微软雅黑" panose="020B0503020204020204" pitchFamily="34" charset="-122"/>
              </a:rPr>
              <a:t>。</a:t>
            </a:r>
          </a:p>
          <a:p>
            <a:pPr fontAlgn="base">
              <a:lnSpc>
                <a:spcPct val="150000"/>
              </a:lnSpc>
            </a:pPr>
            <a:r>
              <a:rPr lang="en-US" altLang="zh-CN" dirty="0">
                <a:solidFill>
                  <a:schemeClr val="tx1"/>
                </a:solidFill>
                <a:latin typeface="微软雅黑" panose="020B0503020204020204" pitchFamily="34" charset="-122"/>
                <a:ea typeface="微软雅黑" panose="020B0503020204020204" pitchFamily="34" charset="-122"/>
              </a:rPr>
              <a:t>A. </a:t>
            </a:r>
            <a:r>
              <a:rPr lang="zh-CN" altLang="zh-CN" dirty="0">
                <a:solidFill>
                  <a:schemeClr val="tx1"/>
                </a:solidFill>
                <a:latin typeface="微软雅黑" panose="020B0503020204020204" pitchFamily="34" charset="-122"/>
                <a:ea typeface="微软雅黑" panose="020B0503020204020204" pitchFamily="34" charset="-122"/>
              </a:rPr>
              <a:t>频繁性 </a:t>
            </a:r>
            <a:r>
              <a:rPr lang="en-US" altLang="zh-CN" dirty="0">
                <a:solidFill>
                  <a:schemeClr val="tx1"/>
                </a:solidFill>
                <a:latin typeface="微软雅黑" panose="020B0503020204020204" pitchFamily="34" charset="-122"/>
                <a:ea typeface="微软雅黑" panose="020B0503020204020204" pitchFamily="34" charset="-122"/>
              </a:rPr>
              <a:t>      B. </a:t>
            </a:r>
            <a:r>
              <a:rPr lang="zh-CN" altLang="zh-CN" dirty="0">
                <a:solidFill>
                  <a:schemeClr val="tx1"/>
                </a:solidFill>
                <a:latin typeface="微软雅黑" panose="020B0503020204020204" pitchFamily="34" charset="-122"/>
                <a:ea typeface="微软雅黑" panose="020B0503020204020204" pitchFamily="34" charset="-122"/>
              </a:rPr>
              <a:t>不确定性 </a:t>
            </a:r>
            <a:r>
              <a:rPr lang="en-US" altLang="zh-CN" dirty="0">
                <a:solidFill>
                  <a:schemeClr val="tx1"/>
                </a:solidFill>
                <a:latin typeface="微软雅黑" panose="020B0503020204020204" pitchFamily="34" charset="-122"/>
                <a:ea typeface="微软雅黑" panose="020B0503020204020204" pitchFamily="34" charset="-122"/>
              </a:rPr>
              <a:t>     C. </a:t>
            </a:r>
            <a:r>
              <a:rPr lang="zh-CN" altLang="zh-CN" dirty="0">
                <a:solidFill>
                  <a:schemeClr val="tx1"/>
                </a:solidFill>
                <a:latin typeface="微软雅黑" panose="020B0503020204020204" pitchFamily="34" charset="-122"/>
                <a:ea typeface="微软雅黑" panose="020B0503020204020204" pitchFamily="34" charset="-122"/>
              </a:rPr>
              <a:t>传染性 </a:t>
            </a:r>
            <a:r>
              <a:rPr lang="en-US" altLang="zh-CN" dirty="0">
                <a:solidFill>
                  <a:schemeClr val="tx1"/>
                </a:solidFill>
                <a:latin typeface="微软雅黑" panose="020B0503020204020204" pitchFamily="34" charset="-122"/>
                <a:ea typeface="微软雅黑" panose="020B0503020204020204" pitchFamily="34" charset="-122"/>
              </a:rPr>
              <a:t>       D. </a:t>
            </a:r>
            <a:r>
              <a:rPr lang="zh-CN" altLang="zh-CN" dirty="0">
                <a:solidFill>
                  <a:schemeClr val="tx1"/>
                </a:solidFill>
                <a:latin typeface="微软雅黑" panose="020B0503020204020204" pitchFamily="34" charset="-122"/>
                <a:ea typeface="微软雅黑" panose="020B0503020204020204" pitchFamily="34" charset="-122"/>
              </a:rPr>
              <a:t>广泛性</a:t>
            </a:r>
          </a:p>
          <a:p>
            <a:pPr fontAlgn="base">
              <a:lnSpc>
                <a:spcPct val="150000"/>
              </a:lnSpc>
            </a:pPr>
            <a:r>
              <a:rPr lang="en-US" altLang="zh-CN" dirty="0">
                <a:solidFill>
                  <a:schemeClr val="tx1"/>
                </a:solidFill>
                <a:latin typeface="微软雅黑" panose="020B0503020204020204" pitchFamily="34" charset="-122"/>
                <a:ea typeface="微软雅黑" panose="020B0503020204020204" pitchFamily="34" charset="-122"/>
              </a:rPr>
              <a:t>E. </a:t>
            </a:r>
            <a:r>
              <a:rPr lang="zh-CN" altLang="zh-CN" dirty="0">
                <a:solidFill>
                  <a:schemeClr val="tx1"/>
                </a:solidFill>
                <a:latin typeface="微软雅黑" panose="020B0503020204020204" pitchFamily="34" charset="-122"/>
                <a:ea typeface="微软雅黑" panose="020B0503020204020204" pitchFamily="34" charset="-122"/>
              </a:rPr>
              <a:t>严重性</a:t>
            </a:r>
          </a:p>
          <a:p>
            <a:pPr>
              <a:lnSpc>
                <a:spcPct val="150000"/>
              </a:lnSpc>
            </a:pPr>
            <a:endParaRPr lang="zh-CN" altLang="en-US"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289356734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endParaRPr lang="zh-CN" altLang="en-US" b="1" dirty="0">
              <a:solidFill>
                <a:schemeClr val="tx1"/>
              </a:solidFill>
              <a:latin typeface="微软雅黑" panose="020B0503020204020204" pitchFamily="34" charset="-122"/>
              <a:ea typeface="微软雅黑" panose="020B0503020204020204" pitchFamily="34" charset="-122"/>
            </a:endParaRPr>
          </a:p>
        </p:txBody>
      </p:sp>
      <p:sp>
        <p:nvSpPr>
          <p:cNvPr id="3" name="内容占位符 2"/>
          <p:cNvSpPr>
            <a:spLocks noGrp="1"/>
          </p:cNvSpPr>
          <p:nvPr>
            <p:ph idx="1"/>
          </p:nvPr>
        </p:nvSpPr>
        <p:spPr>
          <a:xfrm>
            <a:off x="965835" y="1085850"/>
            <a:ext cx="6916420" cy="3311525"/>
          </a:xfrm>
        </p:spPr>
        <p:txBody>
          <a:bodyPr>
            <a:noAutofit/>
          </a:bodyPr>
          <a:lstStyle/>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7</a:t>
            </a:r>
            <a:r>
              <a:rPr lang="zh-CN" altLang="en-US"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当前人民币汇率制度的特点是</a:t>
            </a:r>
            <a:r>
              <a:rPr lang="en-US" altLang="zh-CN"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A.</a:t>
            </a:r>
            <a:r>
              <a:rPr lang="zh-CN" altLang="zh-CN" dirty="0">
                <a:solidFill>
                  <a:schemeClr val="tx1"/>
                </a:solidFill>
                <a:latin typeface="微软雅黑" panose="020B0503020204020204" pitchFamily="34" charset="-122"/>
                <a:ea typeface="微软雅黑" panose="020B0503020204020204" pitchFamily="34" charset="-122"/>
              </a:rPr>
              <a:t>有管理的汇率</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B.</a:t>
            </a:r>
            <a:r>
              <a:rPr lang="zh-CN" altLang="zh-CN" dirty="0">
                <a:solidFill>
                  <a:schemeClr val="tx1"/>
                </a:solidFill>
                <a:latin typeface="微软雅黑" panose="020B0503020204020204" pitchFamily="34" charset="-122"/>
                <a:ea typeface="微软雅黑" panose="020B0503020204020204" pitchFamily="34" charset="-122"/>
              </a:rPr>
              <a:t>固定汇率</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C.</a:t>
            </a:r>
            <a:r>
              <a:rPr lang="zh-CN" altLang="zh-CN" dirty="0">
                <a:solidFill>
                  <a:schemeClr val="tx1"/>
                </a:solidFill>
                <a:latin typeface="微软雅黑" panose="020B0503020204020204" pitchFamily="34" charset="-122"/>
                <a:ea typeface="微软雅黑" panose="020B0503020204020204" pitchFamily="34" charset="-122"/>
              </a:rPr>
              <a:t>单一汇率</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D.</a:t>
            </a:r>
            <a:r>
              <a:rPr lang="zh-CN" altLang="zh-CN" dirty="0">
                <a:solidFill>
                  <a:schemeClr val="tx1"/>
                </a:solidFill>
                <a:latin typeface="微软雅黑" panose="020B0503020204020204" pitchFamily="34" charset="-122"/>
                <a:ea typeface="微软雅黑" panose="020B0503020204020204" pitchFamily="34" charset="-122"/>
              </a:rPr>
              <a:t>浮动汇率</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E.</a:t>
            </a:r>
            <a:r>
              <a:rPr lang="zh-CN" altLang="zh-CN" dirty="0">
                <a:solidFill>
                  <a:schemeClr val="tx1"/>
                </a:solidFill>
                <a:latin typeface="微软雅黑" panose="020B0503020204020204" pitchFamily="34" charset="-122"/>
                <a:ea typeface="微软雅黑" panose="020B0503020204020204" pitchFamily="34" charset="-122"/>
              </a:rPr>
              <a:t>汇率的形成以外汇市场供求为基础</a:t>
            </a:r>
          </a:p>
          <a:p>
            <a:pPr>
              <a:lnSpc>
                <a:spcPct val="150000"/>
              </a:lnSpc>
            </a:pPr>
            <a:endParaRPr lang="zh-CN" altLang="en-US"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183175888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zh-CN" altLang="en-US" b="1" dirty="0">
                <a:solidFill>
                  <a:schemeClr val="tx1"/>
                </a:solidFill>
                <a:latin typeface="微软雅黑" panose="020B0503020204020204" pitchFamily="34" charset="-122"/>
                <a:ea typeface="微软雅黑" panose="020B0503020204020204" pitchFamily="34" charset="-122"/>
              </a:rPr>
              <a:t>  </a:t>
            </a:r>
          </a:p>
        </p:txBody>
      </p:sp>
      <p:sp>
        <p:nvSpPr>
          <p:cNvPr id="6" name="内容占位符 5">
            <a:extLst>
              <a:ext uri="{FF2B5EF4-FFF2-40B4-BE49-F238E27FC236}">
                <a16:creationId xmlns:a16="http://schemas.microsoft.com/office/drawing/2014/main" xmlns="" id="{3586C9BA-65FC-468A-83E9-97656385303E}"/>
              </a:ext>
            </a:extLst>
          </p:cNvPr>
          <p:cNvSpPr>
            <a:spLocks noGrp="1"/>
          </p:cNvSpPr>
          <p:nvPr>
            <p:ph idx="1"/>
          </p:nvPr>
        </p:nvSpPr>
        <p:spPr/>
        <p:txBody>
          <a:bodyPr>
            <a:normAutofit/>
          </a:bodyPr>
          <a:lstStyle/>
          <a:p>
            <a:pPr algn="ctr">
              <a:lnSpc>
                <a:spcPct val="150000"/>
              </a:lnSpc>
            </a:pPr>
            <a:r>
              <a:rPr lang="zh-CN" altLang="en-US" sz="2400" b="1" dirty="0">
                <a:solidFill>
                  <a:schemeClr val="tx1"/>
                </a:solidFill>
                <a:latin typeface="微软雅黑" panose="020B0503020204020204" pitchFamily="34" charset="-122"/>
                <a:ea typeface="微软雅黑" panose="020B0503020204020204" pitchFamily="34" charset="-122"/>
              </a:rPr>
              <a:t>休息时间</a:t>
            </a:r>
            <a:r>
              <a:rPr lang="zh-CN" altLang="en-US" dirty="0"/>
              <a:t/>
            </a:r>
            <a:br>
              <a:rPr lang="zh-CN" altLang="en-US" dirty="0"/>
            </a:br>
            <a:endParaRPr lang="zh-CN" altLang="en-US"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endParaRPr lang="zh-CN" altLang="en-US" b="1" dirty="0">
              <a:solidFill>
                <a:schemeClr val="tx1"/>
              </a:solidFill>
              <a:latin typeface="微软雅黑" panose="020B0503020204020204" pitchFamily="34" charset="-122"/>
              <a:ea typeface="微软雅黑" panose="020B0503020204020204" pitchFamily="34" charset="-122"/>
            </a:endParaRPr>
          </a:p>
        </p:txBody>
      </p:sp>
      <p:pic>
        <p:nvPicPr>
          <p:cNvPr id="4" name="内容占位符 3">
            <a:extLst>
              <a:ext uri="{FF2B5EF4-FFF2-40B4-BE49-F238E27FC236}">
                <a16:creationId xmlns:a16="http://schemas.microsoft.com/office/drawing/2014/main" xmlns="" id="{C93B5EA2-CF6E-4239-B123-869BA7EDCCF4}"/>
              </a:ext>
            </a:extLst>
          </p:cNvPr>
          <p:cNvPicPr>
            <a:picLocks noGrp="1" noChangeAspect="1"/>
          </p:cNvPicPr>
          <p:nvPr>
            <p:ph idx="1"/>
          </p:nvPr>
        </p:nvPicPr>
        <p:blipFill>
          <a:blip r:embed="rId3"/>
          <a:stretch>
            <a:fillRect/>
          </a:stretch>
        </p:blipFill>
        <p:spPr>
          <a:xfrm>
            <a:off x="965200" y="1377086"/>
            <a:ext cx="6916738" cy="3066872"/>
          </a:xfrm>
          <a:prstGeom prst="rect">
            <a:avLst/>
          </a:prstGeom>
        </p:spPr>
      </p:pic>
    </p:spTree>
    <p:extLst>
      <p:ext uri="{BB962C8B-B14F-4D97-AF65-F5344CB8AC3E}">
        <p14:creationId xmlns:p14="http://schemas.microsoft.com/office/powerpoint/2010/main" val="385994479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zh-CN" altLang="en-US" b="1" dirty="0">
                <a:solidFill>
                  <a:schemeClr val="tx1"/>
                </a:solidFill>
                <a:latin typeface="微软雅黑" panose="020B0503020204020204" pitchFamily="34" charset="-122"/>
                <a:ea typeface="微软雅黑" panose="020B0503020204020204" pitchFamily="34" charset="-122"/>
              </a:rPr>
              <a:t>考核第四部分知识点（二十三章至二十七章）的题目</a:t>
            </a:r>
          </a:p>
        </p:txBody>
      </p:sp>
      <p:sp>
        <p:nvSpPr>
          <p:cNvPr id="3" name="内容占位符 2"/>
          <p:cNvSpPr>
            <a:spLocks noGrp="1"/>
          </p:cNvSpPr>
          <p:nvPr>
            <p:ph idx="1"/>
          </p:nvPr>
        </p:nvSpPr>
        <p:spPr>
          <a:xfrm>
            <a:off x="965835" y="1085850"/>
            <a:ext cx="6916420" cy="3311525"/>
          </a:xfrm>
        </p:spPr>
        <p:txBody>
          <a:bodyPr>
            <a:noAutofit/>
          </a:bodyPr>
          <a:lstStyle/>
          <a:p>
            <a:pPr lvl="0">
              <a:lnSpc>
                <a:spcPct val="150000"/>
              </a:lnSpc>
            </a:pPr>
            <a:r>
              <a:rPr lang="zh-CN" altLang="en-US" dirty="0">
                <a:solidFill>
                  <a:schemeClr val="tx1"/>
                </a:solidFill>
                <a:latin typeface="微软雅黑" panose="020B0503020204020204" pitchFamily="34" charset="-122"/>
                <a:ea typeface="微软雅黑" panose="020B0503020204020204" pitchFamily="34" charset="-122"/>
              </a:rPr>
              <a:t>一、单项选择题</a:t>
            </a:r>
            <a:endParaRPr lang="en-US" altLang="zh-CN"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1</a:t>
            </a:r>
            <a:r>
              <a:rPr lang="zh-CN" altLang="en-US"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下列统计处理中，属于推断统计的是</a:t>
            </a:r>
            <a:r>
              <a:rPr lang="en-US" altLang="zh-CN" dirty="0">
                <a:solidFill>
                  <a:schemeClr val="tx1"/>
                </a:solidFill>
                <a:latin typeface="微软雅黑" panose="020B0503020204020204" pitchFamily="34" charset="-122"/>
                <a:ea typeface="微软雅黑" panose="020B0503020204020204" pitchFamily="34" charset="-122"/>
              </a:rPr>
              <a:t>(    )</a:t>
            </a:r>
            <a:endParaRPr lang="zh-CN" altLang="zh-CN"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A.</a:t>
            </a:r>
            <a:r>
              <a:rPr lang="zh-CN" altLang="zh-CN" dirty="0">
                <a:solidFill>
                  <a:schemeClr val="tx1"/>
                </a:solidFill>
                <a:latin typeface="微软雅黑" panose="020B0503020204020204" pitchFamily="34" charset="-122"/>
                <a:ea typeface="微软雅黑" panose="020B0503020204020204" pitchFamily="34" charset="-122"/>
              </a:rPr>
              <a:t>利用统计图表展示</a:t>
            </a:r>
            <a:r>
              <a:rPr lang="en-US" altLang="zh-CN" dirty="0">
                <a:solidFill>
                  <a:schemeClr val="tx1"/>
                </a:solidFill>
                <a:latin typeface="微软雅黑" panose="020B0503020204020204" pitchFamily="34" charset="-122"/>
                <a:ea typeface="微软雅黑" panose="020B0503020204020204" pitchFamily="34" charset="-122"/>
              </a:rPr>
              <a:t>GDP</a:t>
            </a:r>
            <a:r>
              <a:rPr lang="zh-CN" altLang="zh-CN" dirty="0">
                <a:solidFill>
                  <a:schemeClr val="tx1"/>
                </a:solidFill>
                <a:latin typeface="微软雅黑" panose="020B0503020204020204" pitchFamily="34" charset="-122"/>
                <a:ea typeface="微软雅黑" panose="020B0503020204020204" pitchFamily="34" charset="-122"/>
              </a:rPr>
              <a:t>的变化</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B.</a:t>
            </a:r>
            <a:r>
              <a:rPr lang="zh-CN" altLang="zh-CN" dirty="0">
                <a:solidFill>
                  <a:schemeClr val="tx1"/>
                </a:solidFill>
                <a:latin typeface="微软雅黑" panose="020B0503020204020204" pitchFamily="34" charset="-122"/>
                <a:ea typeface="微软雅黑" panose="020B0503020204020204" pitchFamily="34" charset="-122"/>
              </a:rPr>
              <a:t>利用增长率描述人均可支配收入的基本走势</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C.</a:t>
            </a:r>
            <a:r>
              <a:rPr lang="zh-CN" altLang="zh-CN" dirty="0">
                <a:solidFill>
                  <a:schemeClr val="tx1"/>
                </a:solidFill>
                <a:latin typeface="微软雅黑" panose="020B0503020204020204" pitchFamily="34" charset="-122"/>
                <a:ea typeface="微软雅黑" panose="020B0503020204020204" pitchFamily="34" charset="-122"/>
              </a:rPr>
              <a:t>利用统计表描述公司员工年龄分布</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D.</a:t>
            </a:r>
            <a:r>
              <a:rPr lang="zh-CN" altLang="zh-CN" dirty="0">
                <a:solidFill>
                  <a:schemeClr val="tx1"/>
                </a:solidFill>
                <a:latin typeface="微软雅黑" panose="020B0503020204020204" pitchFamily="34" charset="-122"/>
                <a:ea typeface="微软雅黑" panose="020B0503020204020204" pitchFamily="34" charset="-122"/>
              </a:rPr>
              <a:t>利用抽样调查数据估计城镇居民人均消费支出水平</a:t>
            </a:r>
          </a:p>
          <a:p>
            <a:pPr lvl="0">
              <a:lnSpc>
                <a:spcPct val="150000"/>
              </a:lnSpc>
            </a:pPr>
            <a:endParaRPr lang="zh-CN" altLang="en-US"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313550918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endParaRPr lang="zh-CN" altLang="en-US" b="1" dirty="0">
              <a:solidFill>
                <a:schemeClr val="tx1"/>
              </a:solidFill>
              <a:latin typeface="微软雅黑" panose="020B0503020204020204" pitchFamily="34" charset="-122"/>
              <a:ea typeface="微软雅黑" panose="020B0503020204020204" pitchFamily="34" charset="-122"/>
            </a:endParaRPr>
          </a:p>
        </p:txBody>
      </p:sp>
      <p:sp>
        <p:nvSpPr>
          <p:cNvPr id="3" name="内容占位符 2"/>
          <p:cNvSpPr>
            <a:spLocks noGrp="1"/>
          </p:cNvSpPr>
          <p:nvPr>
            <p:ph idx="1"/>
          </p:nvPr>
        </p:nvSpPr>
        <p:spPr>
          <a:xfrm>
            <a:off x="965835" y="1085850"/>
            <a:ext cx="6916420" cy="3311525"/>
          </a:xfrm>
        </p:spPr>
        <p:txBody>
          <a:bodyPr>
            <a:noAutofit/>
          </a:bodyPr>
          <a:lstStyle/>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2</a:t>
            </a:r>
            <a:r>
              <a:rPr lang="zh-CN" altLang="en-US"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下列统计变量中，属于定量变量的是</a:t>
            </a:r>
            <a:r>
              <a:rPr lang="en-US" altLang="zh-CN" dirty="0">
                <a:solidFill>
                  <a:schemeClr val="tx1"/>
                </a:solidFill>
                <a:latin typeface="微软雅黑" panose="020B0503020204020204" pitchFamily="34" charset="-122"/>
                <a:ea typeface="微软雅黑" panose="020B0503020204020204" pitchFamily="34" charset="-122"/>
              </a:rPr>
              <a:t>(     )</a:t>
            </a:r>
            <a:r>
              <a:rPr lang="zh-CN" altLang="zh-CN" dirty="0">
                <a:solidFill>
                  <a:schemeClr val="tx1"/>
                </a:solidFill>
                <a:latin typeface="微软雅黑" panose="020B0503020204020204" pitchFamily="34" charset="-122"/>
                <a:ea typeface="微软雅黑" panose="020B0503020204020204" pitchFamily="34" charset="-122"/>
              </a:rPr>
              <a:t>。</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A.</a:t>
            </a:r>
            <a:r>
              <a:rPr lang="zh-CN" altLang="zh-CN" dirty="0">
                <a:solidFill>
                  <a:schemeClr val="tx1"/>
                </a:solidFill>
                <a:latin typeface="微软雅黑" panose="020B0503020204020204" pitchFamily="34" charset="-122"/>
                <a:ea typeface="微软雅黑" panose="020B0503020204020204" pitchFamily="34" charset="-122"/>
              </a:rPr>
              <a:t>性别　　</a:t>
            </a:r>
            <a:endParaRPr lang="en-US" altLang="zh-CN"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B.</a:t>
            </a:r>
            <a:r>
              <a:rPr lang="zh-CN" altLang="zh-CN" dirty="0">
                <a:solidFill>
                  <a:schemeClr val="tx1"/>
                </a:solidFill>
                <a:latin typeface="微软雅黑" panose="020B0503020204020204" pitchFamily="34" charset="-122"/>
                <a:ea typeface="微软雅黑" panose="020B0503020204020204" pitchFamily="34" charset="-122"/>
              </a:rPr>
              <a:t>年龄　　</a:t>
            </a:r>
            <a:endParaRPr lang="en-US" altLang="zh-CN"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C.</a:t>
            </a:r>
            <a:r>
              <a:rPr lang="zh-CN" altLang="zh-CN" dirty="0">
                <a:solidFill>
                  <a:schemeClr val="tx1"/>
                </a:solidFill>
                <a:latin typeface="微软雅黑" panose="020B0503020204020204" pitchFamily="34" charset="-122"/>
                <a:ea typeface="微软雅黑" panose="020B0503020204020204" pitchFamily="34" charset="-122"/>
              </a:rPr>
              <a:t>产品等级　　</a:t>
            </a:r>
            <a:endParaRPr lang="en-US" altLang="zh-CN"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D.</a:t>
            </a:r>
            <a:r>
              <a:rPr lang="zh-CN" altLang="zh-CN" dirty="0">
                <a:solidFill>
                  <a:schemeClr val="tx1"/>
                </a:solidFill>
                <a:latin typeface="微软雅黑" panose="020B0503020204020204" pitchFamily="34" charset="-122"/>
                <a:ea typeface="微软雅黑" panose="020B0503020204020204" pitchFamily="34" charset="-122"/>
              </a:rPr>
              <a:t>汽车品牌</a:t>
            </a:r>
          </a:p>
          <a:p>
            <a:pPr>
              <a:lnSpc>
                <a:spcPct val="150000"/>
              </a:lnSpc>
            </a:pPr>
            <a:endParaRPr lang="zh-CN" altLang="en-US"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6211888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zh-CN" altLang="en-US" b="1" dirty="0">
                <a:solidFill>
                  <a:schemeClr val="tx1"/>
                </a:solidFill>
                <a:latin typeface="微软雅黑" panose="020B0503020204020204" pitchFamily="34" charset="-122"/>
                <a:ea typeface="微软雅黑" panose="020B0503020204020204" pitchFamily="34" charset="-122"/>
              </a:rPr>
              <a:t>考核第三部分知识点（十八至二十二章）的题目</a:t>
            </a:r>
          </a:p>
        </p:txBody>
      </p:sp>
      <p:sp>
        <p:nvSpPr>
          <p:cNvPr id="3" name="内容占位符 2"/>
          <p:cNvSpPr>
            <a:spLocks noGrp="1"/>
          </p:cNvSpPr>
          <p:nvPr>
            <p:ph idx="1"/>
          </p:nvPr>
        </p:nvSpPr>
        <p:spPr>
          <a:xfrm>
            <a:off x="965835" y="1085850"/>
            <a:ext cx="6916420" cy="3311525"/>
          </a:xfrm>
        </p:spPr>
        <p:txBody>
          <a:bodyPr>
            <a:noAutofit/>
          </a:bodyPr>
          <a:lstStyle/>
          <a:p>
            <a:pPr lvl="0">
              <a:lnSpc>
                <a:spcPct val="150000"/>
              </a:lnSpc>
            </a:pPr>
            <a:r>
              <a:rPr lang="zh-CN" altLang="en-US" dirty="0">
                <a:solidFill>
                  <a:schemeClr val="tx1"/>
                </a:solidFill>
                <a:latin typeface="微软雅黑" panose="020B0503020204020204" pitchFamily="34" charset="-122"/>
                <a:ea typeface="微软雅黑" panose="020B0503020204020204" pitchFamily="34" charset="-122"/>
              </a:rPr>
              <a:t>一、单项选择题</a:t>
            </a:r>
            <a:endParaRPr lang="en-US" altLang="zh-CN" dirty="0">
              <a:solidFill>
                <a:schemeClr val="tx1"/>
              </a:solidFill>
              <a:latin typeface="微软雅黑" panose="020B0503020204020204" pitchFamily="34" charset="-122"/>
              <a:ea typeface="微软雅黑" panose="020B0503020204020204" pitchFamily="34" charset="-122"/>
            </a:endParaRPr>
          </a:p>
          <a:p>
            <a:pPr fontAlgn="base" latinLnBrk="1">
              <a:lnSpc>
                <a:spcPct val="150000"/>
              </a:lnSpc>
            </a:pPr>
            <a:r>
              <a:rPr lang="en-US" altLang="zh-CN" dirty="0">
                <a:solidFill>
                  <a:schemeClr val="tx1"/>
                </a:solidFill>
                <a:latin typeface="微软雅黑" panose="020B0503020204020204" pitchFamily="34" charset="-122"/>
                <a:ea typeface="微软雅黑" panose="020B0503020204020204" pitchFamily="34" charset="-122"/>
              </a:rPr>
              <a:t>1</a:t>
            </a:r>
            <a:r>
              <a:rPr lang="zh-CN" altLang="en-US"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经济主体在既定的收入和财富范围内能够并愿意持有货币的数量称为</a:t>
            </a:r>
            <a:r>
              <a:rPr lang="en-US" altLang="zh-CN"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　</a:t>
            </a:r>
            <a:r>
              <a:rPr lang="en-US" altLang="zh-CN"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a:t>
            </a:r>
          </a:p>
          <a:p>
            <a:pPr fontAlgn="base" latinLnBrk="1">
              <a:lnSpc>
                <a:spcPct val="150000"/>
              </a:lnSpc>
            </a:pPr>
            <a:r>
              <a:rPr lang="en-US" altLang="zh-CN" dirty="0">
                <a:solidFill>
                  <a:schemeClr val="tx1"/>
                </a:solidFill>
                <a:latin typeface="微软雅黑" panose="020B0503020204020204" pitchFamily="34" charset="-122"/>
                <a:ea typeface="微软雅黑" panose="020B0503020204020204" pitchFamily="34" charset="-122"/>
              </a:rPr>
              <a:t>A.</a:t>
            </a:r>
            <a:r>
              <a:rPr lang="zh-CN" altLang="zh-CN" dirty="0">
                <a:solidFill>
                  <a:schemeClr val="tx1"/>
                </a:solidFill>
                <a:latin typeface="微软雅黑" panose="020B0503020204020204" pitchFamily="34" charset="-122"/>
                <a:ea typeface="微软雅黑" panose="020B0503020204020204" pitchFamily="34" charset="-122"/>
              </a:rPr>
              <a:t>货币供给 </a:t>
            </a:r>
            <a:r>
              <a:rPr lang="en-US" altLang="zh-CN" dirty="0">
                <a:solidFill>
                  <a:schemeClr val="tx1"/>
                </a:solidFill>
                <a:latin typeface="微软雅黑" panose="020B0503020204020204" pitchFamily="34" charset="-122"/>
                <a:ea typeface="微软雅黑" panose="020B0503020204020204" pitchFamily="34" charset="-122"/>
              </a:rPr>
              <a:t>    B.</a:t>
            </a:r>
            <a:r>
              <a:rPr lang="zh-CN" altLang="zh-CN" dirty="0">
                <a:solidFill>
                  <a:schemeClr val="tx1"/>
                </a:solidFill>
                <a:latin typeface="微软雅黑" panose="020B0503020204020204" pitchFamily="34" charset="-122"/>
                <a:ea typeface="微软雅黑" panose="020B0503020204020204" pitchFamily="34" charset="-122"/>
              </a:rPr>
              <a:t>货币需求</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C.</a:t>
            </a:r>
            <a:r>
              <a:rPr lang="zh-CN" altLang="zh-CN" dirty="0">
                <a:solidFill>
                  <a:schemeClr val="tx1"/>
                </a:solidFill>
                <a:latin typeface="微软雅黑" panose="020B0503020204020204" pitchFamily="34" charset="-122"/>
                <a:ea typeface="微软雅黑" panose="020B0503020204020204" pitchFamily="34" charset="-122"/>
              </a:rPr>
              <a:t>基础货币 </a:t>
            </a:r>
            <a:r>
              <a:rPr lang="en-US" altLang="zh-CN" dirty="0">
                <a:solidFill>
                  <a:schemeClr val="tx1"/>
                </a:solidFill>
                <a:latin typeface="微软雅黑" panose="020B0503020204020204" pitchFamily="34" charset="-122"/>
                <a:ea typeface="微软雅黑" panose="020B0503020204020204" pitchFamily="34" charset="-122"/>
              </a:rPr>
              <a:t>    D.</a:t>
            </a:r>
            <a:r>
              <a:rPr lang="zh-CN" altLang="zh-CN" dirty="0">
                <a:solidFill>
                  <a:schemeClr val="tx1"/>
                </a:solidFill>
                <a:latin typeface="微软雅黑" panose="020B0503020204020204" pitchFamily="34" charset="-122"/>
                <a:ea typeface="微软雅黑" panose="020B0503020204020204" pitchFamily="34" charset="-122"/>
              </a:rPr>
              <a:t>社会需求</a:t>
            </a:r>
          </a:p>
          <a:p>
            <a:pPr lvl="0">
              <a:lnSpc>
                <a:spcPct val="150000"/>
              </a:lnSpc>
            </a:pPr>
            <a:endParaRPr lang="zh-CN" altLang="en-US"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346632075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endParaRPr lang="zh-CN" altLang="en-US" b="1" dirty="0">
              <a:solidFill>
                <a:schemeClr val="tx1"/>
              </a:solidFill>
              <a:latin typeface="微软雅黑" panose="020B0503020204020204" pitchFamily="34" charset="-122"/>
              <a:ea typeface="微软雅黑" panose="020B0503020204020204" pitchFamily="34" charset="-122"/>
            </a:endParaRPr>
          </a:p>
        </p:txBody>
      </p:sp>
      <p:sp>
        <p:nvSpPr>
          <p:cNvPr id="3" name="内容占位符 2"/>
          <p:cNvSpPr>
            <a:spLocks noGrp="1"/>
          </p:cNvSpPr>
          <p:nvPr>
            <p:ph idx="1"/>
          </p:nvPr>
        </p:nvSpPr>
        <p:spPr>
          <a:xfrm>
            <a:off x="965835" y="1085850"/>
            <a:ext cx="6916420" cy="3311525"/>
          </a:xfrm>
        </p:spPr>
        <p:txBody>
          <a:bodyPr>
            <a:noAutofit/>
          </a:bodyPr>
          <a:lstStyle/>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3</a:t>
            </a:r>
            <a:r>
              <a:rPr lang="zh-CN" altLang="en-US"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在研究某城市居民的家庭消费结构时，在全部</a:t>
            </a:r>
            <a:r>
              <a:rPr lang="en-US" altLang="zh-CN" dirty="0">
                <a:solidFill>
                  <a:schemeClr val="tx1"/>
                </a:solidFill>
                <a:latin typeface="微软雅黑" panose="020B0503020204020204" pitchFamily="34" charset="-122"/>
                <a:ea typeface="微软雅黑" panose="020B0503020204020204" pitchFamily="34" charset="-122"/>
              </a:rPr>
              <a:t>50</a:t>
            </a:r>
            <a:r>
              <a:rPr lang="zh-CN" altLang="zh-CN" dirty="0">
                <a:solidFill>
                  <a:schemeClr val="tx1"/>
                </a:solidFill>
                <a:latin typeface="微软雅黑" panose="020B0503020204020204" pitchFamily="34" charset="-122"/>
                <a:ea typeface="微软雅黑" panose="020B0503020204020204" pitchFamily="34" charset="-122"/>
              </a:rPr>
              <a:t>万户家庭中随机抽取</a:t>
            </a:r>
            <a:r>
              <a:rPr lang="en-US" altLang="zh-CN" dirty="0">
                <a:solidFill>
                  <a:schemeClr val="tx1"/>
                </a:solidFill>
                <a:latin typeface="微软雅黑" panose="020B0503020204020204" pitchFamily="34" charset="-122"/>
                <a:ea typeface="微软雅黑" panose="020B0503020204020204" pitchFamily="34" charset="-122"/>
              </a:rPr>
              <a:t>3000</a:t>
            </a:r>
            <a:r>
              <a:rPr lang="zh-CN" altLang="zh-CN" dirty="0">
                <a:solidFill>
                  <a:schemeClr val="tx1"/>
                </a:solidFill>
                <a:latin typeface="微软雅黑" panose="020B0503020204020204" pitchFamily="34" charset="-122"/>
                <a:ea typeface="微软雅黑" panose="020B0503020204020204" pitchFamily="34" charset="-122"/>
              </a:rPr>
              <a:t>户进行人户调查。这项抽样调查中的样本是指该城市中（</a:t>
            </a:r>
            <a:r>
              <a:rPr lang="en-US" altLang="zh-CN" dirty="0">
                <a:solidFill>
                  <a:schemeClr val="tx1"/>
                </a:solidFill>
                <a:latin typeface="微软雅黑" panose="020B0503020204020204" pitchFamily="34" charset="-122"/>
                <a:ea typeface="微软雅黑" panose="020B0503020204020204" pitchFamily="34" charset="-122"/>
              </a:rPr>
              <a:t>    </a:t>
            </a:r>
            <a:r>
              <a:rPr lang="zh-CN" altLang="zh-CN" dirty="0">
                <a:solidFill>
                  <a:schemeClr val="tx1"/>
                </a:solidFill>
                <a:latin typeface="微软雅黑" panose="020B0503020204020204" pitchFamily="34" charset="-122"/>
                <a:ea typeface="微软雅黑" panose="020B0503020204020204" pitchFamily="34" charset="-122"/>
              </a:rPr>
              <a:t>）。</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A.</a:t>
            </a:r>
            <a:r>
              <a:rPr lang="zh-CN" altLang="zh-CN" dirty="0">
                <a:solidFill>
                  <a:schemeClr val="tx1"/>
                </a:solidFill>
                <a:latin typeface="微软雅黑" panose="020B0503020204020204" pitchFamily="34" charset="-122"/>
                <a:ea typeface="微软雅黑" panose="020B0503020204020204" pitchFamily="34" charset="-122"/>
              </a:rPr>
              <a:t>抽取出来的</a:t>
            </a:r>
            <a:r>
              <a:rPr lang="en-US" altLang="zh-CN" dirty="0">
                <a:solidFill>
                  <a:schemeClr val="tx1"/>
                </a:solidFill>
                <a:latin typeface="微软雅黑" panose="020B0503020204020204" pitchFamily="34" charset="-122"/>
                <a:ea typeface="微软雅黑" panose="020B0503020204020204" pitchFamily="34" charset="-122"/>
              </a:rPr>
              <a:t>3000</a:t>
            </a:r>
            <a:r>
              <a:rPr lang="zh-CN" altLang="zh-CN" dirty="0">
                <a:solidFill>
                  <a:schemeClr val="tx1"/>
                </a:solidFill>
                <a:latin typeface="微软雅黑" panose="020B0503020204020204" pitchFamily="34" charset="-122"/>
                <a:ea typeface="微软雅黑" panose="020B0503020204020204" pitchFamily="34" charset="-122"/>
              </a:rPr>
              <a:t>户家庭 </a:t>
            </a:r>
            <a:r>
              <a:rPr lang="en-US" altLang="zh-CN" dirty="0">
                <a:solidFill>
                  <a:schemeClr val="tx1"/>
                </a:solidFill>
                <a:latin typeface="微软雅黑" panose="020B0503020204020204" pitchFamily="34" charset="-122"/>
                <a:ea typeface="微软雅黑" panose="020B0503020204020204" pitchFamily="34" charset="-122"/>
              </a:rPr>
              <a:t>     </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B.50</a:t>
            </a:r>
            <a:r>
              <a:rPr lang="zh-CN" altLang="zh-CN" dirty="0">
                <a:solidFill>
                  <a:schemeClr val="tx1"/>
                </a:solidFill>
                <a:latin typeface="微软雅黑" panose="020B0503020204020204" pitchFamily="34" charset="-122"/>
                <a:ea typeface="微软雅黑" panose="020B0503020204020204" pitchFamily="34" charset="-122"/>
              </a:rPr>
              <a:t>万户家庭</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C.</a:t>
            </a:r>
            <a:r>
              <a:rPr lang="zh-CN" altLang="zh-CN" dirty="0">
                <a:solidFill>
                  <a:schemeClr val="tx1"/>
                </a:solidFill>
                <a:latin typeface="微软雅黑" panose="020B0503020204020204" pitchFamily="34" charset="-122"/>
                <a:ea typeface="微软雅黑" panose="020B0503020204020204" pitchFamily="34" charset="-122"/>
              </a:rPr>
              <a:t>每一户家庭 </a:t>
            </a:r>
            <a:r>
              <a:rPr lang="en-US" altLang="zh-CN" dirty="0">
                <a:solidFill>
                  <a:schemeClr val="tx1"/>
                </a:solidFill>
                <a:latin typeface="微软雅黑" panose="020B0503020204020204" pitchFamily="34" charset="-122"/>
                <a:ea typeface="微软雅黑" panose="020B0503020204020204" pitchFamily="34" charset="-122"/>
              </a:rPr>
              <a:t>                </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D.</a:t>
            </a:r>
            <a:r>
              <a:rPr lang="zh-CN" altLang="zh-CN" dirty="0">
                <a:solidFill>
                  <a:schemeClr val="tx1"/>
                </a:solidFill>
                <a:latin typeface="微软雅黑" panose="020B0503020204020204" pitchFamily="34" charset="-122"/>
                <a:ea typeface="微软雅黑" panose="020B0503020204020204" pitchFamily="34" charset="-122"/>
              </a:rPr>
              <a:t>抽取出来的每一户家庭</a:t>
            </a:r>
          </a:p>
          <a:p>
            <a:pPr>
              <a:lnSpc>
                <a:spcPct val="150000"/>
              </a:lnSpc>
            </a:pPr>
            <a:endParaRPr lang="zh-CN" altLang="en-US"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71144550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endParaRPr lang="zh-CN" altLang="en-US" b="1" dirty="0">
              <a:solidFill>
                <a:schemeClr val="tx1"/>
              </a:solidFill>
              <a:latin typeface="微软雅黑" panose="020B0503020204020204" pitchFamily="34" charset="-122"/>
              <a:ea typeface="微软雅黑" panose="020B0503020204020204" pitchFamily="34" charset="-122"/>
            </a:endParaRPr>
          </a:p>
        </p:txBody>
      </p:sp>
      <p:sp>
        <p:nvSpPr>
          <p:cNvPr id="3" name="内容占位符 2"/>
          <p:cNvSpPr>
            <a:spLocks noGrp="1"/>
          </p:cNvSpPr>
          <p:nvPr>
            <p:ph idx="1"/>
          </p:nvPr>
        </p:nvSpPr>
        <p:spPr>
          <a:xfrm>
            <a:off x="965835" y="1085850"/>
            <a:ext cx="6916420" cy="3311525"/>
          </a:xfrm>
        </p:spPr>
        <p:txBody>
          <a:bodyPr>
            <a:noAutofit/>
          </a:bodyPr>
          <a:lstStyle/>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4</a:t>
            </a:r>
            <a:r>
              <a:rPr lang="zh-CN" altLang="en-US"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某连锁超市</a:t>
            </a:r>
            <a:r>
              <a:rPr lang="en-US" altLang="zh-CN" dirty="0">
                <a:solidFill>
                  <a:schemeClr val="tx1"/>
                </a:solidFill>
                <a:latin typeface="微软雅黑" panose="020B0503020204020204" pitchFamily="34" charset="-122"/>
                <a:ea typeface="微软雅黑" panose="020B0503020204020204" pitchFamily="34" charset="-122"/>
              </a:rPr>
              <a:t>6</a:t>
            </a:r>
            <a:r>
              <a:rPr lang="zh-CN" altLang="zh-CN" dirty="0">
                <a:solidFill>
                  <a:schemeClr val="tx1"/>
                </a:solidFill>
                <a:latin typeface="微软雅黑" panose="020B0503020204020204" pitchFamily="34" charset="-122"/>
                <a:ea typeface="微软雅黑" panose="020B0503020204020204" pitchFamily="34" charset="-122"/>
              </a:rPr>
              <a:t>个分店的职工人数有小到大排序后为</a:t>
            </a:r>
            <a:r>
              <a:rPr lang="en-US" altLang="zh-CN" dirty="0">
                <a:solidFill>
                  <a:schemeClr val="tx1"/>
                </a:solidFill>
                <a:latin typeface="微软雅黑" panose="020B0503020204020204" pitchFamily="34" charset="-122"/>
                <a:ea typeface="微软雅黑" panose="020B0503020204020204" pitchFamily="34" charset="-122"/>
              </a:rPr>
              <a:t>57</a:t>
            </a:r>
            <a:r>
              <a:rPr lang="zh-CN" altLang="zh-CN" dirty="0">
                <a:solidFill>
                  <a:schemeClr val="tx1"/>
                </a:solidFill>
                <a:latin typeface="微软雅黑" panose="020B0503020204020204" pitchFamily="34" charset="-122"/>
                <a:ea typeface="微软雅黑" panose="020B0503020204020204" pitchFamily="34" charset="-122"/>
              </a:rPr>
              <a:t>人、</a:t>
            </a:r>
            <a:r>
              <a:rPr lang="en-US" altLang="zh-CN" dirty="0">
                <a:solidFill>
                  <a:schemeClr val="tx1"/>
                </a:solidFill>
                <a:latin typeface="微软雅黑" panose="020B0503020204020204" pitchFamily="34" charset="-122"/>
                <a:ea typeface="微软雅黑" panose="020B0503020204020204" pitchFamily="34" charset="-122"/>
              </a:rPr>
              <a:t>58</a:t>
            </a:r>
            <a:r>
              <a:rPr lang="zh-CN" altLang="zh-CN" dirty="0">
                <a:solidFill>
                  <a:schemeClr val="tx1"/>
                </a:solidFill>
                <a:latin typeface="微软雅黑" panose="020B0503020204020204" pitchFamily="34" charset="-122"/>
                <a:ea typeface="微软雅黑" panose="020B0503020204020204" pitchFamily="34" charset="-122"/>
              </a:rPr>
              <a:t>人、</a:t>
            </a:r>
            <a:r>
              <a:rPr lang="en-US" altLang="zh-CN" dirty="0">
                <a:solidFill>
                  <a:schemeClr val="tx1"/>
                </a:solidFill>
                <a:latin typeface="微软雅黑" panose="020B0503020204020204" pitchFamily="34" charset="-122"/>
                <a:ea typeface="微软雅黑" panose="020B0503020204020204" pitchFamily="34" charset="-122"/>
              </a:rPr>
              <a:t>58</a:t>
            </a:r>
            <a:r>
              <a:rPr lang="zh-CN" altLang="zh-CN" dirty="0">
                <a:solidFill>
                  <a:schemeClr val="tx1"/>
                </a:solidFill>
                <a:latin typeface="微软雅黑" panose="020B0503020204020204" pitchFamily="34" charset="-122"/>
                <a:ea typeface="微软雅黑" panose="020B0503020204020204" pitchFamily="34" charset="-122"/>
              </a:rPr>
              <a:t>人、</a:t>
            </a:r>
            <a:r>
              <a:rPr lang="en-US" altLang="zh-CN" dirty="0">
                <a:solidFill>
                  <a:schemeClr val="tx1"/>
                </a:solidFill>
                <a:latin typeface="微软雅黑" panose="020B0503020204020204" pitchFamily="34" charset="-122"/>
                <a:ea typeface="微软雅黑" panose="020B0503020204020204" pitchFamily="34" charset="-122"/>
              </a:rPr>
              <a:t>60</a:t>
            </a:r>
            <a:r>
              <a:rPr lang="zh-CN" altLang="zh-CN" dirty="0">
                <a:solidFill>
                  <a:schemeClr val="tx1"/>
                </a:solidFill>
                <a:latin typeface="微软雅黑" panose="020B0503020204020204" pitchFamily="34" charset="-122"/>
                <a:ea typeface="微软雅黑" panose="020B0503020204020204" pitchFamily="34" charset="-122"/>
              </a:rPr>
              <a:t>人、</a:t>
            </a:r>
            <a:r>
              <a:rPr lang="en-US" altLang="zh-CN" dirty="0">
                <a:solidFill>
                  <a:schemeClr val="tx1"/>
                </a:solidFill>
                <a:latin typeface="微软雅黑" panose="020B0503020204020204" pitchFamily="34" charset="-122"/>
                <a:ea typeface="微软雅黑" panose="020B0503020204020204" pitchFamily="34" charset="-122"/>
              </a:rPr>
              <a:t>63</a:t>
            </a:r>
            <a:r>
              <a:rPr lang="zh-CN" altLang="zh-CN" dirty="0">
                <a:solidFill>
                  <a:schemeClr val="tx1"/>
                </a:solidFill>
                <a:latin typeface="微软雅黑" panose="020B0503020204020204" pitchFamily="34" charset="-122"/>
                <a:ea typeface="微软雅黑" panose="020B0503020204020204" pitchFamily="34" charset="-122"/>
              </a:rPr>
              <a:t>人、</a:t>
            </a:r>
            <a:r>
              <a:rPr lang="en-US" altLang="zh-CN" dirty="0">
                <a:solidFill>
                  <a:schemeClr val="tx1"/>
                </a:solidFill>
                <a:latin typeface="微软雅黑" panose="020B0503020204020204" pitchFamily="34" charset="-122"/>
                <a:ea typeface="微软雅黑" panose="020B0503020204020204" pitchFamily="34" charset="-122"/>
              </a:rPr>
              <a:t>70</a:t>
            </a:r>
            <a:r>
              <a:rPr lang="zh-CN" altLang="zh-CN" dirty="0">
                <a:solidFill>
                  <a:schemeClr val="tx1"/>
                </a:solidFill>
                <a:latin typeface="微软雅黑" panose="020B0503020204020204" pitchFamily="34" charset="-122"/>
                <a:ea typeface="微软雅黑" panose="020B0503020204020204" pitchFamily="34" charset="-122"/>
              </a:rPr>
              <a:t>人、其算术平均数、众数分别为</a:t>
            </a:r>
            <a:r>
              <a:rPr lang="en-US" altLang="zh-CN" dirty="0">
                <a:solidFill>
                  <a:schemeClr val="tx1"/>
                </a:solidFill>
                <a:latin typeface="微软雅黑" panose="020B0503020204020204" pitchFamily="34" charset="-122"/>
                <a:ea typeface="微软雅黑" panose="020B0503020204020204" pitchFamily="34" charset="-122"/>
              </a:rPr>
              <a:t>(   )</a:t>
            </a:r>
            <a:r>
              <a:rPr lang="zh-CN" altLang="zh-CN" dirty="0">
                <a:solidFill>
                  <a:schemeClr val="tx1"/>
                </a:solidFill>
                <a:latin typeface="微软雅黑" panose="020B0503020204020204" pitchFamily="34" charset="-122"/>
                <a:ea typeface="微软雅黑" panose="020B0503020204020204" pitchFamily="34" charset="-122"/>
              </a:rPr>
              <a:t>。</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A.59</a:t>
            </a:r>
            <a:r>
              <a:rPr lang="zh-CN" altLang="zh-CN" dirty="0">
                <a:solidFill>
                  <a:schemeClr val="tx1"/>
                </a:solidFill>
                <a:latin typeface="微软雅黑" panose="020B0503020204020204" pitchFamily="34" charset="-122"/>
                <a:ea typeface="微软雅黑" panose="020B0503020204020204" pitchFamily="34" charset="-122"/>
              </a:rPr>
              <a:t>、</a:t>
            </a:r>
            <a:r>
              <a:rPr lang="en-US" altLang="zh-CN" dirty="0">
                <a:solidFill>
                  <a:schemeClr val="tx1"/>
                </a:solidFill>
                <a:latin typeface="微软雅黑" panose="020B0503020204020204" pitchFamily="34" charset="-122"/>
                <a:ea typeface="微软雅黑" panose="020B0503020204020204" pitchFamily="34" charset="-122"/>
              </a:rPr>
              <a:t>58</a:t>
            </a:r>
            <a:r>
              <a:rPr lang="zh-CN" altLang="zh-CN" dirty="0">
                <a:solidFill>
                  <a:schemeClr val="tx1"/>
                </a:solidFill>
                <a:latin typeface="微软雅黑" panose="020B0503020204020204" pitchFamily="34" charset="-122"/>
                <a:ea typeface="微软雅黑" panose="020B0503020204020204" pitchFamily="34" charset="-122"/>
              </a:rPr>
              <a:t>　　</a:t>
            </a:r>
            <a:endParaRPr lang="en-US" altLang="zh-CN"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B.61</a:t>
            </a:r>
            <a:r>
              <a:rPr lang="zh-CN" altLang="zh-CN" dirty="0">
                <a:solidFill>
                  <a:schemeClr val="tx1"/>
                </a:solidFill>
                <a:latin typeface="微软雅黑" panose="020B0503020204020204" pitchFamily="34" charset="-122"/>
                <a:ea typeface="微软雅黑" panose="020B0503020204020204" pitchFamily="34" charset="-122"/>
              </a:rPr>
              <a:t>、</a:t>
            </a:r>
            <a:r>
              <a:rPr lang="en-US" altLang="zh-CN" dirty="0">
                <a:solidFill>
                  <a:schemeClr val="tx1"/>
                </a:solidFill>
                <a:latin typeface="微软雅黑" panose="020B0503020204020204" pitchFamily="34" charset="-122"/>
                <a:ea typeface="微软雅黑" panose="020B0503020204020204" pitchFamily="34" charset="-122"/>
              </a:rPr>
              <a:t>58</a:t>
            </a:r>
            <a:r>
              <a:rPr lang="zh-CN" altLang="zh-CN" dirty="0">
                <a:solidFill>
                  <a:schemeClr val="tx1"/>
                </a:solidFill>
                <a:latin typeface="微软雅黑" panose="020B0503020204020204" pitchFamily="34" charset="-122"/>
                <a:ea typeface="微软雅黑" panose="020B0503020204020204" pitchFamily="34" charset="-122"/>
              </a:rPr>
              <a:t>　　</a:t>
            </a:r>
            <a:endParaRPr lang="en-US" altLang="zh-CN"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C.61</a:t>
            </a:r>
            <a:r>
              <a:rPr lang="zh-CN" altLang="zh-CN" dirty="0">
                <a:solidFill>
                  <a:schemeClr val="tx1"/>
                </a:solidFill>
                <a:latin typeface="微软雅黑" panose="020B0503020204020204" pitchFamily="34" charset="-122"/>
                <a:ea typeface="微软雅黑" panose="020B0503020204020204" pitchFamily="34" charset="-122"/>
              </a:rPr>
              <a:t>、</a:t>
            </a:r>
            <a:r>
              <a:rPr lang="en-US" altLang="zh-CN" dirty="0">
                <a:solidFill>
                  <a:schemeClr val="tx1"/>
                </a:solidFill>
                <a:latin typeface="微软雅黑" panose="020B0503020204020204" pitchFamily="34" charset="-122"/>
                <a:ea typeface="微软雅黑" panose="020B0503020204020204" pitchFamily="34" charset="-122"/>
              </a:rPr>
              <a:t>59</a:t>
            </a:r>
            <a:r>
              <a:rPr lang="zh-CN" altLang="zh-CN" dirty="0">
                <a:solidFill>
                  <a:schemeClr val="tx1"/>
                </a:solidFill>
                <a:latin typeface="微软雅黑" panose="020B0503020204020204" pitchFamily="34" charset="-122"/>
                <a:ea typeface="微软雅黑" panose="020B0503020204020204" pitchFamily="34" charset="-122"/>
              </a:rPr>
              <a:t>　　</a:t>
            </a:r>
            <a:endParaRPr lang="en-US" altLang="zh-CN"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D.61</a:t>
            </a:r>
            <a:r>
              <a:rPr lang="zh-CN" altLang="zh-CN" dirty="0">
                <a:solidFill>
                  <a:schemeClr val="tx1"/>
                </a:solidFill>
                <a:latin typeface="微软雅黑" panose="020B0503020204020204" pitchFamily="34" charset="-122"/>
                <a:ea typeface="微软雅黑" panose="020B0503020204020204" pitchFamily="34" charset="-122"/>
              </a:rPr>
              <a:t>、</a:t>
            </a:r>
            <a:r>
              <a:rPr lang="en-US" altLang="zh-CN" dirty="0">
                <a:solidFill>
                  <a:schemeClr val="tx1"/>
                </a:solidFill>
                <a:latin typeface="微软雅黑" panose="020B0503020204020204" pitchFamily="34" charset="-122"/>
                <a:ea typeface="微软雅黑" panose="020B0503020204020204" pitchFamily="34" charset="-122"/>
              </a:rPr>
              <a:t>70</a:t>
            </a:r>
            <a:endParaRPr lang="zh-CN" altLang="zh-CN"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zh-CN" altLang="en-US"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237956796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endParaRPr lang="zh-CN" altLang="en-US" b="1" dirty="0">
              <a:solidFill>
                <a:schemeClr val="tx1"/>
              </a:solidFill>
              <a:latin typeface="微软雅黑" panose="020B0503020204020204" pitchFamily="34" charset="-122"/>
              <a:ea typeface="微软雅黑" panose="020B0503020204020204" pitchFamily="34" charset="-122"/>
            </a:endParaRPr>
          </a:p>
        </p:txBody>
      </p:sp>
      <p:sp>
        <p:nvSpPr>
          <p:cNvPr id="3" name="内容占位符 2"/>
          <p:cNvSpPr>
            <a:spLocks noGrp="1"/>
          </p:cNvSpPr>
          <p:nvPr>
            <p:ph idx="1"/>
          </p:nvPr>
        </p:nvSpPr>
        <p:spPr>
          <a:xfrm>
            <a:off x="965835" y="1085850"/>
            <a:ext cx="6916420" cy="3311525"/>
          </a:xfrm>
        </p:spPr>
        <p:txBody>
          <a:bodyPr>
            <a:noAutofit/>
          </a:bodyPr>
          <a:lstStyle/>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5</a:t>
            </a:r>
            <a:r>
              <a:rPr lang="zh-CN" altLang="en-US" dirty="0">
                <a:solidFill>
                  <a:schemeClr val="tx1"/>
                </a:solidFill>
                <a:latin typeface="微软雅黑" panose="020B0503020204020204" pitchFamily="34" charset="-122"/>
                <a:ea typeface="微软雅黑" panose="020B0503020204020204" pitchFamily="34" charset="-122"/>
              </a:rPr>
              <a:t>、</a:t>
            </a:r>
            <a:r>
              <a:rPr lang="en-US" altLang="zh-CN" dirty="0">
                <a:solidFill>
                  <a:schemeClr val="tx1"/>
                </a:solidFill>
                <a:latin typeface="微软雅黑" panose="020B0503020204020204" pitchFamily="34" charset="-122"/>
                <a:ea typeface="微软雅黑" panose="020B0503020204020204" pitchFamily="34" charset="-122"/>
              </a:rPr>
              <a:t>2014</a:t>
            </a:r>
            <a:r>
              <a:rPr lang="zh-CN" altLang="zh-CN" dirty="0">
                <a:solidFill>
                  <a:schemeClr val="tx1"/>
                </a:solidFill>
                <a:latin typeface="微软雅黑" panose="020B0503020204020204" pitchFamily="34" charset="-122"/>
                <a:ea typeface="微软雅黑" panose="020B0503020204020204" pitchFamily="34" charset="-122"/>
              </a:rPr>
              <a:t>年某企业员工的工龄和月平均工资的散点图如下：根据以上散点图，工龄和月平均工资两个变量的相关关系是（</a:t>
            </a:r>
            <a:r>
              <a:rPr lang="en-US" altLang="zh-CN" dirty="0">
                <a:solidFill>
                  <a:schemeClr val="tx1"/>
                </a:solidFill>
                <a:latin typeface="微软雅黑" panose="020B0503020204020204" pitchFamily="34" charset="-122"/>
                <a:ea typeface="微软雅黑" panose="020B0503020204020204" pitchFamily="34" charset="-122"/>
              </a:rPr>
              <a:t>   </a:t>
            </a:r>
            <a:r>
              <a:rPr lang="zh-CN" altLang="zh-CN" dirty="0">
                <a:solidFill>
                  <a:schemeClr val="tx1"/>
                </a:solidFill>
                <a:latin typeface="微软雅黑" panose="020B0503020204020204" pitchFamily="34" charset="-122"/>
                <a:ea typeface="微软雅黑" panose="020B0503020204020204" pitchFamily="34" charset="-122"/>
              </a:rPr>
              <a:t>）</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A</a:t>
            </a:r>
            <a:r>
              <a:rPr lang="zh-CN" altLang="zh-CN" dirty="0">
                <a:solidFill>
                  <a:schemeClr val="tx1"/>
                </a:solidFill>
                <a:latin typeface="微软雅黑" panose="020B0503020204020204" pitchFamily="34" charset="-122"/>
                <a:ea typeface="微软雅黑" panose="020B0503020204020204" pitchFamily="34" charset="-122"/>
              </a:rPr>
              <a:t>． 正相关、线性相关</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B</a:t>
            </a:r>
            <a:r>
              <a:rPr lang="zh-CN" altLang="zh-CN" dirty="0">
                <a:solidFill>
                  <a:schemeClr val="tx1"/>
                </a:solidFill>
                <a:latin typeface="微软雅黑" panose="020B0503020204020204" pitchFamily="34" charset="-122"/>
                <a:ea typeface="微软雅黑" panose="020B0503020204020204" pitchFamily="34" charset="-122"/>
              </a:rPr>
              <a:t>． 负相关、线性相关</a:t>
            </a:r>
            <a:endParaRPr lang="en-US" altLang="zh-CN"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C</a:t>
            </a:r>
            <a:r>
              <a:rPr lang="zh-CN" altLang="zh-CN" dirty="0">
                <a:solidFill>
                  <a:schemeClr val="tx1"/>
                </a:solidFill>
                <a:latin typeface="微软雅黑" panose="020B0503020204020204" pitchFamily="34" charset="-122"/>
                <a:ea typeface="微软雅黑" panose="020B0503020204020204" pitchFamily="34" charset="-122"/>
              </a:rPr>
              <a:t>． 正相关、非线性相关</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D</a:t>
            </a:r>
            <a:r>
              <a:rPr lang="zh-CN" altLang="zh-CN" dirty="0">
                <a:solidFill>
                  <a:schemeClr val="tx1"/>
                </a:solidFill>
                <a:latin typeface="微软雅黑" panose="020B0503020204020204" pitchFamily="34" charset="-122"/>
                <a:ea typeface="微软雅黑" panose="020B0503020204020204" pitchFamily="34" charset="-122"/>
              </a:rPr>
              <a:t>．负相关、非线性相关</a:t>
            </a:r>
          </a:p>
          <a:p>
            <a:pPr>
              <a:lnSpc>
                <a:spcPct val="150000"/>
              </a:lnSpc>
            </a:pPr>
            <a:endParaRPr lang="zh-CN" altLang="zh-CN"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zh-CN" altLang="en-US" dirty="0">
              <a:solidFill>
                <a:schemeClr val="tx1"/>
              </a:solidFill>
              <a:latin typeface="微软雅黑" panose="020B0503020204020204" pitchFamily="34" charset="-122"/>
              <a:ea typeface="微软雅黑" panose="020B0503020204020204" pitchFamily="34" charset="-122"/>
            </a:endParaRPr>
          </a:p>
        </p:txBody>
      </p:sp>
      <p:pic>
        <p:nvPicPr>
          <p:cNvPr id="7" name="图片 6" descr="20151108103634669">
            <a:extLst>
              <a:ext uri="{FF2B5EF4-FFF2-40B4-BE49-F238E27FC236}">
                <a16:creationId xmlns:a16="http://schemas.microsoft.com/office/drawing/2014/main" xmlns="" id="{DDA0C2CB-8AEE-437F-ACED-0CCE6A468034}"/>
              </a:ext>
            </a:extLst>
          </p:cNvPr>
          <p:cNvPicPr/>
          <p:nvPr/>
        </p:nvPicPr>
        <p:blipFill>
          <a:blip r:embed="rId3"/>
          <a:srcRect/>
          <a:stretch>
            <a:fillRect/>
          </a:stretch>
        </p:blipFill>
        <p:spPr bwMode="auto">
          <a:xfrm>
            <a:off x="3900805" y="2084130"/>
            <a:ext cx="3981450" cy="2286000"/>
          </a:xfrm>
          <a:prstGeom prst="rect">
            <a:avLst/>
          </a:prstGeom>
          <a:noFill/>
          <a:ln w="9525">
            <a:noFill/>
            <a:miter lim="800000"/>
            <a:headEnd/>
            <a:tailEnd/>
          </a:ln>
        </p:spPr>
      </p:pic>
    </p:spTree>
    <p:extLst>
      <p:ext uri="{BB962C8B-B14F-4D97-AF65-F5344CB8AC3E}">
        <p14:creationId xmlns:p14="http://schemas.microsoft.com/office/powerpoint/2010/main" val="328885582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endParaRPr lang="zh-CN" altLang="en-US" b="1" dirty="0">
              <a:solidFill>
                <a:schemeClr val="tx1"/>
              </a:solidFill>
              <a:latin typeface="微软雅黑" panose="020B0503020204020204" pitchFamily="34" charset="-122"/>
              <a:ea typeface="微软雅黑" panose="020B0503020204020204" pitchFamily="34" charset="-122"/>
            </a:endParaRPr>
          </a:p>
        </p:txBody>
      </p:sp>
      <p:sp>
        <p:nvSpPr>
          <p:cNvPr id="3" name="内容占位符 2"/>
          <p:cNvSpPr>
            <a:spLocks noGrp="1"/>
          </p:cNvSpPr>
          <p:nvPr>
            <p:ph idx="1"/>
          </p:nvPr>
        </p:nvSpPr>
        <p:spPr>
          <a:xfrm>
            <a:off x="965835" y="1085850"/>
            <a:ext cx="6916420" cy="3311525"/>
          </a:xfrm>
        </p:spPr>
        <p:txBody>
          <a:bodyPr>
            <a:noAutofit/>
          </a:bodyPr>
          <a:lstStyle/>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6</a:t>
            </a:r>
            <a:r>
              <a:rPr lang="zh-CN" altLang="en-US"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某行业</a:t>
            </a:r>
            <a:r>
              <a:rPr lang="en-US" altLang="zh-CN" dirty="0">
                <a:solidFill>
                  <a:schemeClr val="tx1"/>
                </a:solidFill>
                <a:latin typeface="微软雅黑" panose="020B0503020204020204" pitchFamily="34" charset="-122"/>
                <a:ea typeface="微软雅黑" panose="020B0503020204020204" pitchFamily="34" charset="-122"/>
              </a:rPr>
              <a:t> 2000 </a:t>
            </a:r>
            <a:r>
              <a:rPr lang="zh-CN" altLang="zh-CN" dirty="0">
                <a:solidFill>
                  <a:schemeClr val="tx1"/>
                </a:solidFill>
                <a:latin typeface="微软雅黑" panose="020B0503020204020204" pitchFamily="34" charset="-122"/>
                <a:ea typeface="微软雅黑" panose="020B0503020204020204" pitchFamily="34" charset="-122"/>
              </a:rPr>
              <a:t>年至</a:t>
            </a:r>
            <a:r>
              <a:rPr lang="en-US" altLang="zh-CN" dirty="0">
                <a:solidFill>
                  <a:schemeClr val="tx1"/>
                </a:solidFill>
                <a:latin typeface="微软雅黑" panose="020B0503020204020204" pitchFamily="34" charset="-122"/>
                <a:ea typeface="微软雅黑" panose="020B0503020204020204" pitchFamily="34" charset="-122"/>
              </a:rPr>
              <a:t> 2008 </a:t>
            </a:r>
            <a:r>
              <a:rPr lang="zh-CN" altLang="zh-CN" dirty="0">
                <a:solidFill>
                  <a:schemeClr val="tx1"/>
                </a:solidFill>
                <a:latin typeface="微软雅黑" panose="020B0503020204020204" pitchFamily="34" charset="-122"/>
                <a:ea typeface="微软雅黑" panose="020B0503020204020204" pitchFamily="34" charset="-122"/>
              </a:rPr>
              <a:t>年的职工数量</a:t>
            </a:r>
            <a:r>
              <a:rPr lang="en-US" altLang="zh-CN"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年底数</a:t>
            </a:r>
            <a:r>
              <a:rPr lang="en-US" altLang="zh-CN"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的记录</a:t>
            </a:r>
          </a:p>
          <a:p>
            <a:pPr>
              <a:lnSpc>
                <a:spcPct val="150000"/>
              </a:lnSpc>
            </a:pPr>
            <a:r>
              <a:rPr lang="zh-CN" altLang="zh-CN" dirty="0">
                <a:solidFill>
                  <a:schemeClr val="tx1"/>
                </a:solidFill>
                <a:latin typeface="微软雅黑" panose="020B0503020204020204" pitchFamily="34" charset="-122"/>
                <a:ea typeface="微软雅黑" panose="020B0503020204020204" pitchFamily="34" charset="-122"/>
              </a:rPr>
              <a:t>如下：年份</a:t>
            </a:r>
            <a:r>
              <a:rPr lang="en-US" altLang="zh-CN" dirty="0">
                <a:solidFill>
                  <a:schemeClr val="tx1"/>
                </a:solidFill>
                <a:latin typeface="微软雅黑" panose="020B0503020204020204" pitchFamily="34" charset="-122"/>
                <a:ea typeface="微软雅黑" panose="020B0503020204020204" pitchFamily="34" charset="-122"/>
              </a:rPr>
              <a:t>     </a:t>
            </a:r>
            <a:r>
              <a:rPr lang="zh-CN" altLang="zh-CN" dirty="0">
                <a:solidFill>
                  <a:schemeClr val="tx1"/>
                </a:solidFill>
                <a:latin typeface="微软雅黑" panose="020B0503020204020204" pitchFamily="34" charset="-122"/>
                <a:ea typeface="微软雅黑" panose="020B0503020204020204" pitchFamily="34" charset="-122"/>
              </a:rPr>
              <a:t> 职工人数</a:t>
            </a:r>
            <a:r>
              <a:rPr lang="en-US" altLang="zh-CN"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万人</a:t>
            </a:r>
            <a:r>
              <a:rPr lang="en-US" altLang="zh-CN" dirty="0">
                <a:solidFill>
                  <a:schemeClr val="tx1"/>
                </a:solidFill>
                <a:latin typeface="微软雅黑" panose="020B0503020204020204" pitchFamily="34" charset="-122"/>
                <a:ea typeface="微软雅黑" panose="020B0503020204020204" pitchFamily="34" charset="-122"/>
              </a:rPr>
              <a:t>)</a:t>
            </a:r>
            <a:endParaRPr lang="zh-CN" altLang="zh-CN"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        2000 </a:t>
            </a:r>
            <a:r>
              <a:rPr lang="zh-CN" altLang="zh-CN" dirty="0">
                <a:solidFill>
                  <a:schemeClr val="tx1"/>
                </a:solidFill>
                <a:latin typeface="微软雅黑" panose="020B0503020204020204" pitchFamily="34" charset="-122"/>
                <a:ea typeface="微软雅黑" panose="020B0503020204020204" pitchFamily="34" charset="-122"/>
              </a:rPr>
              <a:t>年</a:t>
            </a:r>
            <a:r>
              <a:rPr lang="en-US" altLang="zh-CN" dirty="0">
                <a:solidFill>
                  <a:schemeClr val="tx1"/>
                </a:solidFill>
                <a:latin typeface="微软雅黑" panose="020B0503020204020204" pitchFamily="34" charset="-122"/>
                <a:ea typeface="微软雅黑" panose="020B0503020204020204" pitchFamily="34" charset="-122"/>
              </a:rPr>
              <a:t>        1000</a:t>
            </a:r>
            <a:endParaRPr lang="zh-CN" altLang="zh-CN"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        2003 </a:t>
            </a:r>
            <a:r>
              <a:rPr lang="zh-CN" altLang="zh-CN" dirty="0">
                <a:solidFill>
                  <a:schemeClr val="tx1"/>
                </a:solidFill>
                <a:latin typeface="微软雅黑" panose="020B0503020204020204" pitchFamily="34" charset="-122"/>
                <a:ea typeface="微软雅黑" panose="020B0503020204020204" pitchFamily="34" charset="-122"/>
              </a:rPr>
              <a:t>年</a:t>
            </a:r>
            <a:r>
              <a:rPr lang="en-US" altLang="zh-CN" dirty="0">
                <a:solidFill>
                  <a:schemeClr val="tx1"/>
                </a:solidFill>
                <a:latin typeface="微软雅黑" panose="020B0503020204020204" pitchFamily="34" charset="-122"/>
                <a:ea typeface="微软雅黑" panose="020B0503020204020204" pitchFamily="34" charset="-122"/>
              </a:rPr>
              <a:t>        1200</a:t>
            </a:r>
            <a:endParaRPr lang="zh-CN" altLang="zh-CN"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        2005 </a:t>
            </a:r>
            <a:r>
              <a:rPr lang="zh-CN" altLang="zh-CN" dirty="0">
                <a:solidFill>
                  <a:schemeClr val="tx1"/>
                </a:solidFill>
                <a:latin typeface="微软雅黑" panose="020B0503020204020204" pitchFamily="34" charset="-122"/>
                <a:ea typeface="微软雅黑" panose="020B0503020204020204" pitchFamily="34" charset="-122"/>
              </a:rPr>
              <a:t>年</a:t>
            </a:r>
            <a:r>
              <a:rPr lang="en-US" altLang="zh-CN" dirty="0">
                <a:solidFill>
                  <a:schemeClr val="tx1"/>
                </a:solidFill>
                <a:latin typeface="微软雅黑" panose="020B0503020204020204" pitchFamily="34" charset="-122"/>
                <a:ea typeface="微软雅黑" panose="020B0503020204020204" pitchFamily="34" charset="-122"/>
              </a:rPr>
              <a:t>        1600</a:t>
            </a:r>
            <a:endParaRPr lang="zh-CN" altLang="zh-CN"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        2008 </a:t>
            </a:r>
            <a:r>
              <a:rPr lang="zh-CN" altLang="zh-CN" dirty="0">
                <a:solidFill>
                  <a:schemeClr val="tx1"/>
                </a:solidFill>
                <a:latin typeface="微软雅黑" panose="020B0503020204020204" pitchFamily="34" charset="-122"/>
                <a:ea typeface="微软雅黑" panose="020B0503020204020204" pitchFamily="34" charset="-122"/>
              </a:rPr>
              <a:t>年</a:t>
            </a:r>
            <a:r>
              <a:rPr lang="en-US" altLang="zh-CN" dirty="0">
                <a:solidFill>
                  <a:schemeClr val="tx1"/>
                </a:solidFill>
                <a:latin typeface="微软雅黑" panose="020B0503020204020204" pitchFamily="34" charset="-122"/>
                <a:ea typeface="微软雅黑" panose="020B0503020204020204" pitchFamily="34" charset="-122"/>
              </a:rPr>
              <a:t>        1400</a:t>
            </a:r>
            <a:endParaRPr lang="zh-CN" altLang="zh-CN"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zh-CN" dirty="0">
                <a:solidFill>
                  <a:schemeClr val="tx1"/>
                </a:solidFill>
                <a:latin typeface="微软雅黑" panose="020B0503020204020204" pitchFamily="34" charset="-122"/>
                <a:ea typeface="微软雅黑" panose="020B0503020204020204" pitchFamily="34" charset="-122"/>
              </a:rPr>
              <a:t>则该行业</a:t>
            </a:r>
            <a:r>
              <a:rPr lang="en-US" altLang="zh-CN" dirty="0">
                <a:solidFill>
                  <a:schemeClr val="tx1"/>
                </a:solidFill>
                <a:latin typeface="微软雅黑" panose="020B0503020204020204" pitchFamily="34" charset="-122"/>
                <a:ea typeface="微软雅黑" panose="020B0503020204020204" pitchFamily="34" charset="-122"/>
              </a:rPr>
              <a:t> 2000 </a:t>
            </a:r>
            <a:r>
              <a:rPr lang="zh-CN" altLang="zh-CN" dirty="0">
                <a:solidFill>
                  <a:schemeClr val="tx1"/>
                </a:solidFill>
                <a:latin typeface="微软雅黑" panose="020B0503020204020204" pitchFamily="34" charset="-122"/>
                <a:ea typeface="微软雅黑" panose="020B0503020204020204" pitchFamily="34" charset="-122"/>
              </a:rPr>
              <a:t>年至</a:t>
            </a:r>
            <a:r>
              <a:rPr lang="en-US" altLang="zh-CN" dirty="0">
                <a:solidFill>
                  <a:schemeClr val="tx1"/>
                </a:solidFill>
                <a:latin typeface="微软雅黑" panose="020B0503020204020204" pitchFamily="34" charset="-122"/>
                <a:ea typeface="微软雅黑" panose="020B0503020204020204" pitchFamily="34" charset="-122"/>
              </a:rPr>
              <a:t> 2008 </a:t>
            </a:r>
            <a:r>
              <a:rPr lang="zh-CN" altLang="zh-CN" dirty="0">
                <a:solidFill>
                  <a:schemeClr val="tx1"/>
                </a:solidFill>
                <a:latin typeface="微软雅黑" panose="020B0503020204020204" pitchFamily="34" charset="-122"/>
                <a:ea typeface="微软雅黑" panose="020B0503020204020204" pitchFamily="34" charset="-122"/>
              </a:rPr>
              <a:t>年平均每年职工人数为</a:t>
            </a:r>
            <a:r>
              <a:rPr lang="en-US" altLang="zh-CN" dirty="0">
                <a:solidFill>
                  <a:schemeClr val="tx1"/>
                </a:solidFill>
                <a:latin typeface="微软雅黑" panose="020B0503020204020204" pitchFamily="34" charset="-122"/>
                <a:ea typeface="微软雅黑" panose="020B0503020204020204" pitchFamily="34" charset="-122"/>
              </a:rPr>
              <a:t>(    )</a:t>
            </a:r>
            <a:r>
              <a:rPr lang="zh-CN" altLang="zh-CN" dirty="0">
                <a:solidFill>
                  <a:schemeClr val="tx1"/>
                </a:solidFill>
                <a:latin typeface="微软雅黑" panose="020B0503020204020204" pitchFamily="34" charset="-122"/>
                <a:ea typeface="微软雅黑" panose="020B0503020204020204" pitchFamily="34" charset="-122"/>
              </a:rPr>
              <a:t>万人。</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A.1300    B.1325    C.1333     D.1375</a:t>
            </a:r>
            <a:endParaRPr lang="zh-CN" altLang="zh-CN"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zh-CN" altLang="en-US"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391195871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endParaRPr lang="zh-CN" altLang="en-US" b="1" dirty="0">
              <a:solidFill>
                <a:schemeClr val="tx1"/>
              </a:solidFill>
              <a:latin typeface="微软雅黑" panose="020B0503020204020204" pitchFamily="34" charset="-122"/>
              <a:ea typeface="微软雅黑" panose="020B0503020204020204" pitchFamily="34" charset="-122"/>
            </a:endParaRPr>
          </a:p>
        </p:txBody>
      </p:sp>
      <p:sp>
        <p:nvSpPr>
          <p:cNvPr id="3" name="内容占位符 2"/>
          <p:cNvSpPr>
            <a:spLocks noGrp="1"/>
          </p:cNvSpPr>
          <p:nvPr>
            <p:ph idx="1"/>
          </p:nvPr>
        </p:nvSpPr>
        <p:spPr>
          <a:xfrm>
            <a:off x="965835" y="1085850"/>
            <a:ext cx="6916420" cy="3311525"/>
          </a:xfrm>
        </p:spPr>
        <p:txBody>
          <a:bodyPr>
            <a:noAutofit/>
          </a:bodyPr>
          <a:lstStyle/>
          <a:p>
            <a:pPr lvl="0">
              <a:lnSpc>
                <a:spcPct val="150000"/>
              </a:lnSpc>
            </a:pPr>
            <a:r>
              <a:rPr lang="zh-CN" altLang="en-US" dirty="0">
                <a:solidFill>
                  <a:schemeClr val="tx1"/>
                </a:solidFill>
                <a:latin typeface="微软雅黑" panose="020B0503020204020204" pitchFamily="34" charset="-122"/>
                <a:ea typeface="微软雅黑" panose="020B0503020204020204" pitchFamily="34" charset="-122"/>
              </a:rPr>
              <a:t>二、多项选择题</a:t>
            </a:r>
            <a:endParaRPr lang="en-US" altLang="zh-CN"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1</a:t>
            </a:r>
            <a:r>
              <a:rPr lang="zh-CN" altLang="en-US"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下列抽样方法中，属于概率抽样的有（</a:t>
            </a:r>
            <a:r>
              <a:rPr lang="en-US" altLang="zh-CN" dirty="0">
                <a:solidFill>
                  <a:schemeClr val="tx1"/>
                </a:solidFill>
                <a:latin typeface="微软雅黑" panose="020B0503020204020204" pitchFamily="34" charset="-122"/>
                <a:ea typeface="微软雅黑" panose="020B0503020204020204" pitchFamily="34" charset="-122"/>
              </a:rPr>
              <a:t>    </a:t>
            </a:r>
            <a:r>
              <a:rPr lang="zh-CN" altLang="zh-CN" dirty="0">
                <a:solidFill>
                  <a:schemeClr val="tx1"/>
                </a:solidFill>
                <a:latin typeface="微软雅黑" panose="020B0503020204020204" pitchFamily="34" charset="-122"/>
                <a:ea typeface="微软雅黑" panose="020B0503020204020204" pitchFamily="34" charset="-122"/>
              </a:rPr>
              <a:t>）。</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A.</a:t>
            </a:r>
            <a:r>
              <a:rPr lang="zh-CN" altLang="zh-CN" dirty="0">
                <a:solidFill>
                  <a:schemeClr val="tx1"/>
                </a:solidFill>
                <a:latin typeface="微软雅黑" panose="020B0503020204020204" pitchFamily="34" charset="-122"/>
                <a:ea typeface="微软雅黑" panose="020B0503020204020204" pitchFamily="34" charset="-122"/>
              </a:rPr>
              <a:t>分层抽样</a:t>
            </a:r>
            <a:endParaRPr lang="en-US" altLang="zh-CN"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B.</a:t>
            </a:r>
            <a:r>
              <a:rPr lang="zh-CN" altLang="zh-CN" dirty="0">
                <a:solidFill>
                  <a:schemeClr val="tx1"/>
                </a:solidFill>
                <a:latin typeface="微软雅黑" panose="020B0503020204020204" pitchFamily="34" charset="-122"/>
                <a:ea typeface="微软雅黑" panose="020B0503020204020204" pitchFamily="34" charset="-122"/>
              </a:rPr>
              <a:t>等距抽样</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C.</a:t>
            </a:r>
            <a:r>
              <a:rPr lang="zh-CN" altLang="zh-CN" dirty="0">
                <a:solidFill>
                  <a:schemeClr val="tx1"/>
                </a:solidFill>
                <a:latin typeface="微软雅黑" panose="020B0503020204020204" pitchFamily="34" charset="-122"/>
                <a:ea typeface="微软雅黑" panose="020B0503020204020204" pitchFamily="34" charset="-122"/>
              </a:rPr>
              <a:t>判断抽样</a:t>
            </a:r>
            <a:endParaRPr lang="en-US" altLang="zh-CN"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D.</a:t>
            </a:r>
            <a:r>
              <a:rPr lang="zh-CN" altLang="zh-CN" dirty="0">
                <a:solidFill>
                  <a:schemeClr val="tx1"/>
                </a:solidFill>
                <a:latin typeface="微软雅黑" panose="020B0503020204020204" pitchFamily="34" charset="-122"/>
                <a:ea typeface="微软雅黑" panose="020B0503020204020204" pitchFamily="34" charset="-122"/>
              </a:rPr>
              <a:t>整群抽样</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E.</a:t>
            </a:r>
            <a:r>
              <a:rPr lang="zh-CN" altLang="zh-CN" dirty="0">
                <a:solidFill>
                  <a:schemeClr val="tx1"/>
                </a:solidFill>
                <a:latin typeface="微软雅黑" panose="020B0503020204020204" pitchFamily="34" charset="-122"/>
                <a:ea typeface="微软雅黑" panose="020B0503020204020204" pitchFamily="34" charset="-122"/>
              </a:rPr>
              <a:t>多阶段抽样</a:t>
            </a:r>
          </a:p>
          <a:p>
            <a:pPr>
              <a:lnSpc>
                <a:spcPct val="150000"/>
              </a:lnSpc>
            </a:pPr>
            <a:endParaRPr lang="zh-CN" altLang="en-US"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358273685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endParaRPr lang="zh-CN" altLang="en-US" b="1" dirty="0">
              <a:solidFill>
                <a:schemeClr val="tx1"/>
              </a:solidFill>
              <a:latin typeface="微软雅黑" panose="020B0503020204020204" pitchFamily="34" charset="-122"/>
              <a:ea typeface="微软雅黑" panose="020B0503020204020204" pitchFamily="34" charset="-122"/>
            </a:endParaRPr>
          </a:p>
        </p:txBody>
      </p:sp>
      <p:sp>
        <p:nvSpPr>
          <p:cNvPr id="3" name="内容占位符 2"/>
          <p:cNvSpPr>
            <a:spLocks noGrp="1"/>
          </p:cNvSpPr>
          <p:nvPr>
            <p:ph idx="1"/>
          </p:nvPr>
        </p:nvSpPr>
        <p:spPr>
          <a:xfrm>
            <a:off x="971600" y="915987"/>
            <a:ext cx="6916420" cy="3311525"/>
          </a:xfrm>
        </p:spPr>
        <p:txBody>
          <a:bodyPr>
            <a:noAutofit/>
          </a:bodyPr>
          <a:lstStyle/>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2</a:t>
            </a:r>
            <a:r>
              <a:rPr lang="zh-CN" altLang="en-US"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根据抽样调查数据中人均收入和人均可支配消费进行回归分析，得到估计的一元线性回归模型</a:t>
            </a:r>
            <a:r>
              <a:rPr lang="en-US" altLang="zh-CN" dirty="0">
                <a:solidFill>
                  <a:schemeClr val="tx1"/>
                </a:solidFill>
                <a:latin typeface="微软雅黑" panose="020B0503020204020204" pitchFamily="34" charset="-122"/>
                <a:ea typeface="微软雅黑" panose="020B0503020204020204" pitchFamily="34" charset="-122"/>
              </a:rPr>
              <a:t>Y^=1000+0.7X</a:t>
            </a:r>
            <a:r>
              <a:rPr lang="zh-CN" altLang="zh-CN" dirty="0">
                <a:solidFill>
                  <a:schemeClr val="tx1"/>
                </a:solidFill>
                <a:latin typeface="微软雅黑" panose="020B0503020204020204" pitchFamily="34" charset="-122"/>
                <a:ea typeface="微软雅黑" panose="020B0503020204020204" pitchFamily="34" charset="-122"/>
              </a:rPr>
              <a:t>，</a:t>
            </a:r>
            <a:r>
              <a:rPr lang="en-US" altLang="zh-CN" dirty="0">
                <a:solidFill>
                  <a:schemeClr val="tx1"/>
                </a:solidFill>
                <a:latin typeface="微软雅黑" panose="020B0503020204020204" pitchFamily="34" charset="-122"/>
                <a:ea typeface="微软雅黑" panose="020B0503020204020204" pitchFamily="34" charset="-122"/>
              </a:rPr>
              <a:t>(X</a:t>
            </a:r>
            <a:r>
              <a:rPr lang="zh-CN" altLang="zh-CN" dirty="0">
                <a:solidFill>
                  <a:schemeClr val="tx1"/>
                </a:solidFill>
                <a:latin typeface="微软雅黑" panose="020B0503020204020204" pitchFamily="34" charset="-122"/>
                <a:ea typeface="微软雅黑" panose="020B0503020204020204" pitchFamily="34" charset="-122"/>
              </a:rPr>
              <a:t>，人均可支配收入</a:t>
            </a:r>
            <a:r>
              <a:rPr lang="en-US" altLang="zh-CN" dirty="0">
                <a:solidFill>
                  <a:schemeClr val="tx1"/>
                </a:solidFill>
                <a:latin typeface="微软雅黑" panose="020B0503020204020204" pitchFamily="34" charset="-122"/>
                <a:ea typeface="微软雅黑" panose="020B0503020204020204" pitchFamily="34" charset="-122"/>
              </a:rPr>
              <a:t>;Y^,</a:t>
            </a:r>
            <a:r>
              <a:rPr lang="zh-CN" altLang="zh-CN" dirty="0">
                <a:solidFill>
                  <a:schemeClr val="tx1"/>
                </a:solidFill>
                <a:latin typeface="微软雅黑" panose="020B0503020204020204" pitchFamily="34" charset="-122"/>
                <a:ea typeface="微软雅黑" panose="020B0503020204020204" pitchFamily="34" charset="-122"/>
              </a:rPr>
              <a:t>人均消费，单位为元</a:t>
            </a:r>
            <a:r>
              <a:rPr lang="en-US" altLang="zh-CN"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，关于该回归模型的说法，正确的是</a:t>
            </a:r>
            <a:r>
              <a:rPr lang="en-US" altLang="zh-CN" dirty="0">
                <a:solidFill>
                  <a:schemeClr val="tx1"/>
                </a:solidFill>
                <a:latin typeface="微软雅黑" panose="020B0503020204020204" pitchFamily="34" charset="-122"/>
                <a:ea typeface="微软雅黑" panose="020B0503020204020204" pitchFamily="34" charset="-122"/>
              </a:rPr>
              <a:t>(    )</a:t>
            </a:r>
            <a:endParaRPr lang="zh-CN" altLang="zh-CN"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A.</a:t>
            </a:r>
            <a:r>
              <a:rPr lang="zh-CN" altLang="zh-CN" dirty="0">
                <a:solidFill>
                  <a:schemeClr val="tx1"/>
                </a:solidFill>
                <a:latin typeface="微软雅黑" panose="020B0503020204020204" pitchFamily="34" charset="-122"/>
                <a:ea typeface="微软雅黑" panose="020B0503020204020204" pitchFamily="34" charset="-122"/>
              </a:rPr>
              <a:t>人均可支配收入每增加</a:t>
            </a:r>
            <a:r>
              <a:rPr lang="en-US" altLang="zh-CN" dirty="0">
                <a:solidFill>
                  <a:schemeClr val="tx1"/>
                </a:solidFill>
                <a:latin typeface="微软雅黑" panose="020B0503020204020204" pitchFamily="34" charset="-122"/>
                <a:ea typeface="微软雅黑" panose="020B0503020204020204" pitchFamily="34" charset="-122"/>
              </a:rPr>
              <a:t>1</a:t>
            </a:r>
            <a:r>
              <a:rPr lang="zh-CN" altLang="zh-CN" dirty="0">
                <a:solidFill>
                  <a:schemeClr val="tx1"/>
                </a:solidFill>
                <a:latin typeface="微软雅黑" panose="020B0503020204020204" pitchFamily="34" charset="-122"/>
                <a:ea typeface="微软雅黑" panose="020B0503020204020204" pitchFamily="34" charset="-122"/>
              </a:rPr>
              <a:t>元，人均消费将平均增长</a:t>
            </a:r>
            <a:r>
              <a:rPr lang="en-US" altLang="zh-CN" dirty="0">
                <a:solidFill>
                  <a:schemeClr val="tx1"/>
                </a:solidFill>
                <a:latin typeface="微软雅黑" panose="020B0503020204020204" pitchFamily="34" charset="-122"/>
                <a:ea typeface="微软雅黑" panose="020B0503020204020204" pitchFamily="34" charset="-122"/>
              </a:rPr>
              <a:t>0.7</a:t>
            </a:r>
            <a:r>
              <a:rPr lang="zh-CN" altLang="zh-CN" dirty="0">
                <a:solidFill>
                  <a:schemeClr val="tx1"/>
                </a:solidFill>
                <a:latin typeface="微软雅黑" panose="020B0503020204020204" pitchFamily="34" charset="-122"/>
                <a:ea typeface="微软雅黑" panose="020B0503020204020204" pitchFamily="34" charset="-122"/>
              </a:rPr>
              <a:t>元</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B</a:t>
            </a:r>
            <a:r>
              <a:rPr lang="zh-CN" altLang="zh-CN" dirty="0">
                <a:solidFill>
                  <a:schemeClr val="tx1"/>
                </a:solidFill>
                <a:latin typeface="微软雅黑" panose="020B0503020204020204" pitchFamily="34" charset="-122"/>
                <a:ea typeface="微软雅黑" panose="020B0503020204020204" pitchFamily="34" charset="-122"/>
              </a:rPr>
              <a:t>人均可支配收入每减少</a:t>
            </a:r>
            <a:r>
              <a:rPr lang="en-US" altLang="zh-CN" dirty="0">
                <a:solidFill>
                  <a:schemeClr val="tx1"/>
                </a:solidFill>
                <a:latin typeface="微软雅黑" panose="020B0503020204020204" pitchFamily="34" charset="-122"/>
                <a:ea typeface="微软雅黑" panose="020B0503020204020204" pitchFamily="34" charset="-122"/>
              </a:rPr>
              <a:t>1</a:t>
            </a:r>
            <a:r>
              <a:rPr lang="zh-CN" altLang="zh-CN" dirty="0">
                <a:solidFill>
                  <a:schemeClr val="tx1"/>
                </a:solidFill>
                <a:latin typeface="微软雅黑" panose="020B0503020204020204" pitchFamily="34" charset="-122"/>
                <a:ea typeface="微软雅黑" panose="020B0503020204020204" pitchFamily="34" charset="-122"/>
              </a:rPr>
              <a:t>元，人均消费将平均增长</a:t>
            </a:r>
            <a:r>
              <a:rPr lang="en-US" altLang="zh-CN" dirty="0">
                <a:solidFill>
                  <a:schemeClr val="tx1"/>
                </a:solidFill>
                <a:latin typeface="微软雅黑" panose="020B0503020204020204" pitchFamily="34" charset="-122"/>
                <a:ea typeface="微软雅黑" panose="020B0503020204020204" pitchFamily="34" charset="-122"/>
              </a:rPr>
              <a:t>0.7</a:t>
            </a:r>
            <a:r>
              <a:rPr lang="zh-CN" altLang="zh-CN" dirty="0">
                <a:solidFill>
                  <a:schemeClr val="tx1"/>
                </a:solidFill>
                <a:latin typeface="微软雅黑" panose="020B0503020204020204" pitchFamily="34" charset="-122"/>
                <a:ea typeface="微软雅黑" panose="020B0503020204020204" pitchFamily="34" charset="-122"/>
              </a:rPr>
              <a:t>元</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C</a:t>
            </a:r>
            <a:r>
              <a:rPr lang="zh-CN" altLang="zh-CN" dirty="0">
                <a:solidFill>
                  <a:schemeClr val="tx1"/>
                </a:solidFill>
                <a:latin typeface="微软雅黑" panose="020B0503020204020204" pitchFamily="34" charset="-122"/>
                <a:ea typeface="微软雅黑" panose="020B0503020204020204" pitchFamily="34" charset="-122"/>
              </a:rPr>
              <a:t>人均可支配收入每增加</a:t>
            </a:r>
            <a:r>
              <a:rPr lang="en-US" altLang="zh-CN" dirty="0">
                <a:solidFill>
                  <a:schemeClr val="tx1"/>
                </a:solidFill>
                <a:latin typeface="微软雅黑" panose="020B0503020204020204" pitchFamily="34" charset="-122"/>
                <a:ea typeface="微软雅黑" panose="020B0503020204020204" pitchFamily="34" charset="-122"/>
              </a:rPr>
              <a:t>1</a:t>
            </a:r>
            <a:r>
              <a:rPr lang="zh-CN" altLang="zh-CN" dirty="0">
                <a:solidFill>
                  <a:schemeClr val="tx1"/>
                </a:solidFill>
                <a:latin typeface="微软雅黑" panose="020B0503020204020204" pitchFamily="34" charset="-122"/>
                <a:ea typeface="微软雅黑" panose="020B0503020204020204" pitchFamily="34" charset="-122"/>
              </a:rPr>
              <a:t>元，人均消费将平均增长</a:t>
            </a:r>
            <a:r>
              <a:rPr lang="en-US" altLang="zh-CN" dirty="0">
                <a:solidFill>
                  <a:schemeClr val="tx1"/>
                </a:solidFill>
                <a:latin typeface="微软雅黑" panose="020B0503020204020204" pitchFamily="34" charset="-122"/>
                <a:ea typeface="微软雅黑" panose="020B0503020204020204" pitchFamily="34" charset="-122"/>
              </a:rPr>
              <a:t>0.7%</a:t>
            </a:r>
            <a:endParaRPr lang="zh-CN" altLang="zh-CN"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D</a:t>
            </a:r>
            <a:r>
              <a:rPr lang="zh-CN" altLang="zh-CN" dirty="0">
                <a:solidFill>
                  <a:schemeClr val="tx1"/>
                </a:solidFill>
                <a:latin typeface="微软雅黑" panose="020B0503020204020204" pitchFamily="34" charset="-122"/>
                <a:ea typeface="微软雅黑" panose="020B0503020204020204" pitchFamily="34" charset="-122"/>
              </a:rPr>
              <a:t>当人均可支配收入为</a:t>
            </a:r>
            <a:r>
              <a:rPr lang="en-US" altLang="zh-CN" dirty="0">
                <a:solidFill>
                  <a:schemeClr val="tx1"/>
                </a:solidFill>
                <a:latin typeface="微软雅黑" panose="020B0503020204020204" pitchFamily="34" charset="-122"/>
                <a:ea typeface="微软雅黑" panose="020B0503020204020204" pitchFamily="34" charset="-122"/>
              </a:rPr>
              <a:t>20000</a:t>
            </a:r>
            <a:r>
              <a:rPr lang="zh-CN" altLang="zh-CN" dirty="0">
                <a:solidFill>
                  <a:schemeClr val="tx1"/>
                </a:solidFill>
                <a:latin typeface="微软雅黑" panose="020B0503020204020204" pitchFamily="34" charset="-122"/>
                <a:ea typeface="微软雅黑" panose="020B0503020204020204" pitchFamily="34" charset="-122"/>
              </a:rPr>
              <a:t>元时，人均消费将为</a:t>
            </a:r>
            <a:r>
              <a:rPr lang="en-US" altLang="zh-CN" dirty="0">
                <a:solidFill>
                  <a:schemeClr val="tx1"/>
                </a:solidFill>
                <a:latin typeface="微软雅黑" panose="020B0503020204020204" pitchFamily="34" charset="-122"/>
                <a:ea typeface="微软雅黑" panose="020B0503020204020204" pitchFamily="34" charset="-122"/>
              </a:rPr>
              <a:t>15000</a:t>
            </a:r>
            <a:endParaRPr lang="zh-CN" altLang="zh-CN"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E</a:t>
            </a:r>
            <a:r>
              <a:rPr lang="zh-CN" altLang="zh-CN" dirty="0">
                <a:solidFill>
                  <a:schemeClr val="tx1"/>
                </a:solidFill>
                <a:latin typeface="微软雅黑" panose="020B0503020204020204" pitchFamily="34" charset="-122"/>
                <a:ea typeface="微软雅黑" panose="020B0503020204020204" pitchFamily="34" charset="-122"/>
              </a:rPr>
              <a:t>人均可支配收入每减少</a:t>
            </a:r>
            <a:r>
              <a:rPr lang="en-US" altLang="zh-CN" dirty="0">
                <a:solidFill>
                  <a:schemeClr val="tx1"/>
                </a:solidFill>
                <a:latin typeface="微软雅黑" panose="020B0503020204020204" pitchFamily="34" charset="-122"/>
                <a:ea typeface="微软雅黑" panose="020B0503020204020204" pitchFamily="34" charset="-122"/>
              </a:rPr>
              <a:t>1%</a:t>
            </a:r>
            <a:r>
              <a:rPr lang="zh-CN" altLang="zh-CN" dirty="0">
                <a:solidFill>
                  <a:schemeClr val="tx1"/>
                </a:solidFill>
                <a:latin typeface="微软雅黑" panose="020B0503020204020204" pitchFamily="34" charset="-122"/>
                <a:ea typeface="微软雅黑" panose="020B0503020204020204" pitchFamily="34" charset="-122"/>
              </a:rPr>
              <a:t>，人均消费将平均增长</a:t>
            </a:r>
            <a:r>
              <a:rPr lang="en-US" altLang="zh-CN" dirty="0">
                <a:solidFill>
                  <a:schemeClr val="tx1"/>
                </a:solidFill>
                <a:latin typeface="微软雅黑" panose="020B0503020204020204" pitchFamily="34" charset="-122"/>
                <a:ea typeface="微软雅黑" panose="020B0503020204020204" pitchFamily="34" charset="-122"/>
              </a:rPr>
              <a:t>0.7%</a:t>
            </a:r>
            <a:endParaRPr lang="zh-CN" altLang="zh-CN"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zh-CN" altLang="en-US"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382830461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endParaRPr lang="zh-CN" altLang="en-US" b="1" dirty="0">
              <a:solidFill>
                <a:schemeClr val="tx1"/>
              </a:solidFill>
              <a:latin typeface="微软雅黑" panose="020B0503020204020204" pitchFamily="34" charset="-122"/>
              <a:ea typeface="微软雅黑" panose="020B0503020204020204" pitchFamily="34" charset="-122"/>
            </a:endParaRPr>
          </a:p>
        </p:txBody>
      </p:sp>
      <p:sp>
        <p:nvSpPr>
          <p:cNvPr id="3" name="内容占位符 2"/>
          <p:cNvSpPr>
            <a:spLocks noGrp="1"/>
          </p:cNvSpPr>
          <p:nvPr>
            <p:ph idx="1"/>
          </p:nvPr>
        </p:nvSpPr>
        <p:spPr>
          <a:xfrm>
            <a:off x="965835" y="1085850"/>
            <a:ext cx="6916420" cy="3311525"/>
          </a:xfrm>
        </p:spPr>
        <p:txBody>
          <a:bodyPr>
            <a:noAutofit/>
          </a:bodyPr>
          <a:lstStyle/>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3</a:t>
            </a:r>
            <a:r>
              <a:rPr lang="zh-CN" altLang="en-US"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下列的时间序列分析指标中，用于水平分析的有</a:t>
            </a:r>
            <a:r>
              <a:rPr lang="en-US" altLang="zh-CN" dirty="0">
                <a:solidFill>
                  <a:schemeClr val="tx1"/>
                </a:solidFill>
                <a:latin typeface="微软雅黑" panose="020B0503020204020204" pitchFamily="34" charset="-122"/>
                <a:ea typeface="微软雅黑" panose="020B0503020204020204" pitchFamily="34" charset="-122"/>
              </a:rPr>
              <a:t>(     )</a:t>
            </a:r>
            <a:r>
              <a:rPr lang="zh-CN" altLang="zh-CN" dirty="0">
                <a:solidFill>
                  <a:schemeClr val="tx1"/>
                </a:solidFill>
                <a:latin typeface="微软雅黑" panose="020B0503020204020204" pitchFamily="34" charset="-122"/>
                <a:ea typeface="微软雅黑" panose="020B0503020204020204" pitchFamily="34" charset="-122"/>
              </a:rPr>
              <a:t>。</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A.</a:t>
            </a:r>
            <a:r>
              <a:rPr lang="zh-CN" altLang="zh-CN" dirty="0">
                <a:solidFill>
                  <a:schemeClr val="tx1"/>
                </a:solidFill>
                <a:latin typeface="微软雅黑" panose="020B0503020204020204" pitchFamily="34" charset="-122"/>
                <a:ea typeface="微软雅黑" panose="020B0503020204020204" pitchFamily="34" charset="-122"/>
              </a:rPr>
              <a:t>发展水平　　</a:t>
            </a:r>
            <a:endParaRPr lang="en-US" altLang="zh-CN"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B.</a:t>
            </a:r>
            <a:r>
              <a:rPr lang="zh-CN" altLang="zh-CN" dirty="0">
                <a:solidFill>
                  <a:schemeClr val="tx1"/>
                </a:solidFill>
                <a:latin typeface="微软雅黑" panose="020B0503020204020204" pitchFamily="34" charset="-122"/>
                <a:ea typeface="微软雅黑" panose="020B0503020204020204" pitchFamily="34" charset="-122"/>
              </a:rPr>
              <a:t>发展速度　　</a:t>
            </a:r>
            <a:endParaRPr lang="en-US" altLang="zh-CN"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C.</a:t>
            </a:r>
            <a:r>
              <a:rPr lang="zh-CN" altLang="zh-CN" dirty="0">
                <a:solidFill>
                  <a:schemeClr val="tx1"/>
                </a:solidFill>
                <a:latin typeface="微软雅黑" panose="020B0503020204020204" pitchFamily="34" charset="-122"/>
                <a:ea typeface="微软雅黑" panose="020B0503020204020204" pitchFamily="34" charset="-122"/>
              </a:rPr>
              <a:t>平均发展水平　　</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D.</a:t>
            </a:r>
            <a:r>
              <a:rPr lang="zh-CN" altLang="zh-CN" dirty="0">
                <a:solidFill>
                  <a:schemeClr val="tx1"/>
                </a:solidFill>
                <a:latin typeface="微软雅黑" panose="020B0503020204020204" pitchFamily="34" charset="-122"/>
                <a:ea typeface="微软雅黑" panose="020B0503020204020204" pitchFamily="34" charset="-122"/>
              </a:rPr>
              <a:t>平均增长速度　　</a:t>
            </a:r>
            <a:endParaRPr lang="en-US" altLang="zh-CN"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E.</a:t>
            </a:r>
            <a:r>
              <a:rPr lang="zh-CN" altLang="zh-CN" dirty="0">
                <a:solidFill>
                  <a:schemeClr val="tx1"/>
                </a:solidFill>
                <a:latin typeface="微软雅黑" panose="020B0503020204020204" pitchFamily="34" charset="-122"/>
                <a:ea typeface="微软雅黑" panose="020B0503020204020204" pitchFamily="34" charset="-122"/>
              </a:rPr>
              <a:t>平均增长量</a:t>
            </a:r>
          </a:p>
          <a:p>
            <a:pPr>
              <a:lnSpc>
                <a:spcPct val="150000"/>
              </a:lnSpc>
            </a:pPr>
            <a:endParaRPr lang="zh-CN" altLang="en-US"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307497863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endParaRPr lang="zh-CN" altLang="en-US" b="1" dirty="0">
              <a:solidFill>
                <a:schemeClr val="tx1"/>
              </a:solidFill>
              <a:latin typeface="微软雅黑" panose="020B0503020204020204" pitchFamily="34" charset="-122"/>
              <a:ea typeface="微软雅黑" panose="020B0503020204020204" pitchFamily="34" charset="-122"/>
            </a:endParaRPr>
          </a:p>
        </p:txBody>
      </p:sp>
      <p:pic>
        <p:nvPicPr>
          <p:cNvPr id="6" name="内容占位符 5">
            <a:extLst>
              <a:ext uri="{FF2B5EF4-FFF2-40B4-BE49-F238E27FC236}">
                <a16:creationId xmlns:a16="http://schemas.microsoft.com/office/drawing/2014/main" xmlns="" id="{14D59699-0979-47EC-B886-A976AD8DB32E}"/>
              </a:ext>
            </a:extLst>
          </p:cNvPr>
          <p:cNvPicPr>
            <a:picLocks noGrp="1" noChangeAspect="1"/>
          </p:cNvPicPr>
          <p:nvPr>
            <p:ph idx="1"/>
          </p:nvPr>
        </p:nvPicPr>
        <p:blipFill>
          <a:blip r:embed="rId3"/>
          <a:stretch>
            <a:fillRect/>
          </a:stretch>
        </p:blipFill>
        <p:spPr>
          <a:xfrm>
            <a:off x="457200" y="1548500"/>
            <a:ext cx="8229600" cy="2813262"/>
          </a:xfrm>
          <a:prstGeom prst="rect">
            <a:avLst/>
          </a:prstGeom>
        </p:spPr>
      </p:pic>
    </p:spTree>
    <p:extLst>
      <p:ext uri="{BB962C8B-B14F-4D97-AF65-F5344CB8AC3E}">
        <p14:creationId xmlns:p14="http://schemas.microsoft.com/office/powerpoint/2010/main" val="42194629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zh-CN" altLang="en-US" b="1" dirty="0">
                <a:solidFill>
                  <a:schemeClr val="tx1"/>
                </a:solidFill>
                <a:latin typeface="微软雅黑" panose="020B0503020204020204" pitchFamily="34" charset="-122"/>
                <a:ea typeface="微软雅黑" panose="020B0503020204020204" pitchFamily="34" charset="-122"/>
              </a:rPr>
              <a:t>考核第五部分知识点（二十八章至三十二章）的题目</a:t>
            </a:r>
          </a:p>
        </p:txBody>
      </p:sp>
      <p:sp>
        <p:nvSpPr>
          <p:cNvPr id="3" name="内容占位符 2"/>
          <p:cNvSpPr>
            <a:spLocks noGrp="1"/>
          </p:cNvSpPr>
          <p:nvPr>
            <p:ph idx="1"/>
          </p:nvPr>
        </p:nvSpPr>
        <p:spPr>
          <a:xfrm>
            <a:off x="965835" y="1085850"/>
            <a:ext cx="6916420" cy="3311525"/>
          </a:xfrm>
        </p:spPr>
        <p:txBody>
          <a:bodyPr>
            <a:noAutofit/>
          </a:bodyPr>
          <a:lstStyle/>
          <a:p>
            <a:pPr lvl="0">
              <a:lnSpc>
                <a:spcPct val="150000"/>
              </a:lnSpc>
            </a:pPr>
            <a:r>
              <a:rPr lang="zh-CN" altLang="en-US" dirty="0">
                <a:solidFill>
                  <a:schemeClr val="tx1"/>
                </a:solidFill>
                <a:latin typeface="微软雅黑" panose="020B0503020204020204" pitchFamily="34" charset="-122"/>
                <a:ea typeface="微软雅黑" panose="020B0503020204020204" pitchFamily="34" charset="-122"/>
              </a:rPr>
              <a:t>一、单项选择题</a:t>
            </a:r>
            <a:endParaRPr lang="en-US" altLang="zh-CN"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1</a:t>
            </a:r>
            <a:r>
              <a:rPr lang="zh-CN" altLang="en-US"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会计的基本职能是</a:t>
            </a:r>
            <a:r>
              <a:rPr lang="en-US" altLang="zh-CN" dirty="0">
                <a:solidFill>
                  <a:schemeClr val="tx1"/>
                </a:solidFill>
                <a:latin typeface="微软雅黑" panose="020B0503020204020204" pitchFamily="34" charset="-122"/>
                <a:ea typeface="微软雅黑" panose="020B0503020204020204" pitchFamily="34" charset="-122"/>
              </a:rPr>
              <a:t>(   )</a:t>
            </a:r>
            <a:r>
              <a:rPr lang="zh-CN" altLang="zh-CN" dirty="0">
                <a:solidFill>
                  <a:schemeClr val="tx1"/>
                </a:solidFill>
                <a:latin typeface="微软雅黑" panose="020B0503020204020204" pitchFamily="34" charset="-122"/>
                <a:ea typeface="微软雅黑" panose="020B0503020204020204" pitchFamily="34" charset="-122"/>
              </a:rPr>
              <a:t>。</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A.</a:t>
            </a:r>
            <a:r>
              <a:rPr lang="zh-CN" altLang="zh-CN" dirty="0">
                <a:solidFill>
                  <a:schemeClr val="tx1"/>
                </a:solidFill>
                <a:latin typeface="微软雅黑" panose="020B0503020204020204" pitchFamily="34" charset="-122"/>
                <a:ea typeface="微软雅黑" panose="020B0503020204020204" pitchFamily="34" charset="-122"/>
              </a:rPr>
              <a:t>核算和监督　　　</a:t>
            </a:r>
            <a:endParaRPr lang="en-US" altLang="zh-CN"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B.</a:t>
            </a:r>
            <a:r>
              <a:rPr lang="zh-CN" altLang="zh-CN" dirty="0">
                <a:solidFill>
                  <a:schemeClr val="tx1"/>
                </a:solidFill>
                <a:latin typeface="微软雅黑" panose="020B0503020204020204" pitchFamily="34" charset="-122"/>
                <a:ea typeface="微软雅黑" panose="020B0503020204020204" pitchFamily="34" charset="-122"/>
              </a:rPr>
              <a:t>监督和评价　　</a:t>
            </a:r>
            <a:endParaRPr lang="en-US" altLang="zh-CN"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C.</a:t>
            </a:r>
            <a:r>
              <a:rPr lang="zh-CN" altLang="zh-CN" dirty="0">
                <a:solidFill>
                  <a:schemeClr val="tx1"/>
                </a:solidFill>
                <a:latin typeface="微软雅黑" panose="020B0503020204020204" pitchFamily="34" charset="-122"/>
                <a:ea typeface="微软雅黑" panose="020B0503020204020204" pitchFamily="34" charset="-122"/>
              </a:rPr>
              <a:t>监督和检查　　</a:t>
            </a:r>
            <a:endParaRPr lang="en-US" altLang="zh-CN"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D.</a:t>
            </a:r>
            <a:r>
              <a:rPr lang="zh-CN" altLang="zh-CN" dirty="0">
                <a:solidFill>
                  <a:schemeClr val="tx1"/>
                </a:solidFill>
                <a:latin typeface="微软雅黑" panose="020B0503020204020204" pitchFamily="34" charset="-122"/>
                <a:ea typeface="微软雅黑" panose="020B0503020204020204" pitchFamily="34" charset="-122"/>
              </a:rPr>
              <a:t>预测和决策</a:t>
            </a:r>
          </a:p>
          <a:p>
            <a:pPr lvl="0">
              <a:lnSpc>
                <a:spcPct val="150000"/>
              </a:lnSpc>
            </a:pPr>
            <a:endParaRPr lang="zh-CN" altLang="en-US"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45936390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endParaRPr lang="zh-CN" altLang="en-US" b="1" dirty="0">
              <a:solidFill>
                <a:schemeClr val="tx1"/>
              </a:solidFill>
              <a:latin typeface="微软雅黑" panose="020B0503020204020204" pitchFamily="34" charset="-122"/>
              <a:ea typeface="微软雅黑" panose="020B0503020204020204" pitchFamily="34" charset="-122"/>
            </a:endParaRPr>
          </a:p>
        </p:txBody>
      </p:sp>
      <p:sp>
        <p:nvSpPr>
          <p:cNvPr id="3" name="内容占位符 2"/>
          <p:cNvSpPr>
            <a:spLocks noGrp="1"/>
          </p:cNvSpPr>
          <p:nvPr>
            <p:ph idx="1"/>
          </p:nvPr>
        </p:nvSpPr>
        <p:spPr>
          <a:xfrm>
            <a:off x="965835" y="1085850"/>
            <a:ext cx="6916420" cy="3311525"/>
          </a:xfrm>
        </p:spPr>
        <p:txBody>
          <a:bodyPr>
            <a:noAutofit/>
          </a:bodyPr>
          <a:lstStyle/>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2</a:t>
            </a:r>
            <a:r>
              <a:rPr lang="zh-CN" altLang="en-US"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反映企业财务状况的会计要素是</a:t>
            </a:r>
            <a:r>
              <a:rPr lang="en-US" altLang="zh-CN" dirty="0">
                <a:solidFill>
                  <a:schemeClr val="tx1"/>
                </a:solidFill>
                <a:latin typeface="微软雅黑" panose="020B0503020204020204" pitchFamily="34" charset="-122"/>
                <a:ea typeface="微软雅黑" panose="020B0503020204020204" pitchFamily="34" charset="-122"/>
              </a:rPr>
              <a:t>(   )</a:t>
            </a:r>
            <a:endParaRPr lang="zh-CN" altLang="zh-CN"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A.</a:t>
            </a:r>
            <a:r>
              <a:rPr lang="zh-CN" altLang="zh-CN" dirty="0">
                <a:solidFill>
                  <a:schemeClr val="tx1"/>
                </a:solidFill>
                <a:latin typeface="微软雅黑" panose="020B0503020204020204" pitchFamily="34" charset="-122"/>
                <a:ea typeface="微软雅黑" panose="020B0503020204020204" pitchFamily="34" charset="-122"/>
              </a:rPr>
              <a:t>利润</a:t>
            </a:r>
            <a:r>
              <a:rPr lang="en-US" altLang="zh-CN" dirty="0">
                <a:solidFill>
                  <a:schemeClr val="tx1"/>
                </a:solidFill>
                <a:latin typeface="微软雅黑" panose="020B0503020204020204" pitchFamily="34" charset="-122"/>
                <a:ea typeface="微软雅黑" panose="020B0503020204020204" pitchFamily="34" charset="-122"/>
              </a:rPr>
              <a:t>   </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B.</a:t>
            </a:r>
            <a:r>
              <a:rPr lang="zh-CN" altLang="zh-CN" dirty="0">
                <a:solidFill>
                  <a:schemeClr val="tx1"/>
                </a:solidFill>
                <a:latin typeface="微软雅黑" panose="020B0503020204020204" pitchFamily="34" charset="-122"/>
                <a:ea typeface="微软雅黑" panose="020B0503020204020204" pitchFamily="34" charset="-122"/>
              </a:rPr>
              <a:t>资产</a:t>
            </a:r>
            <a:r>
              <a:rPr lang="en-US" altLang="zh-CN" dirty="0">
                <a:solidFill>
                  <a:schemeClr val="tx1"/>
                </a:solidFill>
                <a:latin typeface="微软雅黑" panose="020B0503020204020204" pitchFamily="34" charset="-122"/>
                <a:ea typeface="微软雅黑" panose="020B0503020204020204" pitchFamily="34" charset="-122"/>
              </a:rPr>
              <a:t>     </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C.</a:t>
            </a:r>
            <a:r>
              <a:rPr lang="zh-CN" altLang="zh-CN" dirty="0">
                <a:solidFill>
                  <a:schemeClr val="tx1"/>
                </a:solidFill>
                <a:latin typeface="微软雅黑" panose="020B0503020204020204" pitchFamily="34" charset="-122"/>
                <a:ea typeface="微软雅黑" panose="020B0503020204020204" pitchFamily="34" charset="-122"/>
              </a:rPr>
              <a:t>收入</a:t>
            </a:r>
            <a:r>
              <a:rPr lang="en-US" altLang="zh-CN" dirty="0">
                <a:solidFill>
                  <a:schemeClr val="tx1"/>
                </a:solidFill>
                <a:latin typeface="微软雅黑" panose="020B0503020204020204" pitchFamily="34" charset="-122"/>
                <a:ea typeface="微软雅黑" panose="020B0503020204020204" pitchFamily="34" charset="-122"/>
              </a:rPr>
              <a:t>     </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D.</a:t>
            </a:r>
            <a:r>
              <a:rPr lang="zh-CN" altLang="zh-CN" dirty="0">
                <a:solidFill>
                  <a:schemeClr val="tx1"/>
                </a:solidFill>
                <a:latin typeface="微软雅黑" panose="020B0503020204020204" pitchFamily="34" charset="-122"/>
                <a:ea typeface="微软雅黑" panose="020B0503020204020204" pitchFamily="34" charset="-122"/>
              </a:rPr>
              <a:t>费用</a:t>
            </a:r>
          </a:p>
          <a:p>
            <a:pPr lvl="0">
              <a:lnSpc>
                <a:spcPct val="150000"/>
              </a:lnSpc>
            </a:pPr>
            <a:endParaRPr lang="zh-CN" altLang="en-US"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16344864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endParaRPr lang="zh-CN" altLang="en-US" b="1" dirty="0">
              <a:solidFill>
                <a:schemeClr val="tx1"/>
              </a:solidFill>
              <a:latin typeface="微软雅黑" panose="020B0503020204020204" pitchFamily="34" charset="-122"/>
              <a:ea typeface="微软雅黑" panose="020B0503020204020204" pitchFamily="34" charset="-122"/>
            </a:endParaRPr>
          </a:p>
        </p:txBody>
      </p:sp>
      <p:sp>
        <p:nvSpPr>
          <p:cNvPr id="3" name="内容占位符 2"/>
          <p:cNvSpPr>
            <a:spLocks noGrp="1"/>
          </p:cNvSpPr>
          <p:nvPr>
            <p:ph idx="1"/>
          </p:nvPr>
        </p:nvSpPr>
        <p:spPr>
          <a:xfrm>
            <a:off x="965835" y="1085850"/>
            <a:ext cx="6916420" cy="3311525"/>
          </a:xfrm>
        </p:spPr>
        <p:txBody>
          <a:bodyPr>
            <a:noAutofit/>
          </a:bodyPr>
          <a:lstStyle/>
          <a:p>
            <a:pPr fontAlgn="base" latinLnBrk="1">
              <a:lnSpc>
                <a:spcPct val="150000"/>
              </a:lnSpc>
            </a:pPr>
            <a:r>
              <a:rPr lang="en-US" altLang="zh-CN" dirty="0">
                <a:solidFill>
                  <a:schemeClr val="tx1"/>
                </a:solidFill>
                <a:latin typeface="微软雅黑" panose="020B0503020204020204" pitchFamily="34" charset="-122"/>
                <a:ea typeface="微软雅黑" panose="020B0503020204020204" pitchFamily="34" charset="-122"/>
              </a:rPr>
              <a:t>2</a:t>
            </a:r>
            <a:r>
              <a:rPr lang="zh-CN" altLang="en-US"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流动性偏好理论的提出者是</a:t>
            </a:r>
            <a:r>
              <a:rPr lang="en-US" altLang="zh-CN" dirty="0">
                <a:solidFill>
                  <a:schemeClr val="tx1"/>
                </a:solidFill>
                <a:latin typeface="微软雅黑" panose="020B0503020204020204" pitchFamily="34" charset="-122"/>
                <a:ea typeface="微软雅黑" panose="020B0503020204020204" pitchFamily="34" charset="-122"/>
              </a:rPr>
              <a:t>(   )</a:t>
            </a:r>
            <a:r>
              <a:rPr lang="zh-CN" altLang="zh-CN" dirty="0">
                <a:solidFill>
                  <a:schemeClr val="tx1"/>
                </a:solidFill>
                <a:latin typeface="微软雅黑" panose="020B0503020204020204" pitchFamily="34" charset="-122"/>
                <a:ea typeface="微软雅黑" panose="020B0503020204020204" pitchFamily="34" charset="-122"/>
              </a:rPr>
              <a:t>。</a:t>
            </a:r>
          </a:p>
          <a:p>
            <a:pPr fontAlgn="base" latinLnBrk="1">
              <a:lnSpc>
                <a:spcPct val="150000"/>
              </a:lnSpc>
            </a:pPr>
            <a:r>
              <a:rPr lang="en-US" altLang="zh-CN" dirty="0">
                <a:solidFill>
                  <a:schemeClr val="tx1"/>
                </a:solidFill>
                <a:latin typeface="微软雅黑" panose="020B0503020204020204" pitchFamily="34" charset="-122"/>
                <a:ea typeface="微软雅黑" panose="020B0503020204020204" pitchFamily="34" charset="-122"/>
              </a:rPr>
              <a:t>A.</a:t>
            </a:r>
            <a:r>
              <a:rPr lang="zh-CN" altLang="zh-CN" dirty="0">
                <a:solidFill>
                  <a:schemeClr val="tx1"/>
                </a:solidFill>
                <a:latin typeface="微软雅黑" panose="020B0503020204020204" pitchFamily="34" charset="-122"/>
                <a:ea typeface="微软雅黑" panose="020B0503020204020204" pitchFamily="34" charset="-122"/>
              </a:rPr>
              <a:t>弗里德曼 </a:t>
            </a:r>
            <a:r>
              <a:rPr lang="en-US" altLang="zh-CN" dirty="0">
                <a:solidFill>
                  <a:schemeClr val="tx1"/>
                </a:solidFill>
                <a:latin typeface="微软雅黑" panose="020B0503020204020204" pitchFamily="34" charset="-122"/>
                <a:ea typeface="微软雅黑" panose="020B0503020204020204" pitchFamily="34" charset="-122"/>
              </a:rPr>
              <a:t>    B.</a:t>
            </a:r>
            <a:r>
              <a:rPr lang="zh-CN" altLang="zh-CN" dirty="0">
                <a:solidFill>
                  <a:schemeClr val="tx1"/>
                </a:solidFill>
                <a:latin typeface="微软雅黑" panose="020B0503020204020204" pitchFamily="34" charset="-122"/>
                <a:ea typeface="微软雅黑" panose="020B0503020204020204" pitchFamily="34" charset="-122"/>
              </a:rPr>
              <a:t>庇古</a:t>
            </a:r>
          </a:p>
          <a:p>
            <a:pPr fontAlgn="base" latinLnBrk="1">
              <a:lnSpc>
                <a:spcPct val="150000"/>
              </a:lnSpc>
            </a:pPr>
            <a:r>
              <a:rPr lang="en-US" altLang="zh-CN" dirty="0">
                <a:solidFill>
                  <a:schemeClr val="tx1"/>
                </a:solidFill>
                <a:latin typeface="微软雅黑" panose="020B0503020204020204" pitchFamily="34" charset="-122"/>
                <a:ea typeface="微软雅黑" panose="020B0503020204020204" pitchFamily="34" charset="-122"/>
              </a:rPr>
              <a:t>C.</a:t>
            </a:r>
            <a:r>
              <a:rPr lang="zh-CN" altLang="zh-CN" dirty="0">
                <a:solidFill>
                  <a:schemeClr val="tx1"/>
                </a:solidFill>
                <a:latin typeface="微软雅黑" panose="020B0503020204020204" pitchFamily="34" charset="-122"/>
                <a:ea typeface="微软雅黑" panose="020B0503020204020204" pitchFamily="34" charset="-122"/>
              </a:rPr>
              <a:t>凯恩斯 </a:t>
            </a:r>
            <a:r>
              <a:rPr lang="en-US" altLang="zh-CN" dirty="0">
                <a:solidFill>
                  <a:schemeClr val="tx1"/>
                </a:solidFill>
                <a:latin typeface="微软雅黑" panose="020B0503020204020204" pitchFamily="34" charset="-122"/>
                <a:ea typeface="微软雅黑" panose="020B0503020204020204" pitchFamily="34" charset="-122"/>
              </a:rPr>
              <a:t>      D.</a:t>
            </a:r>
            <a:r>
              <a:rPr lang="zh-CN" altLang="zh-CN" dirty="0">
                <a:solidFill>
                  <a:schemeClr val="tx1"/>
                </a:solidFill>
                <a:latin typeface="微软雅黑" panose="020B0503020204020204" pitchFamily="34" charset="-122"/>
                <a:ea typeface="微软雅黑" panose="020B0503020204020204" pitchFamily="34" charset="-122"/>
              </a:rPr>
              <a:t>斯密</a:t>
            </a:r>
          </a:p>
          <a:p>
            <a:pPr lvl="0">
              <a:lnSpc>
                <a:spcPct val="150000"/>
              </a:lnSpc>
            </a:pPr>
            <a:endParaRPr lang="zh-CN" altLang="en-US"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1574864031"/>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endParaRPr lang="zh-CN" altLang="en-US" b="1" dirty="0">
              <a:solidFill>
                <a:schemeClr val="tx1"/>
              </a:solidFill>
              <a:latin typeface="微软雅黑" panose="020B0503020204020204" pitchFamily="34" charset="-122"/>
              <a:ea typeface="微软雅黑" panose="020B0503020204020204" pitchFamily="34" charset="-122"/>
            </a:endParaRPr>
          </a:p>
        </p:txBody>
      </p:sp>
      <p:sp>
        <p:nvSpPr>
          <p:cNvPr id="3" name="内容占位符 2"/>
          <p:cNvSpPr>
            <a:spLocks noGrp="1"/>
          </p:cNvSpPr>
          <p:nvPr>
            <p:ph idx="1"/>
          </p:nvPr>
        </p:nvSpPr>
        <p:spPr>
          <a:xfrm>
            <a:off x="965835" y="1085850"/>
            <a:ext cx="6916420" cy="3311525"/>
          </a:xfrm>
        </p:spPr>
        <p:txBody>
          <a:bodyPr>
            <a:noAutofit/>
          </a:bodyPr>
          <a:lstStyle/>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3</a:t>
            </a:r>
            <a:r>
              <a:rPr lang="zh-CN" altLang="en-US"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企业可将不拥有所有权但能控制的资产视为自己的资产，这体现的是会计信息质量要求中的</a:t>
            </a:r>
            <a:r>
              <a:rPr lang="en-US" altLang="zh-CN" dirty="0">
                <a:solidFill>
                  <a:schemeClr val="tx1"/>
                </a:solidFill>
                <a:latin typeface="微软雅黑" panose="020B0503020204020204" pitchFamily="34" charset="-122"/>
                <a:ea typeface="微软雅黑" panose="020B0503020204020204" pitchFamily="34" charset="-122"/>
              </a:rPr>
              <a:t>(  )</a:t>
            </a:r>
            <a:r>
              <a:rPr lang="zh-CN" altLang="zh-CN" dirty="0">
                <a:solidFill>
                  <a:schemeClr val="tx1"/>
                </a:solidFill>
                <a:latin typeface="微软雅黑" panose="020B0503020204020204" pitchFamily="34" charset="-122"/>
                <a:ea typeface="微软雅黑" panose="020B0503020204020204" pitchFamily="34" charset="-122"/>
              </a:rPr>
              <a:t>要求。</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A. </a:t>
            </a:r>
            <a:r>
              <a:rPr lang="zh-CN" altLang="zh-CN" dirty="0">
                <a:solidFill>
                  <a:schemeClr val="tx1"/>
                </a:solidFill>
                <a:latin typeface="微软雅黑" panose="020B0503020204020204" pitchFamily="34" charset="-122"/>
                <a:ea typeface="微软雅黑" panose="020B0503020204020204" pitchFamily="34" charset="-122"/>
              </a:rPr>
              <a:t>谨慎性</a:t>
            </a:r>
            <a:r>
              <a:rPr lang="en-US" altLang="zh-CN" dirty="0">
                <a:solidFill>
                  <a:schemeClr val="tx1"/>
                </a:solidFill>
                <a:latin typeface="微软雅黑" panose="020B0503020204020204" pitchFamily="34" charset="-122"/>
                <a:ea typeface="微软雅黑" panose="020B0503020204020204" pitchFamily="34" charset="-122"/>
              </a:rPr>
              <a:t>  </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B.</a:t>
            </a:r>
            <a:r>
              <a:rPr lang="zh-CN" altLang="zh-CN" dirty="0">
                <a:solidFill>
                  <a:schemeClr val="tx1"/>
                </a:solidFill>
                <a:latin typeface="微软雅黑" panose="020B0503020204020204" pitchFamily="34" charset="-122"/>
                <a:ea typeface="微软雅黑" panose="020B0503020204020204" pitchFamily="34" charset="-122"/>
              </a:rPr>
              <a:t>相关性</a:t>
            </a:r>
            <a:r>
              <a:rPr lang="en-US" altLang="zh-CN" dirty="0">
                <a:solidFill>
                  <a:schemeClr val="tx1"/>
                </a:solidFill>
                <a:latin typeface="微软雅黑" panose="020B0503020204020204" pitchFamily="34" charset="-122"/>
                <a:ea typeface="微软雅黑" panose="020B0503020204020204" pitchFamily="34" charset="-122"/>
              </a:rPr>
              <a:t>  </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C.</a:t>
            </a:r>
            <a:r>
              <a:rPr lang="zh-CN" altLang="zh-CN" dirty="0">
                <a:solidFill>
                  <a:schemeClr val="tx1"/>
                </a:solidFill>
                <a:latin typeface="微软雅黑" panose="020B0503020204020204" pitchFamily="34" charset="-122"/>
                <a:ea typeface="微软雅黑" panose="020B0503020204020204" pitchFamily="34" charset="-122"/>
              </a:rPr>
              <a:t>实质重于形式</a:t>
            </a:r>
            <a:r>
              <a:rPr lang="en-US" altLang="zh-CN" dirty="0">
                <a:solidFill>
                  <a:schemeClr val="tx1"/>
                </a:solidFill>
                <a:latin typeface="微软雅黑" panose="020B0503020204020204" pitchFamily="34" charset="-122"/>
                <a:ea typeface="微软雅黑" panose="020B0503020204020204" pitchFamily="34" charset="-122"/>
              </a:rPr>
              <a:t>     </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D.</a:t>
            </a:r>
            <a:r>
              <a:rPr lang="zh-CN" altLang="zh-CN" dirty="0">
                <a:solidFill>
                  <a:schemeClr val="tx1"/>
                </a:solidFill>
                <a:latin typeface="微软雅黑" panose="020B0503020204020204" pitchFamily="34" charset="-122"/>
                <a:ea typeface="微软雅黑" panose="020B0503020204020204" pitchFamily="34" charset="-122"/>
              </a:rPr>
              <a:t>重要性</a:t>
            </a:r>
          </a:p>
          <a:p>
            <a:pPr lvl="0">
              <a:lnSpc>
                <a:spcPct val="150000"/>
              </a:lnSpc>
            </a:pPr>
            <a:endParaRPr lang="zh-CN" altLang="en-US"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3177379889"/>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endParaRPr lang="zh-CN" altLang="en-US" b="1" dirty="0">
              <a:solidFill>
                <a:schemeClr val="tx1"/>
              </a:solidFill>
              <a:latin typeface="微软雅黑" panose="020B0503020204020204" pitchFamily="34" charset="-122"/>
              <a:ea typeface="微软雅黑" panose="020B0503020204020204" pitchFamily="34" charset="-122"/>
            </a:endParaRPr>
          </a:p>
        </p:txBody>
      </p:sp>
      <p:sp>
        <p:nvSpPr>
          <p:cNvPr id="3" name="内容占位符 2"/>
          <p:cNvSpPr>
            <a:spLocks noGrp="1"/>
          </p:cNvSpPr>
          <p:nvPr>
            <p:ph idx="1"/>
          </p:nvPr>
        </p:nvSpPr>
        <p:spPr>
          <a:xfrm>
            <a:off x="965835" y="1085850"/>
            <a:ext cx="6916420" cy="3311525"/>
          </a:xfrm>
        </p:spPr>
        <p:txBody>
          <a:bodyPr>
            <a:noAutofit/>
          </a:bodyPr>
          <a:lstStyle/>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4</a:t>
            </a:r>
            <a:r>
              <a:rPr lang="zh-CN" altLang="en-US"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下列会计处理原则中，属于会计要素确认和计量基本原则是</a:t>
            </a:r>
            <a:r>
              <a:rPr lang="en-US" altLang="zh-CN" dirty="0">
                <a:solidFill>
                  <a:schemeClr val="tx1"/>
                </a:solidFill>
                <a:latin typeface="微软雅黑" panose="020B0503020204020204" pitchFamily="34" charset="-122"/>
                <a:ea typeface="微软雅黑" panose="020B0503020204020204" pitchFamily="34" charset="-122"/>
              </a:rPr>
              <a:t>(   )</a:t>
            </a:r>
            <a:r>
              <a:rPr lang="zh-CN" altLang="zh-CN" dirty="0">
                <a:solidFill>
                  <a:schemeClr val="tx1"/>
                </a:solidFill>
                <a:latin typeface="微软雅黑" panose="020B0503020204020204" pitchFamily="34" charset="-122"/>
                <a:ea typeface="微软雅黑" panose="020B0503020204020204" pitchFamily="34" charset="-122"/>
              </a:rPr>
              <a:t>。</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A.</a:t>
            </a:r>
            <a:r>
              <a:rPr lang="zh-CN" altLang="zh-CN" dirty="0">
                <a:solidFill>
                  <a:schemeClr val="tx1"/>
                </a:solidFill>
                <a:latin typeface="微软雅黑" panose="020B0503020204020204" pitchFamily="34" charset="-122"/>
                <a:ea typeface="微软雅黑" panose="020B0503020204020204" pitchFamily="34" charset="-122"/>
              </a:rPr>
              <a:t>实质重于形式</a:t>
            </a:r>
            <a:r>
              <a:rPr lang="en-US" altLang="zh-CN" dirty="0">
                <a:solidFill>
                  <a:schemeClr val="tx1"/>
                </a:solidFill>
                <a:latin typeface="微软雅黑" panose="020B0503020204020204" pitchFamily="34" charset="-122"/>
                <a:ea typeface="微软雅黑" panose="020B0503020204020204" pitchFamily="34" charset="-122"/>
              </a:rPr>
              <a:t>  </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B.</a:t>
            </a:r>
            <a:r>
              <a:rPr lang="zh-CN" altLang="zh-CN" dirty="0">
                <a:solidFill>
                  <a:schemeClr val="tx1"/>
                </a:solidFill>
                <a:latin typeface="微软雅黑" panose="020B0503020204020204" pitchFamily="34" charset="-122"/>
                <a:ea typeface="微软雅黑" panose="020B0503020204020204" pitchFamily="34" charset="-122"/>
              </a:rPr>
              <a:t>历史成本原则</a:t>
            </a:r>
            <a:r>
              <a:rPr lang="en-US" altLang="zh-CN" dirty="0">
                <a:solidFill>
                  <a:schemeClr val="tx1"/>
                </a:solidFill>
                <a:latin typeface="微软雅黑" panose="020B0503020204020204" pitchFamily="34" charset="-122"/>
                <a:ea typeface="微软雅黑" panose="020B0503020204020204" pitchFamily="34" charset="-122"/>
              </a:rPr>
              <a:t>  </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C.</a:t>
            </a:r>
            <a:r>
              <a:rPr lang="zh-CN" altLang="zh-CN" dirty="0">
                <a:solidFill>
                  <a:schemeClr val="tx1"/>
                </a:solidFill>
                <a:latin typeface="微软雅黑" panose="020B0503020204020204" pitchFamily="34" charset="-122"/>
                <a:ea typeface="微软雅黑" panose="020B0503020204020204" pitchFamily="34" charset="-122"/>
              </a:rPr>
              <a:t>会计主体</a:t>
            </a:r>
            <a:r>
              <a:rPr lang="en-US" altLang="zh-CN" dirty="0">
                <a:solidFill>
                  <a:schemeClr val="tx1"/>
                </a:solidFill>
                <a:latin typeface="微软雅黑" panose="020B0503020204020204" pitchFamily="34" charset="-122"/>
                <a:ea typeface="微软雅黑" panose="020B0503020204020204" pitchFamily="34" charset="-122"/>
              </a:rPr>
              <a:t>  </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D.</a:t>
            </a:r>
            <a:r>
              <a:rPr lang="zh-CN" altLang="zh-CN" dirty="0">
                <a:solidFill>
                  <a:schemeClr val="tx1"/>
                </a:solidFill>
                <a:latin typeface="微软雅黑" panose="020B0503020204020204" pitchFamily="34" charset="-122"/>
                <a:ea typeface="微软雅黑" panose="020B0503020204020204" pitchFamily="34" charset="-122"/>
              </a:rPr>
              <a:t>货币计量</a:t>
            </a:r>
          </a:p>
          <a:p>
            <a:pPr lvl="0">
              <a:lnSpc>
                <a:spcPct val="150000"/>
              </a:lnSpc>
            </a:pPr>
            <a:endParaRPr lang="zh-CN" altLang="en-US"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36118129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endParaRPr lang="zh-CN" altLang="en-US" b="1" dirty="0">
              <a:solidFill>
                <a:schemeClr val="tx1"/>
              </a:solidFill>
              <a:latin typeface="微软雅黑" panose="020B0503020204020204" pitchFamily="34" charset="-122"/>
              <a:ea typeface="微软雅黑" panose="020B0503020204020204" pitchFamily="34" charset="-122"/>
            </a:endParaRPr>
          </a:p>
        </p:txBody>
      </p:sp>
      <p:sp>
        <p:nvSpPr>
          <p:cNvPr id="3" name="内容占位符 2"/>
          <p:cNvSpPr>
            <a:spLocks noGrp="1"/>
          </p:cNvSpPr>
          <p:nvPr>
            <p:ph idx="1"/>
          </p:nvPr>
        </p:nvSpPr>
        <p:spPr>
          <a:xfrm>
            <a:off x="965835" y="1085850"/>
            <a:ext cx="6916420" cy="3311525"/>
          </a:xfrm>
        </p:spPr>
        <p:txBody>
          <a:bodyPr>
            <a:noAutofit/>
          </a:bodyPr>
          <a:lstStyle/>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5</a:t>
            </a:r>
            <a:r>
              <a:rPr lang="zh-CN" altLang="en-US"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反映企业财务状况的会计报表是</a:t>
            </a:r>
            <a:r>
              <a:rPr lang="en-US" altLang="zh-CN" dirty="0">
                <a:solidFill>
                  <a:schemeClr val="tx1"/>
                </a:solidFill>
                <a:latin typeface="微软雅黑" panose="020B0503020204020204" pitchFamily="34" charset="-122"/>
                <a:ea typeface="微软雅黑" panose="020B0503020204020204" pitchFamily="34" charset="-122"/>
              </a:rPr>
              <a:t>(    )</a:t>
            </a:r>
            <a:endParaRPr lang="zh-CN" altLang="zh-CN"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A.</a:t>
            </a:r>
            <a:r>
              <a:rPr lang="zh-CN" altLang="zh-CN" dirty="0">
                <a:solidFill>
                  <a:schemeClr val="tx1"/>
                </a:solidFill>
                <a:latin typeface="微软雅黑" panose="020B0503020204020204" pitchFamily="34" charset="-122"/>
                <a:ea typeface="微软雅黑" panose="020B0503020204020204" pitchFamily="34" charset="-122"/>
              </a:rPr>
              <a:t>利润表</a:t>
            </a:r>
            <a:r>
              <a:rPr lang="en-US" altLang="zh-CN" dirty="0">
                <a:solidFill>
                  <a:schemeClr val="tx1"/>
                </a:solidFill>
                <a:latin typeface="微软雅黑" panose="020B0503020204020204" pitchFamily="34" charset="-122"/>
                <a:ea typeface="微软雅黑" panose="020B0503020204020204" pitchFamily="34" charset="-122"/>
              </a:rPr>
              <a:t>    </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B.</a:t>
            </a:r>
            <a:r>
              <a:rPr lang="zh-CN" altLang="zh-CN" dirty="0">
                <a:solidFill>
                  <a:schemeClr val="tx1"/>
                </a:solidFill>
                <a:latin typeface="微软雅黑" panose="020B0503020204020204" pitchFamily="34" charset="-122"/>
                <a:ea typeface="微软雅黑" panose="020B0503020204020204" pitchFamily="34" charset="-122"/>
              </a:rPr>
              <a:t>资产负债表</a:t>
            </a:r>
            <a:r>
              <a:rPr lang="en-US" altLang="zh-CN" dirty="0">
                <a:solidFill>
                  <a:schemeClr val="tx1"/>
                </a:solidFill>
                <a:latin typeface="微软雅黑" panose="020B0503020204020204" pitchFamily="34" charset="-122"/>
                <a:ea typeface="微软雅黑" panose="020B0503020204020204" pitchFamily="34" charset="-122"/>
              </a:rPr>
              <a:t>     </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C.</a:t>
            </a:r>
            <a:r>
              <a:rPr lang="zh-CN" altLang="zh-CN" dirty="0">
                <a:solidFill>
                  <a:schemeClr val="tx1"/>
                </a:solidFill>
                <a:latin typeface="微软雅黑" panose="020B0503020204020204" pitchFamily="34" charset="-122"/>
                <a:ea typeface="微软雅黑" panose="020B0503020204020204" pitchFamily="34" charset="-122"/>
              </a:rPr>
              <a:t>利润分配表</a:t>
            </a:r>
            <a:r>
              <a:rPr lang="en-US" altLang="zh-CN" dirty="0">
                <a:solidFill>
                  <a:schemeClr val="tx1"/>
                </a:solidFill>
                <a:latin typeface="微软雅黑" panose="020B0503020204020204" pitchFamily="34" charset="-122"/>
                <a:ea typeface="微软雅黑" panose="020B0503020204020204" pitchFamily="34" charset="-122"/>
              </a:rPr>
              <a:t>     </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D.</a:t>
            </a:r>
            <a:r>
              <a:rPr lang="zh-CN" altLang="zh-CN" dirty="0">
                <a:solidFill>
                  <a:schemeClr val="tx1"/>
                </a:solidFill>
                <a:latin typeface="微软雅黑" panose="020B0503020204020204" pitchFamily="34" charset="-122"/>
                <a:ea typeface="微软雅黑" panose="020B0503020204020204" pitchFamily="34" charset="-122"/>
              </a:rPr>
              <a:t>现金流量表</a:t>
            </a:r>
          </a:p>
          <a:p>
            <a:pPr lvl="0">
              <a:lnSpc>
                <a:spcPct val="150000"/>
              </a:lnSpc>
            </a:pPr>
            <a:endParaRPr lang="zh-CN" altLang="en-US"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126855311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endParaRPr lang="zh-CN" altLang="en-US" b="1" dirty="0">
              <a:solidFill>
                <a:schemeClr val="tx1"/>
              </a:solidFill>
              <a:latin typeface="微软雅黑" panose="020B0503020204020204" pitchFamily="34" charset="-122"/>
              <a:ea typeface="微软雅黑" panose="020B0503020204020204" pitchFamily="34" charset="-122"/>
            </a:endParaRPr>
          </a:p>
        </p:txBody>
      </p:sp>
      <p:sp>
        <p:nvSpPr>
          <p:cNvPr id="3" name="内容占位符 2"/>
          <p:cNvSpPr>
            <a:spLocks noGrp="1"/>
          </p:cNvSpPr>
          <p:nvPr>
            <p:ph idx="1"/>
          </p:nvPr>
        </p:nvSpPr>
        <p:spPr>
          <a:xfrm>
            <a:off x="965835" y="1085850"/>
            <a:ext cx="6916420" cy="3311525"/>
          </a:xfrm>
        </p:spPr>
        <p:txBody>
          <a:bodyPr>
            <a:noAutofit/>
          </a:bodyPr>
          <a:lstStyle/>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6</a:t>
            </a:r>
            <a:r>
              <a:rPr lang="zh-CN" altLang="en-US"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在计算速动比率时，要从流动资产中扣除存货部分，再除以流动负债。这是因为（</a:t>
            </a:r>
            <a:r>
              <a:rPr lang="en-US" altLang="zh-CN" dirty="0">
                <a:solidFill>
                  <a:schemeClr val="tx1"/>
                </a:solidFill>
                <a:latin typeface="微软雅黑" panose="020B0503020204020204" pitchFamily="34" charset="-122"/>
                <a:ea typeface="微软雅黑" panose="020B0503020204020204" pitchFamily="34" charset="-122"/>
              </a:rPr>
              <a:t>    </a:t>
            </a:r>
            <a:r>
              <a:rPr lang="zh-CN" altLang="zh-CN" dirty="0">
                <a:solidFill>
                  <a:schemeClr val="tx1"/>
                </a:solidFill>
                <a:latin typeface="微软雅黑" panose="020B0503020204020204" pitchFamily="34" charset="-122"/>
                <a:ea typeface="微软雅黑" panose="020B0503020204020204" pitchFamily="34" charset="-122"/>
              </a:rPr>
              <a:t>）。</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A.</a:t>
            </a:r>
            <a:r>
              <a:rPr lang="zh-CN" altLang="zh-CN" dirty="0">
                <a:solidFill>
                  <a:schemeClr val="tx1"/>
                </a:solidFill>
                <a:latin typeface="微软雅黑" panose="020B0503020204020204" pitchFamily="34" charset="-122"/>
                <a:ea typeface="微软雅黑" panose="020B0503020204020204" pitchFamily="34" charset="-122"/>
              </a:rPr>
              <a:t>存货的价值较大 </a:t>
            </a:r>
            <a:r>
              <a:rPr lang="en-US" altLang="zh-CN" dirty="0">
                <a:solidFill>
                  <a:schemeClr val="tx1"/>
                </a:solidFill>
                <a:latin typeface="微软雅黑" panose="020B0503020204020204" pitchFamily="34" charset="-122"/>
                <a:ea typeface="微软雅黑" panose="020B0503020204020204" pitchFamily="34" charset="-122"/>
              </a:rPr>
              <a:t>     </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B.</a:t>
            </a:r>
            <a:r>
              <a:rPr lang="zh-CN" altLang="zh-CN" dirty="0">
                <a:solidFill>
                  <a:schemeClr val="tx1"/>
                </a:solidFill>
                <a:latin typeface="微软雅黑" panose="020B0503020204020204" pitchFamily="34" charset="-122"/>
                <a:ea typeface="微软雅黑" panose="020B0503020204020204" pitchFamily="34" charset="-122"/>
              </a:rPr>
              <a:t>存货的质量不稳定</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C.</a:t>
            </a:r>
            <a:r>
              <a:rPr lang="zh-CN" altLang="zh-CN" dirty="0">
                <a:solidFill>
                  <a:schemeClr val="tx1"/>
                </a:solidFill>
                <a:latin typeface="微软雅黑" panose="020B0503020204020204" pitchFamily="34" charset="-122"/>
                <a:ea typeface="微软雅黑" panose="020B0503020204020204" pitchFamily="34" charset="-122"/>
              </a:rPr>
              <a:t>存货的变现能力最差  </a:t>
            </a:r>
            <a:endParaRPr lang="en-US" altLang="zh-CN"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D.</a:t>
            </a:r>
            <a:r>
              <a:rPr lang="zh-CN" altLang="zh-CN" dirty="0">
                <a:solidFill>
                  <a:schemeClr val="tx1"/>
                </a:solidFill>
                <a:latin typeface="微软雅黑" panose="020B0503020204020204" pitchFamily="34" charset="-122"/>
                <a:ea typeface="微软雅黑" panose="020B0503020204020204" pitchFamily="34" charset="-122"/>
              </a:rPr>
              <a:t>存货的未来销路不定</a:t>
            </a:r>
          </a:p>
          <a:p>
            <a:pPr lvl="0">
              <a:lnSpc>
                <a:spcPct val="150000"/>
              </a:lnSpc>
            </a:pPr>
            <a:endParaRPr lang="zh-CN" altLang="en-US"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4151336020"/>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endParaRPr lang="zh-CN" altLang="en-US" b="1" dirty="0">
              <a:solidFill>
                <a:schemeClr val="tx1"/>
              </a:solidFill>
              <a:latin typeface="微软雅黑" panose="020B0503020204020204" pitchFamily="34" charset="-122"/>
              <a:ea typeface="微软雅黑" panose="020B0503020204020204" pitchFamily="34" charset="-122"/>
            </a:endParaRPr>
          </a:p>
        </p:txBody>
      </p:sp>
      <p:sp>
        <p:nvSpPr>
          <p:cNvPr id="3" name="内容占位符 2"/>
          <p:cNvSpPr>
            <a:spLocks noGrp="1"/>
          </p:cNvSpPr>
          <p:nvPr>
            <p:ph idx="1"/>
          </p:nvPr>
        </p:nvSpPr>
        <p:spPr>
          <a:xfrm>
            <a:off x="965835" y="1085850"/>
            <a:ext cx="6916420" cy="3311525"/>
          </a:xfrm>
        </p:spPr>
        <p:txBody>
          <a:bodyPr>
            <a:noAutofit/>
          </a:bodyPr>
          <a:lstStyle/>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7</a:t>
            </a:r>
            <a:r>
              <a:rPr lang="zh-CN" altLang="en-US"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以下指标中，反映企业全部资产的使用效率的是（</a:t>
            </a:r>
            <a:r>
              <a:rPr lang="en-US" altLang="zh-CN" dirty="0">
                <a:solidFill>
                  <a:schemeClr val="tx1"/>
                </a:solidFill>
                <a:latin typeface="微软雅黑" panose="020B0503020204020204" pitchFamily="34" charset="-122"/>
                <a:ea typeface="微软雅黑" panose="020B0503020204020204" pitchFamily="34" charset="-122"/>
              </a:rPr>
              <a:t>    </a:t>
            </a:r>
            <a:r>
              <a:rPr lang="zh-CN" altLang="zh-CN" dirty="0">
                <a:solidFill>
                  <a:schemeClr val="tx1"/>
                </a:solidFill>
                <a:latin typeface="微软雅黑" panose="020B0503020204020204" pitchFamily="34" charset="-122"/>
                <a:ea typeface="微软雅黑" panose="020B0503020204020204" pitchFamily="34" charset="-122"/>
              </a:rPr>
              <a:t>）。</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A.</a:t>
            </a:r>
            <a:r>
              <a:rPr lang="zh-CN" altLang="zh-CN" dirty="0">
                <a:solidFill>
                  <a:schemeClr val="tx1"/>
                </a:solidFill>
                <a:latin typeface="微软雅黑" panose="020B0503020204020204" pitchFamily="34" charset="-122"/>
                <a:ea typeface="微软雅黑" panose="020B0503020204020204" pitchFamily="34" charset="-122"/>
              </a:rPr>
              <a:t>流动比率 </a:t>
            </a:r>
            <a:r>
              <a:rPr lang="en-US" altLang="zh-CN" dirty="0">
                <a:solidFill>
                  <a:schemeClr val="tx1"/>
                </a:solidFill>
                <a:latin typeface="微软雅黑" panose="020B0503020204020204" pitchFamily="34" charset="-122"/>
                <a:ea typeface="微软雅黑" panose="020B0503020204020204" pitchFamily="34" charset="-122"/>
              </a:rPr>
              <a:t>        B.</a:t>
            </a:r>
            <a:r>
              <a:rPr lang="zh-CN" altLang="zh-CN" dirty="0">
                <a:solidFill>
                  <a:schemeClr val="tx1"/>
                </a:solidFill>
                <a:latin typeface="微软雅黑" panose="020B0503020204020204" pitchFamily="34" charset="-122"/>
                <a:ea typeface="微软雅黑" panose="020B0503020204020204" pitchFamily="34" charset="-122"/>
              </a:rPr>
              <a:t>资产总额</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C.</a:t>
            </a:r>
            <a:r>
              <a:rPr lang="zh-CN" altLang="zh-CN" dirty="0">
                <a:solidFill>
                  <a:schemeClr val="tx1"/>
                </a:solidFill>
                <a:latin typeface="微软雅黑" panose="020B0503020204020204" pitchFamily="34" charset="-122"/>
                <a:ea typeface="微软雅黑" panose="020B0503020204020204" pitchFamily="34" charset="-122"/>
              </a:rPr>
              <a:t>总资产周转率 </a:t>
            </a:r>
            <a:r>
              <a:rPr lang="en-US" altLang="zh-CN" dirty="0">
                <a:solidFill>
                  <a:schemeClr val="tx1"/>
                </a:solidFill>
                <a:latin typeface="微软雅黑" panose="020B0503020204020204" pitchFamily="34" charset="-122"/>
                <a:ea typeface="微软雅黑" panose="020B0503020204020204" pitchFamily="34" charset="-122"/>
              </a:rPr>
              <a:t>  D.</a:t>
            </a:r>
            <a:r>
              <a:rPr lang="zh-CN" altLang="zh-CN" dirty="0">
                <a:solidFill>
                  <a:schemeClr val="tx1"/>
                </a:solidFill>
                <a:latin typeface="微软雅黑" panose="020B0503020204020204" pitchFamily="34" charset="-122"/>
                <a:ea typeface="微软雅黑" panose="020B0503020204020204" pitchFamily="34" charset="-122"/>
              </a:rPr>
              <a:t>利润总额</a:t>
            </a:r>
          </a:p>
          <a:p>
            <a:pPr lvl="0">
              <a:lnSpc>
                <a:spcPct val="150000"/>
              </a:lnSpc>
            </a:pPr>
            <a:endParaRPr lang="zh-CN" altLang="en-US"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335383251"/>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endParaRPr lang="zh-CN" altLang="en-US" b="1" dirty="0">
              <a:solidFill>
                <a:schemeClr val="tx1"/>
              </a:solidFill>
              <a:latin typeface="微软雅黑" panose="020B0503020204020204" pitchFamily="34" charset="-122"/>
              <a:ea typeface="微软雅黑" panose="020B0503020204020204" pitchFamily="34" charset="-122"/>
            </a:endParaRPr>
          </a:p>
        </p:txBody>
      </p:sp>
      <p:sp>
        <p:nvSpPr>
          <p:cNvPr id="3" name="内容占位符 2"/>
          <p:cNvSpPr>
            <a:spLocks noGrp="1"/>
          </p:cNvSpPr>
          <p:nvPr>
            <p:ph idx="1"/>
          </p:nvPr>
        </p:nvSpPr>
        <p:spPr>
          <a:xfrm>
            <a:off x="965835" y="1085850"/>
            <a:ext cx="6916420" cy="3311525"/>
          </a:xfrm>
        </p:spPr>
        <p:txBody>
          <a:bodyPr>
            <a:noAutofit/>
          </a:bodyPr>
          <a:lstStyle/>
          <a:p>
            <a:pPr lvl="0">
              <a:lnSpc>
                <a:spcPct val="150000"/>
              </a:lnSpc>
            </a:pPr>
            <a:r>
              <a:rPr lang="zh-CN" altLang="en-US" dirty="0">
                <a:solidFill>
                  <a:schemeClr val="tx1"/>
                </a:solidFill>
                <a:latin typeface="微软雅黑" panose="020B0503020204020204" pitchFamily="34" charset="-122"/>
                <a:ea typeface="微软雅黑" panose="020B0503020204020204" pitchFamily="34" charset="-122"/>
              </a:rPr>
              <a:t>二、多项选择题</a:t>
            </a:r>
            <a:endParaRPr lang="en-US" altLang="zh-CN"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1</a:t>
            </a:r>
            <a:r>
              <a:rPr lang="zh-CN" altLang="en-US"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为保证会计工作正常进行和会计信息的质量，对会计工作人为假设的基本前提有</a:t>
            </a:r>
            <a:r>
              <a:rPr lang="en-US" altLang="zh-CN" dirty="0">
                <a:solidFill>
                  <a:schemeClr val="tx1"/>
                </a:solidFill>
                <a:latin typeface="微软雅黑" panose="020B0503020204020204" pitchFamily="34" charset="-122"/>
                <a:ea typeface="微软雅黑" panose="020B0503020204020204" pitchFamily="34" charset="-122"/>
              </a:rPr>
              <a:t>( )</a:t>
            </a:r>
            <a:r>
              <a:rPr lang="zh-CN" altLang="zh-CN" dirty="0">
                <a:solidFill>
                  <a:schemeClr val="tx1"/>
                </a:solidFill>
                <a:latin typeface="微软雅黑" panose="020B0503020204020204" pitchFamily="34" charset="-122"/>
                <a:ea typeface="微软雅黑" panose="020B0503020204020204" pitchFamily="34" charset="-122"/>
              </a:rPr>
              <a:t>。</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A.</a:t>
            </a:r>
            <a:r>
              <a:rPr lang="zh-CN" altLang="zh-CN" dirty="0">
                <a:solidFill>
                  <a:schemeClr val="tx1"/>
                </a:solidFill>
                <a:latin typeface="微软雅黑" panose="020B0503020204020204" pitchFamily="34" charset="-122"/>
                <a:ea typeface="微软雅黑" panose="020B0503020204020204" pitchFamily="34" charset="-122"/>
              </a:rPr>
              <a:t>持续经营</a:t>
            </a:r>
            <a:r>
              <a:rPr lang="en-US" altLang="zh-CN" dirty="0">
                <a:solidFill>
                  <a:schemeClr val="tx1"/>
                </a:solidFill>
                <a:latin typeface="微软雅黑" panose="020B0503020204020204" pitchFamily="34" charset="-122"/>
                <a:ea typeface="微软雅黑" panose="020B0503020204020204" pitchFamily="34" charset="-122"/>
              </a:rPr>
              <a:t>   </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B.</a:t>
            </a:r>
            <a:r>
              <a:rPr lang="zh-CN" altLang="zh-CN" dirty="0">
                <a:solidFill>
                  <a:schemeClr val="tx1"/>
                </a:solidFill>
                <a:latin typeface="微软雅黑" panose="020B0503020204020204" pitchFamily="34" charset="-122"/>
                <a:ea typeface="微软雅黑" panose="020B0503020204020204" pitchFamily="34" charset="-122"/>
              </a:rPr>
              <a:t>采用历史成本计价</a:t>
            </a:r>
            <a:r>
              <a:rPr lang="en-US" altLang="zh-CN" dirty="0">
                <a:solidFill>
                  <a:schemeClr val="tx1"/>
                </a:solidFill>
                <a:latin typeface="微软雅黑" panose="020B0503020204020204" pitchFamily="34" charset="-122"/>
                <a:ea typeface="微软雅黑" panose="020B0503020204020204" pitchFamily="34" charset="-122"/>
              </a:rPr>
              <a:t>   </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C.</a:t>
            </a:r>
            <a:r>
              <a:rPr lang="zh-CN" altLang="zh-CN" dirty="0">
                <a:solidFill>
                  <a:schemeClr val="tx1"/>
                </a:solidFill>
                <a:latin typeface="微软雅黑" panose="020B0503020204020204" pitchFamily="34" charset="-122"/>
                <a:ea typeface="微软雅黑" panose="020B0503020204020204" pitchFamily="34" charset="-122"/>
              </a:rPr>
              <a:t>权责发生制</a:t>
            </a:r>
            <a:r>
              <a:rPr lang="en-US" altLang="zh-CN" dirty="0">
                <a:solidFill>
                  <a:schemeClr val="tx1"/>
                </a:solidFill>
                <a:latin typeface="微软雅黑" panose="020B0503020204020204" pitchFamily="34" charset="-122"/>
                <a:ea typeface="微软雅黑" panose="020B0503020204020204" pitchFamily="34" charset="-122"/>
              </a:rPr>
              <a:t>   </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D.</a:t>
            </a:r>
            <a:r>
              <a:rPr lang="zh-CN" altLang="zh-CN" dirty="0">
                <a:solidFill>
                  <a:schemeClr val="tx1"/>
                </a:solidFill>
                <a:latin typeface="微软雅黑" panose="020B0503020204020204" pitchFamily="34" charset="-122"/>
                <a:ea typeface="微软雅黑" panose="020B0503020204020204" pitchFamily="34" charset="-122"/>
              </a:rPr>
              <a:t>货币计量</a:t>
            </a:r>
            <a:r>
              <a:rPr lang="en-US" altLang="zh-CN" dirty="0">
                <a:solidFill>
                  <a:schemeClr val="tx1"/>
                </a:solidFill>
                <a:latin typeface="微软雅黑" panose="020B0503020204020204" pitchFamily="34" charset="-122"/>
                <a:ea typeface="微软雅黑" panose="020B0503020204020204" pitchFamily="34" charset="-122"/>
              </a:rPr>
              <a:t>  </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E.</a:t>
            </a:r>
            <a:r>
              <a:rPr lang="zh-CN" altLang="zh-CN" dirty="0">
                <a:solidFill>
                  <a:schemeClr val="tx1"/>
                </a:solidFill>
                <a:latin typeface="微软雅黑" panose="020B0503020204020204" pitchFamily="34" charset="-122"/>
                <a:ea typeface="微软雅黑" panose="020B0503020204020204" pitchFamily="34" charset="-122"/>
              </a:rPr>
              <a:t>划分收益性支出和资本性支出</a:t>
            </a:r>
          </a:p>
          <a:p>
            <a:pPr>
              <a:lnSpc>
                <a:spcPct val="150000"/>
              </a:lnSpc>
            </a:pPr>
            <a:endParaRPr lang="zh-CN" altLang="en-US"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2612683944"/>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endParaRPr lang="zh-CN" altLang="en-US" b="1" dirty="0">
              <a:solidFill>
                <a:schemeClr val="tx1"/>
              </a:solidFill>
              <a:latin typeface="微软雅黑" panose="020B0503020204020204" pitchFamily="34" charset="-122"/>
              <a:ea typeface="微软雅黑" panose="020B0503020204020204" pitchFamily="34" charset="-122"/>
            </a:endParaRPr>
          </a:p>
        </p:txBody>
      </p:sp>
      <p:sp>
        <p:nvSpPr>
          <p:cNvPr id="3" name="内容占位符 2"/>
          <p:cNvSpPr>
            <a:spLocks noGrp="1"/>
          </p:cNvSpPr>
          <p:nvPr>
            <p:ph idx="1"/>
          </p:nvPr>
        </p:nvSpPr>
        <p:spPr>
          <a:xfrm>
            <a:off x="965835" y="1085850"/>
            <a:ext cx="6916420" cy="3311525"/>
          </a:xfrm>
        </p:spPr>
        <p:txBody>
          <a:bodyPr>
            <a:noAutofit/>
          </a:bodyPr>
          <a:lstStyle/>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2</a:t>
            </a:r>
            <a:r>
              <a:rPr lang="zh-CN" altLang="en-US"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企业财务报表分析的主要内容包括（</a:t>
            </a:r>
            <a:r>
              <a:rPr lang="en-US" altLang="zh-CN" dirty="0">
                <a:solidFill>
                  <a:schemeClr val="tx1"/>
                </a:solidFill>
                <a:latin typeface="微软雅黑" panose="020B0503020204020204" pitchFamily="34" charset="-122"/>
                <a:ea typeface="微软雅黑" panose="020B0503020204020204" pitchFamily="34" charset="-122"/>
              </a:rPr>
              <a:t>    </a:t>
            </a:r>
            <a:r>
              <a:rPr lang="zh-CN" altLang="zh-CN" dirty="0">
                <a:solidFill>
                  <a:schemeClr val="tx1"/>
                </a:solidFill>
                <a:latin typeface="微软雅黑" panose="020B0503020204020204" pitchFamily="34" charset="-122"/>
                <a:ea typeface="微软雅黑" panose="020B0503020204020204" pitchFamily="34" charset="-122"/>
              </a:rPr>
              <a:t>）。</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A.</a:t>
            </a:r>
            <a:r>
              <a:rPr lang="zh-CN" altLang="zh-CN" dirty="0">
                <a:solidFill>
                  <a:schemeClr val="tx1"/>
                </a:solidFill>
                <a:latin typeface="微软雅黑" panose="020B0503020204020204" pitchFamily="34" charset="-122"/>
                <a:ea typeface="微软雅黑" panose="020B0503020204020204" pitchFamily="34" charset="-122"/>
              </a:rPr>
              <a:t>企业的偿债能力 </a:t>
            </a:r>
            <a:r>
              <a:rPr lang="en-US" altLang="zh-CN" dirty="0">
                <a:solidFill>
                  <a:schemeClr val="tx1"/>
                </a:solidFill>
                <a:latin typeface="微软雅黑" panose="020B0503020204020204" pitchFamily="34" charset="-122"/>
                <a:ea typeface="微软雅黑" panose="020B0503020204020204" pitchFamily="34" charset="-122"/>
              </a:rPr>
              <a:t>      </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B.</a:t>
            </a:r>
            <a:r>
              <a:rPr lang="zh-CN" altLang="zh-CN" dirty="0">
                <a:solidFill>
                  <a:schemeClr val="tx1"/>
                </a:solidFill>
                <a:latin typeface="微软雅黑" panose="020B0503020204020204" pitchFamily="34" charset="-122"/>
                <a:ea typeface="微软雅黑" panose="020B0503020204020204" pitchFamily="34" charset="-122"/>
              </a:rPr>
              <a:t>企业技术水平</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C.</a:t>
            </a:r>
            <a:r>
              <a:rPr lang="zh-CN" altLang="zh-CN" dirty="0">
                <a:solidFill>
                  <a:schemeClr val="tx1"/>
                </a:solidFill>
                <a:latin typeface="微软雅黑" panose="020B0503020204020204" pitchFamily="34" charset="-122"/>
                <a:ea typeface="微软雅黑" panose="020B0503020204020204" pitchFamily="34" charset="-122"/>
              </a:rPr>
              <a:t>企业资产的营运能力 </a:t>
            </a:r>
            <a:r>
              <a:rPr lang="en-US" altLang="zh-CN" dirty="0">
                <a:solidFill>
                  <a:schemeClr val="tx1"/>
                </a:solidFill>
                <a:latin typeface="微软雅黑" panose="020B0503020204020204" pitchFamily="34" charset="-122"/>
                <a:ea typeface="微软雅黑" panose="020B0503020204020204" pitchFamily="34" charset="-122"/>
              </a:rPr>
              <a:t>  </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D.</a:t>
            </a:r>
            <a:r>
              <a:rPr lang="zh-CN" altLang="zh-CN" dirty="0">
                <a:solidFill>
                  <a:schemeClr val="tx1"/>
                </a:solidFill>
                <a:latin typeface="微软雅黑" panose="020B0503020204020204" pitchFamily="34" charset="-122"/>
                <a:ea typeface="微软雅黑" panose="020B0503020204020204" pitchFamily="34" charset="-122"/>
              </a:rPr>
              <a:t>企业的盈利能力</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E.</a:t>
            </a:r>
            <a:r>
              <a:rPr lang="zh-CN" altLang="zh-CN" dirty="0">
                <a:solidFill>
                  <a:schemeClr val="tx1"/>
                </a:solidFill>
                <a:latin typeface="微软雅黑" panose="020B0503020204020204" pitchFamily="34" charset="-122"/>
                <a:ea typeface="微软雅黑" panose="020B0503020204020204" pitchFamily="34" charset="-122"/>
              </a:rPr>
              <a:t>企业会计人员工作能力</a:t>
            </a:r>
          </a:p>
          <a:p>
            <a:pPr>
              <a:lnSpc>
                <a:spcPct val="150000"/>
              </a:lnSpc>
            </a:pPr>
            <a:endParaRPr lang="zh-CN" altLang="en-US"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1908831574"/>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endParaRPr lang="zh-CN" altLang="en-US" b="1" dirty="0">
              <a:solidFill>
                <a:schemeClr val="tx1"/>
              </a:solidFill>
              <a:latin typeface="微软雅黑" panose="020B0503020204020204" pitchFamily="34" charset="-122"/>
              <a:ea typeface="微软雅黑" panose="020B0503020204020204" pitchFamily="34" charset="-122"/>
            </a:endParaRPr>
          </a:p>
        </p:txBody>
      </p:sp>
      <p:sp>
        <p:nvSpPr>
          <p:cNvPr id="3" name="内容占位符 2"/>
          <p:cNvSpPr>
            <a:spLocks noGrp="1"/>
          </p:cNvSpPr>
          <p:nvPr>
            <p:ph idx="1"/>
          </p:nvPr>
        </p:nvSpPr>
        <p:spPr>
          <a:xfrm>
            <a:off x="965835" y="1085850"/>
            <a:ext cx="6916420" cy="3311525"/>
          </a:xfrm>
        </p:spPr>
        <p:txBody>
          <a:bodyPr>
            <a:noAutofit/>
          </a:bodyPr>
          <a:lstStyle/>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3</a:t>
            </a:r>
            <a:r>
              <a:rPr lang="zh-CN" altLang="en-US"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下列指标中，属于反映企业盈利能力的指标是（</a:t>
            </a:r>
            <a:r>
              <a:rPr lang="en-US" altLang="zh-CN" dirty="0">
                <a:solidFill>
                  <a:schemeClr val="tx1"/>
                </a:solidFill>
                <a:latin typeface="微软雅黑" panose="020B0503020204020204" pitchFamily="34" charset="-122"/>
                <a:ea typeface="微软雅黑" panose="020B0503020204020204" pitchFamily="34" charset="-122"/>
              </a:rPr>
              <a:t>    </a:t>
            </a:r>
            <a:r>
              <a:rPr lang="zh-CN" altLang="zh-CN" dirty="0">
                <a:solidFill>
                  <a:schemeClr val="tx1"/>
                </a:solidFill>
                <a:latin typeface="微软雅黑" panose="020B0503020204020204" pitchFamily="34" charset="-122"/>
                <a:ea typeface="微软雅黑" panose="020B0503020204020204" pitchFamily="34" charset="-122"/>
              </a:rPr>
              <a:t>）。</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A.</a:t>
            </a:r>
            <a:r>
              <a:rPr lang="zh-CN" altLang="zh-CN" dirty="0">
                <a:solidFill>
                  <a:schemeClr val="tx1"/>
                </a:solidFill>
                <a:latin typeface="微软雅黑" panose="020B0503020204020204" pitchFamily="34" charset="-122"/>
                <a:ea typeface="微软雅黑" panose="020B0503020204020204" pitchFamily="34" charset="-122"/>
              </a:rPr>
              <a:t>资产净利润率 </a:t>
            </a:r>
            <a:r>
              <a:rPr lang="en-US" altLang="zh-CN" dirty="0">
                <a:solidFill>
                  <a:schemeClr val="tx1"/>
                </a:solidFill>
                <a:latin typeface="微软雅黑" panose="020B0503020204020204" pitchFamily="34" charset="-122"/>
                <a:ea typeface="微软雅黑" panose="020B0503020204020204" pitchFamily="34" charset="-122"/>
              </a:rPr>
              <a:t>   </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B.</a:t>
            </a:r>
            <a:r>
              <a:rPr lang="zh-CN" altLang="zh-CN" dirty="0">
                <a:solidFill>
                  <a:schemeClr val="tx1"/>
                </a:solidFill>
                <a:latin typeface="微软雅黑" panose="020B0503020204020204" pitchFamily="34" charset="-122"/>
                <a:ea typeface="微软雅黑" panose="020B0503020204020204" pitchFamily="34" charset="-122"/>
              </a:rPr>
              <a:t>市盈率</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C.</a:t>
            </a:r>
            <a:r>
              <a:rPr lang="zh-CN" altLang="zh-CN" dirty="0">
                <a:solidFill>
                  <a:schemeClr val="tx1"/>
                </a:solidFill>
                <a:latin typeface="微软雅黑" panose="020B0503020204020204" pitchFamily="34" charset="-122"/>
                <a:ea typeface="微软雅黑" panose="020B0503020204020204" pitchFamily="34" charset="-122"/>
              </a:rPr>
              <a:t>总资产周转率 </a:t>
            </a:r>
            <a:r>
              <a:rPr lang="en-US" altLang="zh-CN" dirty="0">
                <a:solidFill>
                  <a:schemeClr val="tx1"/>
                </a:solidFill>
                <a:latin typeface="微软雅黑" panose="020B0503020204020204" pitchFamily="34" charset="-122"/>
                <a:ea typeface="微软雅黑" panose="020B0503020204020204" pitchFamily="34" charset="-122"/>
              </a:rPr>
              <a:t>   </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D.</a:t>
            </a:r>
            <a:r>
              <a:rPr lang="zh-CN" altLang="zh-CN" dirty="0">
                <a:solidFill>
                  <a:schemeClr val="tx1"/>
                </a:solidFill>
                <a:latin typeface="微软雅黑" panose="020B0503020204020204" pitchFamily="34" charset="-122"/>
                <a:ea typeface="微软雅黑" panose="020B0503020204020204" pitchFamily="34" charset="-122"/>
              </a:rPr>
              <a:t>存货周转率</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E.</a:t>
            </a:r>
            <a:r>
              <a:rPr lang="zh-CN" altLang="zh-CN" dirty="0">
                <a:solidFill>
                  <a:schemeClr val="tx1"/>
                </a:solidFill>
                <a:latin typeface="微软雅黑" panose="020B0503020204020204" pitchFamily="34" charset="-122"/>
                <a:ea typeface="微软雅黑" panose="020B0503020204020204" pitchFamily="34" charset="-122"/>
              </a:rPr>
              <a:t>资本收益率</a:t>
            </a:r>
          </a:p>
          <a:p>
            <a:pPr>
              <a:lnSpc>
                <a:spcPct val="150000"/>
              </a:lnSpc>
            </a:pPr>
            <a:endParaRPr lang="zh-CN" altLang="en-US"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3983732755"/>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endParaRPr lang="zh-CN" altLang="en-US" b="1" dirty="0">
              <a:solidFill>
                <a:schemeClr val="tx1"/>
              </a:solidFill>
              <a:latin typeface="微软雅黑" panose="020B0503020204020204" pitchFamily="34" charset="-122"/>
              <a:ea typeface="微软雅黑" panose="020B0503020204020204" pitchFamily="34" charset="-122"/>
            </a:endParaRPr>
          </a:p>
        </p:txBody>
      </p:sp>
      <p:pic>
        <p:nvPicPr>
          <p:cNvPr id="5" name="内容占位符 4">
            <a:extLst>
              <a:ext uri="{FF2B5EF4-FFF2-40B4-BE49-F238E27FC236}">
                <a16:creationId xmlns:a16="http://schemas.microsoft.com/office/drawing/2014/main" xmlns="" id="{BFA0B5BE-B7D7-4759-9100-DC6869F370AC}"/>
              </a:ext>
            </a:extLst>
          </p:cNvPr>
          <p:cNvPicPr>
            <a:picLocks noGrp="1" noChangeAspect="1"/>
          </p:cNvPicPr>
          <p:nvPr>
            <p:ph idx="1"/>
          </p:nvPr>
        </p:nvPicPr>
        <p:blipFill>
          <a:blip r:embed="rId3"/>
          <a:stretch>
            <a:fillRect/>
          </a:stretch>
        </p:blipFill>
        <p:spPr>
          <a:xfrm>
            <a:off x="457200" y="1521644"/>
            <a:ext cx="8229600" cy="2866975"/>
          </a:xfrm>
          <a:prstGeom prst="rect">
            <a:avLst/>
          </a:prstGeom>
        </p:spPr>
      </p:pic>
    </p:spTree>
    <p:extLst>
      <p:ext uri="{BB962C8B-B14F-4D97-AF65-F5344CB8AC3E}">
        <p14:creationId xmlns:p14="http://schemas.microsoft.com/office/powerpoint/2010/main" val="1568422867"/>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zh-CN" altLang="en-US" b="1" dirty="0">
                <a:solidFill>
                  <a:schemeClr val="tx1"/>
                </a:solidFill>
                <a:latin typeface="微软雅黑" panose="020B0503020204020204" pitchFamily="34" charset="-122"/>
                <a:ea typeface="微软雅黑" panose="020B0503020204020204" pitchFamily="34" charset="-122"/>
              </a:rPr>
              <a:t>考核第五部分知识点（三十三章至三十七章）的题目</a:t>
            </a:r>
          </a:p>
        </p:txBody>
      </p:sp>
      <p:sp>
        <p:nvSpPr>
          <p:cNvPr id="3" name="内容占位符 2"/>
          <p:cNvSpPr>
            <a:spLocks noGrp="1"/>
          </p:cNvSpPr>
          <p:nvPr>
            <p:ph idx="1"/>
          </p:nvPr>
        </p:nvSpPr>
        <p:spPr>
          <a:xfrm>
            <a:off x="965835" y="1085850"/>
            <a:ext cx="6916420" cy="3311525"/>
          </a:xfrm>
        </p:spPr>
        <p:txBody>
          <a:bodyPr>
            <a:noAutofit/>
          </a:bodyPr>
          <a:lstStyle/>
          <a:p>
            <a:pPr lvl="0">
              <a:lnSpc>
                <a:spcPct val="150000"/>
              </a:lnSpc>
            </a:pPr>
            <a:r>
              <a:rPr lang="zh-CN" altLang="en-US" dirty="0">
                <a:solidFill>
                  <a:schemeClr val="tx1"/>
                </a:solidFill>
                <a:latin typeface="微软雅黑" panose="020B0503020204020204" pitchFamily="34" charset="-122"/>
                <a:ea typeface="微软雅黑" panose="020B0503020204020204" pitchFamily="34" charset="-122"/>
              </a:rPr>
              <a:t>一、单项选择题</a:t>
            </a:r>
            <a:endParaRPr lang="en-US" altLang="zh-CN"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1</a:t>
            </a:r>
            <a:r>
              <a:rPr lang="zh-CN" altLang="en-US"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根据设立目的的不同，物权可以分为</a:t>
            </a:r>
            <a:r>
              <a:rPr lang="en-US" altLang="zh-CN"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　　</a:t>
            </a:r>
            <a:r>
              <a:rPr lang="en-US" altLang="zh-CN"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A.</a:t>
            </a:r>
            <a:r>
              <a:rPr lang="zh-CN" altLang="zh-CN" dirty="0">
                <a:solidFill>
                  <a:schemeClr val="tx1"/>
                </a:solidFill>
                <a:latin typeface="微软雅黑" panose="020B0503020204020204" pitchFamily="34" charset="-122"/>
                <a:ea typeface="微软雅黑" panose="020B0503020204020204" pitchFamily="34" charset="-122"/>
              </a:rPr>
              <a:t>主物权和从物权</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B.</a:t>
            </a:r>
            <a:r>
              <a:rPr lang="zh-CN" altLang="zh-CN" dirty="0">
                <a:solidFill>
                  <a:schemeClr val="tx1"/>
                </a:solidFill>
                <a:latin typeface="微软雅黑" panose="020B0503020204020204" pitchFamily="34" charset="-122"/>
                <a:ea typeface="微软雅黑" panose="020B0503020204020204" pitchFamily="34" charset="-122"/>
              </a:rPr>
              <a:t>自物权和他物权</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C.</a:t>
            </a:r>
            <a:r>
              <a:rPr lang="zh-CN" altLang="zh-CN" dirty="0">
                <a:solidFill>
                  <a:schemeClr val="tx1"/>
                </a:solidFill>
                <a:latin typeface="微软雅黑" panose="020B0503020204020204" pitchFamily="34" charset="-122"/>
                <a:ea typeface="微软雅黑" panose="020B0503020204020204" pitchFamily="34" charset="-122"/>
              </a:rPr>
              <a:t>用益物权和担保物权</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D.</a:t>
            </a:r>
            <a:r>
              <a:rPr lang="zh-CN" altLang="zh-CN" dirty="0">
                <a:solidFill>
                  <a:schemeClr val="tx1"/>
                </a:solidFill>
                <a:latin typeface="微软雅黑" panose="020B0503020204020204" pitchFamily="34" charset="-122"/>
                <a:ea typeface="微软雅黑" panose="020B0503020204020204" pitchFamily="34" charset="-122"/>
              </a:rPr>
              <a:t>法定物权和意定物权</a:t>
            </a:r>
          </a:p>
          <a:p>
            <a:pPr>
              <a:lnSpc>
                <a:spcPct val="150000"/>
              </a:lnSpc>
            </a:pPr>
            <a:endParaRPr lang="zh-CN" altLang="en-US"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18057157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endParaRPr lang="zh-CN" altLang="en-US" b="1" dirty="0">
              <a:solidFill>
                <a:schemeClr val="tx1"/>
              </a:solidFill>
              <a:latin typeface="微软雅黑" panose="020B0503020204020204" pitchFamily="34" charset="-122"/>
              <a:ea typeface="微软雅黑" panose="020B0503020204020204" pitchFamily="34" charset="-122"/>
            </a:endParaRPr>
          </a:p>
        </p:txBody>
      </p:sp>
      <p:sp>
        <p:nvSpPr>
          <p:cNvPr id="3" name="内容占位符 2"/>
          <p:cNvSpPr>
            <a:spLocks noGrp="1"/>
          </p:cNvSpPr>
          <p:nvPr>
            <p:ph idx="1"/>
          </p:nvPr>
        </p:nvSpPr>
        <p:spPr>
          <a:xfrm>
            <a:off x="965835" y="1085850"/>
            <a:ext cx="6916420" cy="3311525"/>
          </a:xfrm>
        </p:spPr>
        <p:txBody>
          <a:bodyPr>
            <a:noAutofit/>
          </a:bodyPr>
          <a:lstStyle/>
          <a:p>
            <a:pPr fontAlgn="base" latinLnBrk="1">
              <a:lnSpc>
                <a:spcPct val="150000"/>
              </a:lnSpc>
            </a:pPr>
            <a:r>
              <a:rPr lang="en-US" altLang="zh-CN" dirty="0">
                <a:solidFill>
                  <a:schemeClr val="tx1"/>
                </a:solidFill>
                <a:latin typeface="微软雅黑" panose="020B0503020204020204" pitchFamily="34" charset="-122"/>
                <a:ea typeface="微软雅黑" panose="020B0503020204020204" pitchFamily="34" charset="-122"/>
              </a:rPr>
              <a:t>3</a:t>
            </a:r>
            <a:r>
              <a:rPr lang="zh-CN" altLang="en-US"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根据流动性偏好理论，由利率决定并与利率为负相关关系的货币需求动机是</a:t>
            </a:r>
            <a:r>
              <a:rPr lang="en-US" altLang="zh-CN" dirty="0">
                <a:solidFill>
                  <a:schemeClr val="tx1"/>
                </a:solidFill>
                <a:latin typeface="微软雅黑" panose="020B0503020204020204" pitchFamily="34" charset="-122"/>
                <a:ea typeface="微软雅黑" panose="020B0503020204020204" pitchFamily="34" charset="-122"/>
              </a:rPr>
              <a:t>(   )</a:t>
            </a:r>
            <a:r>
              <a:rPr lang="zh-CN" altLang="zh-CN" dirty="0">
                <a:solidFill>
                  <a:schemeClr val="tx1"/>
                </a:solidFill>
                <a:latin typeface="微软雅黑" panose="020B0503020204020204" pitchFamily="34" charset="-122"/>
                <a:ea typeface="微软雅黑" panose="020B0503020204020204" pitchFamily="34" charset="-122"/>
              </a:rPr>
              <a:t>。</a:t>
            </a:r>
          </a:p>
          <a:p>
            <a:pPr fontAlgn="base" latinLnBrk="1">
              <a:lnSpc>
                <a:spcPct val="150000"/>
              </a:lnSpc>
            </a:pPr>
            <a:r>
              <a:rPr lang="en-US" altLang="zh-CN" dirty="0">
                <a:solidFill>
                  <a:schemeClr val="tx1"/>
                </a:solidFill>
                <a:latin typeface="微软雅黑" panose="020B0503020204020204" pitchFamily="34" charset="-122"/>
                <a:ea typeface="微软雅黑" panose="020B0503020204020204" pitchFamily="34" charset="-122"/>
              </a:rPr>
              <a:t>A.</a:t>
            </a:r>
            <a:r>
              <a:rPr lang="zh-CN" altLang="zh-CN" dirty="0">
                <a:solidFill>
                  <a:schemeClr val="tx1"/>
                </a:solidFill>
                <a:latin typeface="微软雅黑" panose="020B0503020204020204" pitchFamily="34" charset="-122"/>
                <a:ea typeface="微软雅黑" panose="020B0503020204020204" pitchFamily="34" charset="-122"/>
              </a:rPr>
              <a:t>交易动机 </a:t>
            </a:r>
            <a:r>
              <a:rPr lang="en-US" altLang="zh-CN" dirty="0">
                <a:solidFill>
                  <a:schemeClr val="tx1"/>
                </a:solidFill>
                <a:latin typeface="微软雅黑" panose="020B0503020204020204" pitchFamily="34" charset="-122"/>
                <a:ea typeface="微软雅黑" panose="020B0503020204020204" pitchFamily="34" charset="-122"/>
              </a:rPr>
              <a:t>    B.</a:t>
            </a:r>
            <a:r>
              <a:rPr lang="zh-CN" altLang="zh-CN" dirty="0">
                <a:solidFill>
                  <a:schemeClr val="tx1"/>
                </a:solidFill>
                <a:latin typeface="微软雅黑" panose="020B0503020204020204" pitchFamily="34" charset="-122"/>
                <a:ea typeface="微软雅黑" panose="020B0503020204020204" pitchFamily="34" charset="-122"/>
              </a:rPr>
              <a:t>预防动机</a:t>
            </a:r>
          </a:p>
          <a:p>
            <a:pPr fontAlgn="base" latinLnBrk="1">
              <a:lnSpc>
                <a:spcPct val="150000"/>
              </a:lnSpc>
            </a:pPr>
            <a:r>
              <a:rPr lang="en-US" altLang="zh-CN" dirty="0">
                <a:solidFill>
                  <a:schemeClr val="tx1"/>
                </a:solidFill>
                <a:latin typeface="微软雅黑" panose="020B0503020204020204" pitchFamily="34" charset="-122"/>
                <a:ea typeface="微软雅黑" panose="020B0503020204020204" pitchFamily="34" charset="-122"/>
              </a:rPr>
              <a:t>C.</a:t>
            </a:r>
            <a:r>
              <a:rPr lang="zh-CN" altLang="zh-CN" dirty="0">
                <a:solidFill>
                  <a:schemeClr val="tx1"/>
                </a:solidFill>
                <a:latin typeface="微软雅黑" panose="020B0503020204020204" pitchFamily="34" charset="-122"/>
                <a:ea typeface="微软雅黑" panose="020B0503020204020204" pitchFamily="34" charset="-122"/>
              </a:rPr>
              <a:t>投机动机 </a:t>
            </a:r>
            <a:r>
              <a:rPr lang="en-US" altLang="zh-CN" dirty="0">
                <a:solidFill>
                  <a:schemeClr val="tx1"/>
                </a:solidFill>
                <a:latin typeface="微软雅黑" panose="020B0503020204020204" pitchFamily="34" charset="-122"/>
                <a:ea typeface="微软雅黑" panose="020B0503020204020204" pitchFamily="34" charset="-122"/>
              </a:rPr>
              <a:t>    D.</a:t>
            </a:r>
            <a:r>
              <a:rPr lang="zh-CN" altLang="zh-CN" dirty="0">
                <a:solidFill>
                  <a:schemeClr val="tx1"/>
                </a:solidFill>
                <a:latin typeface="微软雅黑" panose="020B0503020204020204" pitchFamily="34" charset="-122"/>
                <a:ea typeface="微软雅黑" panose="020B0503020204020204" pitchFamily="34" charset="-122"/>
              </a:rPr>
              <a:t>贮藏动机</a:t>
            </a:r>
          </a:p>
          <a:p>
            <a:pPr lvl="0">
              <a:lnSpc>
                <a:spcPct val="150000"/>
              </a:lnSpc>
            </a:pPr>
            <a:endParaRPr lang="zh-CN" altLang="en-US"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1111367494"/>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endParaRPr lang="zh-CN" altLang="en-US" b="1" dirty="0">
              <a:solidFill>
                <a:schemeClr val="tx1"/>
              </a:solidFill>
              <a:latin typeface="微软雅黑" panose="020B0503020204020204" pitchFamily="34" charset="-122"/>
              <a:ea typeface="微软雅黑" panose="020B0503020204020204" pitchFamily="34" charset="-122"/>
            </a:endParaRPr>
          </a:p>
        </p:txBody>
      </p:sp>
      <p:sp>
        <p:nvSpPr>
          <p:cNvPr id="3" name="内容占位符 2"/>
          <p:cNvSpPr>
            <a:spLocks noGrp="1"/>
          </p:cNvSpPr>
          <p:nvPr>
            <p:ph idx="1"/>
          </p:nvPr>
        </p:nvSpPr>
        <p:spPr>
          <a:xfrm>
            <a:off x="965835" y="1085850"/>
            <a:ext cx="6916420" cy="3311525"/>
          </a:xfrm>
        </p:spPr>
        <p:txBody>
          <a:bodyPr>
            <a:noAutofit/>
          </a:bodyPr>
          <a:lstStyle/>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2</a:t>
            </a:r>
            <a:r>
              <a:rPr lang="zh-CN" altLang="en-US"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债务人于债务已届履行期时，将无法给付的标的物交给相应机关，以消灭债务的行为称为（）。</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A</a:t>
            </a:r>
            <a:r>
              <a:rPr lang="zh-CN" altLang="zh-CN" dirty="0">
                <a:solidFill>
                  <a:schemeClr val="tx1"/>
                </a:solidFill>
                <a:latin typeface="微软雅黑" panose="020B0503020204020204" pitchFamily="34" charset="-122"/>
                <a:ea typeface="微软雅黑" panose="020B0503020204020204" pitchFamily="34" charset="-122"/>
              </a:rPr>
              <a:t>．混同</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B</a:t>
            </a:r>
            <a:r>
              <a:rPr lang="zh-CN" altLang="zh-CN" dirty="0">
                <a:solidFill>
                  <a:schemeClr val="tx1"/>
                </a:solidFill>
                <a:latin typeface="微软雅黑" panose="020B0503020204020204" pitchFamily="34" charset="-122"/>
                <a:ea typeface="微软雅黑" panose="020B0503020204020204" pitchFamily="34" charset="-122"/>
              </a:rPr>
              <a:t>．提存</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C</a:t>
            </a:r>
            <a:r>
              <a:rPr lang="zh-CN" altLang="zh-CN" dirty="0">
                <a:solidFill>
                  <a:schemeClr val="tx1"/>
                </a:solidFill>
                <a:latin typeface="微软雅黑" panose="020B0503020204020204" pitchFamily="34" charset="-122"/>
                <a:ea typeface="微软雅黑" panose="020B0503020204020204" pitchFamily="34" charset="-122"/>
              </a:rPr>
              <a:t>．抵销</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D</a:t>
            </a:r>
            <a:r>
              <a:rPr lang="zh-CN" altLang="zh-CN" dirty="0">
                <a:solidFill>
                  <a:schemeClr val="tx1"/>
                </a:solidFill>
                <a:latin typeface="微软雅黑" panose="020B0503020204020204" pitchFamily="34" charset="-122"/>
                <a:ea typeface="微软雅黑" panose="020B0503020204020204" pitchFamily="34" charset="-122"/>
              </a:rPr>
              <a:t>．免除债务</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endParaRPr lang="zh-CN" altLang="en-US"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827118694"/>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endParaRPr lang="zh-CN" altLang="en-US" b="1" dirty="0">
              <a:solidFill>
                <a:schemeClr val="tx1"/>
              </a:solidFill>
              <a:latin typeface="微软雅黑" panose="020B0503020204020204" pitchFamily="34" charset="-122"/>
              <a:ea typeface="微软雅黑" panose="020B0503020204020204" pitchFamily="34" charset="-122"/>
            </a:endParaRPr>
          </a:p>
        </p:txBody>
      </p:sp>
      <p:sp>
        <p:nvSpPr>
          <p:cNvPr id="3" name="内容占位符 2"/>
          <p:cNvSpPr>
            <a:spLocks noGrp="1"/>
          </p:cNvSpPr>
          <p:nvPr>
            <p:ph idx="1"/>
          </p:nvPr>
        </p:nvSpPr>
        <p:spPr>
          <a:xfrm>
            <a:off x="965835" y="1085850"/>
            <a:ext cx="6916420" cy="3311525"/>
          </a:xfrm>
        </p:spPr>
        <p:txBody>
          <a:bodyPr>
            <a:noAutofit/>
          </a:bodyPr>
          <a:lstStyle/>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3</a:t>
            </a:r>
            <a:r>
              <a:rPr lang="zh-CN" altLang="en-US"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根据《合同法》规定，要约在（）生效。</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A</a:t>
            </a:r>
            <a:r>
              <a:rPr lang="zh-CN" altLang="zh-CN" dirty="0">
                <a:solidFill>
                  <a:schemeClr val="tx1"/>
                </a:solidFill>
                <a:latin typeface="微软雅黑" panose="020B0503020204020204" pitchFamily="34" charset="-122"/>
                <a:ea typeface="微软雅黑" panose="020B0503020204020204" pitchFamily="34" charset="-122"/>
              </a:rPr>
              <a:t>．发出时</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B</a:t>
            </a:r>
            <a:r>
              <a:rPr lang="zh-CN" altLang="zh-CN" dirty="0">
                <a:solidFill>
                  <a:schemeClr val="tx1"/>
                </a:solidFill>
                <a:latin typeface="微软雅黑" panose="020B0503020204020204" pitchFamily="34" charset="-122"/>
                <a:ea typeface="微软雅黑" panose="020B0503020204020204" pitchFamily="34" charset="-122"/>
              </a:rPr>
              <a:t>．到达受要约人时</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C</a:t>
            </a:r>
            <a:r>
              <a:rPr lang="zh-CN" altLang="zh-CN" dirty="0">
                <a:solidFill>
                  <a:schemeClr val="tx1"/>
                </a:solidFill>
                <a:latin typeface="微软雅黑" panose="020B0503020204020204" pitchFamily="34" charset="-122"/>
                <a:ea typeface="微软雅黑" panose="020B0503020204020204" pitchFamily="34" charset="-122"/>
              </a:rPr>
              <a:t>．受要约人做出有效承诺时</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D</a:t>
            </a:r>
            <a:r>
              <a:rPr lang="zh-CN" altLang="zh-CN" dirty="0">
                <a:solidFill>
                  <a:schemeClr val="tx1"/>
                </a:solidFill>
                <a:latin typeface="微软雅黑" panose="020B0503020204020204" pitchFamily="34" charset="-122"/>
                <a:ea typeface="微软雅黑" panose="020B0503020204020204" pitchFamily="34" charset="-122"/>
              </a:rPr>
              <a:t>．受要约人的承诺到达要约人时</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endParaRPr lang="zh-CN" altLang="en-US"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1920078557"/>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endParaRPr lang="zh-CN" altLang="en-US" b="1" dirty="0">
              <a:solidFill>
                <a:schemeClr val="tx1"/>
              </a:solidFill>
              <a:latin typeface="微软雅黑" panose="020B0503020204020204" pitchFamily="34" charset="-122"/>
              <a:ea typeface="微软雅黑" panose="020B0503020204020204" pitchFamily="34" charset="-122"/>
            </a:endParaRPr>
          </a:p>
        </p:txBody>
      </p:sp>
      <p:sp>
        <p:nvSpPr>
          <p:cNvPr id="3" name="内容占位符 2"/>
          <p:cNvSpPr>
            <a:spLocks noGrp="1"/>
          </p:cNvSpPr>
          <p:nvPr>
            <p:ph idx="1"/>
          </p:nvPr>
        </p:nvSpPr>
        <p:spPr>
          <a:xfrm>
            <a:off x="965835" y="1085850"/>
            <a:ext cx="6916420" cy="3311525"/>
          </a:xfrm>
        </p:spPr>
        <p:txBody>
          <a:bodyPr>
            <a:noAutofit/>
          </a:bodyPr>
          <a:lstStyle/>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4</a:t>
            </a:r>
            <a:r>
              <a:rPr lang="zh-CN" altLang="en-US"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在有限责任公司中，修改公司章程是（</a:t>
            </a:r>
            <a:r>
              <a:rPr lang="en-US" altLang="zh-CN" dirty="0">
                <a:solidFill>
                  <a:schemeClr val="tx1"/>
                </a:solidFill>
                <a:latin typeface="微软雅黑" panose="020B0503020204020204" pitchFamily="34" charset="-122"/>
                <a:ea typeface="微软雅黑" panose="020B0503020204020204" pitchFamily="34" charset="-122"/>
              </a:rPr>
              <a:t>    </a:t>
            </a:r>
            <a:r>
              <a:rPr lang="zh-CN" altLang="zh-CN" dirty="0">
                <a:solidFill>
                  <a:schemeClr val="tx1"/>
                </a:solidFill>
                <a:latin typeface="微软雅黑" panose="020B0503020204020204" pitchFamily="34" charset="-122"/>
                <a:ea typeface="微软雅黑" panose="020B0503020204020204" pitchFamily="34" charset="-122"/>
              </a:rPr>
              <a:t>）的职权。</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A.</a:t>
            </a:r>
            <a:r>
              <a:rPr lang="zh-CN" altLang="zh-CN" dirty="0">
                <a:solidFill>
                  <a:schemeClr val="tx1"/>
                </a:solidFill>
                <a:latin typeface="微软雅黑" panose="020B0503020204020204" pitchFamily="34" charset="-122"/>
                <a:ea typeface="微软雅黑" panose="020B0503020204020204" pitchFamily="34" charset="-122"/>
              </a:rPr>
              <a:t>股东会 </a:t>
            </a:r>
            <a:r>
              <a:rPr lang="en-US" altLang="zh-CN" dirty="0">
                <a:solidFill>
                  <a:schemeClr val="tx1"/>
                </a:solidFill>
                <a:latin typeface="微软雅黑" panose="020B0503020204020204" pitchFamily="34" charset="-122"/>
                <a:ea typeface="微软雅黑" panose="020B0503020204020204" pitchFamily="34" charset="-122"/>
              </a:rPr>
              <a:t>   </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B.</a:t>
            </a:r>
            <a:r>
              <a:rPr lang="zh-CN" altLang="zh-CN" dirty="0">
                <a:solidFill>
                  <a:schemeClr val="tx1"/>
                </a:solidFill>
                <a:latin typeface="微软雅黑" panose="020B0503020204020204" pitchFamily="34" charset="-122"/>
                <a:ea typeface="微软雅黑" panose="020B0503020204020204" pitchFamily="34" charset="-122"/>
              </a:rPr>
              <a:t>董事会</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C.</a:t>
            </a:r>
            <a:r>
              <a:rPr lang="zh-CN" altLang="zh-CN" dirty="0">
                <a:solidFill>
                  <a:schemeClr val="tx1"/>
                </a:solidFill>
                <a:latin typeface="微软雅黑" panose="020B0503020204020204" pitchFamily="34" charset="-122"/>
                <a:ea typeface="微软雅黑" panose="020B0503020204020204" pitchFamily="34" charset="-122"/>
              </a:rPr>
              <a:t>监事会 </a:t>
            </a:r>
            <a:r>
              <a:rPr lang="en-US" altLang="zh-CN" dirty="0">
                <a:solidFill>
                  <a:schemeClr val="tx1"/>
                </a:solidFill>
                <a:latin typeface="微软雅黑" panose="020B0503020204020204" pitchFamily="34" charset="-122"/>
                <a:ea typeface="微软雅黑" panose="020B0503020204020204" pitchFamily="34" charset="-122"/>
              </a:rPr>
              <a:t>    </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D.</a:t>
            </a:r>
            <a:r>
              <a:rPr lang="zh-CN" altLang="zh-CN" dirty="0">
                <a:solidFill>
                  <a:schemeClr val="tx1"/>
                </a:solidFill>
                <a:latin typeface="微软雅黑" panose="020B0503020204020204" pitchFamily="34" charset="-122"/>
                <a:ea typeface="微软雅黑" panose="020B0503020204020204" pitchFamily="34" charset="-122"/>
              </a:rPr>
              <a:t>经理层</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endParaRPr lang="zh-CN" altLang="en-US"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4204220777"/>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endParaRPr lang="zh-CN" altLang="en-US" b="1" dirty="0">
              <a:solidFill>
                <a:schemeClr val="tx1"/>
              </a:solidFill>
              <a:latin typeface="微软雅黑" panose="020B0503020204020204" pitchFamily="34" charset="-122"/>
              <a:ea typeface="微软雅黑" panose="020B0503020204020204" pitchFamily="34" charset="-122"/>
            </a:endParaRPr>
          </a:p>
        </p:txBody>
      </p:sp>
      <p:sp>
        <p:nvSpPr>
          <p:cNvPr id="3" name="内容占位符 2"/>
          <p:cNvSpPr>
            <a:spLocks noGrp="1"/>
          </p:cNvSpPr>
          <p:nvPr>
            <p:ph idx="1"/>
          </p:nvPr>
        </p:nvSpPr>
        <p:spPr>
          <a:xfrm>
            <a:off x="965835" y="1085850"/>
            <a:ext cx="6916420" cy="3311525"/>
          </a:xfrm>
        </p:spPr>
        <p:txBody>
          <a:bodyPr>
            <a:noAutofit/>
          </a:bodyPr>
          <a:lstStyle/>
          <a:p>
            <a:pPr lvl="0">
              <a:lnSpc>
                <a:spcPct val="150000"/>
              </a:lnSpc>
            </a:pPr>
            <a:r>
              <a:rPr lang="zh-CN" altLang="en-US" dirty="0">
                <a:solidFill>
                  <a:schemeClr val="tx1"/>
                </a:solidFill>
                <a:latin typeface="微软雅黑" panose="020B0503020204020204" pitchFamily="34" charset="-122"/>
                <a:ea typeface="微软雅黑" panose="020B0503020204020204" pitchFamily="34" charset="-122"/>
              </a:rPr>
              <a:t>二、多项选择题</a:t>
            </a:r>
            <a:endParaRPr lang="en-US" altLang="zh-CN"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1</a:t>
            </a:r>
            <a:r>
              <a:rPr lang="zh-CN" altLang="en-US"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用益物权和担保物权的区别在于</a:t>
            </a:r>
            <a:r>
              <a:rPr lang="en-US" altLang="zh-CN"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　　</a:t>
            </a:r>
            <a:r>
              <a:rPr lang="en-US" altLang="zh-CN"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A.</a:t>
            </a:r>
            <a:r>
              <a:rPr lang="zh-CN" altLang="zh-CN" dirty="0">
                <a:solidFill>
                  <a:schemeClr val="tx1"/>
                </a:solidFill>
                <a:latin typeface="微软雅黑" panose="020B0503020204020204" pitchFamily="34" charset="-122"/>
                <a:ea typeface="微软雅黑" panose="020B0503020204020204" pitchFamily="34" charset="-122"/>
              </a:rPr>
              <a:t>设立目的不同</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B.</a:t>
            </a:r>
            <a:r>
              <a:rPr lang="zh-CN" altLang="zh-CN" dirty="0">
                <a:solidFill>
                  <a:schemeClr val="tx1"/>
                </a:solidFill>
                <a:latin typeface="微软雅黑" panose="020B0503020204020204" pitchFamily="34" charset="-122"/>
                <a:ea typeface="微软雅黑" panose="020B0503020204020204" pitchFamily="34" charset="-122"/>
              </a:rPr>
              <a:t>行使权利的范围不同</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C.</a:t>
            </a:r>
            <a:r>
              <a:rPr lang="zh-CN" altLang="zh-CN" dirty="0">
                <a:solidFill>
                  <a:schemeClr val="tx1"/>
                </a:solidFill>
                <a:latin typeface="微软雅黑" panose="020B0503020204020204" pitchFamily="34" charset="-122"/>
                <a:ea typeface="微软雅黑" panose="020B0503020204020204" pitchFamily="34" charset="-122"/>
              </a:rPr>
              <a:t>标的物不同</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D.</a:t>
            </a:r>
            <a:r>
              <a:rPr lang="zh-CN" altLang="zh-CN" dirty="0">
                <a:solidFill>
                  <a:schemeClr val="tx1"/>
                </a:solidFill>
                <a:latin typeface="微软雅黑" panose="020B0503020204020204" pitchFamily="34" charset="-122"/>
                <a:ea typeface="微软雅黑" panose="020B0503020204020204" pitchFamily="34" charset="-122"/>
              </a:rPr>
              <a:t>权利性质不同</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E.</a:t>
            </a:r>
            <a:r>
              <a:rPr lang="zh-CN" altLang="zh-CN" dirty="0">
                <a:solidFill>
                  <a:schemeClr val="tx1"/>
                </a:solidFill>
                <a:latin typeface="微软雅黑" panose="020B0503020204020204" pitchFamily="34" charset="-122"/>
                <a:ea typeface="微软雅黑" panose="020B0503020204020204" pitchFamily="34" charset="-122"/>
              </a:rPr>
              <a:t>标的价值形态发生变化产生的影响不同</a:t>
            </a:r>
          </a:p>
          <a:p>
            <a:pPr>
              <a:lnSpc>
                <a:spcPct val="150000"/>
              </a:lnSpc>
            </a:pPr>
            <a:endParaRPr lang="zh-CN" altLang="en-US"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2345614252"/>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endParaRPr lang="zh-CN" altLang="en-US" b="1" dirty="0">
              <a:solidFill>
                <a:schemeClr val="tx1"/>
              </a:solidFill>
              <a:latin typeface="微软雅黑" panose="020B0503020204020204" pitchFamily="34" charset="-122"/>
              <a:ea typeface="微软雅黑" panose="020B0503020204020204" pitchFamily="34" charset="-122"/>
            </a:endParaRPr>
          </a:p>
        </p:txBody>
      </p:sp>
      <p:sp>
        <p:nvSpPr>
          <p:cNvPr id="3" name="内容占位符 2"/>
          <p:cNvSpPr>
            <a:spLocks noGrp="1"/>
          </p:cNvSpPr>
          <p:nvPr>
            <p:ph idx="1"/>
          </p:nvPr>
        </p:nvSpPr>
        <p:spPr>
          <a:xfrm>
            <a:off x="965835" y="1085850"/>
            <a:ext cx="6916420" cy="3311525"/>
          </a:xfrm>
        </p:spPr>
        <p:txBody>
          <a:bodyPr>
            <a:noAutofit/>
          </a:bodyPr>
          <a:lstStyle/>
          <a:p>
            <a:pPr lvl="0">
              <a:lnSpc>
                <a:spcPct val="150000"/>
              </a:lnSpc>
            </a:pPr>
            <a:r>
              <a:rPr lang="en-US" altLang="zh-CN" dirty="0">
                <a:solidFill>
                  <a:schemeClr val="tx1"/>
                </a:solidFill>
                <a:latin typeface="微软雅黑" panose="020B0503020204020204" pitchFamily="34" charset="-122"/>
                <a:ea typeface="微软雅黑" panose="020B0503020204020204" pitchFamily="34" charset="-122"/>
              </a:rPr>
              <a:t>2</a:t>
            </a:r>
            <a:r>
              <a:rPr lang="zh-CN" altLang="en-US"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下列合同中，属于效力待定合同的有（</a:t>
            </a:r>
            <a:r>
              <a:rPr lang="en-US" altLang="zh-CN" dirty="0">
                <a:solidFill>
                  <a:schemeClr val="tx1"/>
                </a:solidFill>
                <a:latin typeface="微软雅黑" panose="020B0503020204020204" pitchFamily="34" charset="-122"/>
                <a:ea typeface="微软雅黑" panose="020B0503020204020204" pitchFamily="34" charset="-122"/>
              </a:rPr>
              <a:t>    </a:t>
            </a:r>
            <a:r>
              <a:rPr lang="zh-CN" altLang="zh-CN" dirty="0">
                <a:solidFill>
                  <a:schemeClr val="tx1"/>
                </a:solidFill>
                <a:latin typeface="微软雅黑" panose="020B0503020204020204" pitchFamily="34" charset="-122"/>
                <a:ea typeface="微软雅黑" panose="020B0503020204020204" pitchFamily="34" charset="-122"/>
              </a:rPr>
              <a:t>）。</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A</a:t>
            </a:r>
            <a:r>
              <a:rPr lang="zh-CN" altLang="zh-CN" dirty="0">
                <a:solidFill>
                  <a:schemeClr val="tx1"/>
                </a:solidFill>
                <a:latin typeface="微软雅黑" panose="020B0503020204020204" pitchFamily="34" charset="-122"/>
                <a:ea typeface="微软雅黑" panose="020B0503020204020204" pitchFamily="34" charset="-122"/>
              </a:rPr>
              <a:t>．损害社会公共利益的合同</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B</a:t>
            </a:r>
            <a:r>
              <a:rPr lang="zh-CN" altLang="zh-CN" dirty="0">
                <a:solidFill>
                  <a:schemeClr val="tx1"/>
                </a:solidFill>
                <a:latin typeface="微软雅黑" panose="020B0503020204020204" pitchFamily="34" charset="-122"/>
                <a:ea typeface="微软雅黑" panose="020B0503020204020204" pitchFamily="34" charset="-122"/>
              </a:rPr>
              <a:t>．显失公平的合同</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C</a:t>
            </a:r>
            <a:r>
              <a:rPr lang="zh-CN" altLang="zh-CN" dirty="0">
                <a:solidFill>
                  <a:schemeClr val="tx1"/>
                </a:solidFill>
                <a:latin typeface="微软雅黑" panose="020B0503020204020204" pitchFamily="34" charset="-122"/>
                <a:ea typeface="微软雅黑" panose="020B0503020204020204" pitchFamily="34" charset="-122"/>
              </a:rPr>
              <a:t>．无权处分他人财产的合同</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D</a:t>
            </a:r>
            <a:r>
              <a:rPr lang="zh-CN" altLang="zh-CN" dirty="0">
                <a:solidFill>
                  <a:schemeClr val="tx1"/>
                </a:solidFill>
                <a:latin typeface="微软雅黑" panose="020B0503020204020204" pitchFamily="34" charset="-122"/>
                <a:ea typeface="微软雅黑" panose="020B0503020204020204" pitchFamily="34" charset="-122"/>
              </a:rPr>
              <a:t>．恶意串通，损害国家、集体或者第三人利益的合同</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E</a:t>
            </a:r>
            <a:r>
              <a:rPr lang="zh-CN" altLang="zh-CN" dirty="0">
                <a:solidFill>
                  <a:schemeClr val="tx1"/>
                </a:solidFill>
                <a:latin typeface="微软雅黑" panose="020B0503020204020204" pitchFamily="34" charset="-122"/>
                <a:ea typeface="微软雅黑" panose="020B0503020204020204" pitchFamily="34" charset="-122"/>
              </a:rPr>
              <a:t>．合同的主体不具有相应的民事行为能力</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endParaRPr lang="zh-CN" altLang="en-US"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2275881016"/>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endParaRPr lang="zh-CN" altLang="en-US" b="1" dirty="0">
              <a:solidFill>
                <a:schemeClr val="tx1"/>
              </a:solidFill>
              <a:latin typeface="微软雅黑" panose="020B0503020204020204" pitchFamily="34" charset="-122"/>
              <a:ea typeface="微软雅黑" panose="020B0503020204020204" pitchFamily="34" charset="-122"/>
            </a:endParaRPr>
          </a:p>
        </p:txBody>
      </p:sp>
      <p:sp>
        <p:nvSpPr>
          <p:cNvPr id="3" name="内容占位符 2"/>
          <p:cNvSpPr>
            <a:spLocks noGrp="1"/>
          </p:cNvSpPr>
          <p:nvPr>
            <p:ph idx="1"/>
          </p:nvPr>
        </p:nvSpPr>
        <p:spPr>
          <a:xfrm>
            <a:off x="965835" y="1085850"/>
            <a:ext cx="6916420" cy="3311525"/>
          </a:xfrm>
        </p:spPr>
        <p:txBody>
          <a:bodyPr>
            <a:noAutofit/>
          </a:bodyPr>
          <a:lstStyle/>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3</a:t>
            </a:r>
            <a:r>
              <a:rPr lang="zh-CN" altLang="en-US"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关于公司的特征下列说法正确的有（</a:t>
            </a:r>
            <a:r>
              <a:rPr lang="en-US" altLang="zh-CN" dirty="0">
                <a:solidFill>
                  <a:schemeClr val="tx1"/>
                </a:solidFill>
                <a:latin typeface="微软雅黑" panose="020B0503020204020204" pitchFamily="34" charset="-122"/>
                <a:ea typeface="微软雅黑" panose="020B0503020204020204" pitchFamily="34" charset="-122"/>
              </a:rPr>
              <a:t>    </a:t>
            </a:r>
            <a:r>
              <a:rPr lang="zh-CN" altLang="zh-CN" dirty="0">
                <a:solidFill>
                  <a:schemeClr val="tx1"/>
                </a:solidFill>
                <a:latin typeface="微软雅黑" panose="020B0503020204020204" pitchFamily="34" charset="-122"/>
                <a:ea typeface="微软雅黑" panose="020B0503020204020204" pitchFamily="34" charset="-122"/>
              </a:rPr>
              <a:t>）。</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A.</a:t>
            </a:r>
            <a:r>
              <a:rPr lang="zh-CN" altLang="zh-CN" dirty="0">
                <a:solidFill>
                  <a:schemeClr val="tx1"/>
                </a:solidFill>
                <a:latin typeface="微软雅黑" panose="020B0503020204020204" pitchFamily="34" charset="-122"/>
                <a:ea typeface="微软雅黑" panose="020B0503020204020204" pitchFamily="34" charset="-122"/>
              </a:rPr>
              <a:t>公司股东对公司债务承担无限连带责任</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B.</a:t>
            </a:r>
            <a:r>
              <a:rPr lang="zh-CN" altLang="zh-CN" dirty="0">
                <a:solidFill>
                  <a:schemeClr val="tx1"/>
                </a:solidFill>
                <a:latin typeface="微软雅黑" panose="020B0503020204020204" pitchFamily="34" charset="-122"/>
                <a:ea typeface="微软雅黑" panose="020B0503020204020204" pitchFamily="34" charset="-122"/>
              </a:rPr>
              <a:t>公司设立的目的、公司的各种运营活动是为了谋求经济利益</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C.</a:t>
            </a:r>
            <a:r>
              <a:rPr lang="zh-CN" altLang="zh-CN" dirty="0">
                <a:solidFill>
                  <a:schemeClr val="tx1"/>
                </a:solidFill>
                <a:latin typeface="微软雅黑" panose="020B0503020204020204" pitchFamily="34" charset="-122"/>
                <a:ea typeface="微软雅黑" panose="020B0503020204020204" pitchFamily="34" charset="-122"/>
              </a:rPr>
              <a:t>公司是以营利为目的的经济组织</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D.</a:t>
            </a:r>
            <a:r>
              <a:rPr lang="zh-CN" altLang="zh-CN" dirty="0">
                <a:solidFill>
                  <a:schemeClr val="tx1"/>
                </a:solidFill>
                <a:latin typeface="微软雅黑" panose="020B0503020204020204" pitchFamily="34" charset="-122"/>
                <a:ea typeface="微软雅黑" panose="020B0503020204020204" pitchFamily="34" charset="-122"/>
              </a:rPr>
              <a:t>公司具备法人资格</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E.</a:t>
            </a:r>
            <a:r>
              <a:rPr lang="zh-CN" altLang="zh-CN" dirty="0">
                <a:solidFill>
                  <a:schemeClr val="tx1"/>
                </a:solidFill>
                <a:latin typeface="微软雅黑" panose="020B0503020204020204" pitchFamily="34" charset="-122"/>
                <a:ea typeface="微软雅黑" panose="020B0503020204020204" pitchFamily="34" charset="-122"/>
              </a:rPr>
              <a:t>公司以章程为存在和活动的依据</a:t>
            </a:r>
          </a:p>
          <a:p>
            <a:pPr lvl="0">
              <a:lnSpc>
                <a:spcPct val="150000"/>
              </a:lnSpc>
            </a:pPr>
            <a:endParaRPr lang="zh-CN" altLang="en-US"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3265921343"/>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endParaRPr lang="zh-CN" altLang="en-US" b="1" dirty="0">
              <a:solidFill>
                <a:schemeClr val="tx1"/>
              </a:solidFill>
              <a:latin typeface="微软雅黑" panose="020B0503020204020204" pitchFamily="34" charset="-122"/>
              <a:ea typeface="微软雅黑" panose="020B0503020204020204" pitchFamily="34" charset="-122"/>
            </a:endParaRPr>
          </a:p>
        </p:txBody>
      </p:sp>
      <p:sp>
        <p:nvSpPr>
          <p:cNvPr id="3" name="内容占位符 2"/>
          <p:cNvSpPr>
            <a:spLocks noGrp="1"/>
          </p:cNvSpPr>
          <p:nvPr>
            <p:ph idx="1"/>
          </p:nvPr>
        </p:nvSpPr>
        <p:spPr>
          <a:xfrm>
            <a:off x="965835" y="1085850"/>
            <a:ext cx="6916420" cy="3311525"/>
          </a:xfrm>
        </p:spPr>
        <p:txBody>
          <a:bodyPr>
            <a:noAutofit/>
          </a:bodyPr>
          <a:lstStyle/>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4</a:t>
            </a:r>
            <a:r>
              <a:rPr lang="zh-CN" altLang="en-US"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有下列情形之一的，不得担任公司的董事、监事、高级管理人员（</a:t>
            </a:r>
            <a:r>
              <a:rPr lang="en-US" altLang="zh-CN" dirty="0">
                <a:solidFill>
                  <a:schemeClr val="tx1"/>
                </a:solidFill>
                <a:latin typeface="微软雅黑" panose="020B0503020204020204" pitchFamily="34" charset="-122"/>
                <a:ea typeface="微软雅黑" panose="020B0503020204020204" pitchFamily="34" charset="-122"/>
              </a:rPr>
              <a:t>    </a:t>
            </a:r>
            <a:r>
              <a:rPr lang="zh-CN" altLang="zh-CN" dirty="0">
                <a:solidFill>
                  <a:schemeClr val="tx1"/>
                </a:solidFill>
                <a:latin typeface="微软雅黑" panose="020B0503020204020204" pitchFamily="34" charset="-122"/>
                <a:ea typeface="微软雅黑" panose="020B0503020204020204" pitchFamily="34" charset="-122"/>
              </a:rPr>
              <a:t>）。</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A.</a:t>
            </a:r>
            <a:r>
              <a:rPr lang="zh-CN" altLang="zh-CN" dirty="0">
                <a:solidFill>
                  <a:schemeClr val="tx1"/>
                </a:solidFill>
                <a:latin typeface="微软雅黑" panose="020B0503020204020204" pitchFamily="34" charset="-122"/>
                <a:ea typeface="微软雅黑" panose="020B0503020204020204" pitchFamily="34" charset="-122"/>
              </a:rPr>
              <a:t>无民事行为能力 </a:t>
            </a:r>
            <a:r>
              <a:rPr lang="en-US" altLang="zh-CN" dirty="0">
                <a:solidFill>
                  <a:schemeClr val="tx1"/>
                </a:solidFill>
                <a:latin typeface="微软雅黑" panose="020B0503020204020204" pitchFamily="34" charset="-122"/>
                <a:ea typeface="微软雅黑" panose="020B0503020204020204" pitchFamily="34" charset="-122"/>
              </a:rPr>
              <a:t>      </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B.</a:t>
            </a:r>
            <a:r>
              <a:rPr lang="zh-CN" altLang="zh-CN" dirty="0">
                <a:solidFill>
                  <a:schemeClr val="tx1"/>
                </a:solidFill>
                <a:latin typeface="微软雅黑" panose="020B0503020204020204" pitchFamily="34" charset="-122"/>
                <a:ea typeface="微软雅黑" panose="020B0503020204020204" pitchFamily="34" charset="-122"/>
              </a:rPr>
              <a:t>限制民事行为能力</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C.</a:t>
            </a:r>
            <a:r>
              <a:rPr lang="zh-CN" altLang="zh-CN" dirty="0">
                <a:solidFill>
                  <a:schemeClr val="tx1"/>
                </a:solidFill>
                <a:latin typeface="微软雅黑" panose="020B0503020204020204" pitchFamily="34" charset="-122"/>
                <a:ea typeface="微软雅黑" panose="020B0503020204020204" pitchFamily="34" charset="-122"/>
              </a:rPr>
              <a:t>因犯罪被剥夺政治权利，执行期满未逾五年 </a:t>
            </a:r>
            <a:r>
              <a:rPr lang="en-US" altLang="zh-CN" dirty="0">
                <a:solidFill>
                  <a:schemeClr val="tx1"/>
                </a:solidFill>
                <a:latin typeface="微软雅黑" panose="020B0503020204020204" pitchFamily="34" charset="-122"/>
                <a:ea typeface="微软雅黑" panose="020B0503020204020204" pitchFamily="34" charset="-122"/>
              </a:rPr>
              <a:t>   </a:t>
            </a:r>
            <a:endParaRPr lang="zh-CN" altLang="zh-CN"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D.</a:t>
            </a:r>
            <a:r>
              <a:rPr lang="zh-CN" altLang="zh-CN" dirty="0">
                <a:solidFill>
                  <a:schemeClr val="tx1"/>
                </a:solidFill>
                <a:latin typeface="微软雅黑" panose="020B0503020204020204" pitchFamily="34" charset="-122"/>
                <a:ea typeface="微软雅黑" panose="020B0503020204020204" pitchFamily="34" charset="-122"/>
              </a:rPr>
              <a:t>曾受治安拘留处罚</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E.</a:t>
            </a:r>
            <a:r>
              <a:rPr lang="zh-CN" altLang="zh-CN" dirty="0">
                <a:solidFill>
                  <a:schemeClr val="tx1"/>
                </a:solidFill>
                <a:latin typeface="微软雅黑" panose="020B0503020204020204" pitchFamily="34" charset="-122"/>
                <a:ea typeface="微软雅黑" panose="020B0503020204020204" pitchFamily="34" charset="-122"/>
              </a:rPr>
              <a:t>个人所负数额较大的债务到期未清偿</a:t>
            </a:r>
          </a:p>
          <a:p>
            <a:pPr>
              <a:lnSpc>
                <a:spcPct val="150000"/>
              </a:lnSpc>
            </a:pPr>
            <a:endParaRPr lang="zh-CN" altLang="en-US"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962284213"/>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3"/>
          <p:cNvSpPr>
            <a:spLocks noGrp="1"/>
          </p:cNvSpPr>
          <p:nvPr>
            <p:ph type="title"/>
          </p:nvPr>
        </p:nvSpPr>
        <p:spPr>
          <a:xfrm>
            <a:off x="1643026" y="1790537"/>
            <a:ext cx="5684562" cy="1098425"/>
          </a:xfrm>
        </p:spPr>
        <p:txBody>
          <a:bodyPr>
            <a:normAutofit/>
          </a:bodyPr>
          <a:lstStyle/>
          <a:p>
            <a:r>
              <a:rPr lang="zh-CN" altLang="en-US" b="1" spc="5" dirty="0">
                <a:solidFill>
                  <a:schemeClr val="tx1"/>
                </a:solidFill>
                <a:latin typeface="微软雅黑" panose="020B0503020204020204" pitchFamily="34" charset="-122"/>
                <a:ea typeface="微软雅黑" panose="020B0503020204020204" pitchFamily="34" charset="-122"/>
                <a:sym typeface="微软雅黑" panose="020B0503020204020204" pitchFamily="34" charset="-122"/>
              </a:rPr>
              <a:t>课后</a:t>
            </a:r>
            <a:r>
              <a:rPr lang="zh-CN" altLang="en-US" b="1" spc="5"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sym typeface="微软雅黑" panose="020B0503020204020204" pitchFamily="34" charset="-122"/>
              </a:rPr>
              <a:t>记得多刷题、多复习、多预习</a:t>
            </a:r>
            <a:r>
              <a:rPr lang="en-US" altLang="zh-CN" b="1" spc="5"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sym typeface="微软雅黑" panose="020B0503020204020204" pitchFamily="34" charset="-122"/>
              </a:rPr>
              <a:t>~</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endParaRPr lang="zh-CN" altLang="en-US" b="1" dirty="0">
              <a:solidFill>
                <a:schemeClr val="tx1"/>
              </a:solidFill>
              <a:latin typeface="微软雅黑" panose="020B0503020204020204" pitchFamily="34" charset="-122"/>
              <a:ea typeface="微软雅黑" panose="020B0503020204020204" pitchFamily="34" charset="-122"/>
            </a:endParaRPr>
          </a:p>
        </p:txBody>
      </p:sp>
      <p:sp>
        <p:nvSpPr>
          <p:cNvPr id="3" name="内容占位符 2"/>
          <p:cNvSpPr>
            <a:spLocks noGrp="1"/>
          </p:cNvSpPr>
          <p:nvPr>
            <p:ph idx="1"/>
          </p:nvPr>
        </p:nvSpPr>
        <p:spPr>
          <a:xfrm>
            <a:off x="965835" y="1085850"/>
            <a:ext cx="6916420" cy="3311525"/>
          </a:xfrm>
        </p:spPr>
        <p:txBody>
          <a:bodyPr>
            <a:noAutofit/>
          </a:bodyPr>
          <a:lstStyle/>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4</a:t>
            </a:r>
            <a:r>
              <a:rPr lang="zh-CN" altLang="en-US"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造成通货膨胀的直接原因是</a:t>
            </a:r>
            <a:r>
              <a:rPr lang="en-US" altLang="zh-CN" dirty="0">
                <a:solidFill>
                  <a:schemeClr val="tx1"/>
                </a:solidFill>
                <a:latin typeface="微软雅黑" panose="020B0503020204020204" pitchFamily="34" charset="-122"/>
                <a:ea typeface="微软雅黑" panose="020B0503020204020204" pitchFamily="34" charset="-122"/>
              </a:rPr>
              <a:t>(    )</a:t>
            </a:r>
            <a:endParaRPr lang="zh-CN" altLang="zh-CN"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A. </a:t>
            </a:r>
            <a:r>
              <a:rPr lang="zh-CN" altLang="zh-CN" dirty="0">
                <a:solidFill>
                  <a:schemeClr val="tx1"/>
                </a:solidFill>
                <a:latin typeface="微软雅黑" panose="020B0503020204020204" pitchFamily="34" charset="-122"/>
                <a:ea typeface="微软雅黑" panose="020B0503020204020204" pitchFamily="34" charset="-122"/>
              </a:rPr>
              <a:t>过度的金融创新</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B. </a:t>
            </a:r>
            <a:r>
              <a:rPr lang="zh-CN" altLang="zh-CN" dirty="0">
                <a:solidFill>
                  <a:schemeClr val="tx1"/>
                </a:solidFill>
                <a:latin typeface="微软雅黑" panose="020B0503020204020204" pitchFamily="34" charset="-122"/>
                <a:ea typeface="微软雅黑" panose="020B0503020204020204" pitchFamily="34" charset="-122"/>
              </a:rPr>
              <a:t>过度的信贷供给</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C. </a:t>
            </a:r>
            <a:r>
              <a:rPr lang="zh-CN" altLang="zh-CN" dirty="0">
                <a:solidFill>
                  <a:schemeClr val="tx1"/>
                </a:solidFill>
                <a:latin typeface="微软雅黑" panose="020B0503020204020204" pitchFamily="34" charset="-122"/>
                <a:ea typeface="微软雅黑" panose="020B0503020204020204" pitchFamily="34" charset="-122"/>
              </a:rPr>
              <a:t>过多的金融机构</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D. </a:t>
            </a:r>
            <a:r>
              <a:rPr lang="zh-CN" altLang="zh-CN" dirty="0">
                <a:solidFill>
                  <a:schemeClr val="tx1"/>
                </a:solidFill>
                <a:latin typeface="微软雅黑" panose="020B0503020204020204" pitchFamily="34" charset="-122"/>
                <a:ea typeface="微软雅黑" panose="020B0503020204020204" pitchFamily="34" charset="-122"/>
              </a:rPr>
              <a:t>过度的金融监管</a:t>
            </a:r>
          </a:p>
          <a:p>
            <a:pPr lvl="0">
              <a:lnSpc>
                <a:spcPct val="150000"/>
              </a:lnSpc>
            </a:pPr>
            <a:endParaRPr lang="zh-CN" altLang="en-US"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27005276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endParaRPr lang="zh-CN" altLang="en-US" b="1" dirty="0">
              <a:solidFill>
                <a:schemeClr val="tx1"/>
              </a:solidFill>
              <a:latin typeface="微软雅黑" panose="020B0503020204020204" pitchFamily="34" charset="-122"/>
              <a:ea typeface="微软雅黑" panose="020B0503020204020204" pitchFamily="34" charset="-122"/>
            </a:endParaRPr>
          </a:p>
        </p:txBody>
      </p:sp>
      <p:sp>
        <p:nvSpPr>
          <p:cNvPr id="3" name="内容占位符 2"/>
          <p:cNvSpPr>
            <a:spLocks noGrp="1"/>
          </p:cNvSpPr>
          <p:nvPr>
            <p:ph idx="1"/>
          </p:nvPr>
        </p:nvSpPr>
        <p:spPr>
          <a:xfrm>
            <a:off x="965835" y="1085850"/>
            <a:ext cx="6916420" cy="3311525"/>
          </a:xfrm>
        </p:spPr>
        <p:txBody>
          <a:bodyPr>
            <a:noAutofit/>
          </a:bodyPr>
          <a:lstStyle/>
          <a:p>
            <a:pPr fontAlgn="base">
              <a:lnSpc>
                <a:spcPct val="150000"/>
              </a:lnSpc>
            </a:pPr>
            <a:r>
              <a:rPr lang="en-US" altLang="zh-CN" dirty="0">
                <a:solidFill>
                  <a:schemeClr val="tx1"/>
                </a:solidFill>
                <a:latin typeface="微软雅黑" panose="020B0503020204020204" pitchFamily="34" charset="-122"/>
                <a:ea typeface="微软雅黑" panose="020B0503020204020204" pitchFamily="34" charset="-122"/>
              </a:rPr>
              <a:t>5</a:t>
            </a:r>
            <a:r>
              <a:rPr lang="zh-CN" altLang="en-US"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在我国，具有人民币发行权的机构是</a:t>
            </a:r>
            <a:r>
              <a:rPr lang="en-US" altLang="zh-CN" dirty="0">
                <a:solidFill>
                  <a:schemeClr val="tx1"/>
                </a:solidFill>
                <a:latin typeface="微软雅黑" panose="020B0503020204020204" pitchFamily="34" charset="-122"/>
                <a:ea typeface="微软雅黑" panose="020B0503020204020204" pitchFamily="34" charset="-122"/>
              </a:rPr>
              <a:t>(    )</a:t>
            </a:r>
            <a:r>
              <a:rPr lang="zh-CN" altLang="zh-CN" dirty="0">
                <a:solidFill>
                  <a:schemeClr val="tx1"/>
                </a:solidFill>
                <a:latin typeface="微软雅黑" panose="020B0503020204020204" pitchFamily="34" charset="-122"/>
                <a:ea typeface="微软雅黑" panose="020B0503020204020204" pitchFamily="34" charset="-122"/>
              </a:rPr>
              <a:t>。</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A.</a:t>
            </a:r>
            <a:r>
              <a:rPr lang="zh-CN" altLang="zh-CN" dirty="0">
                <a:solidFill>
                  <a:schemeClr val="tx1"/>
                </a:solidFill>
                <a:latin typeface="微软雅黑" panose="020B0503020204020204" pitchFamily="34" charset="-122"/>
                <a:ea typeface="微软雅黑" panose="020B0503020204020204" pitchFamily="34" charset="-122"/>
              </a:rPr>
              <a:t>中国银行</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B.</a:t>
            </a:r>
            <a:r>
              <a:rPr lang="zh-CN" altLang="zh-CN" dirty="0">
                <a:solidFill>
                  <a:schemeClr val="tx1"/>
                </a:solidFill>
                <a:latin typeface="微软雅黑" panose="020B0503020204020204" pitchFamily="34" charset="-122"/>
                <a:ea typeface="微软雅黑" panose="020B0503020204020204" pitchFamily="34" charset="-122"/>
              </a:rPr>
              <a:t>交通银行</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C.</a:t>
            </a:r>
            <a:r>
              <a:rPr lang="zh-CN" altLang="zh-CN" dirty="0">
                <a:solidFill>
                  <a:schemeClr val="tx1"/>
                </a:solidFill>
                <a:latin typeface="微软雅黑" panose="020B0503020204020204" pitchFamily="34" charset="-122"/>
                <a:ea typeface="微软雅黑" panose="020B0503020204020204" pitchFamily="34" charset="-122"/>
              </a:rPr>
              <a:t>中国人民银行</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D.</a:t>
            </a:r>
            <a:r>
              <a:rPr lang="zh-CN" altLang="zh-CN" dirty="0">
                <a:solidFill>
                  <a:schemeClr val="tx1"/>
                </a:solidFill>
                <a:latin typeface="微软雅黑" panose="020B0503020204020204" pitchFamily="34" charset="-122"/>
                <a:ea typeface="微软雅黑" panose="020B0503020204020204" pitchFamily="34" charset="-122"/>
              </a:rPr>
              <a:t>国家外汇管理局</a:t>
            </a:r>
          </a:p>
          <a:p>
            <a:pPr lvl="0">
              <a:lnSpc>
                <a:spcPct val="150000"/>
              </a:lnSpc>
            </a:pPr>
            <a:endParaRPr lang="zh-CN" altLang="en-US"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19309659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endParaRPr lang="zh-CN" altLang="en-US" b="1" dirty="0">
              <a:solidFill>
                <a:schemeClr val="tx1"/>
              </a:solidFill>
              <a:latin typeface="微软雅黑" panose="020B0503020204020204" pitchFamily="34" charset="-122"/>
              <a:ea typeface="微软雅黑" panose="020B0503020204020204" pitchFamily="34" charset="-122"/>
            </a:endParaRPr>
          </a:p>
        </p:txBody>
      </p:sp>
      <p:sp>
        <p:nvSpPr>
          <p:cNvPr id="3" name="内容占位符 2"/>
          <p:cNvSpPr>
            <a:spLocks noGrp="1"/>
          </p:cNvSpPr>
          <p:nvPr>
            <p:ph idx="1"/>
          </p:nvPr>
        </p:nvSpPr>
        <p:spPr>
          <a:xfrm>
            <a:off x="965835" y="1085850"/>
            <a:ext cx="6916420" cy="3311525"/>
          </a:xfrm>
        </p:spPr>
        <p:txBody>
          <a:bodyPr>
            <a:noAutofit/>
          </a:bodyPr>
          <a:lstStyle/>
          <a:p>
            <a:pPr fontAlgn="base">
              <a:lnSpc>
                <a:spcPct val="150000"/>
              </a:lnSpc>
            </a:pPr>
            <a:r>
              <a:rPr lang="en-US" altLang="zh-CN" dirty="0">
                <a:solidFill>
                  <a:schemeClr val="tx1"/>
                </a:solidFill>
                <a:latin typeface="微软雅黑" panose="020B0503020204020204" pitchFamily="34" charset="-122"/>
                <a:ea typeface="微软雅黑" panose="020B0503020204020204" pitchFamily="34" charset="-122"/>
              </a:rPr>
              <a:t>6</a:t>
            </a:r>
            <a:r>
              <a:rPr lang="zh-CN" altLang="en-US"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中央银行资产负债表负债方的主要项目是</a:t>
            </a:r>
            <a:r>
              <a:rPr lang="en-US" altLang="zh-CN" dirty="0">
                <a:solidFill>
                  <a:schemeClr val="tx1"/>
                </a:solidFill>
                <a:latin typeface="微软雅黑" panose="020B0503020204020204" pitchFamily="34" charset="-122"/>
                <a:ea typeface="微软雅黑" panose="020B0503020204020204" pitchFamily="34" charset="-122"/>
              </a:rPr>
              <a:t>(    )</a:t>
            </a:r>
            <a:r>
              <a:rPr lang="zh-CN" altLang="zh-CN" dirty="0">
                <a:solidFill>
                  <a:schemeClr val="tx1"/>
                </a:solidFill>
                <a:latin typeface="微软雅黑" panose="020B0503020204020204" pitchFamily="34" charset="-122"/>
                <a:ea typeface="微软雅黑" panose="020B0503020204020204" pitchFamily="34" charset="-122"/>
              </a:rPr>
              <a:t>。</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A</a:t>
            </a:r>
            <a:r>
              <a:rPr lang="zh-CN" altLang="zh-CN" dirty="0">
                <a:solidFill>
                  <a:schemeClr val="tx1"/>
                </a:solidFill>
                <a:latin typeface="微软雅黑" panose="020B0503020204020204" pitchFamily="34" charset="-122"/>
                <a:ea typeface="微软雅黑" panose="020B0503020204020204" pitchFamily="34" charset="-122"/>
              </a:rPr>
              <a:t>．货币黄金</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B.</a:t>
            </a:r>
            <a:r>
              <a:rPr lang="zh-CN" altLang="zh-CN" dirty="0">
                <a:solidFill>
                  <a:schemeClr val="tx1"/>
                </a:solidFill>
                <a:latin typeface="微软雅黑" panose="020B0503020204020204" pitchFamily="34" charset="-122"/>
                <a:ea typeface="微软雅黑" panose="020B0503020204020204" pitchFamily="34" charset="-122"/>
              </a:rPr>
              <a:t>储备货币</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C</a:t>
            </a:r>
            <a:r>
              <a:rPr lang="zh-CN" altLang="zh-CN" dirty="0">
                <a:solidFill>
                  <a:schemeClr val="tx1"/>
                </a:solidFill>
                <a:latin typeface="微软雅黑" panose="020B0503020204020204" pitchFamily="34" charset="-122"/>
                <a:ea typeface="微软雅黑" panose="020B0503020204020204" pitchFamily="34" charset="-122"/>
              </a:rPr>
              <a:t>．外汇</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D</a:t>
            </a:r>
            <a:r>
              <a:rPr lang="zh-CN" altLang="zh-CN" dirty="0">
                <a:solidFill>
                  <a:schemeClr val="tx1"/>
                </a:solidFill>
                <a:latin typeface="微软雅黑" panose="020B0503020204020204" pitchFamily="34" charset="-122"/>
                <a:ea typeface="微软雅黑" panose="020B0503020204020204" pitchFamily="34" charset="-122"/>
              </a:rPr>
              <a:t>．自有资金</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endParaRPr lang="zh-CN" altLang="en-US"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12477415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endParaRPr lang="zh-CN" altLang="en-US" b="1" dirty="0">
              <a:solidFill>
                <a:schemeClr val="tx1"/>
              </a:solidFill>
              <a:latin typeface="微软雅黑" panose="020B0503020204020204" pitchFamily="34" charset="-122"/>
              <a:ea typeface="微软雅黑" panose="020B0503020204020204" pitchFamily="34" charset="-122"/>
            </a:endParaRPr>
          </a:p>
        </p:txBody>
      </p:sp>
      <p:sp>
        <p:nvSpPr>
          <p:cNvPr id="3" name="内容占位符 2"/>
          <p:cNvSpPr>
            <a:spLocks noGrp="1"/>
          </p:cNvSpPr>
          <p:nvPr>
            <p:ph idx="1"/>
          </p:nvPr>
        </p:nvSpPr>
        <p:spPr>
          <a:xfrm>
            <a:off x="965835" y="1085850"/>
            <a:ext cx="6916420" cy="3311525"/>
          </a:xfrm>
        </p:spPr>
        <p:txBody>
          <a:bodyPr>
            <a:noAutofit/>
          </a:bodyPr>
          <a:lstStyle/>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7</a:t>
            </a:r>
            <a:r>
              <a:rPr lang="zh-CN" altLang="en-US"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我国货币政策的目标是（　）。</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 A.</a:t>
            </a:r>
            <a:r>
              <a:rPr lang="zh-CN" altLang="zh-CN" dirty="0">
                <a:solidFill>
                  <a:schemeClr val="tx1"/>
                </a:solidFill>
                <a:latin typeface="微软雅黑" panose="020B0503020204020204" pitchFamily="34" charset="-122"/>
                <a:ea typeface="微软雅黑" panose="020B0503020204020204" pitchFamily="34" charset="-122"/>
              </a:rPr>
              <a:t>保持国家外汇储备的适度增长</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 B.</a:t>
            </a:r>
            <a:r>
              <a:rPr lang="zh-CN" altLang="zh-CN" dirty="0">
                <a:solidFill>
                  <a:schemeClr val="tx1"/>
                </a:solidFill>
                <a:latin typeface="微软雅黑" panose="020B0503020204020204" pitchFamily="34" charset="-122"/>
                <a:ea typeface="微软雅黑" panose="020B0503020204020204" pitchFamily="34" charset="-122"/>
              </a:rPr>
              <a:t>保持国内生产总值以较快的速度增长</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 C.</a:t>
            </a:r>
            <a:r>
              <a:rPr lang="zh-CN" altLang="zh-CN" dirty="0">
                <a:solidFill>
                  <a:schemeClr val="tx1"/>
                </a:solidFill>
                <a:latin typeface="微软雅黑" panose="020B0503020204020204" pitchFamily="34" charset="-122"/>
                <a:ea typeface="微软雅黑" panose="020B0503020204020204" pitchFamily="34" charset="-122"/>
              </a:rPr>
              <a:t>保持货币币值稳定，并以此促进经济增长</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 D.</a:t>
            </a:r>
            <a:r>
              <a:rPr lang="zh-CN" altLang="zh-CN" dirty="0">
                <a:solidFill>
                  <a:schemeClr val="tx1"/>
                </a:solidFill>
                <a:latin typeface="微软雅黑" panose="020B0503020204020204" pitchFamily="34" charset="-122"/>
                <a:ea typeface="微软雅黑" panose="020B0503020204020204" pitchFamily="34" charset="-122"/>
              </a:rPr>
              <a:t>保证充分就业</a:t>
            </a:r>
          </a:p>
          <a:p>
            <a:pPr fontAlgn="base">
              <a:lnSpc>
                <a:spcPct val="150000"/>
              </a:lnSpc>
            </a:pPr>
            <a:endParaRPr lang="zh-CN" altLang="en-US"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770750163"/>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KSO_WM_TEMPLATE_THUMBS_INDEX" val="1、4、7、12、13、14、15、16、17、18、20、24、25、28、33、36、40、43、44"/>
  <p:tag name="KSO_WM_TEMPLATE_SUBCATEGORY" val="19"/>
  <p:tag name="KSO_WM_TAG_VERSION" val="1.0"/>
  <p:tag name="KSO_WM_BEAUTIFY_FLAG" val="#wm#"/>
  <p:tag name="KSO_WM_TEMPLATE_CATEGORY" val="custom"/>
  <p:tag name="KSO_WM_TEMPLATE_INDEX" val="20205081"/>
  <p:tag name="KSO_WM_TEMPLATE_MASTER_TYPE" val="0"/>
  <p:tag name="KSO_WM_TEMPLATE_COLOR_TYPE" val="1"/>
  <p:tag name="KSO_WM_UNIT_SHOW_EDIT_AREA_INDICATION" val="1"/>
</p:tagLst>
</file>

<file path=ppt/tags/tag1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0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10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10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10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10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10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10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10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10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10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1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1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11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11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11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11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11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11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11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11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11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1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2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2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2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2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2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2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3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4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5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3.xml><?xml version="1.0" encoding="utf-8"?>
<p:tagLst xmlns:a="http://schemas.openxmlformats.org/drawingml/2006/main" xmlns:r="http://schemas.openxmlformats.org/officeDocument/2006/relationships" xmlns:p="http://schemas.openxmlformats.org/presentationml/2006/main">
  <p:tag name="KSO_WM_TEMPLATE_THUMBS_INDEX" val="1、4、7、12、13、14、15、16、17、18、20、24、25、28、33、36、40、43、44"/>
  <p:tag name="KSO_WM_TEMPLATE_SUBCATEGORY" val="19"/>
  <p:tag name="KSO_WM_TAG_VERSION" val="1.0"/>
  <p:tag name="KSO_WM_BEAUTIFY_FLAG" val="#wm#"/>
  <p:tag name="KSO_WM_TEMPLATE_CATEGORY" val="custom"/>
  <p:tag name="KSO_WM_TEMPLATE_INDEX" val="20205081"/>
  <p:tag name="KSO_WM_TEMPLATE_MASTER_TYPE" val="0"/>
  <p:tag name="KSO_WM_TEMPLATE_COLOR_TYPE" val="1"/>
  <p:tag name="KSO_WM_UNIT_SHOW_EDIT_AREA_INDICATION" val="1"/>
</p:tagLst>
</file>

<file path=ppt/tags/tag6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6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6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7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7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7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7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7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8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8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8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8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8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8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8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8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8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8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9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9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9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9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9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9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9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9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9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9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药剂师">
  <a:themeElements>
    <a:clrScheme name="药剂师">
      <a:dk1>
        <a:sysClr val="windowText" lastClr="000000"/>
      </a:dk1>
      <a:lt1>
        <a:sysClr val="window" lastClr="FFFFFF"/>
      </a:lt1>
      <a:dk2>
        <a:srgbClr val="564B3C"/>
      </a:dk2>
      <a:lt2>
        <a:srgbClr val="ECEDD1"/>
      </a:lt2>
      <a:accent1>
        <a:srgbClr val="93A299"/>
      </a:accent1>
      <a:accent2>
        <a:srgbClr val="CF543F"/>
      </a:accent2>
      <a:accent3>
        <a:srgbClr val="B5AE53"/>
      </a:accent3>
      <a:accent4>
        <a:srgbClr val="848058"/>
      </a:accent4>
      <a:accent5>
        <a:srgbClr val="E8B54D"/>
      </a:accent5>
      <a:accent6>
        <a:srgbClr val="786C71"/>
      </a:accent6>
      <a:hlink>
        <a:srgbClr val="CCCC00"/>
      </a:hlink>
      <a:folHlink>
        <a:srgbClr val="B2B2B2"/>
      </a:folHlink>
    </a:clrScheme>
    <a:fontScheme name="药剂师">
      <a:majorFont>
        <a:latin typeface="Book Antiqua"/>
        <a:ea typeface=""/>
        <a:cs typeface=""/>
        <a:font script="Jpan" typeface="HGS明朝B"/>
        <a:font script="Hang" typeface="HY견명조"/>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ＭＳ ゴシック"/>
        <a:font script="Hang" typeface="HY견명조"/>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药剂师">
      <a:fillStyleLst>
        <a:solidFill>
          <a:schemeClr val="phClr"/>
        </a:solidFill>
        <a:gradFill rotWithShape="1">
          <a:gsLst>
            <a:gs pos="0">
              <a:schemeClr val="phClr">
                <a:tint val="1000"/>
                <a:satMod val="100000"/>
              </a:schemeClr>
            </a:gs>
            <a:gs pos="68000">
              <a:schemeClr val="phClr">
                <a:tint val="77000"/>
                <a:satMod val="100000"/>
              </a:schemeClr>
            </a:gs>
            <a:gs pos="81000">
              <a:schemeClr val="phClr">
                <a:tint val="79000"/>
                <a:satMod val="100000"/>
              </a:schemeClr>
            </a:gs>
            <a:gs pos="86000">
              <a:schemeClr val="phClr">
                <a:tint val="73000"/>
                <a:satMod val="100000"/>
              </a:schemeClr>
            </a:gs>
            <a:gs pos="100000">
              <a:schemeClr val="phClr">
                <a:tint val="35000"/>
                <a:satMod val="100000"/>
              </a:schemeClr>
            </a:gs>
          </a:gsLst>
          <a:lin ang="5400000" scaled="0"/>
        </a:gradFill>
        <a:gradFill rotWithShape="1">
          <a:gsLst>
            <a:gs pos="0">
              <a:schemeClr val="phClr">
                <a:tint val="73000"/>
                <a:shade val="100000"/>
                <a:satMod val="150000"/>
              </a:schemeClr>
            </a:gs>
            <a:gs pos="25000">
              <a:schemeClr val="phClr">
                <a:tint val="96000"/>
                <a:shade val="80000"/>
                <a:satMod val="105000"/>
              </a:schemeClr>
            </a:gs>
            <a:gs pos="38000">
              <a:schemeClr val="phClr">
                <a:tint val="96000"/>
                <a:shade val="59000"/>
                <a:satMod val="120000"/>
              </a:schemeClr>
            </a:gs>
            <a:gs pos="55000">
              <a:schemeClr val="phClr">
                <a:tint val="100000"/>
                <a:shade val="57000"/>
                <a:satMod val="120000"/>
              </a:schemeClr>
            </a:gs>
            <a:gs pos="80000">
              <a:schemeClr val="phClr">
                <a:tint val="100000"/>
                <a:shade val="56000"/>
                <a:satMod val="145000"/>
              </a:schemeClr>
            </a:gs>
            <a:gs pos="88000">
              <a:schemeClr val="phClr">
                <a:tint val="100000"/>
                <a:shade val="63000"/>
                <a:satMod val="160000"/>
              </a:schemeClr>
            </a:gs>
            <a:gs pos="100000">
              <a:schemeClr val="phClr">
                <a:tint val="99000"/>
                <a:shade val="100000"/>
                <a:satMod val="155000"/>
              </a:schemeClr>
            </a:gs>
          </a:gsLst>
          <a:lin ang="54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scene3d>
            <a:camera prst="orthographicFront">
              <a:rot lat="0" lon="0" rev="0"/>
            </a:camera>
            <a:lightRig rig="glow" dir="tl">
              <a:rot lat="0" lon="0" rev="1800000"/>
            </a:lightRig>
          </a:scene3d>
          <a:sp3d contourW="10160" prstMaterial="dkEdge">
            <a:bevelT w="0" h="0" prst="angle"/>
            <a:contourClr>
              <a:schemeClr val="phClr">
                <a:shade val="30000"/>
                <a:satMod val="150000"/>
              </a:schemeClr>
            </a:contourClr>
          </a:sp3d>
        </a:effectStyle>
        <a:effectStyle>
          <a:effectLst>
            <a:glow rad="50800">
              <a:schemeClr val="phClr">
                <a:tint val="68000"/>
                <a:shade val="93000"/>
                <a:alpha val="37000"/>
                <a:satMod val="250000"/>
              </a:schemeClr>
            </a:glow>
          </a:effectLst>
          <a:scene3d>
            <a:camera prst="orthographicFront">
              <a:rot lat="0" lon="0" rev="0"/>
            </a:camera>
            <a:lightRig rig="glow" dir="t">
              <a:rot lat="0" lon="0" rev="1800000"/>
            </a:lightRig>
          </a:scene3d>
          <a:sp3d contourW="10160" prstMaterial="dkEdge">
            <a:bevelT w="20320" h="19050" prst="angle"/>
            <a:contourClr>
              <a:schemeClr val="phClr">
                <a:shade val="30000"/>
                <a:satMod val="150000"/>
              </a:schemeClr>
            </a:contourClr>
          </a:sp3d>
        </a:effectStyle>
      </a:effectStyleLst>
      <a:bgFillStyleLst>
        <a:solidFill>
          <a:schemeClr val="phClr"/>
        </a:solidFill>
        <a:solidFill>
          <a:schemeClr val="phClr">
            <a:tint val="93000"/>
            <a:satMod val="140000"/>
          </a:schemeClr>
        </a:solidFill>
        <a:blipFill rotWithShape="1">
          <a:blip xmlns:r="http://schemas.openxmlformats.org/officeDocument/2006/relationships" r:embed="rId1">
            <a:duotone>
              <a:schemeClr val="phClr">
                <a:tint val="70000"/>
                <a:satMod val="170000"/>
              </a:schemeClr>
              <a:schemeClr val="phClr">
                <a:shade val="70000"/>
                <a:satMod val="130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自定义设计方案">
  <a:themeElements>
    <a:clrScheme name="新版空白演示配色">
      <a:dk1>
        <a:srgbClr val="000000"/>
      </a:dk1>
      <a:lt1>
        <a:srgbClr val="FFFFFF"/>
      </a:lt1>
      <a:dk2>
        <a:srgbClr val="0F1423"/>
      </a:dk2>
      <a:lt2>
        <a:srgbClr val="FFFFFF"/>
      </a:lt2>
      <a:accent1>
        <a:srgbClr val="6096E6"/>
      </a:accent1>
      <a:accent2>
        <a:srgbClr val="58B6E5"/>
      </a:accent2>
      <a:accent3>
        <a:srgbClr val="56CA95"/>
      </a:accent3>
      <a:accent4>
        <a:srgbClr val="FFBA55"/>
      </a:accent4>
      <a:accent5>
        <a:srgbClr val="F18870"/>
      </a:accent5>
      <a:accent6>
        <a:srgbClr val="EC5F74"/>
      </a:accent6>
      <a:hlink>
        <a:srgbClr val="0563C1"/>
      </a:hlink>
      <a:folHlink>
        <a:srgbClr val="954D72"/>
      </a:folHlink>
    </a:clrScheme>
    <a:fontScheme name="自定义 9">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3.xml><?xml version="1.0" encoding="utf-8"?>
<a:theme xmlns:a="http://schemas.openxmlformats.org/drawingml/2006/main" name="1_自定义设计方案">
  <a:themeElements>
    <a:clrScheme name="新版空白演示配色">
      <a:dk1>
        <a:srgbClr val="000000"/>
      </a:dk1>
      <a:lt1>
        <a:srgbClr val="FFFFFF"/>
      </a:lt1>
      <a:dk2>
        <a:srgbClr val="0F1423"/>
      </a:dk2>
      <a:lt2>
        <a:srgbClr val="FFFFFF"/>
      </a:lt2>
      <a:accent1>
        <a:srgbClr val="6096E6"/>
      </a:accent1>
      <a:accent2>
        <a:srgbClr val="58B6E5"/>
      </a:accent2>
      <a:accent3>
        <a:srgbClr val="56CA95"/>
      </a:accent3>
      <a:accent4>
        <a:srgbClr val="FFBA55"/>
      </a:accent4>
      <a:accent5>
        <a:srgbClr val="F18870"/>
      </a:accent5>
      <a:accent6>
        <a:srgbClr val="EC5F74"/>
      </a:accent6>
      <a:hlink>
        <a:srgbClr val="0563C1"/>
      </a:hlink>
      <a:folHlink>
        <a:srgbClr val="954D72"/>
      </a:folHlink>
    </a:clrScheme>
    <a:fontScheme name="自定义 9">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4.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5.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Apothecary</Template>
  <TotalTime>1721</TotalTime>
  <Words>1285</Words>
  <Application>Microsoft Macintosh PowerPoint</Application>
  <PresentationFormat>全屏显示(16:9)</PresentationFormat>
  <Paragraphs>276</Paragraphs>
  <Slides>57</Slides>
  <Notes>55</Notes>
  <HiddenSlides>0</HiddenSlides>
  <MMClips>0</MMClips>
  <ScaleCrop>false</ScaleCrop>
  <HeadingPairs>
    <vt:vector size="4" baseType="variant">
      <vt:variant>
        <vt:lpstr>主题</vt:lpstr>
      </vt:variant>
      <vt:variant>
        <vt:i4>3</vt:i4>
      </vt:variant>
      <vt:variant>
        <vt:lpstr>幻灯片标题</vt:lpstr>
      </vt:variant>
      <vt:variant>
        <vt:i4>57</vt:i4>
      </vt:variant>
    </vt:vector>
  </HeadingPairs>
  <TitlesOfParts>
    <vt:vector size="60" baseType="lpstr">
      <vt:lpstr>药剂师</vt:lpstr>
      <vt:lpstr>自定义设计方案</vt:lpstr>
      <vt:lpstr>1_自定义设计方案</vt:lpstr>
      <vt:lpstr>PowerPoint 演示文稿</vt:lpstr>
      <vt:lpstr>PowerPoint 演示文稿</vt:lpstr>
      <vt:lpstr>考核第三部分知识点（十八至二十二章）的题目</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  </vt:lpstr>
      <vt:lpstr>PowerPoint 演示文稿</vt:lpstr>
      <vt:lpstr>考核第四部分知识点（二十三章至二十七章）的题目</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考核第五部分知识点（二十八章至三十二章）的题目</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考核第五部分知识点（三十三章至三十七章）的题目</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课后记得多刷题、多复习、多预习~</vt:lpstr>
    </vt:vector>
  </TitlesOfParts>
  <Company>China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现代物流学</dc:title>
  <dc:creator>User</dc:creator>
  <cp:lastModifiedBy>Microsoft Office 用户</cp:lastModifiedBy>
  <cp:revision>295</cp:revision>
  <dcterms:created xsi:type="dcterms:W3CDTF">2020-06-29T06:29:00Z</dcterms:created>
  <dcterms:modified xsi:type="dcterms:W3CDTF">2020-11-02T00:12:57Z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2052-11.1.0.9828</vt:lpwstr>
  </property>
</Properties>
</file>