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jpg" ContentType="image/jpe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theme/theme3.xml" ContentType="application/vnd.openxmlformats-officedocument.theme+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tags/tag87.xml" ContentType="application/vnd.openxmlformats-officedocument.presentationml.tags+xml"/>
  <Override PartName="/ppt/tags/tag88.xml" ContentType="application/vnd.openxmlformats-officedocument.presentationml.tags+xml"/>
  <Override PartName="/ppt/tags/tag89.xml" ContentType="application/vnd.openxmlformats-officedocument.presentationml.tags+xml"/>
  <Override PartName="/ppt/tags/tag90.xml" ContentType="application/vnd.openxmlformats-officedocument.presentationml.tags+xml"/>
  <Override PartName="/ppt/tags/tag91.xml" ContentType="application/vnd.openxmlformats-officedocument.presentationml.tags+xml"/>
  <Override PartName="/ppt/tags/tag92.xml" ContentType="application/vnd.openxmlformats-officedocument.presentationml.tags+xml"/>
  <Override PartName="/ppt/tags/tag93.xml" ContentType="application/vnd.openxmlformats-officedocument.presentationml.tags+xml"/>
  <Override PartName="/ppt/tags/tag94.xml" ContentType="application/vnd.openxmlformats-officedocument.presentationml.tags+xml"/>
  <Override PartName="/ppt/tags/tag95.xml" ContentType="application/vnd.openxmlformats-officedocument.presentationml.tags+xml"/>
  <Override PartName="/ppt/tags/tag96.xml" ContentType="application/vnd.openxmlformats-officedocument.presentationml.tags+xml"/>
  <Override PartName="/ppt/tags/tag97.xml" ContentType="application/vnd.openxmlformats-officedocument.presentationml.tags+xml"/>
  <Override PartName="/ppt/tags/tag98.xml" ContentType="application/vnd.openxmlformats-officedocument.presentationml.tags+xml"/>
  <Override PartName="/ppt/tags/tag99.xml" ContentType="application/vnd.openxmlformats-officedocument.presentationml.tags+xml"/>
  <Override PartName="/ppt/tags/tag100.xml" ContentType="application/vnd.openxmlformats-officedocument.presentationml.tags+xml"/>
  <Override PartName="/ppt/tags/tag101.xml" ContentType="application/vnd.openxmlformats-officedocument.presentationml.tags+xml"/>
  <Override PartName="/ppt/tags/tag102.xml" ContentType="application/vnd.openxmlformats-officedocument.presentationml.tags+xml"/>
  <Override PartName="/ppt/tags/tag103.xml" ContentType="application/vnd.openxmlformats-officedocument.presentationml.tags+xml"/>
  <Override PartName="/ppt/tags/tag104.xml" ContentType="application/vnd.openxmlformats-officedocument.presentationml.tags+xml"/>
  <Override PartName="/ppt/tags/tag105.xml" ContentType="application/vnd.openxmlformats-officedocument.presentationml.tags+xml"/>
  <Override PartName="/ppt/tags/tag106.xml" ContentType="application/vnd.openxmlformats-officedocument.presentationml.tags+xml"/>
  <Override PartName="/ppt/tags/tag107.xml" ContentType="application/vnd.openxmlformats-officedocument.presentationml.tags+xml"/>
  <Override PartName="/ppt/tags/tag108.xml" ContentType="application/vnd.openxmlformats-officedocument.presentationml.tags+xml"/>
  <Override PartName="/ppt/tags/tag109.xml" ContentType="application/vnd.openxmlformats-officedocument.presentationml.tags+xml"/>
  <Override PartName="/ppt/tags/tag110.xml" ContentType="application/vnd.openxmlformats-officedocument.presentationml.tags+xml"/>
  <Override PartName="/ppt/tags/tag111.xml" ContentType="application/vnd.openxmlformats-officedocument.presentationml.tags+xml"/>
  <Override PartName="/ppt/tags/tag112.xml" ContentType="application/vnd.openxmlformats-officedocument.presentationml.tags+xml"/>
  <Override PartName="/ppt/tags/tag113.xml" ContentType="application/vnd.openxmlformats-officedocument.presentationml.tags+xml"/>
  <Override PartName="/ppt/tags/tag114.xml" ContentType="application/vnd.openxmlformats-officedocument.presentationml.tags+xml"/>
  <Override PartName="/ppt/tags/tag115.xml" ContentType="application/vnd.openxmlformats-officedocument.presentationml.tags+xml"/>
  <Override PartName="/ppt/tags/tag116.xml" ContentType="application/vnd.openxmlformats-officedocument.presentationml.tags+xml"/>
  <Override PartName="/ppt/tags/tag117.xml" ContentType="application/vnd.openxmlformats-officedocument.presentationml.tags+xml"/>
  <Override PartName="/ppt/tags/tag118.xml" ContentType="application/vnd.openxmlformats-officedocument.presentationml.tags+xml"/>
  <Override PartName="/ppt/tags/tag119.xml" ContentType="application/vnd.openxmlformats-officedocument.presentationml.tags+xml"/>
  <Override PartName="/ppt/tags/tag120.xml" ContentType="application/vnd.openxmlformats-officedocument.presentationml.tags+xml"/>
  <Override PartName="/ppt/tags/tag121.xml" ContentType="application/vnd.openxmlformats-officedocument.presentationml.tags+xml"/>
  <Override PartName="/ppt/tags/tag122.xml" ContentType="application/vnd.openxmlformats-officedocument.presentationml.tags+xml"/>
  <Override PartName="/ppt/tags/tag123.xml" ContentType="application/vnd.openxmlformats-officedocument.presentationml.tags+xml"/>
  <Override PartName="/ppt/tags/tag124.xml" ContentType="application/vnd.openxmlformats-officedocument.presentationml.tags+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5" Type="http://schemas.openxmlformats.org/officeDocument/2006/relationships/custom-properties" Target="docProps/custom.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62" r:id="rId2"/>
    <p:sldMasterId id="2147483675" r:id="rId3"/>
  </p:sldMasterIdLst>
  <p:notesMasterIdLst>
    <p:notesMasterId r:id="rId42"/>
  </p:notesMasterIdLst>
  <p:handoutMasterIdLst>
    <p:handoutMasterId r:id="rId43"/>
  </p:handoutMasterIdLst>
  <p:sldIdLst>
    <p:sldId id="1110" r:id="rId4"/>
    <p:sldId id="1078" r:id="rId5"/>
    <p:sldId id="1112" r:id="rId6"/>
    <p:sldId id="1113" r:id="rId7"/>
    <p:sldId id="1114" r:id="rId8"/>
    <p:sldId id="1102" r:id="rId9"/>
    <p:sldId id="1136" r:id="rId10"/>
    <p:sldId id="1137" r:id="rId11"/>
    <p:sldId id="1138" r:id="rId12"/>
    <p:sldId id="1139" r:id="rId13"/>
    <p:sldId id="1140" r:id="rId14"/>
    <p:sldId id="1141" r:id="rId15"/>
    <p:sldId id="1115" r:id="rId16"/>
    <p:sldId id="1116" r:id="rId17"/>
    <p:sldId id="1117" r:id="rId18"/>
    <p:sldId id="1142" r:id="rId19"/>
    <p:sldId id="1118" r:id="rId20"/>
    <p:sldId id="1131" r:id="rId21"/>
    <p:sldId id="1132" r:id="rId22"/>
    <p:sldId id="1119" r:id="rId23"/>
    <p:sldId id="1120" r:id="rId24"/>
    <p:sldId id="1121" r:id="rId25"/>
    <p:sldId id="1122" r:id="rId26"/>
    <p:sldId id="1123" r:id="rId27"/>
    <p:sldId id="1129" r:id="rId28"/>
    <p:sldId id="1130" r:id="rId29"/>
    <p:sldId id="1143" r:id="rId30"/>
    <p:sldId id="1144" r:id="rId31"/>
    <p:sldId id="1145" r:id="rId32"/>
    <p:sldId id="1146" r:id="rId33"/>
    <p:sldId id="1147" r:id="rId34"/>
    <p:sldId id="1148" r:id="rId35"/>
    <p:sldId id="1149" r:id="rId36"/>
    <p:sldId id="1150" r:id="rId37"/>
    <p:sldId id="1154" r:id="rId38"/>
    <p:sldId id="1152" r:id="rId39"/>
    <p:sldId id="1155" r:id="rId40"/>
    <p:sldId id="1156" r:id="rId41"/>
  </p:sldIdLst>
  <p:sldSz cx="9144000" cy="5143500" type="screen16x9"/>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1620">
          <p15:clr>
            <a:srgbClr val="A4A3A4"/>
          </p15:clr>
        </p15:guide>
        <p15:guide id="2" pos="2787">
          <p15:clr>
            <a:srgbClr val="A4A3A4"/>
          </p15:clr>
        </p15:guide>
      </p15:sldGuideLst>
    </p:ext>
    <p:ext uri="{2D200454-40CA-4A62-9FC3-DE9A4176ACB9}">
      <p15:notesGuideLst xmlns:p15="http://schemas.microsoft.com/office/powerpoint/2012/main" xmlns=""/>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xbany" initials="xb21cn" lastIdx="1" clrIdx="0"/>
  <p:cmAuthor id="1" name="ms" initials="m" lastIdx="2" clrIdx="0"/>
  <p:cmAuthor id="3" name="MSedu" initials="M" lastIdx="4" clrIdx="2"/>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无样式，网格型">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0" d="100"/>
          <a:sy n="100" d="100"/>
        </p:scale>
        <p:origin x="-896" y="-96"/>
      </p:cViewPr>
      <p:guideLst>
        <p:guide orient="horz" pos="1620"/>
        <p:guide pos="2787"/>
      </p:guideLst>
    </p:cSldViewPr>
  </p:slideViewPr>
  <p:notesTextViewPr>
    <p:cViewPr>
      <p:scale>
        <a:sx n="1" d="1"/>
        <a:sy n="1" d="1"/>
      </p:scale>
      <p:origin x="0" y="0"/>
    </p:cViewPr>
  </p:notesTextViewPr>
  <p:notesViewPr>
    <p:cSldViewPr>
      <p:cViewPr varScale="1">
        <p:scale>
          <a:sx n="55" d="100"/>
          <a:sy n="55" d="100"/>
        </p:scale>
        <p:origin x="2880" y="84"/>
      </p:cViewPr>
      <p:guideLst/>
    </p:cSldViewPr>
  </p:notesViewPr>
  <p:gridSpacing cx="72008" cy="72008"/>
</p:viewPr>
</file>

<file path=ppt/_rels/presentation.xml.rels><?xml version="1.0" encoding="UTF-8" standalone="yes"?>
<Relationships xmlns="http://schemas.openxmlformats.org/package/2006/relationships"><Relationship Id="rId46" Type="http://schemas.openxmlformats.org/officeDocument/2006/relationships/presProps" Target="presProps.xml"/><Relationship Id="rId47" Type="http://schemas.openxmlformats.org/officeDocument/2006/relationships/viewProps" Target="viewProps.xml"/><Relationship Id="rId48" Type="http://schemas.openxmlformats.org/officeDocument/2006/relationships/theme" Target="theme/theme1.xml"/><Relationship Id="rId49" Type="http://schemas.openxmlformats.org/officeDocument/2006/relationships/tableStyles" Target="tableStyles.xml"/><Relationship Id="rId20" Type="http://schemas.openxmlformats.org/officeDocument/2006/relationships/slide" Target="slides/slide17.xml"/><Relationship Id="rId21" Type="http://schemas.openxmlformats.org/officeDocument/2006/relationships/slide" Target="slides/slide18.xml"/><Relationship Id="rId22" Type="http://schemas.openxmlformats.org/officeDocument/2006/relationships/slide" Target="slides/slide19.xml"/><Relationship Id="rId23" Type="http://schemas.openxmlformats.org/officeDocument/2006/relationships/slide" Target="slides/slide20.xml"/><Relationship Id="rId24" Type="http://schemas.openxmlformats.org/officeDocument/2006/relationships/slide" Target="slides/slide21.xml"/><Relationship Id="rId25" Type="http://schemas.openxmlformats.org/officeDocument/2006/relationships/slide" Target="slides/slide22.xml"/><Relationship Id="rId26" Type="http://schemas.openxmlformats.org/officeDocument/2006/relationships/slide" Target="slides/slide23.xml"/><Relationship Id="rId27" Type="http://schemas.openxmlformats.org/officeDocument/2006/relationships/slide" Target="slides/slide24.xml"/><Relationship Id="rId28" Type="http://schemas.openxmlformats.org/officeDocument/2006/relationships/slide" Target="slides/slide25.xml"/><Relationship Id="rId29" Type="http://schemas.openxmlformats.org/officeDocument/2006/relationships/slide" Target="slides/slide26.xml"/><Relationship Id="rId1" Type="http://schemas.openxmlformats.org/officeDocument/2006/relationships/slideMaster" Target="slideMasters/slideMaster1.xml"/><Relationship Id="rId2" Type="http://schemas.openxmlformats.org/officeDocument/2006/relationships/slideMaster" Target="slideMasters/slideMaster2.xml"/><Relationship Id="rId3" Type="http://schemas.openxmlformats.org/officeDocument/2006/relationships/slideMaster" Target="slideMasters/slideMaster3.xml"/><Relationship Id="rId4" Type="http://schemas.openxmlformats.org/officeDocument/2006/relationships/slide" Target="slides/slide1.xml"/><Relationship Id="rId5" Type="http://schemas.openxmlformats.org/officeDocument/2006/relationships/slide" Target="slides/slide2.xml"/><Relationship Id="rId30" Type="http://schemas.openxmlformats.org/officeDocument/2006/relationships/slide" Target="slides/slide27.xml"/><Relationship Id="rId31" Type="http://schemas.openxmlformats.org/officeDocument/2006/relationships/slide" Target="slides/slide28.xml"/><Relationship Id="rId32" Type="http://schemas.openxmlformats.org/officeDocument/2006/relationships/slide" Target="slides/slide29.xml"/><Relationship Id="rId9" Type="http://schemas.openxmlformats.org/officeDocument/2006/relationships/slide" Target="slides/slide6.xml"/><Relationship Id="rId6" Type="http://schemas.openxmlformats.org/officeDocument/2006/relationships/slide" Target="slides/slide3.xml"/><Relationship Id="rId7" Type="http://schemas.openxmlformats.org/officeDocument/2006/relationships/slide" Target="slides/slide4.xml"/><Relationship Id="rId8" Type="http://schemas.openxmlformats.org/officeDocument/2006/relationships/slide" Target="slides/slide5.xml"/><Relationship Id="rId33" Type="http://schemas.openxmlformats.org/officeDocument/2006/relationships/slide" Target="slides/slide30.xml"/><Relationship Id="rId34" Type="http://schemas.openxmlformats.org/officeDocument/2006/relationships/slide" Target="slides/slide31.xml"/><Relationship Id="rId35" Type="http://schemas.openxmlformats.org/officeDocument/2006/relationships/slide" Target="slides/slide32.xml"/><Relationship Id="rId36" Type="http://schemas.openxmlformats.org/officeDocument/2006/relationships/slide" Target="slides/slide33.xml"/><Relationship Id="rId10" Type="http://schemas.openxmlformats.org/officeDocument/2006/relationships/slide" Target="slides/slide7.xml"/><Relationship Id="rId11" Type="http://schemas.openxmlformats.org/officeDocument/2006/relationships/slide" Target="slides/slide8.xml"/><Relationship Id="rId12" Type="http://schemas.openxmlformats.org/officeDocument/2006/relationships/slide" Target="slides/slide9.xml"/><Relationship Id="rId13" Type="http://schemas.openxmlformats.org/officeDocument/2006/relationships/slide" Target="slides/slide10.xml"/><Relationship Id="rId14" Type="http://schemas.openxmlformats.org/officeDocument/2006/relationships/slide" Target="slides/slide11.xml"/><Relationship Id="rId15" Type="http://schemas.openxmlformats.org/officeDocument/2006/relationships/slide" Target="slides/slide12.xml"/><Relationship Id="rId16" Type="http://schemas.openxmlformats.org/officeDocument/2006/relationships/slide" Target="slides/slide13.xml"/><Relationship Id="rId17" Type="http://schemas.openxmlformats.org/officeDocument/2006/relationships/slide" Target="slides/slide14.xml"/><Relationship Id="rId18" Type="http://schemas.openxmlformats.org/officeDocument/2006/relationships/slide" Target="slides/slide15.xml"/><Relationship Id="rId19" Type="http://schemas.openxmlformats.org/officeDocument/2006/relationships/slide" Target="slides/slide16.xml"/><Relationship Id="rId37" Type="http://schemas.openxmlformats.org/officeDocument/2006/relationships/slide" Target="slides/slide34.xml"/><Relationship Id="rId38" Type="http://schemas.openxmlformats.org/officeDocument/2006/relationships/slide" Target="slides/slide35.xml"/><Relationship Id="rId39" Type="http://schemas.openxmlformats.org/officeDocument/2006/relationships/slide" Target="slides/slide36.xml"/><Relationship Id="rId40" Type="http://schemas.openxmlformats.org/officeDocument/2006/relationships/slide" Target="slides/slide37.xml"/><Relationship Id="rId41" Type="http://schemas.openxmlformats.org/officeDocument/2006/relationships/slide" Target="slides/slide38.xml"/><Relationship Id="rId42" Type="http://schemas.openxmlformats.org/officeDocument/2006/relationships/notesMaster" Target="notesMasters/notesMaster1.xml"/><Relationship Id="rId43" Type="http://schemas.openxmlformats.org/officeDocument/2006/relationships/handoutMaster" Target="handoutMasters/handoutMaster1.xml"/><Relationship Id="rId44" Type="http://schemas.openxmlformats.org/officeDocument/2006/relationships/printerSettings" Target="printerSettings/printerSettings1.bin"/><Relationship Id="rId45" Type="http://schemas.openxmlformats.org/officeDocument/2006/relationships/commentAuthors" Target="commentAuthor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0F9B84EA-7D68-4D60-9CB1-D50884785D1C}" type="datetimeFigureOut">
              <a:rPr lang="zh-CN" altLang="en-US" smtClean="0"/>
              <a:t>20/10/17</a:t>
            </a:fld>
            <a:endParaRPr lang="zh-CN" altLang="en-US"/>
          </a:p>
        </p:txBody>
      </p:sp>
      <p:sp>
        <p:nvSpPr>
          <p:cNvPr id="4" name="页脚占位符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5" name="灯片编号占位符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8D4E0FC9-F1F8-4FAE-9988-3BA365CFD46F}" type="slidenum">
              <a:rPr lang="zh-CN" altLang="en-US" smtClean="0"/>
              <a:t>‹#›</a:t>
            </a:fld>
            <a:endParaRPr lang="zh-CN" altLang="en-US"/>
          </a:p>
        </p:txBody>
      </p:sp>
    </p:spTree>
    <p:extLst>
      <p:ext uri="{BB962C8B-B14F-4D97-AF65-F5344CB8AC3E}">
        <p14:creationId xmlns:p14="http://schemas.microsoft.com/office/powerpoint/2010/main" val="265189304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2025EC3-FA8C-4620-B609-2CEE59445900}" type="datetimeFigureOut">
              <a:rPr lang="zh-CN" altLang="en-US" smtClean="0"/>
              <a:t>20/10/17</a:t>
            </a:fld>
            <a:endParaRPr lang="zh-CN" altLang="en-US"/>
          </a:p>
        </p:txBody>
      </p:sp>
      <p:sp>
        <p:nvSpPr>
          <p:cNvPr id="4" name="幻灯片图像占位符 3"/>
          <p:cNvSpPr>
            <a:spLocks noGrp="1" noRot="1" noChangeAspect="1"/>
          </p:cNvSpPr>
          <p:nvPr>
            <p:ph type="sldImg" idx="2"/>
          </p:nvPr>
        </p:nvSpPr>
        <p:spPr>
          <a:xfrm>
            <a:off x="381533" y="685800"/>
            <a:ext cx="6094934" cy="34290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73D68E2-CFAD-4D02-9F91-A5968DA84704}" type="slidenum">
              <a:rPr lang="zh-CN" altLang="en-US" smtClean="0"/>
              <a:t>‹#›</a:t>
            </a:fld>
            <a:endParaRPr lang="zh-CN" altLang="en-US"/>
          </a:p>
        </p:txBody>
      </p:sp>
    </p:spTree>
    <p:extLst>
      <p:ext uri="{BB962C8B-B14F-4D97-AF65-F5344CB8AC3E}">
        <p14:creationId xmlns:p14="http://schemas.microsoft.com/office/powerpoint/2010/main" val="83431537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7.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8.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9.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0.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2.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3.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4.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5.xml"/></Relationships>
</file>

<file path=ppt/notesSlides/_rels/notesSlide2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6.xml"/></Relationships>
</file>

<file path=ppt/notesSlides/_rels/notesSlide2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7.xml"/></Relationships>
</file>

<file path=ppt/notesSlides/_rels/notesSlide2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8.xml"/></Relationships>
</file>

<file path=ppt/notesSlides/_rels/notesSlide2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9.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3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0.xml"/></Relationships>
</file>

<file path=ppt/notesSlides/_rels/notesSlide3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1.xml"/></Relationships>
</file>

<file path=ppt/notesSlides/_rels/notesSlide3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2.xml"/></Relationships>
</file>

<file path=ppt/notesSlides/_rels/notesSlide3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3.xml"/></Relationships>
</file>

<file path=ppt/notesSlides/_rels/notesSlide3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4.xml"/></Relationships>
</file>

<file path=ppt/notesSlides/_rels/notesSlide3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5.xml"/></Relationships>
</file>

<file path=ppt/notesSlides/_rels/notesSlide3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6.xml"/></Relationships>
</file>

<file path=ppt/notesSlides/_rels/notesSlide3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7.xml"/></Relationships>
</file>

<file path=ppt/notesSlides/_rels/notesSlide3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8.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381000" y="685800"/>
            <a:ext cx="6096000" cy="3429000"/>
          </a:xfrm>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1</a:t>
            </a:fld>
            <a:endParaRPr lang="zh-CN" alt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sz="2000" dirty="0">
                <a:solidFill>
                  <a:sysClr val="windowText" lastClr="000000"/>
                </a:solidFill>
                <a:latin typeface="微软雅黑" panose="020B0503020204020204" pitchFamily="34" charset="-122"/>
                <a:ea typeface="微软雅黑" panose="020B0503020204020204" pitchFamily="34" charset="-122"/>
                <a:cs typeface="+mn-ea"/>
                <a:sym typeface="+mn-ea"/>
              </a:rPr>
              <a:t>特点一是装卸搬运是附属性、伴生性的活动。意思就是，在物流活动中，装卸和搬运是一定会出现的动作。比如我们从仓库出货，需要人或者机械去做一个装卸的动作，又或者是汽车运输，汽车无论是运输人员还是货物，人都要从车上下来，货物也会从车上卸下，那这些动作就表明装卸搬运往往跟交通工具相辅相成。特点二强调的是正确的装卸搬运是保护货物的重要过程，如果我们在这个装卸搬运过程中稍不注意，就很可能对货物产生无法挽回的破损，带来经济损失。这个好理解吧。第三个特点强调装卸搬运的衔接性。举个例子，有很多商品他不是只依靠一种交通工具来运输，比如我们运输进口商品，那这个进口商品先要坐飞机从国外来到中国，在分流到我们国家各个城市。那在一些偏远地区地方，比如内陆的山区，可能需要陆运，水运，最后通过人力，甚至现在可以用无人机来将货物送到偏远地区的人，所以每个环节环环相扣，每一个环节都需要合理的分工和配合，才能将货物送到终端。那以上就是装卸搬运的三个特点。接下来，我们解析装卸搬运的地位和作用。</a:t>
            </a:r>
            <a:endParaRPr lang="zh-CN" altLang="en-US"/>
          </a:p>
        </p:txBody>
      </p:sp>
    </p:spTree>
    <p:extLst>
      <p:ext uri="{BB962C8B-B14F-4D97-AF65-F5344CB8AC3E}">
        <p14:creationId xmlns:p14="http://schemas.microsoft.com/office/powerpoint/2010/main" val="34748096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sz="2000" dirty="0">
                <a:solidFill>
                  <a:sysClr val="windowText" lastClr="000000"/>
                </a:solidFill>
                <a:latin typeface="微软雅黑" panose="020B0503020204020204" pitchFamily="34" charset="-122"/>
                <a:ea typeface="微软雅黑" panose="020B0503020204020204" pitchFamily="34" charset="-122"/>
                <a:cs typeface="+mn-ea"/>
                <a:sym typeface="+mn-ea"/>
              </a:rPr>
              <a:t>特点一是装卸搬运是附属性、伴生性的活动。意思就是，在物流活动中，装卸和搬运是一定会出现的动作。比如我们从仓库出货，需要人或者机械去做一个装卸的动作，又或者是汽车运输，汽车无论是运输人员还是货物，人都要从车上下来，货物也会从车上卸下，那这些动作就表明装卸搬运往往跟交通工具相辅相成。特点二强调的是正确的装卸搬运是保护货物的重要过程，如果我们在这个装卸搬运过程中稍不注意，就很可能对货物产生无法挽回的破损，带来经济损失。这个好理解吧。第三个特点强调装卸搬运的衔接性。举个例子，有很多商品他不是只依靠一种交通工具来运输，比如我们运输进口商品，那这个进口商品先要坐飞机从国外来到中国，在分流到我们国家各个城市。那在一些偏远地区地方，比如内陆的山区，可能需要陆运，水运，最后通过人力，甚至现在可以用无人机来将货物送到偏远地区的人，所以每个环节环环相扣，每一个环节都需要合理的分工和配合，才能将货物送到终端。那以上就是装卸搬运的三个特点。接下来，我们解析装卸搬运的地位和作用。</a:t>
            </a:r>
            <a:endParaRPr lang="zh-CN" altLang="en-US"/>
          </a:p>
        </p:txBody>
      </p:sp>
    </p:spTree>
    <p:extLst>
      <p:ext uri="{BB962C8B-B14F-4D97-AF65-F5344CB8AC3E}">
        <p14:creationId xmlns:p14="http://schemas.microsoft.com/office/powerpoint/2010/main" val="336730592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sz="2000" dirty="0">
                <a:solidFill>
                  <a:sysClr val="windowText" lastClr="000000"/>
                </a:solidFill>
                <a:latin typeface="微软雅黑" panose="020B0503020204020204" pitchFamily="34" charset="-122"/>
                <a:ea typeface="微软雅黑" panose="020B0503020204020204" pitchFamily="34" charset="-122"/>
                <a:cs typeface="+mn-ea"/>
                <a:sym typeface="+mn-ea"/>
              </a:rPr>
              <a:t>特点一是装卸搬运是附属性、伴生性的活动。意思就是，在物流活动中，装卸和搬运是一定会出现的动作。比如我们从仓库出货，需要人或者机械去做一个装卸的动作，又或者是汽车运输，汽车无论是运输人员还是货物，人都要从车上下来，货物也会从车上卸下，那这些动作就表明装卸搬运往往跟交通工具相辅相成。特点二强调的是正确的装卸搬运是保护货物的重要过程，如果我们在这个装卸搬运过程中稍不注意，就很可能对货物产生无法挽回的破损，带来经济损失。这个好理解吧。第三个特点强调装卸搬运的衔接性。举个例子，有很多商品他不是只依靠一种交通工具来运输，比如我们运输进口商品，那这个进口商品先要坐飞机从国外来到中国，在分流到我们国家各个城市。那在一些偏远地区地方，比如内陆的山区，可能需要陆运，水运，最后通过人力，甚至现在可以用无人机来将货物送到偏远地区的人，所以每个环节环环相扣，每一个环节都需要合理的分工和配合，才能将货物送到终端。那以上就是装卸搬运的三个特点。接下来，我们解析装卸搬运的地位和作用。</a:t>
            </a:r>
            <a:endParaRPr lang="zh-CN" altLang="en-US"/>
          </a:p>
        </p:txBody>
      </p:sp>
    </p:spTree>
    <p:extLst>
      <p:ext uri="{BB962C8B-B14F-4D97-AF65-F5344CB8AC3E}">
        <p14:creationId xmlns:p14="http://schemas.microsoft.com/office/powerpoint/2010/main" val="388879812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sz="2000" dirty="0">
                <a:solidFill>
                  <a:sysClr val="windowText" lastClr="000000"/>
                </a:solidFill>
                <a:latin typeface="微软雅黑" panose="020B0503020204020204" pitchFamily="34" charset="-122"/>
                <a:ea typeface="微软雅黑" panose="020B0503020204020204" pitchFamily="34" charset="-122"/>
                <a:cs typeface="+mn-ea"/>
                <a:sym typeface="+mn-ea"/>
              </a:rPr>
              <a:t>特点一是装卸搬运是附属性、伴生性的活动。意思就是，在物流活动中，装卸和搬运是一定会出现的动作。比如我们从仓库出货，需要人或者机械去做一个装卸的动作，又或者是汽车运输，汽车无论是运输人员还是货物，人都要从车上下来，货物也会从车上卸下，那这些动作就表明装卸搬运往往跟交通工具相辅相成。特点二强调的是正确的装卸搬运是保护货物的重要过程，如果我们在这个装卸搬运过程中稍不注意，就很可能对货物产生无法挽回的破损，带来经济损失。这个好理解吧。第三个特点强调装卸搬运的衔接性。举个例子，有很多商品他不是只依靠一种交通工具来运输，比如我们运输进口商品，那这个进口商品先要坐飞机从国外来到中国，在分流到我们国家各个城市。那在一些偏远地区地方，比如内陆的山区，可能需要陆运，水运，最后通过人力，甚至现在可以用无人机来将货物送到偏远地区的人，所以每个环节环环相扣，每一个环节都需要合理的分工和配合，才能将货物送到终端。那以上就是装卸搬运的三个特点。接下来，我们解析装卸搬运的地位和作用。</a:t>
            </a:r>
            <a:endParaRPr lang="zh-CN" altLang="en-US"/>
          </a:p>
        </p:txBody>
      </p:sp>
    </p:spTree>
    <p:extLst>
      <p:ext uri="{BB962C8B-B14F-4D97-AF65-F5344CB8AC3E}">
        <p14:creationId xmlns:p14="http://schemas.microsoft.com/office/powerpoint/2010/main" val="94295335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sz="2000" dirty="0">
                <a:solidFill>
                  <a:sysClr val="windowText" lastClr="000000"/>
                </a:solidFill>
                <a:latin typeface="微软雅黑" panose="020B0503020204020204" pitchFamily="34" charset="-122"/>
                <a:ea typeface="微软雅黑" panose="020B0503020204020204" pitchFamily="34" charset="-122"/>
                <a:cs typeface="+mn-ea"/>
                <a:sym typeface="+mn-ea"/>
              </a:rPr>
              <a:t>特点一是装卸搬运是附属性、伴生性的活动。意思就是，在物流活动中，装卸和搬运是一定会出现的动作。比如我们从仓库出货，需要人或者机械去做一个装卸的动作，又或者是汽车运输，汽车无论是运输人员还是货物，人都要从车上下来，货物也会从车上卸下，那这些动作就表明装卸搬运往往跟交通工具相辅相成。特点二强调的是正确的装卸搬运是保护货物的重要过程，如果我们在这个装卸搬运过程中稍不注意，就很可能对货物产生无法挽回的破损，带来经济损失。这个好理解吧。第三个特点强调装卸搬运的衔接性。举个例子，有很多商品他不是只依靠一种交通工具来运输，比如我们运输进口商品，那这个进口商品先要坐飞机从国外来到中国，在分流到我们国家各个城市。那在一些偏远地区地方，比如内陆的山区，可能需要陆运，水运，最后通过人力，甚至现在可以用无人机来将货物送到偏远地区的人，所以每个环节环环相扣，每一个环节都需要合理的分工和配合，才能将货物送到终端。那以上就是装卸搬运的三个特点。接下来，我们解析装卸搬运的地位和作用。</a:t>
            </a:r>
            <a:endParaRPr lang="zh-CN" altLang="en-US"/>
          </a:p>
        </p:txBody>
      </p:sp>
    </p:spTree>
    <p:extLst>
      <p:ext uri="{BB962C8B-B14F-4D97-AF65-F5344CB8AC3E}">
        <p14:creationId xmlns:p14="http://schemas.microsoft.com/office/powerpoint/2010/main" val="299752495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sz="2000" dirty="0">
                <a:solidFill>
                  <a:sysClr val="windowText" lastClr="000000"/>
                </a:solidFill>
                <a:latin typeface="微软雅黑" panose="020B0503020204020204" pitchFamily="34" charset="-122"/>
                <a:ea typeface="微软雅黑" panose="020B0503020204020204" pitchFamily="34" charset="-122"/>
                <a:cs typeface="+mn-ea"/>
                <a:sym typeface="+mn-ea"/>
              </a:rPr>
              <a:t>特点一是装卸搬运是附属性、伴生性的活动。意思就是，在物流活动中，装卸和搬运是一定会出现的动作。比如我们从仓库出货，需要人或者机械去做一个装卸的动作，又或者是汽车运输，汽车无论是运输人员还是货物，人都要从车上下来，货物也会从车上卸下，那这些动作就表明装卸搬运往往跟交通工具相辅相成。特点二强调的是正确的装卸搬运是保护货物的重要过程，如果我们在这个装卸搬运过程中稍不注意，就很可能对货物产生无法挽回的破损，带来经济损失。这个好理解吧。第三个特点强调装卸搬运的衔接性。举个例子，有很多商品他不是只依靠一种交通工具来运输，比如我们运输进口商品，那这个进口商品先要坐飞机从国外来到中国，在分流到我们国家各个城市。那在一些偏远地区地方，比如内陆的山区，可能需要陆运，水运，最后通过人力，甚至现在可以用无人机来将货物送到偏远地区的人，所以每个环节环环相扣，每一个环节都需要合理的分工和配合，才能将货物送到终端。那以上就是装卸搬运的三个特点。接下来，我们解析装卸搬运的地位和作用。</a:t>
            </a:r>
            <a:endParaRPr lang="zh-CN" altLang="en-US"/>
          </a:p>
        </p:txBody>
      </p:sp>
    </p:spTree>
    <p:extLst>
      <p:ext uri="{BB962C8B-B14F-4D97-AF65-F5344CB8AC3E}">
        <p14:creationId xmlns:p14="http://schemas.microsoft.com/office/powerpoint/2010/main" val="370961077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sz="2000" dirty="0">
                <a:solidFill>
                  <a:sysClr val="windowText" lastClr="000000"/>
                </a:solidFill>
                <a:latin typeface="微软雅黑" panose="020B0503020204020204" pitchFamily="34" charset="-122"/>
                <a:ea typeface="微软雅黑" panose="020B0503020204020204" pitchFamily="34" charset="-122"/>
                <a:cs typeface="+mn-ea"/>
                <a:sym typeface="+mn-ea"/>
              </a:rPr>
              <a:t>特点一是装卸搬运是附属性、伴生性的活动。意思就是，在物流活动中，装卸和搬运是一定会出现的动作。比如我们从仓库出货，需要人或者机械去做一个装卸的动作，又或者是汽车运输，汽车无论是运输人员还是货物，人都要从车上下来，货物也会从车上卸下，那这些动作就表明装卸搬运往往跟交通工具相辅相成。特点二强调的是正确的装卸搬运是保护货物的重要过程，如果我们在这个装卸搬运过程中稍不注意，就很可能对货物产生无法挽回的破损，带来经济损失。这个好理解吧。第三个特点强调装卸搬运的衔接性。举个例子，有很多商品他不是只依靠一种交通工具来运输，比如我们运输进口商品，那这个进口商品先要坐飞机从国外来到中国，在分流到我们国家各个城市。那在一些偏远地区地方，比如内陆的山区，可能需要陆运，水运，最后通过人力，甚至现在可以用无人机来将货物送到偏远地区的人，所以每个环节环环相扣，每一个环节都需要合理的分工和配合，才能将货物送到终端。那以上就是装卸搬运的三个特点。接下来，我们解析装卸搬运的地位和作用。</a:t>
            </a:r>
            <a:endParaRPr lang="zh-CN" altLang="en-US"/>
          </a:p>
        </p:txBody>
      </p:sp>
    </p:spTree>
    <p:extLst>
      <p:ext uri="{BB962C8B-B14F-4D97-AF65-F5344CB8AC3E}">
        <p14:creationId xmlns:p14="http://schemas.microsoft.com/office/powerpoint/2010/main" val="406890672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sz="2000" dirty="0">
                <a:solidFill>
                  <a:sysClr val="windowText" lastClr="000000"/>
                </a:solidFill>
                <a:latin typeface="微软雅黑" panose="020B0503020204020204" pitchFamily="34" charset="-122"/>
                <a:ea typeface="微软雅黑" panose="020B0503020204020204" pitchFamily="34" charset="-122"/>
                <a:cs typeface="+mn-ea"/>
                <a:sym typeface="+mn-ea"/>
              </a:rPr>
              <a:t>特点一是装卸搬运是附属性、伴生性的活动。意思就是，在物流活动中，装卸和搬运是一定会出现的动作。比如我们从仓库出货，需要人或者机械去做一个装卸的动作，又或者是汽车运输，汽车无论是运输人员还是货物，人都要从车上下来，货物也会从车上卸下，那这些动作就表明装卸搬运往往跟交通工具相辅相成。特点二强调的是正确的装卸搬运是保护货物的重要过程，如果我们在这个装卸搬运过程中稍不注意，就很可能对货物产生无法挽回的破损，带来经济损失。这个好理解吧。第三个特点强调装卸搬运的衔接性。举个例子，有很多商品他不是只依靠一种交通工具来运输，比如我们运输进口商品，那这个进口商品先要坐飞机从国外来到中国，在分流到我们国家各个城市。那在一些偏远地区地方，比如内陆的山区，可能需要陆运，水运，最后通过人力，甚至现在可以用无人机来将货物送到偏远地区的人，所以每个环节环环相扣，每一个环节都需要合理的分工和配合，才能将货物送到终端。那以上就是装卸搬运的三个特点。接下来，我们解析装卸搬运的地位和作用。</a:t>
            </a:r>
            <a:endParaRPr lang="zh-CN" altLang="en-US"/>
          </a:p>
        </p:txBody>
      </p:sp>
    </p:spTree>
    <p:extLst>
      <p:ext uri="{BB962C8B-B14F-4D97-AF65-F5344CB8AC3E}">
        <p14:creationId xmlns:p14="http://schemas.microsoft.com/office/powerpoint/2010/main" val="216457529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sz="2000" dirty="0">
                <a:solidFill>
                  <a:sysClr val="windowText" lastClr="000000"/>
                </a:solidFill>
                <a:latin typeface="微软雅黑" panose="020B0503020204020204" pitchFamily="34" charset="-122"/>
                <a:ea typeface="微软雅黑" panose="020B0503020204020204" pitchFamily="34" charset="-122"/>
                <a:cs typeface="+mn-ea"/>
                <a:sym typeface="+mn-ea"/>
              </a:rPr>
              <a:t>特点一是装卸搬运是附属性、伴生性的活动。意思就是，在物流活动中，装卸和搬运是一定会出现的动作。比如我们从仓库出货，需要人或者机械去做一个装卸的动作，又或者是汽车运输，汽车无论是运输人员还是货物，人都要从车上下来，货物也会从车上卸下，那这些动作就表明装卸搬运往往跟交通工具相辅相成。特点二强调的是正确的装卸搬运是保护货物的重要过程，如果我们在这个装卸搬运过程中稍不注意，就很可能对货物产生无法挽回的破损，带来经济损失。这个好理解吧。第三个特点强调装卸搬运的衔接性。举个例子，有很多商品他不是只依靠一种交通工具来运输，比如我们运输进口商品，那这个进口商品先要坐飞机从国外来到中国，在分流到我们国家各个城市。那在一些偏远地区地方，比如内陆的山区，可能需要陆运，水运，最后通过人力，甚至现在可以用无人机来将货物送到偏远地区的人，所以每个环节环环相扣，每一个环节都需要合理的分工和配合，才能将货物送到终端。那以上就是装卸搬运的三个特点。接下来，我们解析装卸搬运的地位和作用。</a:t>
            </a:r>
            <a:endParaRPr lang="zh-CN" altLang="en-US"/>
          </a:p>
        </p:txBody>
      </p:sp>
    </p:spTree>
    <p:extLst>
      <p:ext uri="{BB962C8B-B14F-4D97-AF65-F5344CB8AC3E}">
        <p14:creationId xmlns:p14="http://schemas.microsoft.com/office/powerpoint/2010/main" val="996832152"/>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sz="2000" dirty="0">
                <a:solidFill>
                  <a:sysClr val="windowText" lastClr="000000"/>
                </a:solidFill>
                <a:latin typeface="微软雅黑" panose="020B0503020204020204" pitchFamily="34" charset="-122"/>
                <a:ea typeface="微软雅黑" panose="020B0503020204020204" pitchFamily="34" charset="-122"/>
                <a:cs typeface="+mn-ea"/>
                <a:sym typeface="+mn-ea"/>
              </a:rPr>
              <a:t>特点一是装卸搬运是附属性、伴生性的活动。意思就是，在物流活动中，装卸和搬运是一定会出现的动作。比如我们从仓库出货，需要人或者机械去做一个装卸的动作，又或者是汽车运输，汽车无论是运输人员还是货物，人都要从车上下来，货物也会从车上卸下，那这些动作就表明装卸搬运往往跟交通工具相辅相成。特点二强调的是正确的装卸搬运是保护货物的重要过程，如果我们在这个装卸搬运过程中稍不注意，就很可能对货物产生无法挽回的破损，带来经济损失。这个好理解吧。第三个特点强调装卸搬运的衔接性。举个例子，有很多商品他不是只依靠一种交通工具来运输，比如我们运输进口商品，那这个进口商品先要坐飞机从国外来到中国，在分流到我们国家各个城市。那在一些偏远地区地方，比如内陆的山区，可能需要陆运，水运，最后通过人力，甚至现在可以用无人机来将货物送到偏远地区的人，所以每个环节环环相扣，每一个环节都需要合理的分工和配合，才能将货物送到终端。那以上就是装卸搬运的三个特点。接下来，我们解析装卸搬运的地位和作用。</a:t>
            </a:r>
            <a:endParaRPr lang="zh-CN" altLang="en-US"/>
          </a:p>
        </p:txBody>
      </p:sp>
    </p:spTree>
    <p:extLst>
      <p:ext uri="{BB962C8B-B14F-4D97-AF65-F5344CB8AC3E}">
        <p14:creationId xmlns:p14="http://schemas.microsoft.com/office/powerpoint/2010/main" val="207286410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sz="2000" dirty="0">
                <a:solidFill>
                  <a:sysClr val="windowText" lastClr="000000"/>
                </a:solidFill>
                <a:latin typeface="微软雅黑" panose="020B0503020204020204" pitchFamily="34" charset="-122"/>
                <a:ea typeface="微软雅黑" panose="020B0503020204020204" pitchFamily="34" charset="-122"/>
                <a:cs typeface="+mn-ea"/>
                <a:sym typeface="+mn-ea"/>
              </a:rPr>
              <a:t>特点一是装卸搬运是附属性、伴生性的活动。意思就是，在物流活动中，装卸和搬运是一定会出现的动作。比如我们从仓库出货，需要人或者机械去做一个装卸的动作，又或者是汽车运输，汽车无论是运输人员还是货物，人都要从车上下来，货物也会从车上卸下，那这些动作就表明装卸搬运往往跟交通工具相辅相成。特点二强调的是正确的装卸搬运是保护货物的重要过程，如果我们在这个装卸搬运过程中稍不注意，就很可能对货物产生无法挽回的破损，带来经济损失。这个好理解吧。第三个特点强调装卸搬运的衔接性。举个例子，有很多商品他不是只依靠一种交通工具来运输，比如我们运输进口商品，那这个进口商品先要坐飞机从国外来到中国，在分流到我们国家各个城市。那在一些偏远地区地方，比如内陆的山区，可能需要陆运，水运，最后通过人力，甚至现在可以用无人机来将货物送到偏远地区的人，所以每个环节环环相扣，每一个环节都需要合理的分工和配合，才能将货物送到终端。那以上就是装卸搬运的三个特点。接下来，我们解析装卸搬运的地位和作用。</a:t>
            </a:r>
            <a:endParaRPr lang="zh-CN" altLang="en-US"/>
          </a:p>
        </p:txBody>
      </p:sp>
    </p:spTree>
    <p:extLst>
      <p:ext uri="{BB962C8B-B14F-4D97-AF65-F5344CB8AC3E}">
        <p14:creationId xmlns:p14="http://schemas.microsoft.com/office/powerpoint/2010/main" val="4104428652"/>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sz="2000" dirty="0">
                <a:solidFill>
                  <a:sysClr val="windowText" lastClr="000000"/>
                </a:solidFill>
                <a:latin typeface="微软雅黑" panose="020B0503020204020204" pitchFamily="34" charset="-122"/>
                <a:ea typeface="微软雅黑" panose="020B0503020204020204" pitchFamily="34" charset="-122"/>
                <a:cs typeface="+mn-ea"/>
                <a:sym typeface="+mn-ea"/>
              </a:rPr>
              <a:t>特点一是装卸搬运是附属性、伴生性的活动。意思就是，在物流活动中，装卸和搬运是一定会出现的动作。比如我们从仓库出货，需要人或者机械去做一个装卸的动作，又或者是汽车运输，汽车无论是运输人员还是货物，人都要从车上下来，货物也会从车上卸下，那这些动作就表明装卸搬运往往跟交通工具相辅相成。特点二强调的是正确的装卸搬运是保护货物的重要过程，如果我们在这个装卸搬运过程中稍不注意，就很可能对货物产生无法挽回的破损，带来经济损失。这个好理解吧。第三个特点强调装卸搬运的衔接性。举个例子，有很多商品他不是只依靠一种交通工具来运输，比如我们运输进口商品，那这个进口商品先要坐飞机从国外来到中国，在分流到我们国家各个城市。那在一些偏远地区地方，比如内陆的山区，可能需要陆运，水运，最后通过人力，甚至现在可以用无人机来将货物送到偏远地区的人，所以每个环节环环相扣，每一个环节都需要合理的分工和配合，才能将货物送到终端。那以上就是装卸搬运的三个特点。接下来，我们解析装卸搬运的地位和作用。</a:t>
            </a:r>
            <a:endParaRPr lang="zh-CN" altLang="en-US"/>
          </a:p>
        </p:txBody>
      </p:sp>
    </p:spTree>
    <p:extLst>
      <p:ext uri="{BB962C8B-B14F-4D97-AF65-F5344CB8AC3E}">
        <p14:creationId xmlns:p14="http://schemas.microsoft.com/office/powerpoint/2010/main" val="3592757913"/>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sz="2000" dirty="0">
                <a:solidFill>
                  <a:sysClr val="windowText" lastClr="000000"/>
                </a:solidFill>
                <a:latin typeface="微软雅黑" panose="020B0503020204020204" pitchFamily="34" charset="-122"/>
                <a:ea typeface="微软雅黑" panose="020B0503020204020204" pitchFamily="34" charset="-122"/>
                <a:cs typeface="+mn-ea"/>
                <a:sym typeface="+mn-ea"/>
              </a:rPr>
              <a:t>特点一是装卸搬运是附属性、伴生性的活动。意思就是，在物流活动中，装卸和搬运是一定会出现的动作。比如我们从仓库出货，需要人或者机械去做一个装卸的动作，又或者是汽车运输，汽车无论是运输人员还是货物，人都要从车上下来，货物也会从车上卸下，那这些动作就表明装卸搬运往往跟交通工具相辅相成。特点二强调的是正确的装卸搬运是保护货物的重要过程，如果我们在这个装卸搬运过程中稍不注意，就很可能对货物产生无法挽回的破损，带来经济损失。这个好理解吧。第三个特点强调装卸搬运的衔接性。举个例子，有很多商品他不是只依靠一种交通工具来运输，比如我们运输进口商品，那这个进口商品先要坐飞机从国外来到中国，在分流到我们国家各个城市。那在一些偏远地区地方，比如内陆的山区，可能需要陆运，水运，最后通过人力，甚至现在可以用无人机来将货物送到偏远地区的人，所以每个环节环环相扣，每一个环节都需要合理的分工和配合，才能将货物送到终端。那以上就是装卸搬运的三个特点。接下来，我们解析装卸搬运的地位和作用。</a:t>
            </a:r>
            <a:endParaRPr lang="zh-CN" altLang="en-US"/>
          </a:p>
        </p:txBody>
      </p:sp>
    </p:spTree>
    <p:extLst>
      <p:ext uri="{BB962C8B-B14F-4D97-AF65-F5344CB8AC3E}">
        <p14:creationId xmlns:p14="http://schemas.microsoft.com/office/powerpoint/2010/main" val="2217647577"/>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sz="2000" dirty="0">
                <a:solidFill>
                  <a:sysClr val="windowText" lastClr="000000"/>
                </a:solidFill>
                <a:latin typeface="微软雅黑" panose="020B0503020204020204" pitchFamily="34" charset="-122"/>
                <a:ea typeface="微软雅黑" panose="020B0503020204020204" pitchFamily="34" charset="-122"/>
                <a:cs typeface="+mn-ea"/>
                <a:sym typeface="+mn-ea"/>
              </a:rPr>
              <a:t>特点一是装卸搬运是附属性、伴生性的活动。意思就是，在物流活动中，装卸和搬运是一定会出现的动作。比如我们从仓库出货，需要人或者机械去做一个装卸的动作，又或者是汽车运输，汽车无论是运输人员还是货物，人都要从车上下来，货物也会从车上卸下，那这些动作就表明装卸搬运往往跟交通工具相辅相成。特点二强调的是正确的装卸搬运是保护货物的重要过程，如果我们在这个装卸搬运过程中稍不注意，就很可能对货物产生无法挽回的破损，带来经济损失。这个好理解吧。第三个特点强调装卸搬运的衔接性。举个例子，有很多商品他不是只依靠一种交通工具来运输，比如我们运输进口商品，那这个进口商品先要坐飞机从国外来到中国，在分流到我们国家各个城市。那在一些偏远地区地方，比如内陆的山区，可能需要陆运，水运，最后通过人力，甚至现在可以用无人机来将货物送到偏远地区的人，所以每个环节环环相扣，每一个环节都需要合理的分工和配合，才能将货物送到终端。那以上就是装卸搬运的三个特点。接下来，我们解析装卸搬运的地位和作用。</a:t>
            </a:r>
            <a:endParaRPr lang="zh-CN" altLang="en-US"/>
          </a:p>
        </p:txBody>
      </p:sp>
    </p:spTree>
    <p:extLst>
      <p:ext uri="{BB962C8B-B14F-4D97-AF65-F5344CB8AC3E}">
        <p14:creationId xmlns:p14="http://schemas.microsoft.com/office/powerpoint/2010/main" val="569941096"/>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sz="2000" dirty="0">
                <a:solidFill>
                  <a:sysClr val="windowText" lastClr="000000"/>
                </a:solidFill>
                <a:latin typeface="微软雅黑" panose="020B0503020204020204" pitchFamily="34" charset="-122"/>
                <a:ea typeface="微软雅黑" panose="020B0503020204020204" pitchFamily="34" charset="-122"/>
                <a:cs typeface="+mn-ea"/>
                <a:sym typeface="+mn-ea"/>
              </a:rPr>
              <a:t>特点一是装卸搬运是附属性、伴生性的活动。意思就是，在物流活动中，装卸和搬运是一定会出现的动作。比如我们从仓库出货，需要人或者机械去做一个装卸的动作，又或者是汽车运输，汽车无论是运输人员还是货物，人都要从车上下来，货物也会从车上卸下，那这些动作就表明装卸搬运往往跟交通工具相辅相成。特点二强调的是正确的装卸搬运是保护货物的重要过程，如果我们在这个装卸搬运过程中稍不注意，就很可能对货物产生无法挽回的破损，带来经济损失。这个好理解吧。第三个特点强调装卸搬运的衔接性。举个例子，有很多商品他不是只依靠一种交通工具来运输，比如我们运输进口商品，那这个进口商品先要坐飞机从国外来到中国，在分流到我们国家各个城市。那在一些偏远地区地方，比如内陆的山区，可能需要陆运，水运，最后通过人力，甚至现在可以用无人机来将货物送到偏远地区的人，所以每个环节环环相扣，每一个环节都需要合理的分工和配合，才能将货物送到终端。那以上就是装卸搬运的三个特点。接下来，我们解析装卸搬运的地位和作用。</a:t>
            </a:r>
            <a:endParaRPr lang="zh-CN" altLang="en-US"/>
          </a:p>
        </p:txBody>
      </p:sp>
    </p:spTree>
    <p:extLst>
      <p:ext uri="{BB962C8B-B14F-4D97-AF65-F5344CB8AC3E}">
        <p14:creationId xmlns:p14="http://schemas.microsoft.com/office/powerpoint/2010/main" val="338571663"/>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sz="2000" dirty="0">
                <a:solidFill>
                  <a:sysClr val="windowText" lastClr="000000"/>
                </a:solidFill>
                <a:latin typeface="微软雅黑" panose="020B0503020204020204" pitchFamily="34" charset="-122"/>
                <a:ea typeface="微软雅黑" panose="020B0503020204020204" pitchFamily="34" charset="-122"/>
                <a:cs typeface="+mn-ea"/>
                <a:sym typeface="+mn-ea"/>
              </a:rPr>
              <a:t>特点一是装卸搬运是附属性、伴生性的活动。意思就是，在物流活动中，装卸和搬运是一定会出现的动作。比如我们从仓库出货，需要人或者机械去做一个装卸的动作，又或者是汽车运输，汽车无论是运输人员还是货物，人都要从车上下来，货物也会从车上卸下，那这些动作就表明装卸搬运往往跟交通工具相辅相成。特点二强调的是正确的装卸搬运是保护货物的重要过程，如果我们在这个装卸搬运过程中稍不注意，就很可能对货物产生无法挽回的破损，带来经济损失。这个好理解吧。第三个特点强调装卸搬运的衔接性。举个例子，有很多商品他不是只依靠一种交通工具来运输，比如我们运输进口商品，那这个进口商品先要坐飞机从国外来到中国，在分流到我们国家各个城市。那在一些偏远地区地方，比如内陆的山区，可能需要陆运，水运，最后通过人力，甚至现在可以用无人机来将货物送到偏远地区的人，所以每个环节环环相扣，每一个环节都需要合理的分工和配合，才能将货物送到终端。那以上就是装卸搬运的三个特点。接下来，我们解析装卸搬运的地位和作用。</a:t>
            </a:r>
            <a:endParaRPr lang="zh-CN" altLang="en-US"/>
          </a:p>
        </p:txBody>
      </p:sp>
    </p:spTree>
    <p:extLst>
      <p:ext uri="{BB962C8B-B14F-4D97-AF65-F5344CB8AC3E}">
        <p14:creationId xmlns:p14="http://schemas.microsoft.com/office/powerpoint/2010/main" val="2426600932"/>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sz="2000" dirty="0">
                <a:solidFill>
                  <a:sysClr val="windowText" lastClr="000000"/>
                </a:solidFill>
                <a:latin typeface="微软雅黑" panose="020B0503020204020204" pitchFamily="34" charset="-122"/>
                <a:ea typeface="微软雅黑" panose="020B0503020204020204" pitchFamily="34" charset="-122"/>
                <a:cs typeface="+mn-ea"/>
                <a:sym typeface="+mn-ea"/>
              </a:rPr>
              <a:t>特点一是装卸搬运是附属性、伴生性的活动。意思就是，在物流活动中，装卸和搬运是一定会出现的动作。比如我们从仓库出货，需要人或者机械去做一个装卸的动作，又或者是汽车运输，汽车无论是运输人员还是货物，人都要从车上下来，货物也会从车上卸下，那这些动作就表明装卸搬运往往跟交通工具相辅相成。特点二强调的是正确的装卸搬运是保护货物的重要过程，如果我们在这个装卸搬运过程中稍不注意，就很可能对货物产生无法挽回的破损，带来经济损失。这个好理解吧。第三个特点强调装卸搬运的衔接性。举个例子，有很多商品他不是只依靠一种交通工具来运输，比如我们运输进口商品，那这个进口商品先要坐飞机从国外来到中国，在分流到我们国家各个城市。那在一些偏远地区地方，比如内陆的山区，可能需要陆运，水运，最后通过人力，甚至现在可以用无人机来将货物送到偏远地区的人，所以每个环节环环相扣，每一个环节都需要合理的分工和配合，才能将货物送到终端。那以上就是装卸搬运的三个特点。接下来，我们解析装卸搬运的地位和作用。</a:t>
            </a:r>
            <a:endParaRPr lang="zh-CN" altLang="en-US"/>
          </a:p>
        </p:txBody>
      </p:sp>
    </p:spTree>
    <p:extLst>
      <p:ext uri="{BB962C8B-B14F-4D97-AF65-F5344CB8AC3E}">
        <p14:creationId xmlns:p14="http://schemas.microsoft.com/office/powerpoint/2010/main" val="1223339133"/>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sz="2000" dirty="0">
                <a:solidFill>
                  <a:sysClr val="windowText" lastClr="000000"/>
                </a:solidFill>
                <a:latin typeface="微软雅黑" panose="020B0503020204020204" pitchFamily="34" charset="-122"/>
                <a:ea typeface="微软雅黑" panose="020B0503020204020204" pitchFamily="34" charset="-122"/>
                <a:cs typeface="+mn-ea"/>
                <a:sym typeface="+mn-ea"/>
              </a:rPr>
              <a:t>特点一是装卸搬运是附属性、伴生性的活动。意思就是，在物流活动中，装卸和搬运是一定会出现的动作。比如我们从仓库出货，需要人或者机械去做一个装卸的动作，又或者是汽车运输，汽车无论是运输人员还是货物，人都要从车上下来，货物也会从车上卸下，那这些动作就表明装卸搬运往往跟交通工具相辅相成。特点二强调的是正确的装卸搬运是保护货物的重要过程，如果我们在这个装卸搬运过程中稍不注意，就很可能对货物产生无法挽回的破损，带来经济损失。这个好理解吧。第三个特点强调装卸搬运的衔接性。举个例子，有很多商品他不是只依靠一种交通工具来运输，比如我们运输进口商品，那这个进口商品先要坐飞机从国外来到中国，在分流到我们国家各个城市。那在一些偏远地区地方，比如内陆的山区，可能需要陆运，水运，最后通过人力，甚至现在可以用无人机来将货物送到偏远地区的人，所以每个环节环环相扣，每一个环节都需要合理的分工和配合，才能将货物送到终端。那以上就是装卸搬运的三个特点。接下来，我们解析装卸搬运的地位和作用。</a:t>
            </a:r>
            <a:endParaRPr lang="zh-CN" altLang="en-US"/>
          </a:p>
        </p:txBody>
      </p:sp>
    </p:spTree>
    <p:extLst>
      <p:ext uri="{BB962C8B-B14F-4D97-AF65-F5344CB8AC3E}">
        <p14:creationId xmlns:p14="http://schemas.microsoft.com/office/powerpoint/2010/main" val="4161280011"/>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sz="2000" dirty="0">
                <a:solidFill>
                  <a:sysClr val="windowText" lastClr="000000"/>
                </a:solidFill>
                <a:latin typeface="微软雅黑" panose="020B0503020204020204" pitchFamily="34" charset="-122"/>
                <a:ea typeface="微软雅黑" panose="020B0503020204020204" pitchFamily="34" charset="-122"/>
                <a:cs typeface="+mn-ea"/>
                <a:sym typeface="+mn-ea"/>
              </a:rPr>
              <a:t>特点一是装卸搬运是附属性、伴生性的活动。意思就是，在物流活动中，装卸和搬运是一定会出现的动作。比如我们从仓库出货，需要人或者机械去做一个装卸的动作，又或者是汽车运输，汽车无论是运输人员还是货物，人都要从车上下来，货物也会从车上卸下，那这些动作就表明装卸搬运往往跟交通工具相辅相成。特点二强调的是正确的装卸搬运是保护货物的重要过程，如果我们在这个装卸搬运过程中稍不注意，就很可能对货物产生无法挽回的破损，带来经济损失。这个好理解吧。第三个特点强调装卸搬运的衔接性。举个例子，有很多商品他不是只依靠一种交通工具来运输，比如我们运输进口商品，那这个进口商品先要坐飞机从国外来到中国，在分流到我们国家各个城市。那在一些偏远地区地方，比如内陆的山区，可能需要陆运，水运，最后通过人力，甚至现在可以用无人机来将货物送到偏远地区的人，所以每个环节环环相扣，每一个环节都需要合理的分工和配合，才能将货物送到终端。那以上就是装卸搬运的三个特点。接下来，我们解析装卸搬运的地位和作用。</a:t>
            </a:r>
            <a:endParaRPr lang="zh-CN" altLang="en-US"/>
          </a:p>
        </p:txBody>
      </p:sp>
    </p:spTree>
    <p:extLst>
      <p:ext uri="{BB962C8B-B14F-4D97-AF65-F5344CB8AC3E}">
        <p14:creationId xmlns:p14="http://schemas.microsoft.com/office/powerpoint/2010/main" val="2030942086"/>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sz="2000" dirty="0">
                <a:solidFill>
                  <a:sysClr val="windowText" lastClr="000000"/>
                </a:solidFill>
                <a:latin typeface="微软雅黑" panose="020B0503020204020204" pitchFamily="34" charset="-122"/>
                <a:ea typeface="微软雅黑" panose="020B0503020204020204" pitchFamily="34" charset="-122"/>
                <a:cs typeface="+mn-ea"/>
                <a:sym typeface="+mn-ea"/>
              </a:rPr>
              <a:t>特点一是装卸搬运是附属性、伴生性的活动。意思就是，在物流活动中，装卸和搬运是一定会出现的动作。比如我们从仓库出货，需要人或者机械去做一个装卸的动作，又或者是汽车运输，汽车无论是运输人员还是货物，人都要从车上下来，货物也会从车上卸下，那这些动作就表明装卸搬运往往跟交通工具相辅相成。特点二强调的是正确的装卸搬运是保护货物的重要过程，如果我们在这个装卸搬运过程中稍不注意，就很可能对货物产生无法挽回的破损，带来经济损失。这个好理解吧。第三个特点强调装卸搬运的衔接性。举个例子，有很多商品他不是只依靠一种交通工具来运输，比如我们运输进口商品，那这个进口商品先要坐飞机从国外来到中国，在分流到我们国家各个城市。那在一些偏远地区地方，比如内陆的山区，可能需要陆运，水运，最后通过人力，甚至现在可以用无人机来将货物送到偏远地区的人，所以每个环节环环相扣，每一个环节都需要合理的分工和配合，才能将货物送到终端。那以上就是装卸搬运的三个特点。接下来，我们解析装卸搬运的地位和作用。</a:t>
            </a:r>
            <a:endParaRPr lang="zh-CN" altLang="en-US"/>
          </a:p>
        </p:txBody>
      </p:sp>
    </p:spTree>
    <p:extLst>
      <p:ext uri="{BB962C8B-B14F-4D97-AF65-F5344CB8AC3E}">
        <p14:creationId xmlns:p14="http://schemas.microsoft.com/office/powerpoint/2010/main" val="2168721225"/>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sz="2000" dirty="0">
                <a:solidFill>
                  <a:sysClr val="windowText" lastClr="000000"/>
                </a:solidFill>
                <a:latin typeface="微软雅黑" panose="020B0503020204020204" pitchFamily="34" charset="-122"/>
                <a:ea typeface="微软雅黑" panose="020B0503020204020204" pitchFamily="34" charset="-122"/>
                <a:cs typeface="+mn-ea"/>
                <a:sym typeface="+mn-ea"/>
              </a:rPr>
              <a:t>特点一是装卸搬运是附属性、伴生性的活动。意思就是，在物流活动中，装卸和搬运是一定会出现的动作。比如我们从仓库出货，需要人或者机械去做一个装卸的动作，又或者是汽车运输，汽车无论是运输人员还是货物，人都要从车上下来，货物也会从车上卸下，那这些动作就表明装卸搬运往往跟交通工具相辅相成。特点二强调的是正确的装卸搬运是保护货物的重要过程，如果我们在这个装卸搬运过程中稍不注意，就很可能对货物产生无法挽回的破损，带来经济损失。这个好理解吧。第三个特点强调装卸搬运的衔接性。举个例子，有很多商品他不是只依靠一种交通工具来运输，比如我们运输进口商品，那这个进口商品先要坐飞机从国外来到中国，在分流到我们国家各个城市。那在一些偏远地区地方，比如内陆的山区，可能需要陆运，水运，最后通过人力，甚至现在可以用无人机来将货物送到偏远地区的人，所以每个环节环环相扣，每一个环节都需要合理的分工和配合，才能将货物送到终端。那以上就是装卸搬运的三个特点。接下来，我们解析装卸搬运的地位和作用。</a:t>
            </a:r>
            <a:endParaRPr lang="zh-CN" altLang="en-US"/>
          </a:p>
        </p:txBody>
      </p:sp>
    </p:spTree>
    <p:extLst>
      <p:ext uri="{BB962C8B-B14F-4D97-AF65-F5344CB8AC3E}">
        <p14:creationId xmlns:p14="http://schemas.microsoft.com/office/powerpoint/2010/main" val="283436566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sz="2000" dirty="0">
                <a:solidFill>
                  <a:sysClr val="windowText" lastClr="000000"/>
                </a:solidFill>
                <a:latin typeface="微软雅黑" panose="020B0503020204020204" pitchFamily="34" charset="-122"/>
                <a:ea typeface="微软雅黑" panose="020B0503020204020204" pitchFamily="34" charset="-122"/>
                <a:cs typeface="+mn-ea"/>
                <a:sym typeface="+mn-ea"/>
              </a:rPr>
              <a:t>特点一是装卸搬运是附属性、伴生性的活动。意思就是，在物流活动中，装卸和搬运是一定会出现的动作。比如我们从仓库出货，需要人或者机械去做一个装卸的动作，又或者是汽车运输，汽车无论是运输人员还是货物，人都要从车上下来，货物也会从车上卸下，那这些动作就表明装卸搬运往往跟交通工具相辅相成。特点二强调的是正确的装卸搬运是保护货物的重要过程，如果我们在这个装卸搬运过程中稍不注意，就很可能对货物产生无法挽回的破损，带来经济损失。这个好理解吧。第三个特点强调装卸搬运的衔接性。举个例子，有很多商品他不是只依靠一种交通工具来运输，比如我们运输进口商品，那这个进口商品先要坐飞机从国外来到中国，在分流到我们国家各个城市。那在一些偏远地区地方，比如内陆的山区，可能需要陆运，水运，最后通过人力，甚至现在可以用无人机来将货物送到偏远地区的人，所以每个环节环环相扣，每一个环节都需要合理的分工和配合，才能将货物送到终端。那以上就是装卸搬运的三个特点。接下来，我们解析装卸搬运的地位和作用。</a:t>
            </a:r>
            <a:endParaRPr lang="zh-CN" altLang="en-US"/>
          </a:p>
        </p:txBody>
      </p:sp>
    </p:spTree>
    <p:extLst>
      <p:ext uri="{BB962C8B-B14F-4D97-AF65-F5344CB8AC3E}">
        <p14:creationId xmlns:p14="http://schemas.microsoft.com/office/powerpoint/2010/main" val="2141180729"/>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sz="2000" dirty="0">
                <a:solidFill>
                  <a:sysClr val="windowText" lastClr="000000"/>
                </a:solidFill>
                <a:latin typeface="微软雅黑" panose="020B0503020204020204" pitchFamily="34" charset="-122"/>
                <a:ea typeface="微软雅黑" panose="020B0503020204020204" pitchFamily="34" charset="-122"/>
                <a:cs typeface="+mn-ea"/>
                <a:sym typeface="+mn-ea"/>
              </a:rPr>
              <a:t>特点一是装卸搬运是附属性、伴生性的活动。意思就是，在物流活动中，装卸和搬运是一定会出现的动作。比如我们从仓库出货，需要人或者机械去做一个装卸的动作，又或者是汽车运输，汽车无论是运输人员还是货物，人都要从车上下来，货物也会从车上卸下，那这些动作就表明装卸搬运往往跟交通工具相辅相成。特点二强调的是正确的装卸搬运是保护货物的重要过程，如果我们在这个装卸搬运过程中稍不注意，就很可能对货物产生无法挽回的破损，带来经济损失。这个好理解吧。第三个特点强调装卸搬运的衔接性。举个例子，有很多商品他不是只依靠一种交通工具来运输，比如我们运输进口商品，那这个进口商品先要坐飞机从国外来到中国，在分流到我们国家各个城市。那在一些偏远地区地方，比如内陆的山区，可能需要陆运，水运，最后通过人力，甚至现在可以用无人机来将货物送到偏远地区的人，所以每个环节环环相扣，每一个环节都需要合理的分工和配合，才能将货物送到终端。那以上就是装卸搬运的三个特点。接下来，我们解析装卸搬运的地位和作用。</a:t>
            </a:r>
            <a:endParaRPr lang="zh-CN" altLang="en-US"/>
          </a:p>
        </p:txBody>
      </p:sp>
    </p:spTree>
    <p:extLst>
      <p:ext uri="{BB962C8B-B14F-4D97-AF65-F5344CB8AC3E}">
        <p14:creationId xmlns:p14="http://schemas.microsoft.com/office/powerpoint/2010/main" val="9351978"/>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sz="2000" dirty="0">
                <a:solidFill>
                  <a:sysClr val="windowText" lastClr="000000"/>
                </a:solidFill>
                <a:latin typeface="微软雅黑" panose="020B0503020204020204" pitchFamily="34" charset="-122"/>
                <a:ea typeface="微软雅黑" panose="020B0503020204020204" pitchFamily="34" charset="-122"/>
                <a:cs typeface="+mn-ea"/>
                <a:sym typeface="+mn-ea"/>
              </a:rPr>
              <a:t>特点一是装卸搬运是附属性、伴生性的活动。意思就是，在物流活动中，装卸和搬运是一定会出现的动作。比如我们从仓库出货，需要人或者机械去做一个装卸的动作，又或者是汽车运输，汽车无论是运输人员还是货物，人都要从车上下来，货物也会从车上卸下，那这些动作就表明装卸搬运往往跟交通工具相辅相成。特点二强调的是正确的装卸搬运是保护货物的重要过程，如果我们在这个装卸搬运过程中稍不注意，就很可能对货物产生无法挽回的破损，带来经济损失。这个好理解吧。第三个特点强调装卸搬运的衔接性。举个例子，有很多商品他不是只依靠一种交通工具来运输，比如我们运输进口商品，那这个进口商品先要坐飞机从国外来到中国，在分流到我们国家各个城市。那在一些偏远地区地方，比如内陆的山区，可能需要陆运，水运，最后通过人力，甚至现在可以用无人机来将货物送到偏远地区的人，所以每个环节环环相扣，每一个环节都需要合理的分工和配合，才能将货物送到终端。那以上就是装卸搬运的三个特点。接下来，我们解析装卸搬运的地位和作用。</a:t>
            </a:r>
            <a:endParaRPr lang="zh-CN" altLang="en-US"/>
          </a:p>
        </p:txBody>
      </p:sp>
    </p:spTree>
    <p:extLst>
      <p:ext uri="{BB962C8B-B14F-4D97-AF65-F5344CB8AC3E}">
        <p14:creationId xmlns:p14="http://schemas.microsoft.com/office/powerpoint/2010/main" val="967904092"/>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sz="2000" dirty="0">
                <a:solidFill>
                  <a:sysClr val="windowText" lastClr="000000"/>
                </a:solidFill>
                <a:latin typeface="微软雅黑" panose="020B0503020204020204" pitchFamily="34" charset="-122"/>
                <a:ea typeface="微软雅黑" panose="020B0503020204020204" pitchFamily="34" charset="-122"/>
                <a:cs typeface="+mn-ea"/>
                <a:sym typeface="+mn-ea"/>
              </a:rPr>
              <a:t>特点一是装卸搬运是附属性、伴生性的活动。意思就是，在物流活动中，装卸和搬运是一定会出现的动作。比如我们从仓库出货，需要人或者机械去做一个装卸的动作，又或者是汽车运输，汽车无论是运输人员还是货物，人都要从车上下来，货物也会从车上卸下，那这些动作就表明装卸搬运往往跟交通工具相辅相成。特点二强调的是正确的装卸搬运是保护货物的重要过程，如果我们在这个装卸搬运过程中稍不注意，就很可能对货物产生无法挽回的破损，带来经济损失。这个好理解吧。第三个特点强调装卸搬运的衔接性。举个例子，有很多商品他不是只依靠一种交通工具来运输，比如我们运输进口商品，那这个进口商品先要坐飞机从国外来到中国，在分流到我们国家各个城市。那在一些偏远地区地方，比如内陆的山区，可能需要陆运，水运，最后通过人力，甚至现在可以用无人机来将货物送到偏远地区的人，所以每个环节环环相扣，每一个环节都需要合理的分工和配合，才能将货物送到终端。那以上就是装卸搬运的三个特点。接下来，我们解析装卸搬运的地位和作用。</a:t>
            </a:r>
            <a:endParaRPr lang="zh-CN" altLang="en-US"/>
          </a:p>
        </p:txBody>
      </p:sp>
    </p:spTree>
    <p:extLst>
      <p:ext uri="{BB962C8B-B14F-4D97-AF65-F5344CB8AC3E}">
        <p14:creationId xmlns:p14="http://schemas.microsoft.com/office/powerpoint/2010/main" val="3033801846"/>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sz="2000" dirty="0">
                <a:solidFill>
                  <a:sysClr val="windowText" lastClr="000000"/>
                </a:solidFill>
                <a:latin typeface="微软雅黑" panose="020B0503020204020204" pitchFamily="34" charset="-122"/>
                <a:ea typeface="微软雅黑" panose="020B0503020204020204" pitchFamily="34" charset="-122"/>
                <a:cs typeface="+mn-ea"/>
                <a:sym typeface="+mn-ea"/>
              </a:rPr>
              <a:t>特点一是装卸搬运是附属性、伴生性的活动。意思就是，在物流活动中，装卸和搬运是一定会出现的动作。比如我们从仓库出货，需要人或者机械去做一个装卸的动作，又或者是汽车运输，汽车无论是运输人员还是货物，人都要从车上下来，货物也会从车上卸下，那这些动作就表明装卸搬运往往跟交通工具相辅相成。特点二强调的是正确的装卸搬运是保护货物的重要过程，如果我们在这个装卸搬运过程中稍不注意，就很可能对货物产生无法挽回的破损，带来经济损失。这个好理解吧。第三个特点强调装卸搬运的衔接性。举个例子，有很多商品他不是只依靠一种交通工具来运输，比如我们运输进口商品，那这个进口商品先要坐飞机从国外来到中国，在分流到我们国家各个城市。那在一些偏远地区地方，比如内陆的山区，可能需要陆运，水运，最后通过人力，甚至现在可以用无人机来将货物送到偏远地区的人，所以每个环节环环相扣，每一个环节都需要合理的分工和配合，才能将货物送到终端。那以上就是装卸搬运的三个特点。接下来，我们解析装卸搬运的地位和作用。</a:t>
            </a:r>
            <a:endParaRPr lang="zh-CN" altLang="en-US"/>
          </a:p>
        </p:txBody>
      </p:sp>
    </p:spTree>
    <p:extLst>
      <p:ext uri="{BB962C8B-B14F-4D97-AF65-F5344CB8AC3E}">
        <p14:creationId xmlns:p14="http://schemas.microsoft.com/office/powerpoint/2010/main" val="963067486"/>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sz="2000" dirty="0">
                <a:solidFill>
                  <a:sysClr val="windowText" lastClr="000000"/>
                </a:solidFill>
                <a:latin typeface="微软雅黑" panose="020B0503020204020204" pitchFamily="34" charset="-122"/>
                <a:ea typeface="微软雅黑" panose="020B0503020204020204" pitchFamily="34" charset="-122"/>
                <a:cs typeface="+mn-ea"/>
                <a:sym typeface="+mn-ea"/>
              </a:rPr>
              <a:t>特点一是装卸搬运是附属性、伴生性的活动。意思就是，在物流活动中，装卸和搬运是一定会出现的动作。比如我们从仓库出货，需要人或者机械去做一个装卸的动作，又或者是汽车运输，汽车无论是运输人员还是货物，人都要从车上下来，货物也会从车上卸下，那这些动作就表明装卸搬运往往跟交通工具相辅相成。特点二强调的是正确的装卸搬运是保护货物的重要过程，如果我们在这个装卸搬运过程中稍不注意，就很可能对货物产生无法挽回的破损，带来经济损失。这个好理解吧。第三个特点强调装卸搬运的衔接性。举个例子，有很多商品他不是只依靠一种交通工具来运输，比如我们运输进口商品，那这个进口商品先要坐飞机从国外来到中国，在分流到我们国家各个城市。那在一些偏远地区地方，比如内陆的山区，可能需要陆运，水运，最后通过人力，甚至现在可以用无人机来将货物送到偏远地区的人，所以每个环节环环相扣，每一个环节都需要合理的分工和配合，才能将货物送到终端。那以上就是装卸搬运的三个特点。接下来，我们解析装卸搬运的地位和作用。</a:t>
            </a:r>
            <a:endParaRPr lang="zh-CN" altLang="en-US"/>
          </a:p>
        </p:txBody>
      </p:sp>
    </p:spTree>
    <p:extLst>
      <p:ext uri="{BB962C8B-B14F-4D97-AF65-F5344CB8AC3E}">
        <p14:creationId xmlns:p14="http://schemas.microsoft.com/office/powerpoint/2010/main" val="2563980179"/>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sz="2000" dirty="0">
                <a:solidFill>
                  <a:sysClr val="windowText" lastClr="000000"/>
                </a:solidFill>
                <a:latin typeface="微软雅黑" panose="020B0503020204020204" pitchFamily="34" charset="-122"/>
                <a:ea typeface="微软雅黑" panose="020B0503020204020204" pitchFamily="34" charset="-122"/>
                <a:cs typeface="+mn-ea"/>
                <a:sym typeface="+mn-ea"/>
              </a:rPr>
              <a:t>特点一是装卸搬运是附属性、伴生性的活动。意思就是，在物流活动中，装卸和搬运是一定会出现的动作。比如我们从仓库出货，需要人或者机械去做一个装卸的动作，又或者是汽车运输，汽车无论是运输人员还是货物，人都要从车上下来，货物也会从车上卸下，那这些动作就表明装卸搬运往往跟交通工具相辅相成。特点二强调的是正确的装卸搬运是保护货物的重要过程，如果我们在这个装卸搬运过程中稍不注意，就很可能对货物产生无法挽回的破损，带来经济损失。这个好理解吧。第三个特点强调装卸搬运的衔接性。举个例子，有很多商品他不是只依靠一种交通工具来运输，比如我们运输进口商品，那这个进口商品先要坐飞机从国外来到中国，在分流到我们国家各个城市。那在一些偏远地区地方，比如内陆的山区，可能需要陆运，水运，最后通过人力，甚至现在可以用无人机来将货物送到偏远地区的人，所以每个环节环环相扣，每一个环节都需要合理的分工和配合，才能将货物送到终端。那以上就是装卸搬运的三个特点。接下来，我们解析装卸搬运的地位和作用。</a:t>
            </a:r>
            <a:endParaRPr lang="zh-CN" altLang="en-US"/>
          </a:p>
        </p:txBody>
      </p:sp>
    </p:spTree>
    <p:extLst>
      <p:ext uri="{BB962C8B-B14F-4D97-AF65-F5344CB8AC3E}">
        <p14:creationId xmlns:p14="http://schemas.microsoft.com/office/powerpoint/2010/main" val="1480954537"/>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sz="2000" dirty="0">
                <a:solidFill>
                  <a:sysClr val="windowText" lastClr="000000"/>
                </a:solidFill>
                <a:latin typeface="微软雅黑" panose="020B0503020204020204" pitchFamily="34" charset="-122"/>
                <a:ea typeface="微软雅黑" panose="020B0503020204020204" pitchFamily="34" charset="-122"/>
                <a:cs typeface="+mn-ea"/>
                <a:sym typeface="+mn-ea"/>
              </a:rPr>
              <a:t>特点一是装卸搬运是附属性、伴生性的活动。意思就是，在物流活动中，装卸和搬运是一定会出现的动作。比如我们从仓库出货，需要人或者机械去做一个装卸的动作，又或者是汽车运输，汽车无论是运输人员还是货物，人都要从车上下来，货物也会从车上卸下，那这些动作就表明装卸搬运往往跟交通工具相辅相成。特点二强调的是正确的装卸搬运是保护货物的重要过程，如果我们在这个装卸搬运过程中稍不注意，就很可能对货物产生无法挽回的破损，带来经济损失。这个好理解吧。第三个特点强调装卸搬运的衔接性。举个例子，有很多商品他不是只依靠一种交通工具来运输，比如我们运输进口商品，那这个进口商品先要坐飞机从国外来到中国，在分流到我们国家各个城市。那在一些偏远地区地方，比如内陆的山区，可能需要陆运，水运，最后通过人力，甚至现在可以用无人机来将货物送到偏远地区的人，所以每个环节环环相扣，每一个环节都需要合理的分工和配合，才能将货物送到终端。那以上就是装卸搬运的三个特点。接下来，我们解析装卸搬运的地位和作用。</a:t>
            </a:r>
            <a:endParaRPr lang="zh-CN" altLang="en-US"/>
          </a:p>
        </p:txBody>
      </p:sp>
    </p:spTree>
    <p:extLst>
      <p:ext uri="{BB962C8B-B14F-4D97-AF65-F5344CB8AC3E}">
        <p14:creationId xmlns:p14="http://schemas.microsoft.com/office/powerpoint/2010/main" val="3358780211"/>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sz="2000" dirty="0">
                <a:solidFill>
                  <a:sysClr val="windowText" lastClr="000000"/>
                </a:solidFill>
                <a:latin typeface="微软雅黑" panose="020B0503020204020204" pitchFamily="34" charset="-122"/>
                <a:ea typeface="微软雅黑" panose="020B0503020204020204" pitchFamily="34" charset="-122"/>
                <a:cs typeface="+mn-ea"/>
                <a:sym typeface="+mn-ea"/>
              </a:rPr>
              <a:t>特点一是装卸搬运是附属性、伴生性的活动。意思就是，在物流活动中，装卸和搬运是一定会出现的动作。比如我们从仓库出货，需要人或者机械去做一个装卸的动作，又或者是汽车运输，汽车无论是运输人员还是货物，人都要从车上下来，货物也会从车上卸下，那这些动作就表明装卸搬运往往跟交通工具相辅相成。特点二强调的是正确的装卸搬运是保护货物的重要过程，如果我们在这个装卸搬运过程中稍不注意，就很可能对货物产生无法挽回的破损，带来经济损失。这个好理解吧。第三个特点强调装卸搬运的衔接性。举个例子，有很多商品他不是只依靠一种交通工具来运输，比如我们运输进口商品，那这个进口商品先要坐飞机从国外来到中国，在分流到我们国家各个城市。那在一些偏远地区地方，比如内陆的山区，可能需要陆运，水运，最后通过人力，甚至现在可以用无人机来将货物送到偏远地区的人，所以每个环节环环相扣，每一个环节都需要合理的分工和配合，才能将货物送到终端。那以上就是装卸搬运的三个特点。接下来，我们解析装卸搬运的地位和作用。</a:t>
            </a:r>
            <a:endParaRPr lang="zh-CN" altLang="en-US"/>
          </a:p>
        </p:txBody>
      </p:sp>
    </p:spTree>
    <p:extLst>
      <p:ext uri="{BB962C8B-B14F-4D97-AF65-F5344CB8AC3E}">
        <p14:creationId xmlns:p14="http://schemas.microsoft.com/office/powerpoint/2010/main" val="819655526"/>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sz="2000" dirty="0">
                <a:solidFill>
                  <a:sysClr val="windowText" lastClr="000000"/>
                </a:solidFill>
                <a:latin typeface="微软雅黑" panose="020B0503020204020204" pitchFamily="34" charset="-122"/>
                <a:ea typeface="微软雅黑" panose="020B0503020204020204" pitchFamily="34" charset="-122"/>
                <a:cs typeface="+mn-ea"/>
                <a:sym typeface="+mn-ea"/>
              </a:rPr>
              <a:t>特点一是装卸搬运是附属性、伴生性的活动。意思就是，在物流活动中，装卸和搬运是一定会出现的动作。比如我们从仓库出货，需要人或者机械去做一个装卸的动作，又或者是汽车运输，汽车无论是运输人员还是货物，人都要从车上下来，货物也会从车上卸下，那这些动作就表明装卸搬运往往跟交通工具相辅相成。特点二强调的是正确的装卸搬运是保护货物的重要过程，如果我们在这个装卸搬运过程中稍不注意，就很可能对货物产生无法挽回的破损，带来经济损失。这个好理解吧。第三个特点强调装卸搬运的衔接性。举个例子，有很多商品他不是只依靠一种交通工具来运输，比如我们运输进口商品，那这个进口商品先要坐飞机从国外来到中国，在分流到我们国家各个城市。那在一些偏远地区地方，比如内陆的山区，可能需要陆运，水运，最后通过人力，甚至现在可以用无人机来将货物送到偏远地区的人，所以每个环节环环相扣，每一个环节都需要合理的分工和配合，才能将货物送到终端。那以上就是装卸搬运的三个特点。接下来，我们解析装卸搬运的地位和作用。</a:t>
            </a:r>
            <a:endParaRPr lang="zh-CN" altLang="en-US"/>
          </a:p>
        </p:txBody>
      </p:sp>
    </p:spTree>
    <p:extLst>
      <p:ext uri="{BB962C8B-B14F-4D97-AF65-F5344CB8AC3E}">
        <p14:creationId xmlns:p14="http://schemas.microsoft.com/office/powerpoint/2010/main" val="262762170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sz="2000" dirty="0">
                <a:solidFill>
                  <a:sysClr val="windowText" lastClr="000000"/>
                </a:solidFill>
                <a:latin typeface="微软雅黑" panose="020B0503020204020204" pitchFamily="34" charset="-122"/>
                <a:ea typeface="微软雅黑" panose="020B0503020204020204" pitchFamily="34" charset="-122"/>
                <a:cs typeface="+mn-ea"/>
                <a:sym typeface="+mn-ea"/>
              </a:rPr>
              <a:t>特点一是装卸搬运是附属性、伴生性的活动。意思就是，在物流活动中，装卸和搬运是一定会出现的动作。比如我们从仓库出货，需要人或者机械去做一个装卸的动作，又或者是汽车运输，汽车无论是运输人员还是货物，人都要从车上下来，货物也会从车上卸下，那这些动作就表明装卸搬运往往跟交通工具相辅相成。特点二强调的是正确的装卸搬运是保护货物的重要过程，如果我们在这个装卸搬运过程中稍不注意，就很可能对货物产生无法挽回的破损，带来经济损失。这个好理解吧。第三个特点强调装卸搬运的衔接性。举个例子，有很多商品他不是只依靠一种交通工具来运输，比如我们运输进口商品，那这个进口商品先要坐飞机从国外来到中国，在分流到我们国家各个城市。那在一些偏远地区地方，比如内陆的山区，可能需要陆运，水运，最后通过人力，甚至现在可以用无人机来将货物送到偏远地区的人，所以每个环节环环相扣，每一个环节都需要合理的分工和配合，才能将货物送到终端。那以上就是装卸搬运的三个特点。接下来，我们解析装卸搬运的地位和作用。</a:t>
            </a:r>
            <a:endParaRPr lang="zh-CN" altLang="en-US"/>
          </a:p>
        </p:txBody>
      </p:sp>
    </p:spTree>
    <p:extLst>
      <p:ext uri="{BB962C8B-B14F-4D97-AF65-F5344CB8AC3E}">
        <p14:creationId xmlns:p14="http://schemas.microsoft.com/office/powerpoint/2010/main" val="327935665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sz="2000" dirty="0">
                <a:solidFill>
                  <a:sysClr val="windowText" lastClr="000000"/>
                </a:solidFill>
                <a:latin typeface="微软雅黑" panose="020B0503020204020204" pitchFamily="34" charset="-122"/>
                <a:ea typeface="微软雅黑" panose="020B0503020204020204" pitchFamily="34" charset="-122"/>
                <a:cs typeface="+mn-ea"/>
                <a:sym typeface="+mn-ea"/>
              </a:rPr>
              <a:t>特点一是装卸搬运是附属性、伴生性的活动。意思就是，在物流活动中，装卸和搬运是一定会出现的动作。比如我们从仓库出货，需要人或者机械去做一个装卸的动作，又或者是汽车运输，汽车无论是运输人员还是货物，人都要从车上下来，货物也会从车上卸下，那这些动作就表明装卸搬运往往跟交通工具相辅相成。特点二强调的是正确的装卸搬运是保护货物的重要过程，如果我们在这个装卸搬运过程中稍不注意，就很可能对货物产生无法挽回的破损，带来经济损失。这个好理解吧。第三个特点强调装卸搬运的衔接性。举个例子，有很多商品他不是只依靠一种交通工具来运输，比如我们运输进口商品，那这个进口商品先要坐飞机从国外来到中国，在分流到我们国家各个城市。那在一些偏远地区地方，比如内陆的山区，可能需要陆运，水运，最后通过人力，甚至现在可以用无人机来将货物送到偏远地区的人，所以每个环节环环相扣，每一个环节都需要合理的分工和配合，才能将货物送到终端。那以上就是装卸搬运的三个特点。接下来，我们解析装卸搬运的地位和作用。</a:t>
            </a:r>
            <a:endParaRPr lang="zh-CN" altLang="en-US"/>
          </a:p>
        </p:txBody>
      </p:sp>
    </p:spTree>
    <p:extLst>
      <p:ext uri="{BB962C8B-B14F-4D97-AF65-F5344CB8AC3E}">
        <p14:creationId xmlns:p14="http://schemas.microsoft.com/office/powerpoint/2010/main" val="148462893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sz="2000" dirty="0">
                <a:solidFill>
                  <a:sysClr val="windowText" lastClr="000000"/>
                </a:solidFill>
                <a:latin typeface="微软雅黑" panose="020B0503020204020204" pitchFamily="34" charset="-122"/>
                <a:ea typeface="微软雅黑" panose="020B0503020204020204" pitchFamily="34" charset="-122"/>
                <a:cs typeface="+mn-ea"/>
                <a:sym typeface="+mn-ea"/>
              </a:rPr>
              <a:t>特点一是装卸搬运是附属性、伴生性的活动。意思就是，在物流活动中，装卸和搬运是一定会出现的动作。比如我们从仓库出货，需要人或者机械去做一个装卸的动作，又或者是汽车运输，汽车无论是运输人员还是货物，人都要从车上下来，货物也会从车上卸下，那这些动作就表明装卸搬运往往跟交通工具相辅相成。特点二强调的是正确的装卸搬运是保护货物的重要过程，如果我们在这个装卸搬运过程中稍不注意，就很可能对货物产生无法挽回的破损，带来经济损失。这个好理解吧。第三个特点强调装卸搬运的衔接性。举个例子，有很多商品他不是只依靠一种交通工具来运输，比如我们运输进口商品，那这个进口商品先要坐飞机从国外来到中国，在分流到我们国家各个城市。那在一些偏远地区地方，比如内陆的山区，可能需要陆运，水运，最后通过人力，甚至现在可以用无人机来将货物送到偏远地区的人，所以每个环节环环相扣，每一个环节都需要合理的分工和配合，才能将货物送到终端。那以上就是装卸搬运的三个特点。接下来，我们解析装卸搬运的地位和作用。</a:t>
            </a:r>
            <a:endParaRPr lang="zh-CN" altLang="en-US"/>
          </a:p>
        </p:txBody>
      </p:sp>
    </p:spTree>
    <p:extLst>
      <p:ext uri="{BB962C8B-B14F-4D97-AF65-F5344CB8AC3E}">
        <p14:creationId xmlns:p14="http://schemas.microsoft.com/office/powerpoint/2010/main" val="297848787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sz="2000" dirty="0">
                <a:solidFill>
                  <a:sysClr val="windowText" lastClr="000000"/>
                </a:solidFill>
                <a:latin typeface="微软雅黑" panose="020B0503020204020204" pitchFamily="34" charset="-122"/>
                <a:ea typeface="微软雅黑" panose="020B0503020204020204" pitchFamily="34" charset="-122"/>
                <a:cs typeface="+mn-ea"/>
                <a:sym typeface="+mn-ea"/>
              </a:rPr>
              <a:t>特点一是装卸搬运是附属性、伴生性的活动。意思就是，在物流活动中，装卸和搬运是一定会出现的动作。比如我们从仓库出货，需要人或者机械去做一个装卸的动作，又或者是汽车运输，汽车无论是运输人员还是货物，人都要从车上下来，货物也会从车上卸下，那这些动作就表明装卸搬运往往跟交通工具相辅相成。特点二强调的是正确的装卸搬运是保护货物的重要过程，如果我们在这个装卸搬运过程中稍不注意，就很可能对货物产生无法挽回的破损，带来经济损失。这个好理解吧。第三个特点强调装卸搬运的衔接性。举个例子，有很多商品他不是只依靠一种交通工具来运输，比如我们运输进口商品，那这个进口商品先要坐飞机从国外来到中国，在分流到我们国家各个城市。那在一些偏远地区地方，比如内陆的山区，可能需要陆运，水运，最后通过人力，甚至现在可以用无人机来将货物送到偏远地区的人，所以每个环节环环相扣，每一个环节都需要合理的分工和配合，才能将货物送到终端。那以上就是装卸搬运的三个特点。接下来，我们解析装卸搬运的地位和作用。</a:t>
            </a:r>
            <a:endParaRPr lang="zh-CN" altLang="en-US"/>
          </a:p>
        </p:txBody>
      </p:sp>
    </p:spTree>
    <p:extLst>
      <p:ext uri="{BB962C8B-B14F-4D97-AF65-F5344CB8AC3E}">
        <p14:creationId xmlns:p14="http://schemas.microsoft.com/office/powerpoint/2010/main" val="220857465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sz="2000" dirty="0">
                <a:solidFill>
                  <a:sysClr val="windowText" lastClr="000000"/>
                </a:solidFill>
                <a:latin typeface="微软雅黑" panose="020B0503020204020204" pitchFamily="34" charset="-122"/>
                <a:ea typeface="微软雅黑" panose="020B0503020204020204" pitchFamily="34" charset="-122"/>
                <a:cs typeface="+mn-ea"/>
                <a:sym typeface="+mn-ea"/>
              </a:rPr>
              <a:t>特点一是装卸搬运是附属性、伴生性的活动。意思就是，在物流活动中，装卸和搬运是一定会出现的动作。比如我们从仓库出货，需要人或者机械去做一个装卸的动作，又或者是汽车运输，汽车无论是运输人员还是货物，人都要从车上下来，货物也会从车上卸下，那这些动作就表明装卸搬运往往跟交通工具相辅相成。特点二强调的是正确的装卸搬运是保护货物的重要过程，如果我们在这个装卸搬运过程中稍不注意，就很可能对货物产生无法挽回的破损，带来经济损失。这个好理解吧。第三个特点强调装卸搬运的衔接性。举个例子，有很多商品他不是只依靠一种交通工具来运输，比如我们运输进口商品，那这个进口商品先要坐飞机从国外来到中国，在分流到我们国家各个城市。那在一些偏远地区地方，比如内陆的山区，可能需要陆运，水运，最后通过人力，甚至现在可以用无人机来将货物送到偏远地区的人，所以每个环节环环相扣，每一个环节都需要合理的分工和配合，才能将货物送到终端。那以上就是装卸搬运的三个特点。接下来，我们解析装卸搬运的地位和作用。</a:t>
            </a:r>
            <a:endParaRPr lang="zh-CN" altLang="en-US"/>
          </a:p>
        </p:txBody>
      </p:sp>
    </p:spTree>
    <p:extLst>
      <p:ext uri="{BB962C8B-B14F-4D97-AF65-F5344CB8AC3E}">
        <p14:creationId xmlns:p14="http://schemas.microsoft.com/office/powerpoint/2010/main" val="275951077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sz="2000" dirty="0">
                <a:solidFill>
                  <a:sysClr val="windowText" lastClr="000000"/>
                </a:solidFill>
                <a:latin typeface="微软雅黑" panose="020B0503020204020204" pitchFamily="34" charset="-122"/>
                <a:ea typeface="微软雅黑" panose="020B0503020204020204" pitchFamily="34" charset="-122"/>
                <a:cs typeface="+mn-ea"/>
                <a:sym typeface="+mn-ea"/>
              </a:rPr>
              <a:t>特点一是装卸搬运是附属性、伴生性的活动。意思就是，在物流活动中，装卸和搬运是一定会出现的动作。比如我们从仓库出货，需要人或者机械去做一个装卸的动作，又或者是汽车运输，汽车无论是运输人员还是货物，人都要从车上下来，货物也会从车上卸下，那这些动作就表明装卸搬运往往跟交通工具相辅相成。特点二强调的是正确的装卸搬运是保护货物的重要过程，如果我们在这个装卸搬运过程中稍不注意，就很可能对货物产生无法挽回的破损，带来经济损失。这个好理解吧。第三个特点强调装卸搬运的衔接性。举个例子，有很多商品他不是只依靠一种交通工具来运输，比如我们运输进口商品，那这个进口商品先要坐飞机从国外来到中国，在分流到我们国家各个城市。那在一些偏远地区地方，比如内陆的山区，可能需要陆运，水运，最后通过人力，甚至现在可以用无人机来将货物送到偏远地区的人，所以每个环节环环相扣，每一个环节都需要合理的分工和配合，才能将货物送到终端。那以上就是装卸搬运的三个特点。接下来，我们解析装卸搬运的地位和作用。</a:t>
            </a:r>
            <a:endParaRPr lang="zh-CN" altLang="en-US"/>
          </a:p>
        </p:txBody>
      </p:sp>
    </p:spTree>
    <p:extLst>
      <p:ext uri="{BB962C8B-B14F-4D97-AF65-F5344CB8AC3E}">
        <p14:creationId xmlns:p14="http://schemas.microsoft.com/office/powerpoint/2010/main" val="39746898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tags" Target="../tags/tag9.xml"/><Relationship Id="rId4" Type="http://schemas.openxmlformats.org/officeDocument/2006/relationships/tags" Target="../tags/tag10.xml"/><Relationship Id="rId5" Type="http://schemas.openxmlformats.org/officeDocument/2006/relationships/tags" Target="../tags/tag11.xml"/><Relationship Id="rId6" Type="http://schemas.openxmlformats.org/officeDocument/2006/relationships/slideMaster" Target="../slideMasters/slideMaster2.xml"/><Relationship Id="rId1" Type="http://schemas.openxmlformats.org/officeDocument/2006/relationships/tags" Target="../tags/tag7.xml"/><Relationship Id="rId2" Type="http://schemas.openxmlformats.org/officeDocument/2006/relationships/tags" Target="../tags/tag8.xml"/></Relationships>
</file>

<file path=ppt/slideLayouts/_rels/slideLayout14.xml.rels><?xml version="1.0" encoding="UTF-8" standalone="yes"?>
<Relationships xmlns="http://schemas.openxmlformats.org/package/2006/relationships"><Relationship Id="rId3" Type="http://schemas.openxmlformats.org/officeDocument/2006/relationships/tags" Target="../tags/tag14.xml"/><Relationship Id="rId4" Type="http://schemas.openxmlformats.org/officeDocument/2006/relationships/tags" Target="../tags/tag15.xml"/><Relationship Id="rId5" Type="http://schemas.openxmlformats.org/officeDocument/2006/relationships/tags" Target="../tags/tag16.xml"/><Relationship Id="rId6" Type="http://schemas.openxmlformats.org/officeDocument/2006/relationships/slideMaster" Target="../slideMasters/slideMaster2.xml"/><Relationship Id="rId1" Type="http://schemas.openxmlformats.org/officeDocument/2006/relationships/tags" Target="../tags/tag12.xml"/><Relationship Id="rId2" Type="http://schemas.openxmlformats.org/officeDocument/2006/relationships/tags" Target="../tags/tag13.xml"/></Relationships>
</file>

<file path=ppt/slideLayouts/_rels/slideLayout15.xml.rels><?xml version="1.0" encoding="UTF-8" standalone="yes"?>
<Relationships xmlns="http://schemas.openxmlformats.org/package/2006/relationships"><Relationship Id="rId3" Type="http://schemas.openxmlformats.org/officeDocument/2006/relationships/tags" Target="../tags/tag19.xml"/><Relationship Id="rId4" Type="http://schemas.openxmlformats.org/officeDocument/2006/relationships/tags" Target="../tags/tag20.xml"/><Relationship Id="rId5" Type="http://schemas.openxmlformats.org/officeDocument/2006/relationships/tags" Target="../tags/tag21.xml"/><Relationship Id="rId6" Type="http://schemas.openxmlformats.org/officeDocument/2006/relationships/slideMaster" Target="../slideMasters/slideMaster2.xml"/><Relationship Id="rId1" Type="http://schemas.openxmlformats.org/officeDocument/2006/relationships/tags" Target="../tags/tag17.xml"/><Relationship Id="rId2" Type="http://schemas.openxmlformats.org/officeDocument/2006/relationships/tags" Target="../tags/tag18.xml"/></Relationships>
</file>

<file path=ppt/slideLayouts/_rels/slideLayout16.xml.rels><?xml version="1.0" encoding="UTF-8" standalone="yes"?>
<Relationships xmlns="http://schemas.openxmlformats.org/package/2006/relationships"><Relationship Id="rId3" Type="http://schemas.openxmlformats.org/officeDocument/2006/relationships/tags" Target="../tags/tag24.xml"/><Relationship Id="rId4" Type="http://schemas.openxmlformats.org/officeDocument/2006/relationships/tags" Target="../tags/tag25.xml"/><Relationship Id="rId5" Type="http://schemas.openxmlformats.org/officeDocument/2006/relationships/tags" Target="../tags/tag26.xml"/><Relationship Id="rId6" Type="http://schemas.openxmlformats.org/officeDocument/2006/relationships/tags" Target="../tags/tag27.xml"/><Relationship Id="rId7" Type="http://schemas.openxmlformats.org/officeDocument/2006/relationships/slideMaster" Target="../slideMasters/slideMaster2.xml"/><Relationship Id="rId1" Type="http://schemas.openxmlformats.org/officeDocument/2006/relationships/tags" Target="../tags/tag22.xml"/><Relationship Id="rId2" Type="http://schemas.openxmlformats.org/officeDocument/2006/relationships/tags" Target="../tags/tag23.xml"/></Relationships>
</file>

<file path=ppt/slideLayouts/_rels/slideLayout17.xml.rels><?xml version="1.0" encoding="UTF-8" standalone="yes"?>
<Relationships xmlns="http://schemas.openxmlformats.org/package/2006/relationships"><Relationship Id="rId3" Type="http://schemas.openxmlformats.org/officeDocument/2006/relationships/tags" Target="../tags/tag30.xml"/><Relationship Id="rId4" Type="http://schemas.openxmlformats.org/officeDocument/2006/relationships/tags" Target="../tags/tag31.xml"/><Relationship Id="rId5" Type="http://schemas.openxmlformats.org/officeDocument/2006/relationships/tags" Target="../tags/tag32.xml"/><Relationship Id="rId6" Type="http://schemas.openxmlformats.org/officeDocument/2006/relationships/tags" Target="../tags/tag33.xml"/><Relationship Id="rId7" Type="http://schemas.openxmlformats.org/officeDocument/2006/relationships/tags" Target="../tags/tag34.xml"/><Relationship Id="rId8" Type="http://schemas.openxmlformats.org/officeDocument/2006/relationships/tags" Target="../tags/tag35.xml"/><Relationship Id="rId9" Type="http://schemas.openxmlformats.org/officeDocument/2006/relationships/slideMaster" Target="../slideMasters/slideMaster2.xml"/><Relationship Id="rId1" Type="http://schemas.openxmlformats.org/officeDocument/2006/relationships/tags" Target="../tags/tag28.xml"/><Relationship Id="rId2" Type="http://schemas.openxmlformats.org/officeDocument/2006/relationships/tags" Target="../tags/tag29.xml"/></Relationships>
</file>

<file path=ppt/slideLayouts/_rels/slideLayout18.xml.rels><?xml version="1.0" encoding="UTF-8" standalone="yes"?>
<Relationships xmlns="http://schemas.openxmlformats.org/package/2006/relationships"><Relationship Id="rId3" Type="http://schemas.openxmlformats.org/officeDocument/2006/relationships/tags" Target="../tags/tag38.xml"/><Relationship Id="rId4" Type="http://schemas.openxmlformats.org/officeDocument/2006/relationships/tags" Target="../tags/tag39.xml"/><Relationship Id="rId5" Type="http://schemas.openxmlformats.org/officeDocument/2006/relationships/slideMaster" Target="../slideMasters/slideMaster2.xml"/><Relationship Id="rId1" Type="http://schemas.openxmlformats.org/officeDocument/2006/relationships/tags" Target="../tags/tag36.xml"/><Relationship Id="rId2" Type="http://schemas.openxmlformats.org/officeDocument/2006/relationships/tags" Target="../tags/tag37.xml"/></Relationships>
</file>

<file path=ppt/slideLayouts/_rels/slideLayout19.xml.rels><?xml version="1.0" encoding="UTF-8" standalone="yes"?>
<Relationships xmlns="http://schemas.openxmlformats.org/package/2006/relationships"><Relationship Id="rId3" Type="http://schemas.openxmlformats.org/officeDocument/2006/relationships/tags" Target="../tags/tag42.xml"/><Relationship Id="rId4" Type="http://schemas.openxmlformats.org/officeDocument/2006/relationships/slideMaster" Target="../slideMasters/slideMaster2.xml"/><Relationship Id="rId1" Type="http://schemas.openxmlformats.org/officeDocument/2006/relationships/tags" Target="../tags/tag40.xml"/><Relationship Id="rId2" Type="http://schemas.openxmlformats.org/officeDocument/2006/relationships/tags" Target="../tags/tag4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3" Type="http://schemas.openxmlformats.org/officeDocument/2006/relationships/tags" Target="../tags/tag45.xml"/><Relationship Id="rId4" Type="http://schemas.openxmlformats.org/officeDocument/2006/relationships/tags" Target="../tags/tag46.xml"/><Relationship Id="rId5" Type="http://schemas.openxmlformats.org/officeDocument/2006/relationships/tags" Target="../tags/tag47.xml"/><Relationship Id="rId6" Type="http://schemas.openxmlformats.org/officeDocument/2006/relationships/tags" Target="../tags/tag48.xml"/><Relationship Id="rId7" Type="http://schemas.openxmlformats.org/officeDocument/2006/relationships/slideMaster" Target="../slideMasters/slideMaster2.xml"/><Relationship Id="rId1" Type="http://schemas.openxmlformats.org/officeDocument/2006/relationships/tags" Target="../tags/tag43.xml"/><Relationship Id="rId2" Type="http://schemas.openxmlformats.org/officeDocument/2006/relationships/tags" Target="../tags/tag44.xml"/></Relationships>
</file>

<file path=ppt/slideLayouts/_rels/slideLayout21.xml.rels><?xml version="1.0" encoding="UTF-8" standalone="yes"?>
<Relationships xmlns="http://schemas.openxmlformats.org/package/2006/relationships"><Relationship Id="rId3" Type="http://schemas.openxmlformats.org/officeDocument/2006/relationships/tags" Target="../tags/tag51.xml"/><Relationship Id="rId4" Type="http://schemas.openxmlformats.org/officeDocument/2006/relationships/tags" Target="../tags/tag52.xml"/><Relationship Id="rId5" Type="http://schemas.openxmlformats.org/officeDocument/2006/relationships/tags" Target="../tags/tag53.xml"/><Relationship Id="rId6" Type="http://schemas.openxmlformats.org/officeDocument/2006/relationships/slideMaster" Target="../slideMasters/slideMaster2.xml"/><Relationship Id="rId1" Type="http://schemas.openxmlformats.org/officeDocument/2006/relationships/tags" Target="../tags/tag49.xml"/><Relationship Id="rId2" Type="http://schemas.openxmlformats.org/officeDocument/2006/relationships/tags" Target="../tags/tag50.xml"/></Relationships>
</file>

<file path=ppt/slideLayouts/_rels/slideLayout22.xml.rels><?xml version="1.0" encoding="UTF-8" standalone="yes"?>
<Relationships xmlns="http://schemas.openxmlformats.org/package/2006/relationships"><Relationship Id="rId3" Type="http://schemas.openxmlformats.org/officeDocument/2006/relationships/tags" Target="../tags/tag56.xml"/><Relationship Id="rId4" Type="http://schemas.openxmlformats.org/officeDocument/2006/relationships/tags" Target="../tags/tag57.xml"/><Relationship Id="rId5" Type="http://schemas.openxmlformats.org/officeDocument/2006/relationships/slideMaster" Target="../slideMasters/slideMaster2.xml"/><Relationship Id="rId1" Type="http://schemas.openxmlformats.org/officeDocument/2006/relationships/tags" Target="../tags/tag54.xml"/><Relationship Id="rId2" Type="http://schemas.openxmlformats.org/officeDocument/2006/relationships/tags" Target="../tags/tag55.xml"/></Relationships>
</file>

<file path=ppt/slideLayouts/_rels/slideLayout23.xml.rels><?xml version="1.0" encoding="UTF-8" standalone="yes"?>
<Relationships xmlns="http://schemas.openxmlformats.org/package/2006/relationships"><Relationship Id="rId3" Type="http://schemas.openxmlformats.org/officeDocument/2006/relationships/tags" Target="../tags/tag60.xml"/><Relationship Id="rId4" Type="http://schemas.openxmlformats.org/officeDocument/2006/relationships/tags" Target="../tags/tag61.xml"/><Relationship Id="rId5" Type="http://schemas.openxmlformats.org/officeDocument/2006/relationships/tags" Target="../tags/tag62.xml"/><Relationship Id="rId6" Type="http://schemas.openxmlformats.org/officeDocument/2006/relationships/slideMaster" Target="../slideMasters/slideMaster2.xml"/><Relationship Id="rId1" Type="http://schemas.openxmlformats.org/officeDocument/2006/relationships/tags" Target="../tags/tag58.xml"/><Relationship Id="rId2" Type="http://schemas.openxmlformats.org/officeDocument/2006/relationships/tags" Target="../tags/tag59.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3" Type="http://schemas.openxmlformats.org/officeDocument/2006/relationships/tags" Target="../tags/tag71.xml"/><Relationship Id="rId4" Type="http://schemas.openxmlformats.org/officeDocument/2006/relationships/tags" Target="../tags/tag72.xml"/><Relationship Id="rId5" Type="http://schemas.openxmlformats.org/officeDocument/2006/relationships/tags" Target="../tags/tag73.xml"/><Relationship Id="rId6" Type="http://schemas.openxmlformats.org/officeDocument/2006/relationships/slideMaster" Target="../slideMasters/slideMaster3.xml"/><Relationship Id="rId1" Type="http://schemas.openxmlformats.org/officeDocument/2006/relationships/tags" Target="../tags/tag69.xml"/><Relationship Id="rId2" Type="http://schemas.openxmlformats.org/officeDocument/2006/relationships/tags" Target="../tags/tag70.xml"/></Relationships>
</file>

<file path=ppt/slideLayouts/_rels/slideLayout26.xml.rels><?xml version="1.0" encoding="UTF-8" standalone="yes"?>
<Relationships xmlns="http://schemas.openxmlformats.org/package/2006/relationships"><Relationship Id="rId3" Type="http://schemas.openxmlformats.org/officeDocument/2006/relationships/tags" Target="../tags/tag76.xml"/><Relationship Id="rId4" Type="http://schemas.openxmlformats.org/officeDocument/2006/relationships/tags" Target="../tags/tag77.xml"/><Relationship Id="rId5" Type="http://schemas.openxmlformats.org/officeDocument/2006/relationships/tags" Target="../tags/tag78.xml"/><Relationship Id="rId6" Type="http://schemas.openxmlformats.org/officeDocument/2006/relationships/slideMaster" Target="../slideMasters/slideMaster3.xml"/><Relationship Id="rId1" Type="http://schemas.openxmlformats.org/officeDocument/2006/relationships/tags" Target="../tags/tag74.xml"/><Relationship Id="rId2" Type="http://schemas.openxmlformats.org/officeDocument/2006/relationships/tags" Target="../tags/tag75.xml"/></Relationships>
</file>

<file path=ppt/slideLayouts/_rels/slideLayout27.xml.rels><?xml version="1.0" encoding="UTF-8" standalone="yes"?>
<Relationships xmlns="http://schemas.openxmlformats.org/package/2006/relationships"><Relationship Id="rId3" Type="http://schemas.openxmlformats.org/officeDocument/2006/relationships/tags" Target="../tags/tag81.xml"/><Relationship Id="rId4" Type="http://schemas.openxmlformats.org/officeDocument/2006/relationships/tags" Target="../tags/tag82.xml"/><Relationship Id="rId5" Type="http://schemas.openxmlformats.org/officeDocument/2006/relationships/tags" Target="../tags/tag83.xml"/><Relationship Id="rId6" Type="http://schemas.openxmlformats.org/officeDocument/2006/relationships/slideMaster" Target="../slideMasters/slideMaster3.xml"/><Relationship Id="rId1" Type="http://schemas.openxmlformats.org/officeDocument/2006/relationships/tags" Target="../tags/tag79.xml"/><Relationship Id="rId2" Type="http://schemas.openxmlformats.org/officeDocument/2006/relationships/tags" Target="../tags/tag80.xml"/></Relationships>
</file>

<file path=ppt/slideLayouts/_rels/slideLayout28.xml.rels><?xml version="1.0" encoding="UTF-8" standalone="yes"?>
<Relationships xmlns="http://schemas.openxmlformats.org/package/2006/relationships"><Relationship Id="rId3" Type="http://schemas.openxmlformats.org/officeDocument/2006/relationships/tags" Target="../tags/tag86.xml"/><Relationship Id="rId4" Type="http://schemas.openxmlformats.org/officeDocument/2006/relationships/tags" Target="../tags/tag87.xml"/><Relationship Id="rId5" Type="http://schemas.openxmlformats.org/officeDocument/2006/relationships/tags" Target="../tags/tag88.xml"/><Relationship Id="rId6" Type="http://schemas.openxmlformats.org/officeDocument/2006/relationships/tags" Target="../tags/tag89.xml"/><Relationship Id="rId7" Type="http://schemas.openxmlformats.org/officeDocument/2006/relationships/slideMaster" Target="../slideMasters/slideMaster3.xml"/><Relationship Id="rId1" Type="http://schemas.openxmlformats.org/officeDocument/2006/relationships/tags" Target="../tags/tag84.xml"/><Relationship Id="rId2" Type="http://schemas.openxmlformats.org/officeDocument/2006/relationships/tags" Target="../tags/tag85.xml"/></Relationships>
</file>

<file path=ppt/slideLayouts/_rels/slideLayout29.xml.rels><?xml version="1.0" encoding="UTF-8" standalone="yes"?>
<Relationships xmlns="http://schemas.openxmlformats.org/package/2006/relationships"><Relationship Id="rId3" Type="http://schemas.openxmlformats.org/officeDocument/2006/relationships/tags" Target="../tags/tag92.xml"/><Relationship Id="rId4" Type="http://schemas.openxmlformats.org/officeDocument/2006/relationships/tags" Target="../tags/tag93.xml"/><Relationship Id="rId5" Type="http://schemas.openxmlformats.org/officeDocument/2006/relationships/tags" Target="../tags/tag94.xml"/><Relationship Id="rId6" Type="http://schemas.openxmlformats.org/officeDocument/2006/relationships/tags" Target="../tags/tag95.xml"/><Relationship Id="rId7" Type="http://schemas.openxmlformats.org/officeDocument/2006/relationships/tags" Target="../tags/tag96.xml"/><Relationship Id="rId8" Type="http://schemas.openxmlformats.org/officeDocument/2006/relationships/tags" Target="../tags/tag97.xml"/><Relationship Id="rId9" Type="http://schemas.openxmlformats.org/officeDocument/2006/relationships/slideMaster" Target="../slideMasters/slideMaster3.xml"/><Relationship Id="rId1" Type="http://schemas.openxmlformats.org/officeDocument/2006/relationships/tags" Target="../tags/tag90.xml"/><Relationship Id="rId2" Type="http://schemas.openxmlformats.org/officeDocument/2006/relationships/tags" Target="../tags/tag9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30.xml.rels><?xml version="1.0" encoding="UTF-8" standalone="yes"?>
<Relationships xmlns="http://schemas.openxmlformats.org/package/2006/relationships"><Relationship Id="rId3" Type="http://schemas.openxmlformats.org/officeDocument/2006/relationships/tags" Target="../tags/tag100.xml"/><Relationship Id="rId4" Type="http://schemas.openxmlformats.org/officeDocument/2006/relationships/tags" Target="../tags/tag101.xml"/><Relationship Id="rId5" Type="http://schemas.openxmlformats.org/officeDocument/2006/relationships/slideMaster" Target="../slideMasters/slideMaster3.xml"/><Relationship Id="rId1" Type="http://schemas.openxmlformats.org/officeDocument/2006/relationships/tags" Target="../tags/tag98.xml"/><Relationship Id="rId2" Type="http://schemas.openxmlformats.org/officeDocument/2006/relationships/tags" Target="../tags/tag99.xml"/></Relationships>
</file>

<file path=ppt/slideLayouts/_rels/slideLayout31.xml.rels><?xml version="1.0" encoding="UTF-8" standalone="yes"?>
<Relationships xmlns="http://schemas.openxmlformats.org/package/2006/relationships"><Relationship Id="rId3" Type="http://schemas.openxmlformats.org/officeDocument/2006/relationships/tags" Target="../tags/tag104.xml"/><Relationship Id="rId4" Type="http://schemas.openxmlformats.org/officeDocument/2006/relationships/slideMaster" Target="../slideMasters/slideMaster3.xml"/><Relationship Id="rId1" Type="http://schemas.openxmlformats.org/officeDocument/2006/relationships/tags" Target="../tags/tag102.xml"/><Relationship Id="rId2" Type="http://schemas.openxmlformats.org/officeDocument/2006/relationships/tags" Target="../tags/tag103.xml"/></Relationships>
</file>

<file path=ppt/slideLayouts/_rels/slideLayout32.xml.rels><?xml version="1.0" encoding="UTF-8" standalone="yes"?>
<Relationships xmlns="http://schemas.openxmlformats.org/package/2006/relationships"><Relationship Id="rId3" Type="http://schemas.openxmlformats.org/officeDocument/2006/relationships/tags" Target="../tags/tag107.xml"/><Relationship Id="rId4" Type="http://schemas.openxmlformats.org/officeDocument/2006/relationships/tags" Target="../tags/tag108.xml"/><Relationship Id="rId5" Type="http://schemas.openxmlformats.org/officeDocument/2006/relationships/tags" Target="../tags/tag109.xml"/><Relationship Id="rId6" Type="http://schemas.openxmlformats.org/officeDocument/2006/relationships/tags" Target="../tags/tag110.xml"/><Relationship Id="rId7" Type="http://schemas.openxmlformats.org/officeDocument/2006/relationships/slideMaster" Target="../slideMasters/slideMaster3.xml"/><Relationship Id="rId1" Type="http://schemas.openxmlformats.org/officeDocument/2006/relationships/tags" Target="../tags/tag105.xml"/><Relationship Id="rId2" Type="http://schemas.openxmlformats.org/officeDocument/2006/relationships/tags" Target="../tags/tag106.xml"/></Relationships>
</file>

<file path=ppt/slideLayouts/_rels/slideLayout33.xml.rels><?xml version="1.0" encoding="UTF-8" standalone="yes"?>
<Relationships xmlns="http://schemas.openxmlformats.org/package/2006/relationships"><Relationship Id="rId3" Type="http://schemas.openxmlformats.org/officeDocument/2006/relationships/tags" Target="../tags/tag113.xml"/><Relationship Id="rId4" Type="http://schemas.openxmlformats.org/officeDocument/2006/relationships/tags" Target="../tags/tag114.xml"/><Relationship Id="rId5" Type="http://schemas.openxmlformats.org/officeDocument/2006/relationships/tags" Target="../tags/tag115.xml"/><Relationship Id="rId6" Type="http://schemas.openxmlformats.org/officeDocument/2006/relationships/slideMaster" Target="../slideMasters/slideMaster3.xml"/><Relationship Id="rId1" Type="http://schemas.openxmlformats.org/officeDocument/2006/relationships/tags" Target="../tags/tag111.xml"/><Relationship Id="rId2" Type="http://schemas.openxmlformats.org/officeDocument/2006/relationships/tags" Target="../tags/tag112.xml"/></Relationships>
</file>

<file path=ppt/slideLayouts/_rels/slideLayout34.xml.rels><?xml version="1.0" encoding="UTF-8" standalone="yes"?>
<Relationships xmlns="http://schemas.openxmlformats.org/package/2006/relationships"><Relationship Id="rId3" Type="http://schemas.openxmlformats.org/officeDocument/2006/relationships/tags" Target="../tags/tag118.xml"/><Relationship Id="rId4" Type="http://schemas.openxmlformats.org/officeDocument/2006/relationships/tags" Target="../tags/tag119.xml"/><Relationship Id="rId5" Type="http://schemas.openxmlformats.org/officeDocument/2006/relationships/slideMaster" Target="../slideMasters/slideMaster3.xml"/><Relationship Id="rId1" Type="http://schemas.openxmlformats.org/officeDocument/2006/relationships/tags" Target="../tags/tag116.xml"/><Relationship Id="rId2" Type="http://schemas.openxmlformats.org/officeDocument/2006/relationships/tags" Target="../tags/tag117.xml"/></Relationships>
</file>

<file path=ppt/slideLayouts/_rels/slideLayout35.xml.rels><?xml version="1.0" encoding="UTF-8" standalone="yes"?>
<Relationships xmlns="http://schemas.openxmlformats.org/package/2006/relationships"><Relationship Id="rId3" Type="http://schemas.openxmlformats.org/officeDocument/2006/relationships/tags" Target="../tags/tag122.xml"/><Relationship Id="rId4" Type="http://schemas.openxmlformats.org/officeDocument/2006/relationships/tags" Target="../tags/tag123.xml"/><Relationship Id="rId5" Type="http://schemas.openxmlformats.org/officeDocument/2006/relationships/tags" Target="../tags/tag124.xml"/><Relationship Id="rId6" Type="http://schemas.openxmlformats.org/officeDocument/2006/relationships/slideMaster" Target="../slideMasters/slideMaster3.xml"/><Relationship Id="rId1" Type="http://schemas.openxmlformats.org/officeDocument/2006/relationships/tags" Target="../tags/tag120.xml"/><Relationship Id="rId2" Type="http://schemas.openxmlformats.org/officeDocument/2006/relationships/tags" Target="../tags/tag12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7" name="Rectangle 6"/>
          <p:cNvSpPr/>
          <p:nvPr userDrawn="1"/>
        </p:nvSpPr>
        <p:spPr>
          <a:xfrm>
            <a:off x="0" y="0"/>
            <a:ext cx="9144000" cy="51444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useBgFill="1">
        <p:nvSpPr>
          <p:cNvPr id="8" name="Rounded Rectangle 7"/>
          <p:cNvSpPr/>
          <p:nvPr userDrawn="1"/>
        </p:nvSpPr>
        <p:spPr>
          <a:xfrm>
            <a:off x="91440" y="76213"/>
            <a:ext cx="8961120" cy="4999594"/>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4" name="Date Placeholder 3"/>
          <p:cNvSpPr>
            <a:spLocks noGrp="1"/>
          </p:cNvSpPr>
          <p:nvPr>
            <p:ph type="dt" sz="half" idx="10"/>
          </p:nvPr>
        </p:nvSpPr>
        <p:spPr/>
        <p:txBody>
          <a:bodyPr/>
          <a:lstStyle/>
          <a:p>
            <a:fld id="{AD03F8B0-DC90-4F24-9965-B99CE2D39518}" type="datetimeFigureOut">
              <a:rPr lang="zh-CN" altLang="en-US" smtClean="0"/>
              <a:t>20/10/17</a:t>
            </a:fld>
            <a:endParaRPr lang="zh-CN" altLang="en-US"/>
          </a:p>
        </p:txBody>
      </p:sp>
      <p:sp>
        <p:nvSpPr>
          <p:cNvPr id="9" name="Rectangle 8"/>
          <p:cNvSpPr/>
          <p:nvPr userDrawn="1"/>
        </p:nvSpPr>
        <p:spPr>
          <a:xfrm>
            <a:off x="345440" y="2207338"/>
            <a:ext cx="7147931" cy="1848173"/>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2" name="Rectangle 11"/>
          <p:cNvSpPr/>
          <p:nvPr userDrawn="1"/>
        </p:nvSpPr>
        <p:spPr>
          <a:xfrm>
            <a:off x="7572652" y="2208862"/>
            <a:ext cx="1190348" cy="1845125"/>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3" name="Rectangle 12"/>
          <p:cNvSpPr/>
          <p:nvPr userDrawn="1"/>
        </p:nvSpPr>
        <p:spPr>
          <a:xfrm>
            <a:off x="7712714" y="2352905"/>
            <a:ext cx="910224" cy="1557038"/>
          </a:xfrm>
          <a:prstGeom prst="rect">
            <a:avLst/>
          </a:prstGeom>
          <a:solidFill>
            <a:schemeClr val="accent3">
              <a:alpha val="70000"/>
            </a:schemeClr>
          </a:solidFill>
          <a:ln w="635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4" name="Rectangle 13"/>
          <p:cNvSpPr/>
          <p:nvPr userDrawn="1"/>
        </p:nvSpPr>
        <p:spPr>
          <a:xfrm>
            <a:off x="445483" y="2292117"/>
            <a:ext cx="6947845" cy="1684314"/>
          </a:xfrm>
          <a:prstGeom prst="rect">
            <a:avLst/>
          </a:prstGeom>
          <a:solidFill>
            <a:srgbClr val="FFFFFF"/>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6" name="Slide Number Placeholder 5"/>
          <p:cNvSpPr>
            <a:spLocks noGrp="1"/>
          </p:cNvSpPr>
          <p:nvPr>
            <p:ph type="sldNum" sz="quarter" idx="12"/>
          </p:nvPr>
        </p:nvSpPr>
        <p:spPr>
          <a:xfrm>
            <a:off x="7786826" y="3469558"/>
            <a:ext cx="762000" cy="342960"/>
          </a:xfrm>
        </p:spPr>
        <p:txBody>
          <a:bodyPr/>
          <a:lstStyle>
            <a:lvl1pPr algn="ctr">
              <a:defRPr sz="2100">
                <a:solidFill>
                  <a:schemeClr val="accent1">
                    <a:lumMod val="50000"/>
                  </a:schemeClr>
                </a:solidFill>
              </a:defRPr>
            </a:lvl1pPr>
          </a:lstStyle>
          <a:p>
            <a:fld id="{226A5DA0-3F0B-4660-9645-CD05A3FC641F}" type="slidenum">
              <a:rPr lang="zh-CN" altLang="en-US" smtClean="0"/>
              <a:t>‹#›</a:t>
            </a:fld>
            <a:endParaRPr lang="zh-CN" altLang="en-US"/>
          </a:p>
        </p:txBody>
      </p:sp>
      <p:sp>
        <p:nvSpPr>
          <p:cNvPr id="11" name="Rectangle 10"/>
          <p:cNvSpPr/>
          <p:nvPr userDrawn="1"/>
        </p:nvSpPr>
        <p:spPr>
          <a:xfrm>
            <a:off x="541822" y="3420055"/>
            <a:ext cx="6755166" cy="498362"/>
          </a:xfrm>
          <a:prstGeom prst="rect">
            <a:avLst/>
          </a:prstGeom>
          <a:solidFill>
            <a:schemeClr val="accent1"/>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0" name="Rectangle 9"/>
          <p:cNvSpPr/>
          <p:nvPr userDrawn="1"/>
        </p:nvSpPr>
        <p:spPr>
          <a:xfrm>
            <a:off x="538971" y="2354992"/>
            <a:ext cx="6760868" cy="1558563"/>
          </a:xfrm>
          <a:prstGeom prst="rect">
            <a:avLst/>
          </a:prstGeom>
          <a:noFill/>
          <a:ln w="6350" cmpd="dbl">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3" name="Subtitle 2"/>
          <p:cNvSpPr>
            <a:spLocks noGrp="1"/>
          </p:cNvSpPr>
          <p:nvPr>
            <p:ph type="subTitle" idx="1"/>
          </p:nvPr>
        </p:nvSpPr>
        <p:spPr>
          <a:xfrm>
            <a:off x="642805" y="3486760"/>
            <a:ext cx="6553200" cy="342960"/>
          </a:xfrm>
        </p:spPr>
        <p:txBody>
          <a:bodyPr>
            <a:normAutofit/>
          </a:bodyPr>
          <a:lstStyle>
            <a:lvl1pPr marL="0" indent="0" algn="ctr">
              <a:buNone/>
              <a:defRPr sz="1350" cap="all" spc="300" baseline="0">
                <a:solidFill>
                  <a:srgbClr val="FFFFFF"/>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8035" indent="0" algn="ctr">
              <a:buNone/>
              <a:defRPr>
                <a:solidFill>
                  <a:schemeClr val="tx1">
                    <a:tint val="75000"/>
                  </a:schemeClr>
                </a:solidFill>
              </a:defRPr>
            </a:lvl7pPr>
            <a:lvl8pPr marL="2400935" indent="0" algn="ctr">
              <a:buNone/>
              <a:defRPr>
                <a:solidFill>
                  <a:schemeClr val="tx1">
                    <a:tint val="75000"/>
                  </a:schemeClr>
                </a:solidFill>
              </a:defRPr>
            </a:lvl8pPr>
            <a:lvl9pPr marL="2743835" indent="0" algn="ctr">
              <a:buNone/>
              <a:defRPr>
                <a:solidFill>
                  <a:schemeClr val="tx1">
                    <a:tint val="75000"/>
                  </a:schemeClr>
                </a:solidFill>
              </a:defRPr>
            </a:lvl9pPr>
          </a:lstStyle>
          <a:p>
            <a:r>
              <a:rPr lang="zh-CN" altLang="en-US"/>
              <a:t>单击此处编辑母版副标题样式</a:t>
            </a:r>
            <a:endParaRPr lang="en-US" dirty="0"/>
          </a:p>
        </p:txBody>
      </p:sp>
      <p:sp>
        <p:nvSpPr>
          <p:cNvPr id="2" name="Title 1"/>
          <p:cNvSpPr>
            <a:spLocks noGrp="1"/>
          </p:cNvSpPr>
          <p:nvPr>
            <p:ph type="ctrTitle"/>
          </p:nvPr>
        </p:nvSpPr>
        <p:spPr>
          <a:xfrm>
            <a:off x="604705" y="2420698"/>
            <a:ext cx="6629400" cy="914561"/>
          </a:xfrm>
        </p:spPr>
        <p:txBody>
          <a:bodyPr anchor="b" anchorCtr="0">
            <a:noAutofit/>
          </a:bodyPr>
          <a:lstStyle>
            <a:lvl1pPr>
              <a:defRPr sz="3000">
                <a:solidFill>
                  <a:schemeClr val="accent1">
                    <a:lumMod val="50000"/>
                  </a:schemeClr>
                </a:solidFill>
              </a:defRPr>
            </a:lvl1pPr>
          </a:lstStyle>
          <a:p>
            <a:r>
              <a:rPr lang="zh-CN" altLang="en-US"/>
              <a:t>单击此处编辑母版标题样式</a:t>
            </a:r>
            <a:endParaRPr lang="en-US" dirty="0"/>
          </a:p>
        </p:txBody>
      </p:sp>
      <p:sp>
        <p:nvSpPr>
          <p:cNvPr id="16" name="文本框 15"/>
          <p:cNvSpPr txBox="1"/>
          <p:nvPr userDrawn="1"/>
        </p:nvSpPr>
        <p:spPr>
          <a:xfrm>
            <a:off x="259715" y="4811395"/>
            <a:ext cx="5773420" cy="245110"/>
          </a:xfrm>
          <a:prstGeom prst="rect">
            <a:avLst/>
          </a:prstGeom>
          <a:noFill/>
          <a:ln w="9525">
            <a:noFill/>
          </a:ln>
        </p:spPr>
        <p:txBody>
          <a:bodyPr wrap="square">
            <a:spAutoFit/>
          </a:bodyPr>
          <a:lstStyle/>
          <a:p>
            <a:pPr indent="0"/>
            <a:r>
              <a:rPr lang="zh-CN" sz="1000" b="1">
                <a:latin typeface="微软雅黑" panose="020B0503020204020204" pitchFamily="34" charset="-122"/>
                <a:ea typeface="微软雅黑" panose="020B0503020204020204" pitchFamily="34" charset="-122"/>
                <a:cs typeface="微软雅黑" panose="020B0503020204020204" pitchFamily="34" charset="-122"/>
                <a:sym typeface="+mn-ea"/>
              </a:rPr>
              <a:t>本次课程为《现代物流学》精讲课</a:t>
            </a:r>
            <a:r>
              <a:rPr lang="en-US" altLang="zh-CN" sz="1000" b="1">
                <a:latin typeface="微软雅黑" panose="020B0503020204020204" pitchFamily="34" charset="-122"/>
                <a:ea typeface="微软雅黑" panose="020B0503020204020204" pitchFamily="34" charset="-122"/>
                <a:cs typeface="微软雅黑" panose="020B0503020204020204" pitchFamily="34" charset="-122"/>
                <a:sym typeface="+mn-ea"/>
              </a:rPr>
              <a:t>4</a:t>
            </a:r>
            <a:r>
              <a:rPr lang="zh-CN" sz="1000" b="1">
                <a:latin typeface="微软雅黑" panose="020B0503020204020204" pitchFamily="34" charset="-122"/>
                <a:ea typeface="微软雅黑" panose="020B0503020204020204" pitchFamily="34" charset="-122"/>
                <a:cs typeface="微软雅黑" panose="020B0503020204020204" pitchFamily="34" charset="-122"/>
                <a:sym typeface="+mn-ea"/>
              </a:rPr>
              <a:t>，如对内容有疑问，请登录</a:t>
            </a:r>
            <a:r>
              <a:rPr lang="en-US" altLang="zh-CN" sz="1000" b="1">
                <a:latin typeface="微软雅黑" panose="020B0503020204020204" pitchFamily="34" charset="-122"/>
                <a:ea typeface="微软雅黑" panose="020B0503020204020204" pitchFamily="34" charset="-122"/>
                <a:cs typeface="微软雅黑" panose="020B0503020204020204" pitchFamily="34" charset="-122"/>
                <a:sym typeface="+mn-ea"/>
              </a:rPr>
              <a:t>POKO</a:t>
            </a:r>
            <a:r>
              <a:rPr lang="zh-CN" altLang="en-US" sz="1000" b="1">
                <a:latin typeface="微软雅黑" panose="020B0503020204020204" pitchFamily="34" charset="-122"/>
                <a:ea typeface="微软雅黑" panose="020B0503020204020204" pitchFamily="34" charset="-122"/>
                <a:cs typeface="微软雅黑" panose="020B0503020204020204" pitchFamily="34" charset="-122"/>
                <a:sym typeface="+mn-ea"/>
              </a:rPr>
              <a:t>学院</a:t>
            </a:r>
            <a:r>
              <a:rPr lang="en-US" altLang="zh-CN" sz="1000" b="1">
                <a:latin typeface="微软雅黑" panose="020B0503020204020204" pitchFamily="34" charset="-122"/>
                <a:ea typeface="微软雅黑" panose="020B0503020204020204" pitchFamily="34" charset="-122"/>
                <a:cs typeface="微软雅黑" panose="020B0503020204020204" pitchFamily="34" charset="-122"/>
                <a:sym typeface="+mn-ea"/>
              </a:rPr>
              <a:t>APP</a:t>
            </a:r>
            <a:r>
              <a:rPr lang="zh-CN" altLang="en-US" sz="1000" b="1">
                <a:latin typeface="微软雅黑" panose="020B0503020204020204" pitchFamily="34" charset="-122"/>
                <a:ea typeface="微软雅黑" panose="020B0503020204020204" pitchFamily="34" charset="-122"/>
                <a:cs typeface="微软雅黑" panose="020B0503020204020204" pitchFamily="34" charset="-122"/>
                <a:sym typeface="+mn-ea"/>
              </a:rPr>
              <a:t>提交问题求助</a:t>
            </a:r>
            <a:endParaRPr lang="zh-CN" altLang="en-US" sz="1000" b="1">
              <a:latin typeface="微软雅黑" panose="020B0503020204020204" pitchFamily="34" charset="-122"/>
              <a:ea typeface="微软雅黑" panose="020B0503020204020204" pitchFamily="34" charset="-122"/>
              <a:cs typeface="微软雅黑" panose="020B0503020204020204" pitchFamily="34" charset="-122"/>
            </a:endParaRPr>
          </a:p>
        </p:txBody>
      </p:sp>
      <p:pic>
        <p:nvPicPr>
          <p:cNvPr id="17" name="图片 16" descr="POKO学院标"/>
          <p:cNvPicPr>
            <a:picLocks noChangeAspect="1"/>
          </p:cNvPicPr>
          <p:nvPr userDrawn="1"/>
        </p:nvPicPr>
        <p:blipFill>
          <a:blip r:embed="rId2"/>
          <a:stretch>
            <a:fillRect/>
          </a:stretch>
        </p:blipFill>
        <p:spPr>
          <a:xfrm>
            <a:off x="8088154" y="188161"/>
            <a:ext cx="773906" cy="774082"/>
          </a:xfrm>
          <a:prstGeom prst="rect">
            <a:avLst/>
          </a:prstGeom>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a:p>
        </p:txBody>
      </p:sp>
      <p:sp>
        <p:nvSpPr>
          <p:cNvPr id="3" name="Vertical Text Placeholder 2"/>
          <p:cNvSpPr>
            <a:spLocks noGrp="1"/>
          </p:cNvSpPr>
          <p:nvPr>
            <p:ph type="body" orient="vert" idx="1"/>
          </p:nvPr>
        </p:nvSpPr>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a:p>
        </p:txBody>
      </p:sp>
      <p:sp>
        <p:nvSpPr>
          <p:cNvPr id="4" name="Date Placeholder 3"/>
          <p:cNvSpPr>
            <a:spLocks noGrp="1"/>
          </p:cNvSpPr>
          <p:nvPr>
            <p:ph type="dt" sz="half" idx="10"/>
          </p:nvPr>
        </p:nvSpPr>
        <p:spPr/>
        <p:txBody>
          <a:bodyPr/>
          <a:lstStyle/>
          <a:p>
            <a:fld id="{AD03F8B0-DC90-4F24-9965-B99CE2D39518}" type="datetimeFigureOut">
              <a:rPr lang="zh-CN" altLang="en-US" smtClean="0"/>
              <a:t>20/10/17</a:t>
            </a:fld>
            <a:endParaRPr lang="zh-CN" altLang="en-US"/>
          </a:p>
        </p:txBody>
      </p:sp>
      <p:sp>
        <p:nvSpPr>
          <p:cNvPr id="5" name="Footer Placeholder 4"/>
          <p:cNvSpPr>
            <a:spLocks noGrp="1"/>
          </p:cNvSpPr>
          <p:nvPr>
            <p:ph type="ftr" sz="quarter" idx="11"/>
          </p:nvPr>
        </p:nvSpPr>
        <p:spPr>
          <a:xfrm>
            <a:off x="1130935" y="4768096"/>
            <a:ext cx="7621905" cy="273892"/>
          </a:xfrm>
        </p:spPr>
        <p:txBody>
          <a:bodyPr/>
          <a:lstStyle/>
          <a:p>
            <a:endParaRPr lang="zh-CN" altLang="en-US"/>
          </a:p>
        </p:txBody>
      </p:sp>
      <p:sp>
        <p:nvSpPr>
          <p:cNvPr id="6" name="Slide Number Placeholder 5"/>
          <p:cNvSpPr>
            <a:spLocks noGrp="1"/>
          </p:cNvSpPr>
          <p:nvPr>
            <p:ph type="sldNum" sz="quarter" idx="12"/>
          </p:nvPr>
        </p:nvSpPr>
        <p:spPr/>
        <p:txBody>
          <a:bodyPr/>
          <a:lstStyle/>
          <a:p>
            <a:fld id="{226A5DA0-3F0B-4660-9645-CD05A3FC641F}" type="slidenum">
              <a:rPr lang="zh-CN" altLang="en-US" smtClean="0"/>
              <a:t>‹#›</a:t>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7" name="Rectangle 6"/>
          <p:cNvSpPr/>
          <p:nvPr userDrawn="1"/>
        </p:nvSpPr>
        <p:spPr>
          <a:xfrm>
            <a:off x="6861702" y="171480"/>
            <a:ext cx="1859280" cy="4592779"/>
          </a:xfrm>
          <a:prstGeom prst="rect">
            <a:avLst/>
          </a:prstGeom>
          <a:solidFill>
            <a:srgbClr val="FFFFFF">
              <a:alpha val="85000"/>
            </a:srgb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350" kern="1200">
              <a:solidFill>
                <a:schemeClr val="lt1"/>
              </a:solidFill>
              <a:latin typeface="+mn-lt"/>
              <a:ea typeface="+mn-ea"/>
              <a:cs typeface="+mn-cs"/>
            </a:endParaRPr>
          </a:p>
        </p:txBody>
      </p:sp>
      <p:sp>
        <p:nvSpPr>
          <p:cNvPr id="8" name="Rectangle 7"/>
          <p:cNvSpPr/>
          <p:nvPr userDrawn="1"/>
        </p:nvSpPr>
        <p:spPr>
          <a:xfrm>
            <a:off x="6955225" y="263603"/>
            <a:ext cx="1672235" cy="4408534"/>
          </a:xfrm>
          <a:prstGeom prst="rect">
            <a:avLst/>
          </a:prstGeom>
          <a:solidFill>
            <a:srgbClr val="FFFFFF"/>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2" name="Vertical Title 1"/>
          <p:cNvSpPr>
            <a:spLocks noGrp="1"/>
          </p:cNvSpPr>
          <p:nvPr>
            <p:ph type="title" orient="vert"/>
          </p:nvPr>
        </p:nvSpPr>
        <p:spPr>
          <a:xfrm>
            <a:off x="7048577" y="296622"/>
            <a:ext cx="1485531" cy="4342495"/>
          </a:xfrm>
        </p:spPr>
        <p:txBody>
          <a:bodyPr vert="eaVert"/>
          <a:lstStyle/>
          <a:p>
            <a:r>
              <a:rPr lang="zh-CN" altLang="en-US"/>
              <a:t>单击此处编辑母版标题样式</a:t>
            </a:r>
            <a:endParaRPr lang="en-US" dirty="0"/>
          </a:p>
        </p:txBody>
      </p:sp>
      <p:sp>
        <p:nvSpPr>
          <p:cNvPr id="3" name="Vertical Text Placeholder 2"/>
          <p:cNvSpPr>
            <a:spLocks noGrp="1"/>
          </p:cNvSpPr>
          <p:nvPr>
            <p:ph type="body" orient="vert" idx="1"/>
          </p:nvPr>
        </p:nvSpPr>
        <p:spPr>
          <a:xfrm>
            <a:off x="457200" y="285799"/>
            <a:ext cx="6172200" cy="4344161"/>
          </a:xfrm>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fld id="{AD03F8B0-DC90-4F24-9965-B99CE2D39518}" type="datetimeFigureOut">
              <a:rPr lang="zh-CN" altLang="en-US" smtClean="0"/>
              <a:t>20/10/17</a:t>
            </a:fld>
            <a:endParaRPr lang="zh-CN" altLang="en-US"/>
          </a:p>
        </p:txBody>
      </p:sp>
      <p:sp>
        <p:nvSpPr>
          <p:cNvPr id="6" name="Slide Number Placeholder 5"/>
          <p:cNvSpPr>
            <a:spLocks noGrp="1"/>
          </p:cNvSpPr>
          <p:nvPr>
            <p:ph type="sldNum" sz="quarter" idx="12"/>
          </p:nvPr>
        </p:nvSpPr>
        <p:spPr/>
        <p:txBody>
          <a:bodyPr/>
          <a:lstStyle/>
          <a:p>
            <a:fld id="{226A5DA0-3F0B-4660-9645-CD05A3FC641F}" type="slidenum">
              <a:rPr lang="zh-CN" altLang="en-US" smtClean="0"/>
              <a:t>‹#›</a:t>
            </a:fld>
            <a:endParaRPr lang="zh-CN" altLang="en-US"/>
          </a:p>
        </p:txBody>
      </p:sp>
      <p:sp>
        <p:nvSpPr>
          <p:cNvPr id="12" name="文本框 11"/>
          <p:cNvSpPr txBox="1"/>
          <p:nvPr userDrawn="1"/>
        </p:nvSpPr>
        <p:spPr>
          <a:xfrm>
            <a:off x="259715" y="4811395"/>
            <a:ext cx="5773420" cy="245110"/>
          </a:xfrm>
          <a:prstGeom prst="rect">
            <a:avLst/>
          </a:prstGeom>
          <a:noFill/>
          <a:ln w="9525">
            <a:noFill/>
          </a:ln>
        </p:spPr>
        <p:txBody>
          <a:bodyPr wrap="square">
            <a:spAutoFit/>
          </a:bodyPr>
          <a:lstStyle/>
          <a:p>
            <a:pPr indent="0"/>
            <a:r>
              <a:rPr lang="zh-CN" sz="1000" b="1" dirty="0">
                <a:latin typeface="微软雅黑" panose="020B0503020204020204" pitchFamily="34" charset="-122"/>
                <a:ea typeface="微软雅黑" panose="020B0503020204020204" pitchFamily="34" charset="-122"/>
                <a:cs typeface="微软雅黑" panose="020B0503020204020204" pitchFamily="34" charset="-122"/>
                <a:sym typeface="+mn-ea"/>
              </a:rPr>
              <a:t>本次课程为《学</a:t>
            </a:r>
            <a:r>
              <a:rPr lang="zh-CN" altLang="en-US" sz="1000" b="1" dirty="0">
                <a:latin typeface="微软雅黑" panose="020B0503020204020204" pitchFamily="34" charset="-122"/>
                <a:ea typeface="微软雅黑" panose="020B0503020204020204" pitchFamily="34" charset="-122"/>
                <a:cs typeface="微软雅黑" panose="020B0503020204020204" pitchFamily="34" charset="-122"/>
                <a:sym typeface="+mn-ea"/>
              </a:rPr>
              <a:t>前教育史</a:t>
            </a:r>
            <a:r>
              <a:rPr lang="zh-CN" sz="1000" b="1" dirty="0">
                <a:latin typeface="微软雅黑" panose="020B0503020204020204" pitchFamily="34" charset="-122"/>
                <a:ea typeface="微软雅黑" panose="020B0503020204020204" pitchFamily="34" charset="-122"/>
                <a:cs typeface="微软雅黑" panose="020B0503020204020204" pitchFamily="34" charset="-122"/>
                <a:sym typeface="+mn-ea"/>
              </a:rPr>
              <a:t>》精讲课</a:t>
            </a:r>
            <a:r>
              <a:rPr lang="en-US" altLang="zh-CN" sz="1000" b="1" dirty="0">
                <a:latin typeface="微软雅黑" panose="020B0503020204020204" pitchFamily="34" charset="-122"/>
                <a:ea typeface="微软雅黑" panose="020B0503020204020204" pitchFamily="34" charset="-122"/>
                <a:cs typeface="微软雅黑" panose="020B0503020204020204" pitchFamily="34" charset="-122"/>
                <a:sym typeface="+mn-ea"/>
              </a:rPr>
              <a:t>1</a:t>
            </a:r>
            <a:r>
              <a:rPr lang="zh-CN" sz="1000" b="1" dirty="0">
                <a:latin typeface="微软雅黑" panose="020B0503020204020204" pitchFamily="34" charset="-122"/>
                <a:ea typeface="微软雅黑" panose="020B0503020204020204" pitchFamily="34" charset="-122"/>
                <a:cs typeface="微软雅黑" panose="020B0503020204020204" pitchFamily="34" charset="-122"/>
                <a:sym typeface="+mn-ea"/>
              </a:rPr>
              <a:t>，如对内容有疑问，请登录</a:t>
            </a:r>
            <a:r>
              <a:rPr lang="en-US" altLang="zh-CN" sz="1000" b="1" dirty="0">
                <a:latin typeface="微软雅黑" panose="020B0503020204020204" pitchFamily="34" charset="-122"/>
                <a:ea typeface="微软雅黑" panose="020B0503020204020204" pitchFamily="34" charset="-122"/>
                <a:cs typeface="微软雅黑" panose="020B0503020204020204" pitchFamily="34" charset="-122"/>
                <a:sym typeface="+mn-ea"/>
              </a:rPr>
              <a:t>POKO</a:t>
            </a:r>
            <a:r>
              <a:rPr lang="zh-CN" altLang="en-US" sz="1000" b="1" dirty="0">
                <a:latin typeface="微软雅黑" panose="020B0503020204020204" pitchFamily="34" charset="-122"/>
                <a:ea typeface="微软雅黑" panose="020B0503020204020204" pitchFamily="34" charset="-122"/>
                <a:cs typeface="微软雅黑" panose="020B0503020204020204" pitchFamily="34" charset="-122"/>
                <a:sym typeface="+mn-ea"/>
              </a:rPr>
              <a:t>学院</a:t>
            </a:r>
            <a:r>
              <a:rPr lang="en-US" altLang="zh-CN" sz="1000" b="1" dirty="0">
                <a:latin typeface="微软雅黑" panose="020B0503020204020204" pitchFamily="34" charset="-122"/>
                <a:ea typeface="微软雅黑" panose="020B0503020204020204" pitchFamily="34" charset="-122"/>
                <a:cs typeface="微软雅黑" panose="020B0503020204020204" pitchFamily="34" charset="-122"/>
                <a:sym typeface="+mn-ea"/>
              </a:rPr>
              <a:t>APP</a:t>
            </a:r>
            <a:r>
              <a:rPr lang="zh-CN" altLang="en-US" sz="1000" b="1" dirty="0">
                <a:latin typeface="微软雅黑" panose="020B0503020204020204" pitchFamily="34" charset="-122"/>
                <a:ea typeface="微软雅黑" panose="020B0503020204020204" pitchFamily="34" charset="-122"/>
                <a:cs typeface="微软雅黑" panose="020B0503020204020204" pitchFamily="34" charset="-122"/>
                <a:sym typeface="+mn-ea"/>
              </a:rPr>
              <a:t>提交问题求助</a:t>
            </a:r>
            <a:endParaRPr lang="zh-CN" altLang="en-US" sz="1000" b="1" dirty="0">
              <a:latin typeface="微软雅黑" panose="020B0503020204020204" pitchFamily="34" charset="-122"/>
              <a:ea typeface="微软雅黑" panose="020B0503020204020204" pitchFamily="34" charset="-122"/>
              <a:cs typeface="微软雅黑" panose="020B0503020204020204" pitchFamily="34" charset="-122"/>
            </a:endParaRPr>
          </a:p>
        </p:txBody>
      </p:sp>
      <p:pic>
        <p:nvPicPr>
          <p:cNvPr id="10" name="图片 9" descr="POKO学院标"/>
          <p:cNvPicPr>
            <a:picLocks noChangeAspect="1"/>
          </p:cNvPicPr>
          <p:nvPr userDrawn="1"/>
        </p:nvPicPr>
        <p:blipFill>
          <a:blip r:embed="rId2"/>
          <a:stretch>
            <a:fillRect/>
          </a:stretch>
        </p:blipFill>
        <p:spPr>
          <a:xfrm>
            <a:off x="8088154" y="188161"/>
            <a:ext cx="773906" cy="774082"/>
          </a:xfrm>
          <a:prstGeom prst="rect">
            <a:avLst/>
          </a:prstGeom>
        </p:spPr>
      </p:pic>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自定义版式">
    <p:spTree>
      <p:nvGrpSpPr>
        <p:cNvPr id="1" name=""/>
        <p:cNvGrpSpPr/>
        <p:nvPr/>
      </p:nvGrpSpPr>
      <p:grpSpPr>
        <a:xfrm>
          <a:off x="0" y="0"/>
          <a:ext cx="0" cy="0"/>
          <a:chOff x="0" y="0"/>
          <a:chExt cx="0" cy="0"/>
        </a:xfrm>
      </p:grpSpPr>
      <p:sp>
        <p:nvSpPr>
          <p:cNvPr id="23" name="图片占位符 22"/>
          <p:cNvSpPr>
            <a:spLocks noGrp="1"/>
          </p:cNvSpPr>
          <p:nvPr>
            <p:ph type="pic" sz="quarter" idx="12"/>
          </p:nvPr>
        </p:nvSpPr>
        <p:spPr>
          <a:xfrm>
            <a:off x="8168095" y="2509080"/>
            <a:ext cx="975905" cy="2302049"/>
          </a:xfrm>
          <a:custGeom>
            <a:avLst/>
            <a:gdLst>
              <a:gd name="connsiteX0" fmla="*/ 1301207 w 1301207"/>
              <a:gd name="connsiteY0" fmla="*/ 0 h 3069398"/>
              <a:gd name="connsiteX1" fmla="*/ 1301207 w 1301207"/>
              <a:gd name="connsiteY1" fmla="*/ 3069398 h 3069398"/>
              <a:gd name="connsiteX2" fmla="*/ 165104 w 1301207"/>
              <a:gd name="connsiteY2" fmla="*/ 1933295 h 3069398"/>
              <a:gd name="connsiteX3" fmla="*/ 165104 w 1301207"/>
              <a:gd name="connsiteY3" fmla="*/ 1136103 h 3069398"/>
              <a:gd name="connsiteX0-1" fmla="*/ 1301207 w 1301207"/>
              <a:gd name="connsiteY0-2" fmla="*/ 0 h 3069398"/>
              <a:gd name="connsiteX1-3" fmla="*/ 1288508 w 1301207"/>
              <a:gd name="connsiteY1-4" fmla="*/ 1251960 h 3069398"/>
              <a:gd name="connsiteX2-5" fmla="*/ 1301207 w 1301207"/>
              <a:gd name="connsiteY2-6" fmla="*/ 3069398 h 3069398"/>
              <a:gd name="connsiteX3-7" fmla="*/ 165104 w 1301207"/>
              <a:gd name="connsiteY3-8" fmla="*/ 1933295 h 3069398"/>
              <a:gd name="connsiteX4" fmla="*/ 165104 w 1301207"/>
              <a:gd name="connsiteY4" fmla="*/ 1136103 h 3069398"/>
              <a:gd name="connsiteX5" fmla="*/ 1301207 w 1301207"/>
              <a:gd name="connsiteY5" fmla="*/ 0 h 3069398"/>
              <a:gd name="connsiteX0-9" fmla="*/ 1288508 w 1379948"/>
              <a:gd name="connsiteY0-10" fmla="*/ 1251960 h 3069398"/>
              <a:gd name="connsiteX1-11" fmla="*/ 1301207 w 1379948"/>
              <a:gd name="connsiteY1-12" fmla="*/ 3069398 h 3069398"/>
              <a:gd name="connsiteX2-13" fmla="*/ 165104 w 1379948"/>
              <a:gd name="connsiteY2-14" fmla="*/ 1933295 h 3069398"/>
              <a:gd name="connsiteX3-15" fmla="*/ 165104 w 1379948"/>
              <a:gd name="connsiteY3-16" fmla="*/ 1136103 h 3069398"/>
              <a:gd name="connsiteX4-17" fmla="*/ 1301207 w 1379948"/>
              <a:gd name="connsiteY4-18" fmla="*/ 0 h 3069398"/>
              <a:gd name="connsiteX5-19" fmla="*/ 1379948 w 1379948"/>
              <a:gd name="connsiteY5-20" fmla="*/ 1343400 h 3069398"/>
              <a:gd name="connsiteX0-21" fmla="*/ 1288508 w 1301207"/>
              <a:gd name="connsiteY0-22" fmla="*/ 1251960 h 3069398"/>
              <a:gd name="connsiteX1-23" fmla="*/ 1301207 w 1301207"/>
              <a:gd name="connsiteY1-24" fmla="*/ 3069398 h 3069398"/>
              <a:gd name="connsiteX2-25" fmla="*/ 165104 w 1301207"/>
              <a:gd name="connsiteY2-26" fmla="*/ 1933295 h 3069398"/>
              <a:gd name="connsiteX3-27" fmla="*/ 165104 w 1301207"/>
              <a:gd name="connsiteY3-28" fmla="*/ 1136103 h 3069398"/>
              <a:gd name="connsiteX4-29" fmla="*/ 1301207 w 1301207"/>
              <a:gd name="connsiteY4-30" fmla="*/ 0 h 3069398"/>
              <a:gd name="connsiteX0-31" fmla="*/ 1301207 w 1301207"/>
              <a:gd name="connsiteY0-32" fmla="*/ 3069398 h 3069398"/>
              <a:gd name="connsiteX1-33" fmla="*/ 165104 w 1301207"/>
              <a:gd name="connsiteY1-34" fmla="*/ 1933295 h 3069398"/>
              <a:gd name="connsiteX2-35" fmla="*/ 165104 w 1301207"/>
              <a:gd name="connsiteY2-36" fmla="*/ 1136103 h 3069398"/>
              <a:gd name="connsiteX3-37" fmla="*/ 1301207 w 1301207"/>
              <a:gd name="connsiteY3-38" fmla="*/ 0 h 3069398"/>
            </a:gdLst>
            <a:ahLst/>
            <a:cxnLst>
              <a:cxn ang="0">
                <a:pos x="connsiteX0-1" y="connsiteY0-2"/>
              </a:cxn>
              <a:cxn ang="0">
                <a:pos x="connsiteX1-3" y="connsiteY1-4"/>
              </a:cxn>
              <a:cxn ang="0">
                <a:pos x="connsiteX2-5" y="connsiteY2-6"/>
              </a:cxn>
              <a:cxn ang="0">
                <a:pos x="connsiteX3-7" y="connsiteY3-8"/>
              </a:cxn>
            </a:cxnLst>
            <a:rect l="l" t="t" r="r" b="b"/>
            <a:pathLst>
              <a:path w="1301207" h="3069398">
                <a:moveTo>
                  <a:pt x="1301207" y="3069398"/>
                </a:moveTo>
                <a:lnTo>
                  <a:pt x="165104" y="1933295"/>
                </a:lnTo>
                <a:cubicBezTo>
                  <a:pt x="-55034" y="1713157"/>
                  <a:pt x="-55034" y="1356242"/>
                  <a:pt x="165104" y="1136103"/>
                </a:cubicBezTo>
                <a:lnTo>
                  <a:pt x="1301207" y="0"/>
                </a:lnTo>
              </a:path>
            </a:pathLst>
          </a:custGeom>
          <a:ln w="381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lvl1pPr>
              <a:defRPr lang="zh-CN" altLang="en-US" sz="1350">
                <a:solidFill>
                  <a:schemeClr val="lt1"/>
                </a:solidFill>
              </a:defRPr>
            </a:lvl1pPr>
          </a:lstStyle>
          <a:p>
            <a:pPr marL="0" lvl="0" algn="ctr"/>
            <a:endParaRPr lang="zh-CN" altLang="en-US"/>
          </a:p>
        </p:txBody>
      </p:sp>
      <p:sp>
        <p:nvSpPr>
          <p:cNvPr id="20" name="图片占位符 19"/>
          <p:cNvSpPr>
            <a:spLocks noGrp="1"/>
          </p:cNvSpPr>
          <p:nvPr>
            <p:ph type="pic" sz="quarter" idx="11"/>
          </p:nvPr>
        </p:nvSpPr>
        <p:spPr>
          <a:xfrm>
            <a:off x="6233519" y="107001"/>
            <a:ext cx="2910482" cy="3237055"/>
          </a:xfrm>
          <a:custGeom>
            <a:avLst/>
            <a:gdLst>
              <a:gd name="connsiteX0" fmla="*/ 2158037 w 3880643"/>
              <a:gd name="connsiteY0" fmla="*/ 0 h 4316073"/>
              <a:gd name="connsiteX1" fmla="*/ 2556633 w 3880643"/>
              <a:gd name="connsiteY1" fmla="*/ 165103 h 4316073"/>
              <a:gd name="connsiteX2" fmla="*/ 3880643 w 3880643"/>
              <a:gd name="connsiteY2" fmla="*/ 1489113 h 4316073"/>
              <a:gd name="connsiteX3" fmla="*/ 3880643 w 3880643"/>
              <a:gd name="connsiteY3" fmla="*/ 2826959 h 4316073"/>
              <a:gd name="connsiteX4" fmla="*/ 2556634 w 3880643"/>
              <a:gd name="connsiteY4" fmla="*/ 4150970 h 4316073"/>
              <a:gd name="connsiteX5" fmla="*/ 1759440 w 3880643"/>
              <a:gd name="connsiteY5" fmla="*/ 4150970 h 4316073"/>
              <a:gd name="connsiteX6" fmla="*/ 165104 w 3880643"/>
              <a:gd name="connsiteY6" fmla="*/ 2556633 h 4316073"/>
              <a:gd name="connsiteX7" fmla="*/ 165104 w 3880643"/>
              <a:gd name="connsiteY7" fmla="*/ 1759440 h 4316073"/>
              <a:gd name="connsiteX8" fmla="*/ 1759441 w 3880643"/>
              <a:gd name="connsiteY8" fmla="*/ 165103 h 4316073"/>
              <a:gd name="connsiteX9" fmla="*/ 2158037 w 3880643"/>
              <a:gd name="connsiteY9" fmla="*/ 0 h 43160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3880643" h="4316073">
                <a:moveTo>
                  <a:pt x="2158037" y="0"/>
                </a:moveTo>
                <a:cubicBezTo>
                  <a:pt x="2302301" y="0"/>
                  <a:pt x="2446564" y="55034"/>
                  <a:pt x="2556633" y="165103"/>
                </a:cubicBezTo>
                <a:lnTo>
                  <a:pt x="3880643" y="1489113"/>
                </a:lnTo>
                <a:lnTo>
                  <a:pt x="3880643" y="2826959"/>
                </a:lnTo>
                <a:lnTo>
                  <a:pt x="2556634" y="4150970"/>
                </a:lnTo>
                <a:cubicBezTo>
                  <a:pt x="2336494" y="4371108"/>
                  <a:pt x="1979580" y="4371108"/>
                  <a:pt x="1759440" y="4150970"/>
                </a:cubicBezTo>
                <a:lnTo>
                  <a:pt x="165104" y="2556633"/>
                </a:lnTo>
                <a:cubicBezTo>
                  <a:pt x="-55034" y="2336494"/>
                  <a:pt x="-55034" y="1979579"/>
                  <a:pt x="165104" y="1759440"/>
                </a:cubicBezTo>
                <a:lnTo>
                  <a:pt x="1759441" y="165103"/>
                </a:lnTo>
                <a:cubicBezTo>
                  <a:pt x="1869511" y="55034"/>
                  <a:pt x="2013773" y="0"/>
                  <a:pt x="2158037" y="0"/>
                </a:cubicBezTo>
                <a:close/>
              </a:path>
            </a:pathLst>
          </a:custGeom>
          <a:noFill/>
          <a:ln w="5715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lvl1pPr>
              <a:defRPr lang="zh-CN" altLang="en-US" sz="1350">
                <a:solidFill>
                  <a:schemeClr val="lt1"/>
                </a:solidFill>
              </a:defRPr>
            </a:lvl1pPr>
          </a:lstStyle>
          <a:p>
            <a:pPr marL="0" lvl="0" algn="ctr"/>
            <a:endParaRPr lang="zh-CN" altLang="en-US"/>
          </a:p>
        </p:txBody>
      </p:sp>
      <p:sp>
        <p:nvSpPr>
          <p:cNvPr id="12" name="图片占位符 11"/>
          <p:cNvSpPr>
            <a:spLocks noGrp="1"/>
          </p:cNvSpPr>
          <p:nvPr>
            <p:ph type="pic" sz="quarter" idx="10"/>
          </p:nvPr>
        </p:nvSpPr>
        <p:spPr>
          <a:xfrm>
            <a:off x="4356189" y="1"/>
            <a:ext cx="3122562" cy="1409479"/>
          </a:xfrm>
          <a:custGeom>
            <a:avLst/>
            <a:gdLst>
              <a:gd name="connsiteX0" fmla="*/ 0 w 4163416"/>
              <a:gd name="connsiteY0" fmla="*/ 0 h 1879305"/>
              <a:gd name="connsiteX1" fmla="*/ 4163416 w 4163416"/>
              <a:gd name="connsiteY1" fmla="*/ 0 h 1879305"/>
              <a:gd name="connsiteX2" fmla="*/ 4146874 w 4163416"/>
              <a:gd name="connsiteY2" fmla="*/ 31436 h 1879305"/>
              <a:gd name="connsiteX3" fmla="*/ 4074640 w 4163416"/>
              <a:gd name="connsiteY3" fmla="*/ 119865 h 1879305"/>
              <a:gd name="connsiteX4" fmla="*/ 2480303 w 4163416"/>
              <a:gd name="connsiteY4" fmla="*/ 1714202 h 1879305"/>
              <a:gd name="connsiteX5" fmla="*/ 1683111 w 4163416"/>
              <a:gd name="connsiteY5" fmla="*/ 1714202 h 1879305"/>
              <a:gd name="connsiteX6" fmla="*/ 88774 w 4163416"/>
              <a:gd name="connsiteY6" fmla="*/ 119865 h 1879305"/>
              <a:gd name="connsiteX7" fmla="*/ 16541 w 4163416"/>
              <a:gd name="connsiteY7" fmla="*/ 31436 h 1879305"/>
              <a:gd name="connsiteX0-1" fmla="*/ 0 w 4163416"/>
              <a:gd name="connsiteY0-2" fmla="*/ 1 h 1879306"/>
              <a:gd name="connsiteX1-3" fmla="*/ 2002248 w 4163416"/>
              <a:gd name="connsiteY1-4" fmla="*/ 0 h 1879306"/>
              <a:gd name="connsiteX2-5" fmla="*/ 4163416 w 4163416"/>
              <a:gd name="connsiteY2-6" fmla="*/ 1 h 1879306"/>
              <a:gd name="connsiteX3-7" fmla="*/ 4146874 w 4163416"/>
              <a:gd name="connsiteY3-8" fmla="*/ 31437 h 1879306"/>
              <a:gd name="connsiteX4-9" fmla="*/ 4074640 w 4163416"/>
              <a:gd name="connsiteY4-10" fmla="*/ 119866 h 1879306"/>
              <a:gd name="connsiteX5-11" fmla="*/ 2480303 w 4163416"/>
              <a:gd name="connsiteY5-12" fmla="*/ 1714203 h 1879306"/>
              <a:gd name="connsiteX6-13" fmla="*/ 1683111 w 4163416"/>
              <a:gd name="connsiteY6-14" fmla="*/ 1714203 h 1879306"/>
              <a:gd name="connsiteX7-15" fmla="*/ 88774 w 4163416"/>
              <a:gd name="connsiteY7-16" fmla="*/ 119866 h 1879306"/>
              <a:gd name="connsiteX8" fmla="*/ 16541 w 4163416"/>
              <a:gd name="connsiteY8" fmla="*/ 31437 h 1879306"/>
              <a:gd name="connsiteX9" fmla="*/ 0 w 4163416"/>
              <a:gd name="connsiteY9" fmla="*/ 1 h 1879306"/>
              <a:gd name="connsiteX0-17" fmla="*/ 2002248 w 4163416"/>
              <a:gd name="connsiteY0-18" fmla="*/ 0 h 1879306"/>
              <a:gd name="connsiteX1-19" fmla="*/ 4163416 w 4163416"/>
              <a:gd name="connsiteY1-20" fmla="*/ 1 h 1879306"/>
              <a:gd name="connsiteX2-21" fmla="*/ 4146874 w 4163416"/>
              <a:gd name="connsiteY2-22" fmla="*/ 31437 h 1879306"/>
              <a:gd name="connsiteX3-23" fmla="*/ 4074640 w 4163416"/>
              <a:gd name="connsiteY3-24" fmla="*/ 119866 h 1879306"/>
              <a:gd name="connsiteX4-25" fmla="*/ 2480303 w 4163416"/>
              <a:gd name="connsiteY4-26" fmla="*/ 1714203 h 1879306"/>
              <a:gd name="connsiteX5-27" fmla="*/ 1683111 w 4163416"/>
              <a:gd name="connsiteY5-28" fmla="*/ 1714203 h 1879306"/>
              <a:gd name="connsiteX6-29" fmla="*/ 88774 w 4163416"/>
              <a:gd name="connsiteY6-30" fmla="*/ 119866 h 1879306"/>
              <a:gd name="connsiteX7-31" fmla="*/ 16541 w 4163416"/>
              <a:gd name="connsiteY7-32" fmla="*/ 31437 h 1879306"/>
              <a:gd name="connsiteX8-33" fmla="*/ 0 w 4163416"/>
              <a:gd name="connsiteY8-34" fmla="*/ 1 h 1879306"/>
              <a:gd name="connsiteX9-35" fmla="*/ 2093688 w 4163416"/>
              <a:gd name="connsiteY9-36" fmla="*/ 91440 h 1879306"/>
              <a:gd name="connsiteX0-37" fmla="*/ 2002248 w 4163416"/>
              <a:gd name="connsiteY0-38" fmla="*/ 0 h 1879306"/>
              <a:gd name="connsiteX1-39" fmla="*/ 4163416 w 4163416"/>
              <a:gd name="connsiteY1-40" fmla="*/ 1 h 1879306"/>
              <a:gd name="connsiteX2-41" fmla="*/ 4146874 w 4163416"/>
              <a:gd name="connsiteY2-42" fmla="*/ 31437 h 1879306"/>
              <a:gd name="connsiteX3-43" fmla="*/ 4074640 w 4163416"/>
              <a:gd name="connsiteY3-44" fmla="*/ 119866 h 1879306"/>
              <a:gd name="connsiteX4-45" fmla="*/ 2480303 w 4163416"/>
              <a:gd name="connsiteY4-46" fmla="*/ 1714203 h 1879306"/>
              <a:gd name="connsiteX5-47" fmla="*/ 1683111 w 4163416"/>
              <a:gd name="connsiteY5-48" fmla="*/ 1714203 h 1879306"/>
              <a:gd name="connsiteX6-49" fmla="*/ 88774 w 4163416"/>
              <a:gd name="connsiteY6-50" fmla="*/ 119866 h 1879306"/>
              <a:gd name="connsiteX7-51" fmla="*/ 16541 w 4163416"/>
              <a:gd name="connsiteY7-52" fmla="*/ 31437 h 1879306"/>
              <a:gd name="connsiteX8-53" fmla="*/ 0 w 4163416"/>
              <a:gd name="connsiteY8-54" fmla="*/ 1 h 1879306"/>
              <a:gd name="connsiteX0-55" fmla="*/ 4163416 w 4163416"/>
              <a:gd name="connsiteY0-56" fmla="*/ 0 h 1879305"/>
              <a:gd name="connsiteX1-57" fmla="*/ 4146874 w 4163416"/>
              <a:gd name="connsiteY1-58" fmla="*/ 31436 h 1879305"/>
              <a:gd name="connsiteX2-59" fmla="*/ 4074640 w 4163416"/>
              <a:gd name="connsiteY2-60" fmla="*/ 119865 h 1879305"/>
              <a:gd name="connsiteX3-61" fmla="*/ 2480303 w 4163416"/>
              <a:gd name="connsiteY3-62" fmla="*/ 1714202 h 1879305"/>
              <a:gd name="connsiteX4-63" fmla="*/ 1683111 w 4163416"/>
              <a:gd name="connsiteY4-64" fmla="*/ 1714202 h 1879305"/>
              <a:gd name="connsiteX5-65" fmla="*/ 88774 w 4163416"/>
              <a:gd name="connsiteY5-66" fmla="*/ 119865 h 1879305"/>
              <a:gd name="connsiteX6-67" fmla="*/ 16541 w 4163416"/>
              <a:gd name="connsiteY6-68" fmla="*/ 31436 h 1879305"/>
              <a:gd name="connsiteX7-69" fmla="*/ 0 w 4163416"/>
              <a:gd name="connsiteY7-70" fmla="*/ 0 h 1879305"/>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 ang="0">
                <a:pos x="connsiteX7-15" y="connsiteY7-16"/>
              </a:cxn>
            </a:cxnLst>
            <a:rect l="l" t="t" r="r" b="b"/>
            <a:pathLst>
              <a:path w="4163416" h="1879305">
                <a:moveTo>
                  <a:pt x="4163416" y="0"/>
                </a:moveTo>
                <a:lnTo>
                  <a:pt x="4146874" y="31436"/>
                </a:lnTo>
                <a:cubicBezTo>
                  <a:pt x="4126236" y="62693"/>
                  <a:pt x="4102157" y="92348"/>
                  <a:pt x="4074640" y="119865"/>
                </a:cubicBezTo>
                <a:lnTo>
                  <a:pt x="2480303" y="1714202"/>
                </a:lnTo>
                <a:cubicBezTo>
                  <a:pt x="2260165" y="1934340"/>
                  <a:pt x="1903250" y="1934340"/>
                  <a:pt x="1683111" y="1714202"/>
                </a:cubicBezTo>
                <a:lnTo>
                  <a:pt x="88774" y="119865"/>
                </a:lnTo>
                <a:cubicBezTo>
                  <a:pt x="61257" y="92348"/>
                  <a:pt x="37179" y="62693"/>
                  <a:pt x="16541" y="31436"/>
                </a:cubicBezTo>
                <a:lnTo>
                  <a:pt x="0" y="0"/>
                </a:lnTo>
              </a:path>
            </a:pathLst>
          </a:custGeom>
          <a:noFill/>
          <a:ln w="381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lvl1pPr>
              <a:defRPr lang="zh-CN" altLang="en-US" sz="1350">
                <a:solidFill>
                  <a:schemeClr val="lt1"/>
                </a:solidFill>
              </a:defRPr>
            </a:lvl1pPr>
          </a:lstStyle>
          <a:p>
            <a:pPr marL="0" lvl="0" algn="ctr"/>
            <a:endParaRPr lang="zh-CN" altLang="en-US"/>
          </a:p>
        </p:txBody>
      </p:sp>
    </p:spTree>
    <p:extLst>
      <p:ext uri="{BB962C8B-B14F-4D97-AF65-F5344CB8AC3E}">
        <p14:creationId xmlns:p14="http://schemas.microsoft.com/office/powerpoint/2010/main" val="404195908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标题幻灯片">
    <p:bg>
      <p:bgPr>
        <a:solidFill>
          <a:srgbClr val="FFFFFF"/>
        </a:solidFill>
        <a:effectLst/>
      </p:bgPr>
    </p:bg>
    <p:spTree>
      <p:nvGrpSpPr>
        <p:cNvPr id="1" name=""/>
        <p:cNvGrpSpPr/>
        <p:nvPr/>
      </p:nvGrpSpPr>
      <p:grpSpPr>
        <a:xfrm>
          <a:off x="0" y="0"/>
          <a:ext cx="0" cy="0"/>
          <a:chOff x="0" y="0"/>
          <a:chExt cx="0" cy="0"/>
        </a:xfrm>
      </p:grpSpPr>
      <p:sp>
        <p:nvSpPr>
          <p:cNvPr id="2" name="标题 1"/>
          <p:cNvSpPr>
            <a:spLocks noGrp="1"/>
          </p:cNvSpPr>
          <p:nvPr>
            <p:ph type="ctrTitle" hasCustomPrompt="1"/>
            <p:custDataLst>
              <p:tags r:id="rId1"/>
            </p:custDataLst>
          </p:nvPr>
        </p:nvSpPr>
        <p:spPr>
          <a:xfrm>
            <a:off x="899100" y="685885"/>
            <a:ext cx="7349400" cy="1928038"/>
          </a:xfrm>
        </p:spPr>
        <p:txBody>
          <a:bodyPr lIns="90000" tIns="46800" rIns="90000" bIns="46800" anchor="b" anchorCtr="0">
            <a:normAutofit/>
          </a:bodyPr>
          <a:lstStyle>
            <a:lvl1pPr algn="ctr">
              <a:defRPr sz="4500" b="1" i="0" spc="300" baseline="0">
                <a:solidFill>
                  <a:schemeClr val="tx1">
                    <a:lumMod val="85000"/>
                    <a:lumOff val="15000"/>
                  </a:schemeClr>
                </a:solidFill>
                <a:effectLst/>
              </a:defRPr>
            </a:lvl1pPr>
          </a:lstStyle>
          <a:p>
            <a:r>
              <a:rPr lang="zh-CN" altLang="en-US" dirty="0"/>
              <a:t>单击此处编辑标题</a:t>
            </a:r>
          </a:p>
        </p:txBody>
      </p:sp>
      <p:sp>
        <p:nvSpPr>
          <p:cNvPr id="3" name="副标题 2"/>
          <p:cNvSpPr>
            <a:spLocks noGrp="1"/>
          </p:cNvSpPr>
          <p:nvPr>
            <p:ph type="subTitle" idx="1" hasCustomPrompt="1"/>
            <p:custDataLst>
              <p:tags r:id="rId2"/>
            </p:custDataLst>
          </p:nvPr>
        </p:nvSpPr>
        <p:spPr>
          <a:xfrm>
            <a:off x="899100" y="2670630"/>
            <a:ext cx="7349400" cy="1104436"/>
          </a:xfrm>
        </p:spPr>
        <p:txBody>
          <a:bodyPr lIns="90000" tIns="46800" rIns="90000" bIns="46800">
            <a:normAutofit/>
          </a:bodyPr>
          <a:lstStyle>
            <a:lvl1pPr marL="0" indent="0" algn="ctr" eaLnBrk="1" fontAlgn="auto" latinLnBrk="0" hangingPunct="1">
              <a:lnSpc>
                <a:spcPct val="110000"/>
              </a:lnSpc>
              <a:buNone/>
              <a:defRPr sz="1800" u="none" strike="noStrike" kern="1200" cap="none" spc="200" normalizeH="0" baseline="0">
                <a:solidFill>
                  <a:schemeClr val="tx1">
                    <a:lumMod val="65000"/>
                    <a:lumOff val="35000"/>
                  </a:schemeClr>
                </a:solidFill>
                <a:uFillTx/>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zh-CN" altLang="en-US" dirty="0"/>
              <a:t>单击此处编辑副标题</a:t>
            </a:r>
          </a:p>
        </p:txBody>
      </p:sp>
      <p:sp>
        <p:nvSpPr>
          <p:cNvPr id="16" name="日期占位符 15"/>
          <p:cNvSpPr>
            <a:spLocks noGrp="1"/>
          </p:cNvSpPr>
          <p:nvPr>
            <p:ph type="dt" sz="half" idx="10"/>
            <p:custDataLst>
              <p:tags r:id="rId3"/>
            </p:custDataLst>
          </p:nvPr>
        </p:nvSpPr>
        <p:spPr/>
        <p:txBody>
          <a:bodyPr/>
          <a:lstStyle/>
          <a:p>
            <a:fld id="{760FBDFE-C587-4B4C-A407-44438C67B59E}" type="datetimeFigureOut">
              <a:rPr lang="zh-CN" altLang="en-US" smtClean="0"/>
              <a:t>20/10/17</a:t>
            </a:fld>
            <a:endParaRPr lang="zh-CN" altLang="en-US"/>
          </a:p>
        </p:txBody>
      </p:sp>
      <p:sp>
        <p:nvSpPr>
          <p:cNvPr id="17" name="页脚占位符 16"/>
          <p:cNvSpPr>
            <a:spLocks noGrp="1"/>
          </p:cNvSpPr>
          <p:nvPr>
            <p:ph type="ftr" sz="quarter" idx="11"/>
            <p:custDataLst>
              <p:tags r:id="rId4"/>
            </p:custDataLst>
          </p:nvPr>
        </p:nvSpPr>
        <p:spPr/>
        <p:txBody>
          <a:bodyPr/>
          <a:lstStyle/>
          <a:p>
            <a:endParaRPr lang="zh-CN" altLang="en-US" dirty="0"/>
          </a:p>
        </p:txBody>
      </p:sp>
      <p:sp>
        <p:nvSpPr>
          <p:cNvPr id="18" name="灯片编号占位符 17"/>
          <p:cNvSpPr>
            <a:spLocks noGrp="1"/>
          </p:cNvSpPr>
          <p:nvPr>
            <p:ph type="sldNum" sz="quarter" idx="12"/>
            <p:custDataLst>
              <p:tags r:id="rId5"/>
            </p:custDataLst>
          </p:nvPr>
        </p:nvSpPr>
        <p:spPr/>
        <p:txBody>
          <a:bodyPr/>
          <a:lstStyle/>
          <a:p>
            <a:fld id="{49AE70B2-8BF9-45C0-BB95-33D1B9D3A854}" type="slidenum">
              <a:rPr lang="zh-CN" altLang="en-US" smtClean="0"/>
              <a:t>‹#›</a:t>
            </a:fld>
            <a:endParaRPr lang="zh-CN" alt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标题和内容">
    <p:bg>
      <p:bgPr>
        <a:solidFill>
          <a:srgbClr val="FFFFFF"/>
        </a:solidFill>
        <a:effectLst/>
      </p:bgPr>
    </p:bg>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a:xfrm>
            <a:off x="456300" y="456356"/>
            <a:ext cx="8226900" cy="529265"/>
          </a:xfrm>
        </p:spPr>
        <p:txBody>
          <a:bodyPr vert="horz" lIns="90000" tIns="46800" rIns="90000" bIns="46800" rtlCol="0" anchor="ctr" anchorCtr="0">
            <a:normAutofit/>
          </a:bodyPr>
          <a:lstStyle>
            <a:lvl1pPr marL="0" marR="0" algn="l" defTabSz="914400" rtl="0" eaLnBrk="1" fontAlgn="auto" latinLnBrk="0" hangingPunct="1">
              <a:lnSpc>
                <a:spcPct val="100000"/>
              </a:lnSpc>
              <a:buNone/>
              <a:defRPr kumimoji="0" lang="zh-CN" altLang="en-US" sz="2700" b="1" i="0" u="none" strike="noStrike" kern="1200" cap="none" spc="30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j-cs"/>
                <a:sym typeface="+mn-ea"/>
              </a:defRPr>
            </a:lvl1pPr>
          </a:lstStyle>
          <a:p>
            <a:pPr lvl="0"/>
            <a:r>
              <a:rPr dirty="0">
                <a:sym typeface="+mn-ea"/>
              </a:rPr>
              <a:t>单击此处编辑母版标题样式</a:t>
            </a:r>
          </a:p>
        </p:txBody>
      </p:sp>
      <p:sp>
        <p:nvSpPr>
          <p:cNvPr id="3" name="内容占位符 2"/>
          <p:cNvSpPr>
            <a:spLocks noGrp="1"/>
          </p:cNvSpPr>
          <p:nvPr>
            <p:ph idx="1"/>
            <p:custDataLst>
              <p:tags r:id="rId2"/>
            </p:custDataLst>
          </p:nvPr>
        </p:nvSpPr>
        <p:spPr>
          <a:xfrm>
            <a:off x="456300" y="1117938"/>
            <a:ext cx="8226900" cy="3569841"/>
          </a:xfrm>
        </p:spPr>
        <p:txBody>
          <a:bodyPr vert="horz" lIns="90000" tIns="46800" rIns="90000" bIns="46800" rtlCol="0">
            <a:normAutofit/>
          </a:bodyPr>
          <a:lstStyle>
            <a:lvl1pPr marL="171450" marR="0" lvl="0" indent="-17145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35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1pPr>
            <a:lvl2pPr marL="514350" marR="0" lvl="1" indent="-171450" algn="l" defTabSz="914400" rtl="0" eaLnBrk="1" fontAlgn="auto" latinLnBrk="0" hangingPunct="1">
              <a:lnSpc>
                <a:spcPct val="120000"/>
              </a:lnSpc>
              <a:spcBef>
                <a:spcPts val="0"/>
              </a:spcBef>
              <a:spcAft>
                <a:spcPts val="600"/>
              </a:spcAft>
              <a:buFont typeface="Arial" panose="020B0604020202020204" pitchFamily="34" charset="0"/>
              <a:buChar char="●"/>
              <a:tabLst>
                <a:tab pos="1609725" algn="l"/>
              </a:tabLst>
              <a:defRPr kumimoji="0" lang="zh-CN" altLang="en-US" sz="12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2pPr>
            <a:lvl3pPr marL="857250" marR="0" lvl="2" indent="-171450" algn="l" defTabSz="914400" rtl="0" eaLnBrk="1" fontAlgn="auto" latinLnBrk="0" hangingPunct="1">
              <a:lnSpc>
                <a:spcPct val="120000"/>
              </a:lnSpc>
              <a:spcBef>
                <a:spcPts val="0"/>
              </a:spcBef>
              <a:spcAft>
                <a:spcPts val="600"/>
              </a:spcAft>
              <a:buFont typeface="Arial" panose="020B0604020202020204" pitchFamily="34" charset="0"/>
              <a:buChar char="●"/>
              <a:defRPr kumimoji="0" lang="zh-CN" altLang="en-US" sz="12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3pPr>
            <a:lvl4pPr marL="1200150" marR="0" lvl="3" indent="-171450" algn="l" defTabSz="914400" rtl="0" eaLnBrk="1" fontAlgn="auto" latinLnBrk="0" hangingPunct="1">
              <a:lnSpc>
                <a:spcPct val="120000"/>
              </a:lnSpc>
              <a:spcBef>
                <a:spcPts val="0"/>
              </a:spcBef>
              <a:spcAft>
                <a:spcPts val="300"/>
              </a:spcAft>
              <a:buFont typeface="Wingdings" panose="05000000000000000000" charset="0"/>
              <a:buChar char=""/>
              <a:defRPr kumimoji="0" lang="zh-CN" altLang="en-US" sz="105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4pPr>
            <a:lvl5pPr marL="1543050" marR="0" lvl="4" indent="-171450" algn="l" defTabSz="914400" rtl="0" eaLnBrk="1" fontAlgn="auto" latinLnBrk="0" hangingPunct="1">
              <a:lnSpc>
                <a:spcPct val="120000"/>
              </a:lnSpc>
              <a:spcBef>
                <a:spcPts val="0"/>
              </a:spcBef>
              <a:spcAft>
                <a:spcPts val="300"/>
              </a:spcAft>
              <a:buFont typeface="Arial" panose="020B0604020202020204" pitchFamily="34" charset="0"/>
              <a:buChar char="•"/>
              <a:defRPr kumimoji="0" lang="zh-CN" altLang="en-US" sz="105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5pPr>
            <a:lvl6pPr marL="1714500" indent="0">
              <a:buNone/>
              <a:defRPr/>
            </a:lvl6pPr>
          </a:lstStyle>
          <a:p>
            <a:pPr lvl="0"/>
            <a:r>
              <a:rPr dirty="0">
                <a:sym typeface="+mn-ea"/>
              </a:rPr>
              <a:t>单击此处编辑母版文本样式</a:t>
            </a:r>
          </a:p>
          <a:p>
            <a:pPr lvl="1"/>
            <a:r>
              <a:rPr dirty="0">
                <a:sym typeface="+mn-ea"/>
              </a:rPr>
              <a:t>第二级</a:t>
            </a:r>
          </a:p>
          <a:p>
            <a:pPr lvl="2"/>
            <a:r>
              <a:rPr dirty="0">
                <a:sym typeface="+mn-ea"/>
              </a:rPr>
              <a:t>第三级</a:t>
            </a:r>
          </a:p>
          <a:p>
            <a:pPr lvl="3"/>
            <a:r>
              <a:rPr dirty="0">
                <a:sym typeface="+mn-ea"/>
              </a:rPr>
              <a:t>第四级</a:t>
            </a:r>
          </a:p>
          <a:p>
            <a:pPr lvl="4"/>
            <a:r>
              <a:rPr dirty="0">
                <a:sym typeface="+mn-ea"/>
              </a:rPr>
              <a:t>第五级</a:t>
            </a:r>
          </a:p>
        </p:txBody>
      </p:sp>
      <p:sp>
        <p:nvSpPr>
          <p:cNvPr id="4" name="日期占位符 3"/>
          <p:cNvSpPr>
            <a:spLocks noGrp="1"/>
          </p:cNvSpPr>
          <p:nvPr>
            <p:ph type="dt" sz="half" idx="10"/>
            <p:custDataLst>
              <p:tags r:id="rId3"/>
            </p:custDataLst>
          </p:nvPr>
        </p:nvSpPr>
        <p:spPr/>
        <p:txBody>
          <a:bodyPr/>
          <a:lstStyle/>
          <a:p>
            <a:fld id="{760FBDFE-C587-4B4C-A407-44438C67B59E}" type="datetimeFigureOut">
              <a:rPr lang="zh-CN" altLang="en-US" smtClean="0"/>
              <a:t>20/10/17</a:t>
            </a:fld>
            <a:endParaRPr lang="zh-CN" altLang="en-US"/>
          </a:p>
        </p:txBody>
      </p:sp>
      <p:sp>
        <p:nvSpPr>
          <p:cNvPr id="5" name="页脚占位符 4"/>
          <p:cNvSpPr>
            <a:spLocks noGrp="1"/>
          </p:cNvSpPr>
          <p:nvPr>
            <p:ph type="ftr" sz="quarter" idx="11"/>
            <p:custDataLst>
              <p:tags r:id="rId4"/>
            </p:custDataLst>
          </p:nvPr>
        </p:nvSpPr>
        <p:spPr/>
        <p:txBody>
          <a:bodyPr/>
          <a:lstStyle/>
          <a:p>
            <a:endParaRPr lang="zh-CN" altLang="en-US"/>
          </a:p>
        </p:txBody>
      </p:sp>
      <p:sp>
        <p:nvSpPr>
          <p:cNvPr id="6" name="灯片编号占位符 5"/>
          <p:cNvSpPr>
            <a:spLocks noGrp="1"/>
          </p:cNvSpPr>
          <p:nvPr>
            <p:ph type="sldNum" sz="quarter" idx="12"/>
            <p:custDataLst>
              <p:tags r:id="rId5"/>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节标题">
    <p:bg>
      <p:bgPr>
        <a:solidFill>
          <a:srgbClr val="FFFFFF"/>
        </a:solidFill>
        <a:effectLst/>
      </p:bgPr>
    </p:bg>
    <p:spTree>
      <p:nvGrpSpPr>
        <p:cNvPr id="1" name=""/>
        <p:cNvGrpSpPr/>
        <p:nvPr/>
      </p:nvGrpSpPr>
      <p:grpSpPr>
        <a:xfrm>
          <a:off x="0" y="0"/>
          <a:ext cx="0" cy="0"/>
          <a:chOff x="0" y="0"/>
          <a:chExt cx="0" cy="0"/>
        </a:xfrm>
      </p:grpSpPr>
      <p:sp>
        <p:nvSpPr>
          <p:cNvPr id="2" name="标题 1"/>
          <p:cNvSpPr>
            <a:spLocks noGrp="1"/>
          </p:cNvSpPr>
          <p:nvPr>
            <p:ph type="title" hasCustomPrompt="1"/>
            <p:custDataLst>
              <p:tags r:id="rId1"/>
            </p:custDataLst>
          </p:nvPr>
        </p:nvSpPr>
        <p:spPr>
          <a:xfrm>
            <a:off x="1493100" y="2886656"/>
            <a:ext cx="5826600" cy="575171"/>
          </a:xfrm>
        </p:spPr>
        <p:txBody>
          <a:bodyPr lIns="90000" tIns="46800" rIns="90000" bIns="46800" anchor="b" anchorCtr="0">
            <a:normAutofit/>
          </a:bodyPr>
          <a:lstStyle>
            <a:lvl1pPr>
              <a:defRPr sz="3300" b="1" i="0" u="none" strike="noStrike" kern="1200" cap="none" spc="300" normalizeH="0" baseline="0">
                <a:solidFill>
                  <a:schemeClr val="tx1">
                    <a:lumMod val="85000"/>
                    <a:lumOff val="15000"/>
                  </a:schemeClr>
                </a:solidFill>
                <a:effectLst/>
                <a:uFillTx/>
              </a:defRPr>
            </a:lvl1pPr>
          </a:lstStyle>
          <a:p>
            <a:r>
              <a:rPr lang="zh-CN" altLang="en-US" dirty="0"/>
              <a:t>单击此处编辑标题</a:t>
            </a:r>
          </a:p>
        </p:txBody>
      </p:sp>
      <p:sp>
        <p:nvSpPr>
          <p:cNvPr id="3" name="文本占位符 2"/>
          <p:cNvSpPr>
            <a:spLocks noGrp="1"/>
          </p:cNvSpPr>
          <p:nvPr>
            <p:ph type="body" idx="1" hasCustomPrompt="1"/>
            <p:custDataLst>
              <p:tags r:id="rId2"/>
            </p:custDataLst>
          </p:nvPr>
        </p:nvSpPr>
        <p:spPr>
          <a:xfrm>
            <a:off x="1493100" y="3461827"/>
            <a:ext cx="5826600" cy="650780"/>
          </a:xfrm>
        </p:spPr>
        <p:txBody>
          <a:bodyPr lIns="90000" tIns="46800" rIns="90000" bIns="46800">
            <a:normAutofit/>
          </a:bodyPr>
          <a:lstStyle>
            <a:lvl1pPr marL="0" indent="0" eaLnBrk="1" fontAlgn="auto" latinLnBrk="0" hangingPunct="1">
              <a:lnSpc>
                <a:spcPct val="130000"/>
              </a:lnSpc>
              <a:buNone/>
              <a:defRPr kumimoji="0" lang="zh-CN" altLang="en-US" sz="1350" b="0" i="0" u="none" strike="noStrike" kern="1200" cap="none" spc="150" normalizeH="0" baseline="0" noProof="1">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zh-CN" altLang="en-US" dirty="0"/>
              <a:t>单击此处编辑文本</a:t>
            </a:r>
          </a:p>
        </p:txBody>
      </p:sp>
      <p:sp>
        <p:nvSpPr>
          <p:cNvPr id="4" name="日期占位符 3"/>
          <p:cNvSpPr>
            <a:spLocks noGrp="1"/>
          </p:cNvSpPr>
          <p:nvPr>
            <p:ph type="dt" sz="half" idx="10"/>
            <p:custDataLst>
              <p:tags r:id="rId3"/>
            </p:custDataLst>
          </p:nvPr>
        </p:nvSpPr>
        <p:spPr/>
        <p:txBody>
          <a:bodyPr/>
          <a:lstStyle/>
          <a:p>
            <a:fld id="{760FBDFE-C587-4B4C-A407-44438C67B59E}" type="datetimeFigureOut">
              <a:rPr lang="zh-CN" altLang="en-US" smtClean="0"/>
              <a:t>20/10/17</a:t>
            </a:fld>
            <a:endParaRPr lang="zh-CN" altLang="en-US"/>
          </a:p>
        </p:txBody>
      </p:sp>
      <p:sp>
        <p:nvSpPr>
          <p:cNvPr id="5" name="页脚占位符 4"/>
          <p:cNvSpPr>
            <a:spLocks noGrp="1"/>
          </p:cNvSpPr>
          <p:nvPr>
            <p:ph type="ftr" sz="quarter" idx="11"/>
            <p:custDataLst>
              <p:tags r:id="rId4"/>
            </p:custDataLst>
          </p:nvPr>
        </p:nvSpPr>
        <p:spPr/>
        <p:txBody>
          <a:bodyPr/>
          <a:lstStyle/>
          <a:p>
            <a:endParaRPr lang="zh-CN" altLang="en-US"/>
          </a:p>
        </p:txBody>
      </p:sp>
      <p:sp>
        <p:nvSpPr>
          <p:cNvPr id="6" name="灯片编号占位符 5"/>
          <p:cNvSpPr>
            <a:spLocks noGrp="1"/>
          </p:cNvSpPr>
          <p:nvPr>
            <p:ph type="sldNum" sz="quarter" idx="12"/>
            <p:custDataLst>
              <p:tags r:id="rId5"/>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两栏内容">
    <p:bg>
      <p:bgPr>
        <a:solidFill>
          <a:srgbClr val="FFFFFF"/>
        </a:solidFill>
        <a:effectLst/>
      </p:bgPr>
    </p:bg>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a:xfrm>
            <a:off x="456300" y="456356"/>
            <a:ext cx="8226900" cy="529265"/>
          </a:xfrm>
        </p:spPr>
        <p:txBody>
          <a:bodyPr vert="horz" lIns="90000" tIns="46800" rIns="90000" bIns="46800" rtlCol="0" anchor="ctr" anchorCtr="0">
            <a:normAutofit/>
          </a:bodyPr>
          <a:lstStyle>
            <a:lvl1pPr marL="0" marR="0" lvl="0" algn="l" defTabSz="914400" rtl="0" eaLnBrk="1" fontAlgn="auto" latinLnBrk="0" hangingPunct="1">
              <a:lnSpc>
                <a:spcPct val="100000"/>
              </a:lnSpc>
              <a:buNone/>
              <a:defRPr kumimoji="0" lang="zh-CN" altLang="en-US" sz="2700" b="1" i="0" u="none" strike="noStrike" kern="1200" cap="none" spc="30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j-cs"/>
                <a:sym typeface="+mn-ea"/>
              </a:defRPr>
            </a:lvl1pPr>
          </a:lstStyle>
          <a:p>
            <a:pPr lvl="0"/>
            <a:r>
              <a:rPr dirty="0">
                <a:sym typeface="+mn-ea"/>
              </a:rPr>
              <a:t>单击此处编辑母版标题样式</a:t>
            </a:r>
          </a:p>
        </p:txBody>
      </p:sp>
      <p:sp>
        <p:nvSpPr>
          <p:cNvPr id="3" name="内容占位符 2"/>
          <p:cNvSpPr>
            <a:spLocks noGrp="1"/>
          </p:cNvSpPr>
          <p:nvPr>
            <p:ph sz="half" idx="1"/>
            <p:custDataLst>
              <p:tags r:id="rId2"/>
            </p:custDataLst>
          </p:nvPr>
        </p:nvSpPr>
        <p:spPr>
          <a:xfrm>
            <a:off x="456300" y="1126039"/>
            <a:ext cx="3882600" cy="3561740"/>
          </a:xfrm>
        </p:spPr>
        <p:txBody>
          <a:bodyPr vert="horz" lIns="90000" tIns="46800" rIns="90000" bIns="46800" rtlCol="0">
            <a:normAutofit/>
          </a:bodyPr>
          <a:lstStyle>
            <a:lvl1pPr marL="171450" marR="0" lvl="0" indent="-171450" algn="l" defTabSz="914400" rtl="0" eaLnBrk="1" fontAlgn="auto" latinLnBrk="0" hangingPunct="1">
              <a:lnSpc>
                <a:spcPct val="130000"/>
              </a:lnSpc>
              <a:spcBef>
                <a:spcPts val="0"/>
              </a:spcBef>
              <a:spcAft>
                <a:spcPts val="600"/>
              </a:spcAft>
              <a:buFont typeface="Arial" panose="020B0604020202020204" pitchFamily="34" charset="0"/>
              <a:buChar char="●"/>
              <a:defRPr kumimoji="0" lang="zh-CN" altLang="en-US" sz="12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1pPr>
            <a:lvl2pPr marL="514350" marR="0" lvl="1" indent="-171450" algn="l" defTabSz="914400" rtl="0" eaLnBrk="1" fontAlgn="auto" latinLnBrk="0" hangingPunct="1">
              <a:lnSpc>
                <a:spcPct val="120000"/>
              </a:lnSpc>
              <a:spcBef>
                <a:spcPts val="0"/>
              </a:spcBef>
              <a:spcAft>
                <a:spcPts val="600"/>
              </a:spcAft>
              <a:buFont typeface="Arial" panose="020B0604020202020204" pitchFamily="34" charset="0"/>
              <a:buChar char="●"/>
              <a:tabLst>
                <a:tab pos="1609725" algn="l"/>
              </a:tabLst>
              <a:defRPr kumimoji="0" lang="zh-CN" altLang="en-US" sz="12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2pPr>
            <a:lvl3pPr marL="857250" marR="0" lvl="2" indent="-171450" algn="l" defTabSz="914400" rtl="0" eaLnBrk="1" fontAlgn="auto" latinLnBrk="0" hangingPunct="1">
              <a:lnSpc>
                <a:spcPct val="120000"/>
              </a:lnSpc>
              <a:spcBef>
                <a:spcPts val="0"/>
              </a:spcBef>
              <a:spcAft>
                <a:spcPts val="600"/>
              </a:spcAft>
              <a:buFont typeface="Arial" panose="020B0604020202020204" pitchFamily="34" charset="0"/>
              <a:buChar char="●"/>
              <a:defRPr kumimoji="0" lang="zh-CN" altLang="en-US" sz="12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3pPr>
            <a:lvl4pPr marL="1200150" marR="0" lvl="3" indent="-171450" algn="l" defTabSz="914400" rtl="0" eaLnBrk="1" fontAlgn="auto" latinLnBrk="0" hangingPunct="1">
              <a:lnSpc>
                <a:spcPct val="120000"/>
              </a:lnSpc>
              <a:spcBef>
                <a:spcPts val="0"/>
              </a:spcBef>
              <a:spcAft>
                <a:spcPts val="300"/>
              </a:spcAft>
              <a:buFont typeface="Wingdings" panose="05000000000000000000" charset="0"/>
              <a:buChar char=""/>
              <a:defRPr kumimoji="0" lang="zh-CN" altLang="en-US" sz="105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4pPr>
            <a:lvl5pPr marL="1543050" marR="0" lvl="4" indent="-171450" algn="l" defTabSz="914400" rtl="0" eaLnBrk="1" fontAlgn="auto" latinLnBrk="0" hangingPunct="1">
              <a:lnSpc>
                <a:spcPct val="120000"/>
              </a:lnSpc>
              <a:spcBef>
                <a:spcPts val="0"/>
              </a:spcBef>
              <a:spcAft>
                <a:spcPts val="300"/>
              </a:spcAft>
              <a:buFont typeface="Arial" panose="020B0604020202020204" pitchFamily="34" charset="0"/>
              <a:buChar char="•"/>
              <a:defRPr kumimoji="0" lang="zh-CN" altLang="en-US" sz="105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5pPr>
          </a:lstStyle>
          <a:p>
            <a:pPr lvl="0"/>
            <a:r>
              <a:rPr dirty="0">
                <a:sym typeface="+mn-ea"/>
              </a:rPr>
              <a:t>单击此处编辑母版文本样式</a:t>
            </a:r>
          </a:p>
          <a:p>
            <a:pPr lvl="1"/>
            <a:r>
              <a:rPr dirty="0">
                <a:sym typeface="+mn-ea"/>
              </a:rPr>
              <a:t>第二级</a:t>
            </a:r>
          </a:p>
          <a:p>
            <a:pPr lvl="2"/>
            <a:r>
              <a:rPr dirty="0">
                <a:sym typeface="+mn-ea"/>
              </a:rPr>
              <a:t>第三级</a:t>
            </a:r>
          </a:p>
          <a:p>
            <a:pPr lvl="3"/>
            <a:r>
              <a:rPr dirty="0">
                <a:sym typeface="+mn-ea"/>
              </a:rPr>
              <a:t>第四级</a:t>
            </a:r>
          </a:p>
          <a:p>
            <a:pPr lvl="4"/>
            <a:r>
              <a:rPr dirty="0">
                <a:sym typeface="+mn-ea"/>
              </a:rPr>
              <a:t>第五级</a:t>
            </a:r>
          </a:p>
        </p:txBody>
      </p:sp>
      <p:sp>
        <p:nvSpPr>
          <p:cNvPr id="4" name="内容占位符 3"/>
          <p:cNvSpPr>
            <a:spLocks noGrp="1"/>
          </p:cNvSpPr>
          <p:nvPr>
            <p:ph sz="half" idx="2"/>
            <p:custDataLst>
              <p:tags r:id="rId3"/>
            </p:custDataLst>
          </p:nvPr>
        </p:nvSpPr>
        <p:spPr>
          <a:xfrm>
            <a:off x="4808700" y="1126039"/>
            <a:ext cx="3882600" cy="3561740"/>
          </a:xfrm>
        </p:spPr>
        <p:txBody>
          <a:bodyPr lIns="90000" tIns="46800" rIns="90000" bIns="46800">
            <a:normAutofit/>
          </a:bodyPr>
          <a:lstStyle>
            <a:lvl1pPr marL="171450" indent="-171450" eaLnBrk="1" fontAlgn="auto" latinLnBrk="0" hangingPunct="1">
              <a:lnSpc>
                <a:spcPct val="130000"/>
              </a:lnSpc>
              <a:spcAft>
                <a:spcPts val="600"/>
              </a:spcAft>
              <a:buFont typeface="Arial" panose="020B0604020202020204" pitchFamily="34" charset="0"/>
              <a:buChar char="●"/>
              <a:defRPr sz="1200" u="none" strike="noStrike" kern="1200" cap="none" spc="150" normalizeH="0" baseline="0">
                <a:solidFill>
                  <a:schemeClr val="tx1">
                    <a:lumMod val="65000"/>
                    <a:lumOff val="35000"/>
                  </a:schemeClr>
                </a:solidFill>
                <a:latin typeface="Arial" panose="020B0604020202020204" pitchFamily="34" charset="0"/>
                <a:ea typeface="微软雅黑" panose="020B0503020204020204" pitchFamily="34" charset="-122"/>
              </a:defRPr>
            </a:lvl1pPr>
            <a:lvl2pPr marL="514350" indent="-171450" defTabSz="914400" eaLnBrk="1" fontAlgn="auto" latinLnBrk="0" hangingPunct="1">
              <a:lnSpc>
                <a:spcPct val="120000"/>
              </a:lnSpc>
              <a:buFont typeface="Arial" panose="020B0604020202020204" pitchFamily="34" charset="0"/>
              <a:buChar char="●"/>
              <a:tabLst>
                <a:tab pos="1609725" algn="l"/>
                <a:tab pos="1609725" algn="l"/>
                <a:tab pos="1609725" algn="l"/>
                <a:tab pos="1609725" algn="l"/>
              </a:tabLst>
              <a:defRPr sz="1200" u="none" strike="noStrike" kern="1200" cap="none" spc="150" normalizeH="0" baseline="0">
                <a:solidFill>
                  <a:schemeClr val="tx1">
                    <a:lumMod val="65000"/>
                    <a:lumOff val="35000"/>
                  </a:schemeClr>
                </a:solidFill>
                <a:latin typeface="Arial" panose="020B0604020202020204" pitchFamily="34" charset="0"/>
                <a:ea typeface="微软雅黑" panose="020B0503020204020204" pitchFamily="34" charset="-122"/>
              </a:defRPr>
            </a:lvl2pPr>
            <a:lvl3pPr marL="857250" indent="-171450" eaLnBrk="1" fontAlgn="auto" latinLnBrk="0" hangingPunct="1">
              <a:lnSpc>
                <a:spcPct val="120000"/>
              </a:lnSpc>
              <a:buFont typeface="Arial" panose="020B0604020202020204" pitchFamily="34" charset="0"/>
              <a:buChar char="●"/>
              <a:defRPr sz="1200" u="none" strike="noStrike" kern="1200" cap="none" spc="150" normalizeH="0" baseline="0">
                <a:solidFill>
                  <a:schemeClr val="tx1">
                    <a:lumMod val="65000"/>
                    <a:lumOff val="35000"/>
                  </a:schemeClr>
                </a:solidFill>
                <a:latin typeface="Arial" panose="020B0604020202020204" pitchFamily="34" charset="0"/>
                <a:ea typeface="微软雅黑" panose="020B0503020204020204" pitchFamily="34" charset="-122"/>
              </a:defRPr>
            </a:lvl3pPr>
            <a:lvl4pPr marL="1200150" indent="-171450" eaLnBrk="1" fontAlgn="auto" latinLnBrk="0" hangingPunct="1">
              <a:lnSpc>
                <a:spcPct val="120000"/>
              </a:lnSpc>
              <a:buFont typeface="Wingdings" panose="05000000000000000000" charset="0"/>
              <a:buChar char=""/>
              <a:defRPr sz="1050" u="none" strike="noStrike" kern="1200" cap="none" spc="150" normalizeH="0" baseline="0">
                <a:solidFill>
                  <a:schemeClr val="tx1">
                    <a:lumMod val="65000"/>
                    <a:lumOff val="35000"/>
                  </a:schemeClr>
                </a:solidFill>
                <a:latin typeface="Arial" panose="020B0604020202020204" pitchFamily="34" charset="0"/>
                <a:ea typeface="微软雅黑" panose="020B0503020204020204" pitchFamily="34" charset="-122"/>
              </a:defRPr>
            </a:lvl4pPr>
            <a:lvl5pPr eaLnBrk="1" fontAlgn="auto" latinLnBrk="0" hangingPunct="1">
              <a:lnSpc>
                <a:spcPct val="120000"/>
              </a:lnSpc>
              <a:defRPr sz="1050" u="none" strike="noStrike" kern="1200" cap="none" spc="150" normalizeH="0">
                <a:solidFill>
                  <a:schemeClr val="tx1">
                    <a:lumMod val="65000"/>
                    <a:lumOff val="35000"/>
                  </a:schemeClr>
                </a:solidFill>
                <a:latin typeface="Arial" panose="020B0604020202020204" pitchFamily="34" charset="0"/>
              </a:defRPr>
            </a:lvl5p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5" name="日期占位符 4"/>
          <p:cNvSpPr>
            <a:spLocks noGrp="1"/>
          </p:cNvSpPr>
          <p:nvPr>
            <p:ph type="dt" sz="half" idx="10"/>
            <p:custDataLst>
              <p:tags r:id="rId4"/>
            </p:custDataLst>
          </p:nvPr>
        </p:nvSpPr>
        <p:spPr/>
        <p:txBody>
          <a:bodyPr/>
          <a:lstStyle/>
          <a:p>
            <a:fld id="{760FBDFE-C587-4B4C-A407-44438C67B59E}" type="datetimeFigureOut">
              <a:rPr lang="zh-CN" altLang="en-US" smtClean="0"/>
              <a:t>20/10/17</a:t>
            </a:fld>
            <a:endParaRPr lang="zh-CN" altLang="en-US"/>
          </a:p>
        </p:txBody>
      </p:sp>
      <p:sp>
        <p:nvSpPr>
          <p:cNvPr id="6" name="页脚占位符 5"/>
          <p:cNvSpPr>
            <a:spLocks noGrp="1"/>
          </p:cNvSpPr>
          <p:nvPr>
            <p:ph type="ftr" sz="quarter" idx="11"/>
            <p:custDataLst>
              <p:tags r:id="rId5"/>
            </p:custDataLst>
          </p:nvPr>
        </p:nvSpPr>
        <p:spPr/>
        <p:txBody>
          <a:bodyPr/>
          <a:lstStyle/>
          <a:p>
            <a:endParaRPr lang="zh-CN" altLang="en-US"/>
          </a:p>
        </p:txBody>
      </p:sp>
      <p:sp>
        <p:nvSpPr>
          <p:cNvPr id="7" name="灯片编号占位符 6"/>
          <p:cNvSpPr>
            <a:spLocks noGrp="1"/>
          </p:cNvSpPr>
          <p:nvPr>
            <p:ph type="sldNum" sz="quarter" idx="12"/>
            <p:custDataLst>
              <p:tags r:id="rId6"/>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比较">
    <p:bg>
      <p:bgPr>
        <a:solidFill>
          <a:srgbClr val="FFFFFF"/>
        </a:solidFill>
        <a:effectLst/>
      </p:bgPr>
    </p:bg>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a:xfrm>
            <a:off x="456300" y="456356"/>
            <a:ext cx="8226900" cy="529265"/>
          </a:xfrm>
        </p:spPr>
        <p:txBody>
          <a:bodyPr vert="horz" lIns="90000" tIns="46800" rIns="90000" bIns="46800" rtlCol="0" anchor="ctr" anchorCtr="0">
            <a:normAutofit/>
          </a:bodyPr>
          <a:lstStyle>
            <a:lvl1pPr marL="0" marR="0" lvl="0" algn="l" defTabSz="914400" rtl="0" eaLnBrk="1" fontAlgn="auto" latinLnBrk="0" hangingPunct="1">
              <a:lnSpc>
                <a:spcPct val="100000"/>
              </a:lnSpc>
              <a:buNone/>
              <a:defRPr kumimoji="0" lang="zh-CN" altLang="en-US" sz="2700" b="1" i="0" u="none" strike="noStrike" kern="1200" cap="none" spc="30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j-cs"/>
                <a:sym typeface="+mn-ea"/>
              </a:defRPr>
            </a:lvl1pPr>
          </a:lstStyle>
          <a:p>
            <a:pPr lvl="0"/>
            <a:r>
              <a:rPr dirty="0">
                <a:sym typeface="+mn-ea"/>
              </a:rPr>
              <a:t>单击此处编辑母版标题样式</a:t>
            </a:r>
          </a:p>
        </p:txBody>
      </p:sp>
      <p:sp>
        <p:nvSpPr>
          <p:cNvPr id="3" name="文本占位符 2"/>
          <p:cNvSpPr>
            <a:spLocks noGrp="1"/>
          </p:cNvSpPr>
          <p:nvPr>
            <p:ph type="body" idx="1" hasCustomPrompt="1"/>
            <p:custDataLst>
              <p:tags r:id="rId2"/>
            </p:custDataLst>
          </p:nvPr>
        </p:nvSpPr>
        <p:spPr>
          <a:xfrm>
            <a:off x="456300" y="1072032"/>
            <a:ext cx="4006800" cy="286235"/>
          </a:xfrm>
        </p:spPr>
        <p:txBody>
          <a:bodyPr lIns="101600" tIns="38100" rIns="76200" bIns="38100" anchor="t" anchorCtr="0">
            <a:normAutofit/>
          </a:bodyPr>
          <a:lstStyle>
            <a:lvl1pPr marL="0" indent="0" eaLnBrk="1" fontAlgn="auto" latinLnBrk="0" hangingPunct="1">
              <a:lnSpc>
                <a:spcPct val="100000"/>
              </a:lnSpc>
              <a:spcAft>
                <a:spcPts val="0"/>
              </a:spcAft>
              <a:buNone/>
              <a:defRPr sz="1500" b="1" u="none" strike="noStrike" kern="1200" cap="none" spc="200" normalizeH="0" baseline="0">
                <a:solidFill>
                  <a:schemeClr val="tx1">
                    <a:lumMod val="75000"/>
                    <a:lumOff val="25000"/>
                  </a:schemeClr>
                </a:solidFill>
                <a:uFillTx/>
                <a:latin typeface="Arial" panose="020B0604020202020204" pitchFamily="34" charset="0"/>
                <a:ea typeface="微软雅黑" panose="020B0503020204020204" pitchFamily="34" charset="-122"/>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zh-CN" altLang="en-US" dirty="0"/>
              <a:t>单击此处编辑文本</a:t>
            </a:r>
          </a:p>
        </p:txBody>
      </p:sp>
      <p:sp>
        <p:nvSpPr>
          <p:cNvPr id="4" name="内容占位符 3"/>
          <p:cNvSpPr>
            <a:spLocks noGrp="1"/>
          </p:cNvSpPr>
          <p:nvPr>
            <p:ph sz="half" idx="2"/>
            <p:custDataLst>
              <p:tags r:id="rId3"/>
            </p:custDataLst>
          </p:nvPr>
        </p:nvSpPr>
        <p:spPr>
          <a:xfrm>
            <a:off x="456300" y="1390672"/>
            <a:ext cx="4006800" cy="3297107"/>
          </a:xfrm>
        </p:spPr>
        <p:txBody>
          <a:bodyPr vert="horz" lIns="101600" tIns="0" rIns="82550" bIns="0" rtlCol="0">
            <a:normAutofit/>
          </a:bodyPr>
          <a:lstStyle>
            <a:lvl1pPr marL="171450" marR="0" lvl="0" indent="-171450" algn="l" defTabSz="914400" rtl="0" eaLnBrk="1" fontAlgn="auto" latinLnBrk="0" hangingPunct="1">
              <a:lnSpc>
                <a:spcPct val="130000"/>
              </a:lnSpc>
              <a:spcBef>
                <a:spcPts val="0"/>
              </a:spcBef>
              <a:spcAft>
                <a:spcPts val="600"/>
              </a:spcAft>
              <a:buFont typeface="Arial" panose="020B0604020202020204" pitchFamily="34" charset="0"/>
              <a:buChar char="●"/>
              <a:defRPr kumimoji="0" lang="zh-CN" altLang="en-US" sz="12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1pPr>
            <a:lvl2pPr marL="514350" marR="0" lvl="1" indent="-171450" algn="l" defTabSz="914400" rtl="0" eaLnBrk="1" fontAlgn="auto" latinLnBrk="0" hangingPunct="1">
              <a:lnSpc>
                <a:spcPct val="120000"/>
              </a:lnSpc>
              <a:spcBef>
                <a:spcPts val="0"/>
              </a:spcBef>
              <a:spcAft>
                <a:spcPts val="600"/>
              </a:spcAft>
              <a:buFont typeface="Arial" panose="020B0604020202020204" pitchFamily="34" charset="0"/>
              <a:buChar char="●"/>
              <a:tabLst>
                <a:tab pos="1609725" algn="l"/>
              </a:tabLst>
              <a:defRPr kumimoji="0" lang="zh-CN" altLang="en-US" sz="12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2pPr>
            <a:lvl3pPr marL="857250" marR="0" lvl="2" indent="-171450" algn="l" defTabSz="914400" rtl="0" eaLnBrk="1" fontAlgn="auto" latinLnBrk="0" hangingPunct="1">
              <a:lnSpc>
                <a:spcPct val="120000"/>
              </a:lnSpc>
              <a:spcBef>
                <a:spcPts val="0"/>
              </a:spcBef>
              <a:spcAft>
                <a:spcPts val="600"/>
              </a:spcAft>
              <a:buFont typeface="Arial" panose="020B0604020202020204" pitchFamily="34" charset="0"/>
              <a:buChar char="●"/>
              <a:defRPr kumimoji="0" lang="zh-CN" altLang="en-US" sz="12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3pPr>
            <a:lvl4pPr marL="1200150" marR="0" lvl="3" indent="-171450" algn="l" defTabSz="914400" rtl="0" eaLnBrk="1" fontAlgn="auto" latinLnBrk="0" hangingPunct="1">
              <a:lnSpc>
                <a:spcPct val="120000"/>
              </a:lnSpc>
              <a:spcBef>
                <a:spcPts val="0"/>
              </a:spcBef>
              <a:spcAft>
                <a:spcPts val="300"/>
              </a:spcAft>
              <a:buFont typeface="Wingdings" panose="05000000000000000000" charset="0"/>
              <a:buChar char=""/>
              <a:defRPr kumimoji="0" lang="zh-CN" altLang="en-US" sz="105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4pPr>
            <a:lvl5pPr marL="1543050" marR="0" lvl="4" indent="-171450" algn="l" defTabSz="914400" rtl="0" eaLnBrk="1" fontAlgn="auto" latinLnBrk="0" hangingPunct="1">
              <a:lnSpc>
                <a:spcPct val="120000"/>
              </a:lnSpc>
              <a:spcBef>
                <a:spcPts val="0"/>
              </a:spcBef>
              <a:spcAft>
                <a:spcPts val="300"/>
              </a:spcAft>
              <a:buFont typeface="Arial" panose="020B0604020202020204" pitchFamily="34" charset="0"/>
              <a:buChar char="•"/>
              <a:defRPr kumimoji="0" lang="zh-CN" altLang="en-US" sz="105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5pPr>
          </a:lstStyle>
          <a:p>
            <a:pPr lvl="0"/>
            <a:r>
              <a:rPr dirty="0">
                <a:sym typeface="+mn-ea"/>
              </a:rPr>
              <a:t>单击此处编辑母版文本样式</a:t>
            </a:r>
          </a:p>
          <a:p>
            <a:pPr lvl="1"/>
            <a:r>
              <a:rPr dirty="0">
                <a:sym typeface="+mn-ea"/>
              </a:rPr>
              <a:t>第二级</a:t>
            </a:r>
          </a:p>
          <a:p>
            <a:pPr lvl="2"/>
            <a:r>
              <a:rPr dirty="0">
                <a:sym typeface="+mn-ea"/>
              </a:rPr>
              <a:t>第三级</a:t>
            </a:r>
          </a:p>
          <a:p>
            <a:pPr lvl="3"/>
            <a:r>
              <a:rPr dirty="0">
                <a:sym typeface="+mn-ea"/>
              </a:rPr>
              <a:t>第四级</a:t>
            </a:r>
          </a:p>
          <a:p>
            <a:pPr lvl="4"/>
            <a:r>
              <a:rPr dirty="0">
                <a:sym typeface="+mn-ea"/>
              </a:rPr>
              <a:t>第五级</a:t>
            </a:r>
          </a:p>
        </p:txBody>
      </p:sp>
      <p:sp>
        <p:nvSpPr>
          <p:cNvPr id="5" name="文本占位符 4"/>
          <p:cNvSpPr>
            <a:spLocks noGrp="1"/>
          </p:cNvSpPr>
          <p:nvPr>
            <p:ph type="body" sz="quarter" idx="3" hasCustomPrompt="1"/>
            <p:custDataLst>
              <p:tags r:id="rId4"/>
            </p:custDataLst>
          </p:nvPr>
        </p:nvSpPr>
        <p:spPr>
          <a:xfrm>
            <a:off x="4676813" y="1066428"/>
            <a:ext cx="4006800" cy="286235"/>
          </a:xfrm>
        </p:spPr>
        <p:txBody>
          <a:bodyPr vert="horz" lIns="101600" tIns="38100" rIns="76200" bIns="38100" rtlCol="0" anchor="t" anchorCtr="0">
            <a:normAutofit/>
          </a:bodyPr>
          <a:lstStyle>
            <a:lvl1pPr marL="0" marR="0" lvl="0" indent="0" algn="l" defTabSz="914400" rtl="0" eaLnBrk="1" fontAlgn="auto" latinLnBrk="0" hangingPunct="1">
              <a:lnSpc>
                <a:spcPct val="100000"/>
              </a:lnSpc>
              <a:spcBef>
                <a:spcPts val="0"/>
              </a:spcBef>
              <a:spcAft>
                <a:spcPts val="0"/>
              </a:spcAft>
              <a:buFont typeface="Arial" panose="020B0604020202020204" pitchFamily="34" charset="0"/>
              <a:buNone/>
              <a:defRPr kumimoji="0" lang="zh-CN" altLang="en-US" sz="1500" b="1" i="0" u="none" strike="noStrike" kern="1200" cap="none" spc="200" normalizeH="0" baseline="0" noProof="1" dirty="0">
                <a:solidFill>
                  <a:schemeClr val="tx1">
                    <a:lumMod val="75000"/>
                    <a:lumOff val="25000"/>
                  </a:schemeClr>
                </a:solidFill>
                <a:uFillTx/>
                <a:latin typeface="Arial" panose="020B0604020202020204" pitchFamily="34" charset="0"/>
                <a:ea typeface="微软雅黑" panose="020B0503020204020204" pitchFamily="34" charset="-122"/>
                <a:cs typeface="+mn-cs"/>
                <a:sym typeface="+mn-ea"/>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a:sym typeface="+mn-ea"/>
              </a:rPr>
              <a:t>单击此处编辑文本</a:t>
            </a:r>
          </a:p>
        </p:txBody>
      </p:sp>
      <p:sp>
        <p:nvSpPr>
          <p:cNvPr id="6" name="内容占位符 5"/>
          <p:cNvSpPr>
            <a:spLocks noGrp="1"/>
          </p:cNvSpPr>
          <p:nvPr>
            <p:ph sz="quarter" idx="4"/>
            <p:custDataLst>
              <p:tags r:id="rId5"/>
            </p:custDataLst>
          </p:nvPr>
        </p:nvSpPr>
        <p:spPr>
          <a:xfrm>
            <a:off x="4676813" y="1390672"/>
            <a:ext cx="4006800" cy="3297107"/>
          </a:xfrm>
        </p:spPr>
        <p:txBody>
          <a:bodyPr vert="horz" lIns="101600" tIns="0" rIns="82550" bIns="0" rtlCol="0">
            <a:normAutofit/>
          </a:bodyPr>
          <a:lstStyle>
            <a:lvl1pPr marL="171450" marR="0" lvl="0" indent="-171450" algn="l" defTabSz="914400" rtl="0" eaLnBrk="1" fontAlgn="auto" latinLnBrk="0" hangingPunct="1">
              <a:lnSpc>
                <a:spcPct val="130000"/>
              </a:lnSpc>
              <a:spcBef>
                <a:spcPts val="0"/>
              </a:spcBef>
              <a:spcAft>
                <a:spcPts val="600"/>
              </a:spcAft>
              <a:buFont typeface="Arial" panose="020B0604020202020204" pitchFamily="34" charset="0"/>
              <a:buChar char="●"/>
              <a:defRPr kumimoji="0" lang="zh-CN" altLang="en-US" sz="12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1pPr>
            <a:lvl2pPr marL="514350" marR="0" lvl="1" indent="-171450" algn="l" defTabSz="914400" rtl="0" eaLnBrk="1" fontAlgn="auto" latinLnBrk="0" hangingPunct="1">
              <a:lnSpc>
                <a:spcPct val="120000"/>
              </a:lnSpc>
              <a:spcBef>
                <a:spcPts val="0"/>
              </a:spcBef>
              <a:spcAft>
                <a:spcPts val="600"/>
              </a:spcAft>
              <a:buFont typeface="Arial" panose="020B0604020202020204" pitchFamily="34" charset="0"/>
              <a:buChar char="●"/>
              <a:tabLst>
                <a:tab pos="1609725" algn="l"/>
              </a:tabLst>
              <a:defRPr kumimoji="0" lang="zh-CN" altLang="en-US" sz="12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2pPr>
            <a:lvl3pPr marL="857250" marR="0" lvl="2" indent="-171450" algn="l" defTabSz="914400" rtl="0" eaLnBrk="1" fontAlgn="auto" latinLnBrk="0" hangingPunct="1">
              <a:lnSpc>
                <a:spcPct val="120000"/>
              </a:lnSpc>
              <a:spcBef>
                <a:spcPts val="0"/>
              </a:spcBef>
              <a:spcAft>
                <a:spcPts val="600"/>
              </a:spcAft>
              <a:buFont typeface="Arial" panose="020B0604020202020204" pitchFamily="34" charset="0"/>
              <a:buChar char="●"/>
              <a:defRPr kumimoji="0" lang="zh-CN" altLang="en-US" sz="12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3pPr>
            <a:lvl4pPr marL="1200150" marR="0" lvl="3" indent="-171450" algn="l" defTabSz="914400" rtl="0" eaLnBrk="1" fontAlgn="auto" latinLnBrk="0" hangingPunct="1">
              <a:lnSpc>
                <a:spcPct val="120000"/>
              </a:lnSpc>
              <a:spcBef>
                <a:spcPts val="0"/>
              </a:spcBef>
              <a:spcAft>
                <a:spcPts val="300"/>
              </a:spcAft>
              <a:buFont typeface="Wingdings" panose="05000000000000000000" charset="0"/>
              <a:buChar char=""/>
              <a:defRPr kumimoji="0" lang="zh-CN" altLang="en-US" sz="105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4pPr>
            <a:lvl5pPr marL="1543050" marR="0" lvl="4" indent="-171450" algn="l" defTabSz="914400" rtl="0" eaLnBrk="1" fontAlgn="auto" latinLnBrk="0" hangingPunct="1">
              <a:lnSpc>
                <a:spcPct val="120000"/>
              </a:lnSpc>
              <a:spcBef>
                <a:spcPts val="0"/>
              </a:spcBef>
              <a:spcAft>
                <a:spcPts val="300"/>
              </a:spcAft>
              <a:buFont typeface="Arial" panose="020B0604020202020204" pitchFamily="34" charset="0"/>
              <a:buChar char="•"/>
              <a:defRPr kumimoji="0" lang="zh-CN" altLang="en-US" sz="105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5pPr>
          </a:lstStyle>
          <a:p>
            <a:pPr lvl="0"/>
            <a:r>
              <a:rPr dirty="0">
                <a:sym typeface="+mn-ea"/>
              </a:rPr>
              <a:t>单击此处编辑母版文本样式</a:t>
            </a:r>
          </a:p>
          <a:p>
            <a:pPr lvl="1"/>
            <a:r>
              <a:rPr dirty="0">
                <a:sym typeface="+mn-ea"/>
              </a:rPr>
              <a:t>第二级</a:t>
            </a:r>
          </a:p>
          <a:p>
            <a:pPr lvl="2"/>
            <a:r>
              <a:rPr dirty="0">
                <a:sym typeface="+mn-ea"/>
              </a:rPr>
              <a:t>第三级</a:t>
            </a:r>
          </a:p>
          <a:p>
            <a:pPr lvl="3"/>
            <a:r>
              <a:rPr dirty="0">
                <a:sym typeface="+mn-ea"/>
              </a:rPr>
              <a:t>第四级</a:t>
            </a:r>
          </a:p>
          <a:p>
            <a:pPr lvl="4"/>
            <a:r>
              <a:rPr dirty="0">
                <a:sym typeface="+mn-ea"/>
              </a:rPr>
              <a:t>第五级</a:t>
            </a:r>
          </a:p>
        </p:txBody>
      </p:sp>
      <p:sp>
        <p:nvSpPr>
          <p:cNvPr id="7" name="日期占位符 6"/>
          <p:cNvSpPr>
            <a:spLocks noGrp="1"/>
          </p:cNvSpPr>
          <p:nvPr>
            <p:ph type="dt" sz="half" idx="10"/>
            <p:custDataLst>
              <p:tags r:id="rId6"/>
            </p:custDataLst>
          </p:nvPr>
        </p:nvSpPr>
        <p:spPr/>
        <p:txBody>
          <a:bodyPr/>
          <a:lstStyle/>
          <a:p>
            <a:fld id="{760FBDFE-C587-4B4C-A407-44438C67B59E}" type="datetimeFigureOut">
              <a:rPr lang="zh-CN" altLang="en-US" smtClean="0"/>
              <a:t>20/10/17</a:t>
            </a:fld>
            <a:endParaRPr lang="zh-CN" altLang="en-US"/>
          </a:p>
        </p:txBody>
      </p:sp>
      <p:sp>
        <p:nvSpPr>
          <p:cNvPr id="8" name="页脚占位符 7"/>
          <p:cNvSpPr>
            <a:spLocks noGrp="1"/>
          </p:cNvSpPr>
          <p:nvPr>
            <p:ph type="ftr" sz="quarter" idx="11"/>
            <p:custDataLst>
              <p:tags r:id="rId7"/>
            </p:custDataLst>
          </p:nvPr>
        </p:nvSpPr>
        <p:spPr/>
        <p:txBody>
          <a:bodyPr/>
          <a:lstStyle/>
          <a:p>
            <a:endParaRPr lang="zh-CN" altLang="en-US"/>
          </a:p>
        </p:txBody>
      </p:sp>
      <p:sp>
        <p:nvSpPr>
          <p:cNvPr id="9" name="灯片编号占位符 8"/>
          <p:cNvSpPr>
            <a:spLocks noGrp="1"/>
          </p:cNvSpPr>
          <p:nvPr>
            <p:ph type="sldNum" sz="quarter" idx="12"/>
            <p:custDataLst>
              <p:tags r:id="rId8"/>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仅标题">
    <p:bg>
      <p:bgPr>
        <a:solidFill>
          <a:srgbClr val="FFFFFF"/>
        </a:solidFill>
        <a:effectLst/>
      </p:bgPr>
    </p:bg>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a:xfrm>
            <a:off x="456300" y="456356"/>
            <a:ext cx="8226900" cy="529265"/>
          </a:xfrm>
        </p:spPr>
        <p:txBody>
          <a:bodyPr vert="horz" lIns="90000" tIns="46800" rIns="90000" bIns="46800" rtlCol="0" anchor="ctr" anchorCtr="0">
            <a:normAutofit/>
          </a:bodyPr>
          <a:lstStyle>
            <a:lvl1pPr marL="0" marR="0" lvl="0" algn="l" defTabSz="914400" rtl="0" eaLnBrk="1" fontAlgn="auto" latinLnBrk="0" hangingPunct="1">
              <a:lnSpc>
                <a:spcPct val="100000"/>
              </a:lnSpc>
              <a:buNone/>
              <a:defRPr kumimoji="0" lang="zh-CN" altLang="en-US" sz="2700" b="1" i="0" u="none" strike="noStrike" kern="1200" cap="none" spc="30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j-cs"/>
                <a:sym typeface="+mn-ea"/>
              </a:defRPr>
            </a:lvl1pPr>
          </a:lstStyle>
          <a:p>
            <a:pPr lvl="0"/>
            <a:r>
              <a:rPr>
                <a:sym typeface="+mn-ea"/>
              </a:rPr>
              <a:t>单击此处编辑母版标题样式</a:t>
            </a:r>
          </a:p>
        </p:txBody>
      </p:sp>
      <p:sp>
        <p:nvSpPr>
          <p:cNvPr id="3" name="日期占位符 2"/>
          <p:cNvSpPr>
            <a:spLocks noGrp="1"/>
          </p:cNvSpPr>
          <p:nvPr>
            <p:ph type="dt" sz="half" idx="10"/>
            <p:custDataLst>
              <p:tags r:id="rId2"/>
            </p:custDataLst>
          </p:nvPr>
        </p:nvSpPr>
        <p:spPr/>
        <p:txBody>
          <a:bodyPr/>
          <a:lstStyle/>
          <a:p>
            <a:fld id="{760FBDFE-C587-4B4C-A407-44438C67B59E}" type="datetimeFigureOut">
              <a:rPr lang="zh-CN" altLang="en-US" smtClean="0"/>
              <a:t>20/10/17</a:t>
            </a:fld>
            <a:endParaRPr lang="zh-CN" altLang="en-US"/>
          </a:p>
        </p:txBody>
      </p:sp>
      <p:sp>
        <p:nvSpPr>
          <p:cNvPr id="4" name="页脚占位符 3"/>
          <p:cNvSpPr>
            <a:spLocks noGrp="1"/>
          </p:cNvSpPr>
          <p:nvPr>
            <p:ph type="ftr" sz="quarter" idx="11"/>
            <p:custDataLst>
              <p:tags r:id="rId3"/>
            </p:custDataLst>
          </p:nvPr>
        </p:nvSpPr>
        <p:spPr/>
        <p:txBody>
          <a:bodyPr/>
          <a:lstStyle/>
          <a:p>
            <a:endParaRPr lang="zh-CN" altLang="en-US"/>
          </a:p>
        </p:txBody>
      </p:sp>
      <p:sp>
        <p:nvSpPr>
          <p:cNvPr id="5" name="灯片编号占位符 4"/>
          <p:cNvSpPr>
            <a:spLocks noGrp="1"/>
          </p:cNvSpPr>
          <p:nvPr>
            <p:ph type="sldNum" sz="quarter" idx="12"/>
            <p:custDataLst>
              <p:tags r:id="rId4"/>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空白">
    <p:bg>
      <p:bgPr>
        <a:solidFill>
          <a:srgbClr val="FFFFFF"/>
        </a:solidFill>
        <a:effectLst/>
      </p:bgPr>
    </p:bg>
    <p:spTree>
      <p:nvGrpSpPr>
        <p:cNvPr id="1" name=""/>
        <p:cNvGrpSpPr/>
        <p:nvPr/>
      </p:nvGrpSpPr>
      <p:grpSpPr>
        <a:xfrm>
          <a:off x="0" y="0"/>
          <a:ext cx="0" cy="0"/>
          <a:chOff x="0" y="0"/>
          <a:chExt cx="0" cy="0"/>
        </a:xfrm>
      </p:grpSpPr>
      <p:sp>
        <p:nvSpPr>
          <p:cNvPr id="2" name="日期占位符 1"/>
          <p:cNvSpPr>
            <a:spLocks noGrp="1"/>
          </p:cNvSpPr>
          <p:nvPr>
            <p:ph type="dt" sz="half" idx="10"/>
            <p:custDataLst>
              <p:tags r:id="rId1"/>
            </p:custDataLst>
          </p:nvPr>
        </p:nvSpPr>
        <p:spPr/>
        <p:txBody>
          <a:bodyPr/>
          <a:lstStyle/>
          <a:p>
            <a:fld id="{760FBDFE-C587-4B4C-A407-44438C67B59E}" type="datetimeFigureOut">
              <a:rPr lang="zh-CN" altLang="en-US" smtClean="0"/>
              <a:t>20/10/17</a:t>
            </a:fld>
            <a:endParaRPr lang="zh-CN" altLang="en-US"/>
          </a:p>
        </p:txBody>
      </p:sp>
      <p:sp>
        <p:nvSpPr>
          <p:cNvPr id="3" name="页脚占位符 2"/>
          <p:cNvSpPr>
            <a:spLocks noGrp="1"/>
          </p:cNvSpPr>
          <p:nvPr>
            <p:ph type="ftr" sz="quarter" idx="11"/>
            <p:custDataLst>
              <p:tags r:id="rId2"/>
            </p:custDataLst>
          </p:nvPr>
        </p:nvSpPr>
        <p:spPr/>
        <p:txBody>
          <a:bodyPr/>
          <a:lstStyle/>
          <a:p>
            <a:endParaRPr lang="zh-CN" altLang="en-US"/>
          </a:p>
        </p:txBody>
      </p:sp>
      <p:sp>
        <p:nvSpPr>
          <p:cNvPr id="4" name="灯片编号占位符 3"/>
          <p:cNvSpPr>
            <a:spLocks noGrp="1"/>
          </p:cNvSpPr>
          <p:nvPr>
            <p:ph type="sldNum" sz="quarter" idx="12"/>
            <p:custDataLst>
              <p:tags r:id="rId3"/>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a:p>
        </p:txBody>
      </p:sp>
      <p:sp>
        <p:nvSpPr>
          <p:cNvPr id="3" name="Content Placeholder 2"/>
          <p:cNvSpPr>
            <a:spLocks noGrp="1"/>
          </p:cNvSpPr>
          <p:nvPr>
            <p:ph idx="1"/>
          </p:nvPr>
        </p:nvSpPr>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a:p>
        </p:txBody>
      </p:sp>
      <p:sp>
        <p:nvSpPr>
          <p:cNvPr id="4" name="Date Placeholder 3"/>
          <p:cNvSpPr>
            <a:spLocks noGrp="1"/>
          </p:cNvSpPr>
          <p:nvPr>
            <p:ph type="dt" sz="half" idx="10"/>
          </p:nvPr>
        </p:nvSpPr>
        <p:spPr>
          <a:xfrm>
            <a:off x="1362710" y="4768096"/>
            <a:ext cx="2133600" cy="273892"/>
          </a:xfrm>
        </p:spPr>
        <p:txBody>
          <a:bodyPr/>
          <a:lstStyle/>
          <a:p>
            <a:fld id="{AD03F8B0-DC90-4F24-9965-B99CE2D39518}" type="datetimeFigureOut">
              <a:rPr lang="zh-CN" altLang="en-US" smtClean="0"/>
              <a:t>20/10/17</a:t>
            </a:fld>
            <a:endParaRPr lang="zh-CN" altLang="en-US"/>
          </a:p>
        </p:txBody>
      </p:sp>
      <p:sp>
        <p:nvSpPr>
          <p:cNvPr id="5" name="Footer Placeholder 4"/>
          <p:cNvSpPr>
            <a:spLocks noGrp="1"/>
          </p:cNvSpPr>
          <p:nvPr>
            <p:ph type="ftr" sz="quarter" idx="11"/>
          </p:nvPr>
        </p:nvSpPr>
        <p:spPr>
          <a:xfrm>
            <a:off x="1619672" y="3651870"/>
            <a:ext cx="8118475" cy="273685"/>
          </a:xfrm>
        </p:spPr>
        <p:txBody>
          <a:bodyPr/>
          <a:lstStyle/>
          <a:p>
            <a:endParaRPr lang="en-US" altLang="zh-CN" dirty="0"/>
          </a:p>
        </p:txBody>
      </p:sp>
      <p:sp>
        <p:nvSpPr>
          <p:cNvPr id="6" name="Slide Number Placeholder 5"/>
          <p:cNvSpPr>
            <a:spLocks noGrp="1"/>
          </p:cNvSpPr>
          <p:nvPr>
            <p:ph type="sldNum" sz="quarter" idx="12"/>
          </p:nvPr>
        </p:nvSpPr>
        <p:spPr/>
        <p:txBody>
          <a:bodyPr/>
          <a:lstStyle/>
          <a:p>
            <a:fld id="{226A5DA0-3F0B-4660-9645-CD05A3FC641F}" type="slidenum">
              <a:rPr lang="zh-CN" altLang="en-US" smtClean="0"/>
              <a:t>‹#›</a:t>
            </a:fld>
            <a:endParaRPr lang="zh-CN" alt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图片与标题">
    <p:bg>
      <p:bgPr>
        <a:solidFill>
          <a:srgbClr val="FFFFFF"/>
        </a:solidFill>
        <a:effectLst/>
      </p:bgPr>
    </p:bg>
    <p:spTree>
      <p:nvGrpSpPr>
        <p:cNvPr id="1" name=""/>
        <p:cNvGrpSpPr/>
        <p:nvPr/>
      </p:nvGrpSpPr>
      <p:grpSpPr>
        <a:xfrm>
          <a:off x="0" y="0"/>
          <a:ext cx="0" cy="0"/>
          <a:chOff x="0" y="0"/>
          <a:chExt cx="0" cy="0"/>
        </a:xfrm>
      </p:grpSpPr>
      <p:sp>
        <p:nvSpPr>
          <p:cNvPr id="3" name="图片占位符 2"/>
          <p:cNvSpPr>
            <a:spLocks noGrp="1"/>
          </p:cNvSpPr>
          <p:nvPr>
            <p:ph type="pic" idx="1"/>
            <p:custDataLst>
              <p:tags r:id="rId1"/>
            </p:custDataLst>
          </p:nvPr>
        </p:nvSpPr>
        <p:spPr>
          <a:xfrm>
            <a:off x="456300" y="1166544"/>
            <a:ext cx="3924808" cy="3456427"/>
          </a:xfrm>
        </p:spPr>
        <p:txBody>
          <a:bodyPr vert="horz" lIns="90000" tIns="46800" rIns="90000" bIns="46800" rtlCol="0">
            <a:normAutofit/>
          </a:bodyPr>
          <a:lstStyle>
            <a:lvl1pPr marL="0" marR="0" lvl="0" indent="0" algn="l" defTabSz="914400" rtl="0" eaLnBrk="1" fontAlgn="auto" latinLnBrk="0" hangingPunct="1">
              <a:lnSpc>
                <a:spcPct val="130000"/>
              </a:lnSpc>
              <a:spcBef>
                <a:spcPts val="0"/>
              </a:spcBef>
              <a:spcAft>
                <a:spcPts val="1000"/>
              </a:spcAft>
              <a:buFont typeface="Arial" panose="020B0604020202020204" pitchFamily="34" charset="0"/>
              <a:buNone/>
              <a:defRPr kumimoji="0" lang="zh-CN" altLang="en-US" sz="1200" b="0" i="0" u="none" strike="noStrike" kern="1200" cap="none" spc="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1pPr>
            <a:lvl2pPr marL="514350" marR="0" lvl="1" indent="-17145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kumimoji="0" lang="zh-CN" altLang="en-US" sz="1200" b="0" i="0" u="none" strike="noStrike" kern="1200" cap="none" spc="150" normalizeH="0" baseline="0" noProof="1" dirty="0">
                <a:solidFill>
                  <a:schemeClr val="tx1"/>
                </a:solidFill>
                <a:uFillTx/>
                <a:latin typeface="+mn-lt"/>
                <a:ea typeface="+mn-ea"/>
                <a:cs typeface="+mn-cs"/>
                <a:sym typeface="+mn-ea"/>
              </a:defRPr>
            </a:lvl2pPr>
            <a:lvl3pPr marL="857250" marR="0" lvl="2" indent="-17145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200" b="0" i="0" u="none" strike="noStrike" kern="1200" cap="none" spc="150" normalizeH="0" baseline="0" noProof="1" dirty="0">
                <a:solidFill>
                  <a:schemeClr val="tx1"/>
                </a:solidFill>
                <a:uFillTx/>
                <a:latin typeface="+mn-lt"/>
                <a:ea typeface="+mn-ea"/>
                <a:cs typeface="+mn-cs"/>
                <a:sym typeface="+mn-ea"/>
              </a:defRPr>
            </a:lvl3pPr>
            <a:lvl4pPr marL="1200150" marR="0" lvl="3" indent="-17145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200" b="0" i="0" u="none" strike="noStrike" kern="1200" cap="none" spc="150" normalizeH="0" baseline="0" noProof="1" dirty="0">
                <a:solidFill>
                  <a:schemeClr val="tx1"/>
                </a:solidFill>
                <a:uFillTx/>
                <a:latin typeface="+mn-lt"/>
                <a:ea typeface="+mn-ea"/>
                <a:cs typeface="+mn-cs"/>
                <a:sym typeface="+mn-ea"/>
              </a:defRPr>
            </a:lvl4pPr>
            <a:lvl5pPr marL="1543050" marR="0" lvl="4" indent="-17145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200" b="0" i="0" u="none" strike="noStrike" kern="1200" cap="none" spc="150" normalizeH="0" baseline="0" noProof="1" dirty="0">
                <a:solidFill>
                  <a:schemeClr val="tx1"/>
                </a:solidFill>
                <a:uFillTx/>
                <a:latin typeface="+mn-lt"/>
                <a:ea typeface="+mn-ea"/>
                <a:cs typeface="+mn-cs"/>
                <a:sym typeface="+mn-ea"/>
              </a:defRPr>
            </a:lvl5pPr>
          </a:lstStyle>
          <a:p>
            <a:pPr lvl="0"/>
            <a:endParaRPr dirty="0">
              <a:sym typeface="+mn-ea"/>
            </a:endParaRPr>
          </a:p>
        </p:txBody>
      </p:sp>
      <p:sp>
        <p:nvSpPr>
          <p:cNvPr id="4" name="文本占位符 3"/>
          <p:cNvSpPr>
            <a:spLocks noGrp="1"/>
          </p:cNvSpPr>
          <p:nvPr>
            <p:ph type="body" sz="half" idx="2"/>
            <p:custDataLst>
              <p:tags r:id="rId2"/>
            </p:custDataLst>
          </p:nvPr>
        </p:nvSpPr>
        <p:spPr>
          <a:xfrm>
            <a:off x="4762800" y="1166544"/>
            <a:ext cx="3920400" cy="3456427"/>
          </a:xfrm>
        </p:spPr>
        <p:txBody>
          <a:bodyPr vert="horz" lIns="90000" tIns="46800" rIns="90000" bIns="46800" rtlCol="0">
            <a:normAutofit/>
          </a:bodyPr>
          <a:lstStyle>
            <a:lvl1pPr marL="0" marR="0" lvl="0" indent="0" algn="l" defTabSz="914400" rtl="0" eaLnBrk="1" fontAlgn="auto" latinLnBrk="0" hangingPunct="1">
              <a:lnSpc>
                <a:spcPct val="130000"/>
              </a:lnSpc>
              <a:spcBef>
                <a:spcPts val="0"/>
              </a:spcBef>
              <a:spcAft>
                <a:spcPts val="600"/>
              </a:spcAft>
              <a:buFont typeface="Arial" panose="020B0604020202020204" pitchFamily="34" charset="0"/>
              <a:buNone/>
              <a:defRPr kumimoji="0" lang="zh-CN" altLang="en-US" sz="12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1pPr>
            <a:lvl2pPr marL="342900" indent="0" defTabSz="914400" eaLnBrk="1" fontAlgn="auto" latinLnBrk="0" hangingPunct="1">
              <a:buFont typeface="Arial" panose="020B0604020202020204" pitchFamily="34" charset="0"/>
              <a:buNone/>
              <a:tabLst>
                <a:tab pos="1609725" algn="l"/>
                <a:tab pos="1609725" algn="l"/>
                <a:tab pos="1609725" algn="l"/>
                <a:tab pos="1609725" algn="l"/>
              </a:tabLst>
              <a:defRPr u="none" strike="noStrike" kern="1200" cap="none" spc="150" normalizeH="0">
                <a:solidFill>
                  <a:schemeClr val="tx1">
                    <a:lumMod val="65000"/>
                    <a:lumOff val="35000"/>
                  </a:schemeClr>
                </a:solidFill>
                <a:uFillTx/>
                <a:latin typeface="Arial" panose="020B0604020202020204" pitchFamily="34" charset="0"/>
                <a:ea typeface="微软雅黑" panose="020B0503020204020204" pitchFamily="34" charset="-122"/>
              </a:defRPr>
            </a:lvl2pPr>
            <a:lvl3pPr eaLnBrk="1" fontAlgn="auto" latinLnBrk="0" hangingPunct="1">
              <a:buFont typeface="Arial" panose="020B0604020202020204" pitchFamily="34" charset="0"/>
              <a:buChar char="●"/>
              <a:defRPr u="none" strike="noStrike" kern="1200" cap="none" spc="150" normalizeH="0">
                <a:solidFill>
                  <a:schemeClr val="tx1">
                    <a:lumMod val="65000"/>
                    <a:lumOff val="35000"/>
                  </a:schemeClr>
                </a:solidFill>
                <a:uFillTx/>
                <a:latin typeface="Arial" panose="020B0604020202020204" pitchFamily="34" charset="0"/>
                <a:ea typeface="微软雅黑" panose="020B0503020204020204" pitchFamily="34" charset="-122"/>
              </a:defRPr>
            </a:lvl3pPr>
            <a:lvl4pPr eaLnBrk="1" fontAlgn="auto" latinLnBrk="0" hangingPunct="1">
              <a:defRPr u="none" strike="noStrike" kern="1200" cap="none" spc="150" normalizeH="0">
                <a:solidFill>
                  <a:schemeClr val="tx1">
                    <a:lumMod val="65000"/>
                    <a:lumOff val="35000"/>
                  </a:schemeClr>
                </a:solidFill>
                <a:uFillTx/>
                <a:latin typeface="Arial" panose="020B0604020202020204" pitchFamily="34" charset="0"/>
                <a:ea typeface="微软雅黑" panose="020B0503020204020204" pitchFamily="34" charset="-122"/>
              </a:defRPr>
            </a:lvl4pPr>
            <a:lvl5pPr eaLnBrk="1" fontAlgn="auto" latinLnBrk="0" hangingPunct="1">
              <a:defRPr u="none" strike="noStrike" kern="1200" cap="none" spc="150" normalizeH="0">
                <a:solidFill>
                  <a:schemeClr val="tx1">
                    <a:lumMod val="65000"/>
                    <a:lumOff val="35000"/>
                  </a:schemeClr>
                </a:solidFill>
                <a:uFillTx/>
                <a:latin typeface="Arial" panose="020B0604020202020204" pitchFamily="34" charset="0"/>
                <a:ea typeface="微软雅黑" panose="020B0503020204020204" pitchFamily="34" charset="-122"/>
              </a:defRPr>
            </a:lvl5pPr>
          </a:lstStyle>
          <a:p>
            <a:pPr lvl="0"/>
            <a:r>
              <a:rPr dirty="0">
                <a:sym typeface="+mn-ea"/>
              </a:rPr>
              <a:t>单击此处编辑母版文本样式</a:t>
            </a:r>
          </a:p>
        </p:txBody>
      </p:sp>
      <p:sp>
        <p:nvSpPr>
          <p:cNvPr id="5" name="日期占位符 4"/>
          <p:cNvSpPr>
            <a:spLocks noGrp="1"/>
          </p:cNvSpPr>
          <p:nvPr>
            <p:ph type="dt" sz="half" idx="10"/>
            <p:custDataLst>
              <p:tags r:id="rId3"/>
            </p:custDataLst>
          </p:nvPr>
        </p:nvSpPr>
        <p:spPr/>
        <p:txBody>
          <a:bodyPr/>
          <a:lstStyle/>
          <a:p>
            <a:fld id="{9EFD9D74-47D9-4702-A33C-335B63B48DBF}" type="datetimeFigureOut">
              <a:rPr lang="zh-CN" altLang="en-US" smtClean="0"/>
              <a:t>20/10/17</a:t>
            </a:fld>
            <a:endParaRPr lang="zh-CN" altLang="en-US" dirty="0"/>
          </a:p>
        </p:txBody>
      </p:sp>
      <p:sp>
        <p:nvSpPr>
          <p:cNvPr id="6" name="页脚占位符 5"/>
          <p:cNvSpPr>
            <a:spLocks noGrp="1"/>
          </p:cNvSpPr>
          <p:nvPr>
            <p:ph type="ftr" sz="quarter" idx="11"/>
            <p:custDataLst>
              <p:tags r:id="rId4"/>
            </p:custDataLst>
          </p:nvPr>
        </p:nvSpPr>
        <p:spPr/>
        <p:txBody>
          <a:bodyPr/>
          <a:lstStyle/>
          <a:p>
            <a:endParaRPr lang="zh-CN" altLang="en-US" dirty="0"/>
          </a:p>
        </p:txBody>
      </p:sp>
      <p:sp>
        <p:nvSpPr>
          <p:cNvPr id="7" name="灯片编号占位符 6"/>
          <p:cNvSpPr>
            <a:spLocks noGrp="1"/>
          </p:cNvSpPr>
          <p:nvPr>
            <p:ph type="sldNum" sz="quarter" idx="12"/>
            <p:custDataLst>
              <p:tags r:id="rId5"/>
            </p:custDataLst>
          </p:nvPr>
        </p:nvSpPr>
        <p:spPr/>
        <p:txBody>
          <a:bodyPr/>
          <a:lstStyle/>
          <a:p>
            <a:fld id="{FABC47A4-756D-490B-A52F-7D9E2C9FC05F}" type="slidenum">
              <a:rPr lang="zh-CN" altLang="en-US" smtClean="0"/>
              <a:t>‹#›</a:t>
            </a:fld>
            <a:endParaRPr lang="zh-CN" altLang="en-US"/>
          </a:p>
        </p:txBody>
      </p:sp>
      <p:sp>
        <p:nvSpPr>
          <p:cNvPr id="9" name="标题 8"/>
          <p:cNvSpPr>
            <a:spLocks noGrp="1"/>
          </p:cNvSpPr>
          <p:nvPr>
            <p:ph type="title"/>
            <p:custDataLst>
              <p:tags r:id="rId6"/>
            </p:custDataLst>
          </p:nvPr>
        </p:nvSpPr>
        <p:spPr/>
        <p:txBody>
          <a:bodyPr/>
          <a:lstStyle>
            <a:lvl1pPr>
              <a:defRPr baseline="0"/>
            </a:lvl1pPr>
          </a:lstStyle>
          <a:p>
            <a:r>
              <a:rPr lang="zh-CN" altLang="en-US"/>
              <a:t>单击此处编辑母版标题样式</a:t>
            </a: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itleAndTx" preserve="1">
  <p:cSld name="竖排标题与文本">
    <p:bg>
      <p:bgPr>
        <a:solidFill>
          <a:srgbClr val="FFFFFF"/>
        </a:solidFill>
        <a:effectLst/>
      </p:bgPr>
    </p:bg>
    <p:spTree>
      <p:nvGrpSpPr>
        <p:cNvPr id="1" name=""/>
        <p:cNvGrpSpPr/>
        <p:nvPr/>
      </p:nvGrpSpPr>
      <p:grpSpPr>
        <a:xfrm>
          <a:off x="0" y="0"/>
          <a:ext cx="0" cy="0"/>
          <a:chOff x="0" y="0"/>
          <a:chExt cx="0" cy="0"/>
        </a:xfrm>
      </p:grpSpPr>
      <p:sp>
        <p:nvSpPr>
          <p:cNvPr id="2" name="竖排标题 1"/>
          <p:cNvSpPr>
            <a:spLocks noGrp="1"/>
          </p:cNvSpPr>
          <p:nvPr>
            <p:ph type="title" orient="vert" hasCustomPrompt="1"/>
            <p:custDataLst>
              <p:tags r:id="rId1"/>
            </p:custDataLst>
          </p:nvPr>
        </p:nvSpPr>
        <p:spPr>
          <a:xfrm>
            <a:off x="7676100" y="685885"/>
            <a:ext cx="783000" cy="3772366"/>
          </a:xfrm>
        </p:spPr>
        <p:txBody>
          <a:bodyPr vert="eaVert" lIns="90000" tIns="46800" rIns="90000" bIns="46800" rtlCol="0" anchor="ctr" anchorCtr="0">
            <a:normAutofit/>
          </a:bodyPr>
          <a:lstStyle>
            <a:lvl1pPr marL="0" marR="0" lvl="0" algn="l" defTabSz="914400" rtl="0" eaLnBrk="1" fontAlgn="auto" latinLnBrk="0" hangingPunct="1">
              <a:lnSpc>
                <a:spcPct val="100000"/>
              </a:lnSpc>
              <a:spcAft>
                <a:spcPts val="0"/>
              </a:spcAft>
              <a:buNone/>
              <a:defRPr kumimoji="0" lang="zh-CN" altLang="en-US" sz="2100" b="1" i="0" u="none" strike="noStrike" kern="1200" cap="none" spc="30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j-cs"/>
                <a:sym typeface="+mn-ea"/>
              </a:defRPr>
            </a:lvl1pPr>
          </a:lstStyle>
          <a:p>
            <a:pPr lvl="0"/>
            <a:r>
              <a:rPr dirty="0">
                <a:sym typeface="+mn-ea"/>
              </a:rPr>
              <a:t>单击此处编辑标题</a:t>
            </a:r>
          </a:p>
        </p:txBody>
      </p:sp>
      <p:sp>
        <p:nvSpPr>
          <p:cNvPr id="3" name="竖排文字占位符 2"/>
          <p:cNvSpPr>
            <a:spLocks noGrp="1"/>
          </p:cNvSpPr>
          <p:nvPr>
            <p:ph type="body" orient="vert" idx="1"/>
            <p:custDataLst>
              <p:tags r:id="rId2"/>
            </p:custDataLst>
          </p:nvPr>
        </p:nvSpPr>
        <p:spPr>
          <a:xfrm>
            <a:off x="685800" y="685885"/>
            <a:ext cx="6876900" cy="3772366"/>
          </a:xfrm>
        </p:spPr>
        <p:txBody>
          <a:bodyPr vert="eaVert" lIns="46800" tIns="46800" rIns="46800" bIns="46800"/>
          <a:lstStyle>
            <a:lvl1pPr marL="171450" indent="-171450" eaLnBrk="1" fontAlgn="auto" latinLnBrk="0" hangingPunct="1">
              <a:lnSpc>
                <a:spcPct val="130000"/>
              </a:lnSpc>
              <a:spcAft>
                <a:spcPts val="1000"/>
              </a:spcAft>
              <a:buFont typeface="Arial" panose="020B0604020202020204" pitchFamily="34" charset="0"/>
              <a:buChar char="●"/>
              <a:defRPr u="none" strike="noStrike" kern="1200" cap="none" spc="150" normalizeH="0" baseline="0">
                <a:solidFill>
                  <a:schemeClr val="tx1">
                    <a:lumMod val="65000"/>
                    <a:lumOff val="35000"/>
                  </a:schemeClr>
                </a:solidFill>
                <a:uFillTx/>
              </a:defRPr>
            </a:lvl1pPr>
            <a:lvl2pPr marL="514350" indent="-171450" defTabSz="914400" eaLnBrk="1" fontAlgn="auto" latinLnBrk="0" hangingPunct="1">
              <a:lnSpc>
                <a:spcPct val="120000"/>
              </a:lnSpc>
              <a:spcAft>
                <a:spcPts val="600"/>
              </a:spcAft>
              <a:buFont typeface="Arial" panose="020B0604020202020204" pitchFamily="34" charset="0"/>
              <a:buChar char="●"/>
              <a:tabLst>
                <a:tab pos="1609725" algn="l"/>
                <a:tab pos="1609725" algn="l"/>
                <a:tab pos="1609725" algn="l"/>
                <a:tab pos="1609725" algn="l"/>
              </a:tabLst>
              <a:defRPr u="none" strike="noStrike" kern="1200" cap="none" spc="150" normalizeH="0" baseline="0">
                <a:solidFill>
                  <a:schemeClr val="tx1">
                    <a:lumMod val="65000"/>
                    <a:lumOff val="35000"/>
                  </a:schemeClr>
                </a:solidFill>
                <a:uFillTx/>
              </a:defRPr>
            </a:lvl2pPr>
            <a:lvl3pPr marL="857250" indent="-171450" eaLnBrk="1" fontAlgn="auto" latinLnBrk="0" hangingPunct="1">
              <a:lnSpc>
                <a:spcPct val="120000"/>
              </a:lnSpc>
              <a:spcAft>
                <a:spcPts val="600"/>
              </a:spcAft>
              <a:buFont typeface="Arial" panose="020B0604020202020204" pitchFamily="34" charset="0"/>
              <a:buChar char="●"/>
              <a:defRPr u="none" strike="noStrike" kern="1200" cap="none" spc="150" normalizeH="0" baseline="0">
                <a:solidFill>
                  <a:schemeClr val="tx1">
                    <a:lumMod val="65000"/>
                    <a:lumOff val="35000"/>
                  </a:schemeClr>
                </a:solidFill>
                <a:uFillTx/>
              </a:defRPr>
            </a:lvl3pPr>
            <a:lvl4pPr marL="1200150" indent="-171450" eaLnBrk="1" fontAlgn="auto" latinLnBrk="0" hangingPunct="1">
              <a:lnSpc>
                <a:spcPct val="120000"/>
              </a:lnSpc>
              <a:spcAft>
                <a:spcPts val="300"/>
              </a:spcAft>
              <a:buFont typeface="Wingdings" panose="05000000000000000000" charset="0"/>
              <a:buChar char=""/>
              <a:defRPr u="none" strike="noStrike" kern="1200" cap="none" spc="150" normalizeH="0" baseline="0">
                <a:solidFill>
                  <a:schemeClr val="tx1">
                    <a:lumMod val="65000"/>
                    <a:lumOff val="35000"/>
                  </a:schemeClr>
                </a:solidFill>
                <a:uFillTx/>
              </a:defRPr>
            </a:lvl4pPr>
            <a:lvl5pPr marL="1543050" indent="-171450" eaLnBrk="1" fontAlgn="auto" latinLnBrk="0" hangingPunct="1">
              <a:lnSpc>
                <a:spcPct val="120000"/>
              </a:lnSpc>
              <a:spcAft>
                <a:spcPts val="300"/>
              </a:spcAft>
              <a:buFont typeface="Arial" panose="020B0604020202020204" pitchFamily="34" charset="0"/>
              <a:buChar char="•"/>
              <a:defRPr u="none" strike="noStrike" kern="1200" cap="none" spc="150" normalizeH="0" baseline="0">
                <a:solidFill>
                  <a:schemeClr val="tx1">
                    <a:lumMod val="65000"/>
                    <a:lumOff val="35000"/>
                  </a:schemeClr>
                </a:solidFill>
                <a:uFillTx/>
              </a:defRPr>
            </a:lvl5p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4" name="日期占位符 3"/>
          <p:cNvSpPr>
            <a:spLocks noGrp="1"/>
          </p:cNvSpPr>
          <p:nvPr>
            <p:ph type="dt" sz="half" idx="10"/>
            <p:custDataLst>
              <p:tags r:id="rId3"/>
            </p:custDataLst>
          </p:nvPr>
        </p:nvSpPr>
        <p:spPr/>
        <p:txBody>
          <a:bodyPr/>
          <a:lstStyle/>
          <a:p>
            <a:fld id="{760FBDFE-C587-4B4C-A407-44438C67B59E}" type="datetimeFigureOut">
              <a:rPr lang="zh-CN" altLang="en-US" smtClean="0"/>
              <a:t>20/10/17</a:t>
            </a:fld>
            <a:endParaRPr lang="zh-CN" altLang="en-US"/>
          </a:p>
        </p:txBody>
      </p:sp>
      <p:sp>
        <p:nvSpPr>
          <p:cNvPr id="5" name="页脚占位符 4"/>
          <p:cNvSpPr>
            <a:spLocks noGrp="1"/>
          </p:cNvSpPr>
          <p:nvPr>
            <p:ph type="ftr" sz="quarter" idx="11"/>
            <p:custDataLst>
              <p:tags r:id="rId4"/>
            </p:custDataLst>
          </p:nvPr>
        </p:nvSpPr>
        <p:spPr/>
        <p:txBody>
          <a:bodyPr/>
          <a:lstStyle/>
          <a:p>
            <a:endParaRPr lang="zh-CN" altLang="en-US"/>
          </a:p>
        </p:txBody>
      </p:sp>
      <p:sp>
        <p:nvSpPr>
          <p:cNvPr id="6" name="灯片编号占位符 5"/>
          <p:cNvSpPr>
            <a:spLocks noGrp="1"/>
          </p:cNvSpPr>
          <p:nvPr>
            <p:ph type="sldNum" sz="quarter" idx="12"/>
            <p:custDataLst>
              <p:tags r:id="rId5"/>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内容">
    <p:bg>
      <p:bgPr>
        <a:solidFill>
          <a:srgbClr val="FFFFFF"/>
        </a:solidFill>
        <a:effectLst/>
      </p:bgPr>
    </p:bg>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1"/>
            </p:custDataLst>
          </p:nvPr>
        </p:nvSpPr>
        <p:spPr/>
        <p:txBody>
          <a:bodyPr/>
          <a:lstStyle/>
          <a:p>
            <a:fld id="{760FBDFE-C587-4B4C-A407-44438C67B59E}" type="datetimeFigureOut">
              <a:rPr lang="zh-CN" altLang="en-US" smtClean="0"/>
              <a:t>20/10/17</a:t>
            </a:fld>
            <a:endParaRPr lang="zh-CN" altLang="en-US"/>
          </a:p>
        </p:txBody>
      </p:sp>
      <p:sp>
        <p:nvSpPr>
          <p:cNvPr id="4" name="页脚占位符 3"/>
          <p:cNvSpPr>
            <a:spLocks noGrp="1"/>
          </p:cNvSpPr>
          <p:nvPr>
            <p:ph type="ftr" sz="quarter" idx="11"/>
            <p:custDataLst>
              <p:tags r:id="rId2"/>
            </p:custDataLst>
          </p:nvPr>
        </p:nvSpPr>
        <p:spPr/>
        <p:txBody>
          <a:bodyPr/>
          <a:lstStyle/>
          <a:p>
            <a:endParaRPr lang="zh-CN" altLang="en-US"/>
          </a:p>
        </p:txBody>
      </p:sp>
      <p:sp>
        <p:nvSpPr>
          <p:cNvPr id="5" name="灯片编号占位符 4"/>
          <p:cNvSpPr>
            <a:spLocks noGrp="1"/>
          </p:cNvSpPr>
          <p:nvPr>
            <p:ph type="sldNum" sz="quarter" idx="12"/>
            <p:custDataLst>
              <p:tags r:id="rId3"/>
            </p:custDataLst>
          </p:nvPr>
        </p:nvSpPr>
        <p:spPr/>
        <p:txBody>
          <a:bodyPr/>
          <a:lstStyle/>
          <a:p>
            <a:fld id="{49AE70B2-8BF9-45C0-BB95-33D1B9D3A854}" type="slidenum">
              <a:rPr lang="zh-CN" altLang="en-US" smtClean="0"/>
              <a:t>‹#›</a:t>
            </a:fld>
            <a:endParaRPr lang="zh-CN" altLang="en-US"/>
          </a:p>
        </p:txBody>
      </p:sp>
      <p:sp>
        <p:nvSpPr>
          <p:cNvPr id="7" name="内容占位符 6"/>
          <p:cNvSpPr>
            <a:spLocks noGrp="1"/>
          </p:cNvSpPr>
          <p:nvPr>
            <p:ph sz="quarter" idx="13"/>
            <p:custDataLst>
              <p:tags r:id="rId4"/>
            </p:custDataLst>
          </p:nvPr>
        </p:nvSpPr>
        <p:spPr>
          <a:xfrm>
            <a:off x="456300" y="580572"/>
            <a:ext cx="8229600" cy="4112608"/>
          </a:xfrm>
        </p:spPr>
        <p:txBody>
          <a:bodyPr/>
          <a:lstStyle>
            <a:lvl1pPr marL="171450" indent="-171450" eaLnBrk="1" fontAlgn="auto" latinLnBrk="0" hangingPunct="1">
              <a:lnSpc>
                <a:spcPct val="130000"/>
              </a:lnSpc>
              <a:buFont typeface="Arial" panose="020B0604020202020204" pitchFamily="34" charset="0"/>
              <a:buChar char="●"/>
              <a:defRPr u="none" strike="noStrike" kern="1200" cap="none" spc="150" normalizeH="0" baseline="0">
                <a:solidFill>
                  <a:schemeClr val="tx1">
                    <a:lumMod val="65000"/>
                    <a:lumOff val="35000"/>
                  </a:schemeClr>
                </a:solidFill>
                <a:uFillTx/>
              </a:defRPr>
            </a:lvl1pPr>
            <a:lvl2pPr marL="514350" indent="-171450" defTabSz="914400" eaLnBrk="1" fontAlgn="auto" latinLnBrk="0" hangingPunct="1">
              <a:lnSpc>
                <a:spcPct val="120000"/>
              </a:lnSpc>
              <a:buFont typeface="Arial" panose="020B0604020202020204" pitchFamily="34" charset="0"/>
              <a:buChar char="●"/>
              <a:tabLst>
                <a:tab pos="1609725" algn="l"/>
                <a:tab pos="1609725" algn="l"/>
                <a:tab pos="1609725" algn="l"/>
                <a:tab pos="1609725" algn="l"/>
              </a:tabLst>
              <a:defRPr u="none" strike="noStrike" kern="1200" cap="none" spc="150" normalizeH="0" baseline="0">
                <a:solidFill>
                  <a:schemeClr val="tx1">
                    <a:lumMod val="65000"/>
                    <a:lumOff val="35000"/>
                  </a:schemeClr>
                </a:solidFill>
                <a:uFillTx/>
              </a:defRPr>
            </a:lvl2pPr>
            <a:lvl3pPr marL="857250" indent="-171450" eaLnBrk="1" fontAlgn="auto" latinLnBrk="0" hangingPunct="1">
              <a:lnSpc>
                <a:spcPct val="120000"/>
              </a:lnSpc>
              <a:buFont typeface="Arial" panose="020B0604020202020204" pitchFamily="34" charset="0"/>
              <a:buChar char="●"/>
              <a:defRPr u="none" strike="noStrike" kern="1200" cap="none" spc="150" normalizeH="0" baseline="0">
                <a:solidFill>
                  <a:schemeClr val="tx1">
                    <a:lumMod val="65000"/>
                    <a:lumOff val="35000"/>
                  </a:schemeClr>
                </a:solidFill>
                <a:uFillTx/>
              </a:defRPr>
            </a:lvl3pPr>
            <a:lvl4pPr marL="1200150" indent="-171450" eaLnBrk="1" fontAlgn="auto" latinLnBrk="0" hangingPunct="1">
              <a:lnSpc>
                <a:spcPct val="120000"/>
              </a:lnSpc>
              <a:buFont typeface="Wingdings" panose="05000000000000000000" charset="0"/>
              <a:buChar char=""/>
              <a:defRPr u="none" strike="noStrike" kern="1200" cap="none" spc="150" normalizeH="0" baseline="0">
                <a:solidFill>
                  <a:schemeClr val="tx1">
                    <a:lumMod val="65000"/>
                    <a:lumOff val="35000"/>
                  </a:schemeClr>
                </a:solidFill>
                <a:uFillTx/>
              </a:defRPr>
            </a:lvl4pPr>
            <a:lvl5pPr marL="1543050" indent="-171450" eaLnBrk="1" fontAlgn="auto" latinLnBrk="0" hangingPunct="1">
              <a:lnSpc>
                <a:spcPct val="120000"/>
              </a:lnSpc>
              <a:buFont typeface="Arial" panose="020B0604020202020204" pitchFamily="34" charset="0"/>
              <a:buChar char="•"/>
              <a:defRPr u="none" strike="noStrike" kern="1200" cap="none" spc="150" normalizeH="0" baseline="0">
                <a:solidFill>
                  <a:schemeClr val="tx1">
                    <a:lumMod val="65000"/>
                    <a:lumOff val="35000"/>
                  </a:schemeClr>
                </a:solidFill>
                <a:uFillTx/>
              </a:defRPr>
            </a:lvl5p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末尾幻灯片">
    <p:bg>
      <p:bgPr>
        <a:solidFill>
          <a:srgbClr val="FFFFFF"/>
        </a:solidFill>
        <a:effectLst/>
      </p:bgPr>
    </p:bg>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1"/>
            </p:custDataLst>
          </p:nvPr>
        </p:nvSpPr>
        <p:spPr/>
        <p:txBody>
          <a:bodyPr/>
          <a:lstStyle/>
          <a:p>
            <a:fld id="{760FBDFE-C587-4B4C-A407-44438C67B59E}" type="datetimeFigureOut">
              <a:rPr lang="zh-CN" altLang="en-US" smtClean="0"/>
              <a:t>20/10/17</a:t>
            </a:fld>
            <a:endParaRPr lang="zh-CN" altLang="en-US"/>
          </a:p>
        </p:txBody>
      </p:sp>
      <p:sp>
        <p:nvSpPr>
          <p:cNvPr id="4" name="页脚占位符 3"/>
          <p:cNvSpPr>
            <a:spLocks noGrp="1"/>
          </p:cNvSpPr>
          <p:nvPr>
            <p:ph type="ftr" sz="quarter" idx="11"/>
            <p:custDataLst>
              <p:tags r:id="rId2"/>
            </p:custDataLst>
          </p:nvPr>
        </p:nvSpPr>
        <p:spPr/>
        <p:txBody>
          <a:bodyPr/>
          <a:lstStyle/>
          <a:p>
            <a:endParaRPr lang="zh-CN" altLang="en-US"/>
          </a:p>
        </p:txBody>
      </p:sp>
      <p:sp>
        <p:nvSpPr>
          <p:cNvPr id="5" name="灯片编号占位符 4"/>
          <p:cNvSpPr>
            <a:spLocks noGrp="1"/>
          </p:cNvSpPr>
          <p:nvPr>
            <p:ph type="sldNum" sz="quarter" idx="12"/>
            <p:custDataLst>
              <p:tags r:id="rId3"/>
            </p:custDataLst>
          </p:nvPr>
        </p:nvSpPr>
        <p:spPr/>
        <p:txBody>
          <a:bodyPr/>
          <a:lstStyle/>
          <a:p>
            <a:fld id="{49AE70B2-8BF9-45C0-BB95-33D1B9D3A854}" type="slidenum">
              <a:rPr lang="zh-CN" altLang="en-US" smtClean="0"/>
              <a:t>‹#›</a:t>
            </a:fld>
            <a:endParaRPr lang="zh-CN" altLang="en-US"/>
          </a:p>
        </p:txBody>
      </p:sp>
      <p:sp>
        <p:nvSpPr>
          <p:cNvPr id="2" name="标题 1"/>
          <p:cNvSpPr>
            <a:spLocks noGrp="1"/>
          </p:cNvSpPr>
          <p:nvPr>
            <p:ph type="title" hasCustomPrompt="1"/>
            <p:custDataLst>
              <p:tags r:id="rId4"/>
            </p:custDataLst>
          </p:nvPr>
        </p:nvSpPr>
        <p:spPr>
          <a:xfrm>
            <a:off x="899100" y="1863230"/>
            <a:ext cx="7349400" cy="764194"/>
          </a:xfrm>
        </p:spPr>
        <p:txBody>
          <a:bodyPr vert="horz" lIns="90000" tIns="46800" rIns="90000" bIns="46800" rtlCol="0" anchor="t" anchorCtr="0">
            <a:normAutofit/>
          </a:bodyPr>
          <a:lstStyle>
            <a:lvl1pPr marL="0" marR="0" algn="ctr" defTabSz="914400" rtl="0" eaLnBrk="1" fontAlgn="auto" latinLnBrk="0" hangingPunct="1">
              <a:lnSpc>
                <a:spcPct val="100000"/>
              </a:lnSpc>
              <a:buNone/>
              <a:defRPr kumimoji="0" lang="zh-CN" altLang="en-US" sz="4500" b="1" i="0" u="none" strike="noStrike" kern="1200" cap="none" spc="300" normalizeH="0" baseline="0" noProof="1" dirty="0">
                <a:solidFill>
                  <a:schemeClr val="tx1">
                    <a:lumMod val="85000"/>
                    <a:lumOff val="15000"/>
                  </a:schemeClr>
                </a:solidFill>
                <a:effectLst/>
                <a:uFillTx/>
                <a:latin typeface="Arial" panose="020B0604020202020204" pitchFamily="34" charset="0"/>
                <a:ea typeface="微软雅黑" panose="020B0503020204020204" pitchFamily="34" charset="-122"/>
                <a:cs typeface="+mj-cs"/>
                <a:sym typeface="+mn-ea"/>
              </a:defRPr>
            </a:lvl1pPr>
          </a:lstStyle>
          <a:p>
            <a:pPr lvl="0"/>
            <a:r>
              <a:rPr>
                <a:sym typeface="+mn-ea"/>
              </a:rPr>
              <a:t>单击此处编辑标题</a:t>
            </a:r>
          </a:p>
        </p:txBody>
      </p:sp>
      <p:sp>
        <p:nvSpPr>
          <p:cNvPr id="7" name="文本占位符 6"/>
          <p:cNvSpPr>
            <a:spLocks noGrp="1"/>
          </p:cNvSpPr>
          <p:nvPr>
            <p:ph type="body" sz="quarter" idx="13"/>
            <p:custDataLst>
              <p:tags r:id="rId5"/>
            </p:custDataLst>
          </p:nvPr>
        </p:nvSpPr>
        <p:spPr>
          <a:xfrm>
            <a:off x="899100" y="2670630"/>
            <a:ext cx="7349400" cy="353744"/>
          </a:xfrm>
        </p:spPr>
        <p:txBody>
          <a:bodyPr lIns="90000" tIns="46800" rIns="90000" bIns="46800">
            <a:normAutofit/>
          </a:bodyPr>
          <a:lstStyle>
            <a:lvl1pPr marL="0" indent="0" algn="ctr">
              <a:lnSpc>
                <a:spcPct val="110000"/>
              </a:lnSpc>
              <a:buNone/>
              <a:defRPr sz="1800" spc="200" baseline="0">
                <a:solidFill>
                  <a:schemeClr val="tx1">
                    <a:lumMod val="65000"/>
                    <a:lumOff val="35000"/>
                  </a:schemeClr>
                </a:solidFill>
              </a:defRPr>
            </a:lvl1pPr>
          </a:lstStyle>
          <a:p>
            <a:pPr lvl="0"/>
            <a:r>
              <a:rPr lang="zh-CN" altLang="en-US" dirty="0"/>
              <a:t>单击此处编辑母版文本样式</a:t>
            </a:r>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自定义版式">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日期占位符 2"/>
          <p:cNvSpPr>
            <a:spLocks noGrp="1"/>
          </p:cNvSpPr>
          <p:nvPr>
            <p:ph type="dt" sz="half" idx="10"/>
          </p:nvPr>
        </p:nvSpPr>
        <p:spPr/>
        <p:txBody>
          <a:bodyPr/>
          <a:lstStyle/>
          <a:p>
            <a:fld id="{760FBDFE-C587-4B4C-A407-44438C67B59E}" type="datetimeFigureOut">
              <a:rPr lang="zh-CN" altLang="en-US" smtClean="0"/>
              <a:t>20/10/17</a:t>
            </a:fld>
            <a:endParaRPr lang="zh-CN" altLang="en-US"/>
          </a:p>
        </p:txBody>
      </p:sp>
      <p:sp>
        <p:nvSpPr>
          <p:cNvPr id="4" name="页脚占位符 3"/>
          <p:cNvSpPr>
            <a:spLocks noGrp="1"/>
          </p:cNvSpPr>
          <p:nvPr>
            <p:ph type="ftr" sz="quarter" idx="11"/>
          </p:nvPr>
        </p:nvSpPr>
        <p:spPr/>
        <p:txBody>
          <a:bodyPr/>
          <a:lstStyle/>
          <a:p>
            <a:endParaRPr lang="zh-CN" altLang="en-US" dirty="0"/>
          </a:p>
        </p:txBody>
      </p:sp>
      <p:sp>
        <p:nvSpPr>
          <p:cNvPr id="5" name="灯片编号占位符 4"/>
          <p:cNvSpPr>
            <a:spLocks noGrp="1"/>
          </p:cNvSpPr>
          <p:nvPr>
            <p:ph type="sldNum" sz="quarter" idx="12"/>
          </p:nvPr>
        </p:nvSpPr>
        <p:spPr/>
        <p:txBody>
          <a:bodyPr/>
          <a:lstStyle/>
          <a:p>
            <a:fld id="{49AE70B2-8BF9-45C0-BB95-33D1B9D3A854}" type="slidenum">
              <a:rPr lang="zh-CN" altLang="en-US" smtClean="0"/>
              <a:t>‹#›</a:t>
            </a:fld>
            <a:endParaRPr lang="zh-CN" altLang="en-US" dirty="0"/>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itle" preserve="1">
  <p:cSld name="标题幻灯片">
    <p:bg>
      <p:bgPr>
        <a:solidFill>
          <a:srgbClr val="FFFFFF"/>
        </a:solidFill>
        <a:effectLst/>
      </p:bgPr>
    </p:bg>
    <p:spTree>
      <p:nvGrpSpPr>
        <p:cNvPr id="1" name=""/>
        <p:cNvGrpSpPr/>
        <p:nvPr/>
      </p:nvGrpSpPr>
      <p:grpSpPr>
        <a:xfrm>
          <a:off x="0" y="0"/>
          <a:ext cx="0" cy="0"/>
          <a:chOff x="0" y="0"/>
          <a:chExt cx="0" cy="0"/>
        </a:xfrm>
      </p:grpSpPr>
      <p:sp>
        <p:nvSpPr>
          <p:cNvPr id="2" name="标题 1"/>
          <p:cNvSpPr>
            <a:spLocks noGrp="1"/>
          </p:cNvSpPr>
          <p:nvPr>
            <p:ph type="ctrTitle" hasCustomPrompt="1"/>
            <p:custDataLst>
              <p:tags r:id="rId1"/>
            </p:custDataLst>
          </p:nvPr>
        </p:nvSpPr>
        <p:spPr>
          <a:xfrm>
            <a:off x="899100" y="685885"/>
            <a:ext cx="7349400" cy="1928038"/>
          </a:xfrm>
        </p:spPr>
        <p:txBody>
          <a:bodyPr lIns="90000" tIns="46800" rIns="90000" bIns="46800" anchor="b" anchorCtr="0">
            <a:normAutofit/>
          </a:bodyPr>
          <a:lstStyle>
            <a:lvl1pPr algn="ctr">
              <a:defRPr sz="4500" b="1" i="0" spc="300" baseline="0">
                <a:solidFill>
                  <a:schemeClr val="tx1">
                    <a:lumMod val="85000"/>
                    <a:lumOff val="15000"/>
                  </a:schemeClr>
                </a:solidFill>
                <a:effectLst/>
              </a:defRPr>
            </a:lvl1pPr>
          </a:lstStyle>
          <a:p>
            <a:r>
              <a:rPr lang="zh-CN" altLang="en-US" dirty="0"/>
              <a:t>单击此处编辑标题</a:t>
            </a:r>
          </a:p>
        </p:txBody>
      </p:sp>
      <p:sp>
        <p:nvSpPr>
          <p:cNvPr id="3" name="副标题 2"/>
          <p:cNvSpPr>
            <a:spLocks noGrp="1"/>
          </p:cNvSpPr>
          <p:nvPr>
            <p:ph type="subTitle" idx="1" hasCustomPrompt="1"/>
            <p:custDataLst>
              <p:tags r:id="rId2"/>
            </p:custDataLst>
          </p:nvPr>
        </p:nvSpPr>
        <p:spPr>
          <a:xfrm>
            <a:off x="899100" y="2670630"/>
            <a:ext cx="7349400" cy="1104436"/>
          </a:xfrm>
        </p:spPr>
        <p:txBody>
          <a:bodyPr lIns="90000" tIns="46800" rIns="90000" bIns="46800">
            <a:normAutofit/>
          </a:bodyPr>
          <a:lstStyle>
            <a:lvl1pPr marL="0" indent="0" algn="ctr" eaLnBrk="1" fontAlgn="auto" latinLnBrk="0" hangingPunct="1">
              <a:lnSpc>
                <a:spcPct val="110000"/>
              </a:lnSpc>
              <a:buNone/>
              <a:defRPr sz="1800" u="none" strike="noStrike" kern="1200" cap="none" spc="200" normalizeH="0" baseline="0">
                <a:solidFill>
                  <a:schemeClr val="tx1">
                    <a:lumMod val="65000"/>
                    <a:lumOff val="35000"/>
                  </a:schemeClr>
                </a:solidFill>
                <a:uFillTx/>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zh-CN" altLang="en-US" dirty="0"/>
              <a:t>单击此处编辑副标题</a:t>
            </a:r>
          </a:p>
        </p:txBody>
      </p:sp>
      <p:sp>
        <p:nvSpPr>
          <p:cNvPr id="16" name="日期占位符 15"/>
          <p:cNvSpPr>
            <a:spLocks noGrp="1"/>
          </p:cNvSpPr>
          <p:nvPr>
            <p:ph type="dt" sz="half" idx="10"/>
            <p:custDataLst>
              <p:tags r:id="rId3"/>
            </p:custDataLst>
          </p:nvPr>
        </p:nvSpPr>
        <p:spPr/>
        <p:txBody>
          <a:bodyPr/>
          <a:lstStyle/>
          <a:p>
            <a:fld id="{760FBDFE-C587-4B4C-A407-44438C67B59E}" type="datetimeFigureOut">
              <a:rPr lang="zh-CN" altLang="en-US" smtClean="0"/>
              <a:t>20/10/17</a:t>
            </a:fld>
            <a:endParaRPr lang="zh-CN" altLang="en-US"/>
          </a:p>
        </p:txBody>
      </p:sp>
      <p:sp>
        <p:nvSpPr>
          <p:cNvPr id="17" name="页脚占位符 16"/>
          <p:cNvSpPr>
            <a:spLocks noGrp="1"/>
          </p:cNvSpPr>
          <p:nvPr>
            <p:ph type="ftr" sz="quarter" idx="11"/>
            <p:custDataLst>
              <p:tags r:id="rId4"/>
            </p:custDataLst>
          </p:nvPr>
        </p:nvSpPr>
        <p:spPr/>
        <p:txBody>
          <a:bodyPr/>
          <a:lstStyle/>
          <a:p>
            <a:endParaRPr lang="zh-CN" altLang="en-US" dirty="0"/>
          </a:p>
        </p:txBody>
      </p:sp>
      <p:sp>
        <p:nvSpPr>
          <p:cNvPr id="18" name="灯片编号占位符 17"/>
          <p:cNvSpPr>
            <a:spLocks noGrp="1"/>
          </p:cNvSpPr>
          <p:nvPr>
            <p:ph type="sldNum" sz="quarter" idx="12"/>
            <p:custDataLst>
              <p:tags r:id="rId5"/>
            </p:custDataLst>
          </p:nvPr>
        </p:nvSpPr>
        <p:spPr/>
        <p:txBody>
          <a:bodyPr/>
          <a:lstStyle/>
          <a:p>
            <a:fld id="{49AE70B2-8BF9-45C0-BB95-33D1B9D3A854}" type="slidenum">
              <a:rPr lang="zh-CN" altLang="en-US" smtClean="0"/>
              <a:t>‹#›</a:t>
            </a:fld>
            <a:endParaRPr lang="zh-CN" altLang="en-US" dirty="0"/>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obj" preserve="1">
  <p:cSld name="标题和内容">
    <p:bg>
      <p:bgPr>
        <a:solidFill>
          <a:srgbClr val="FFFFFF"/>
        </a:solidFill>
        <a:effectLst/>
      </p:bgPr>
    </p:bg>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a:xfrm>
            <a:off x="456300" y="456356"/>
            <a:ext cx="8226900" cy="529265"/>
          </a:xfrm>
        </p:spPr>
        <p:txBody>
          <a:bodyPr vert="horz" lIns="90000" tIns="46800" rIns="90000" bIns="46800" rtlCol="0" anchor="ctr" anchorCtr="0">
            <a:normAutofit/>
          </a:bodyPr>
          <a:lstStyle>
            <a:lvl1pPr marL="0" marR="0" algn="l" defTabSz="914400" rtl="0" eaLnBrk="1" fontAlgn="auto" latinLnBrk="0" hangingPunct="1">
              <a:lnSpc>
                <a:spcPct val="100000"/>
              </a:lnSpc>
              <a:buNone/>
              <a:defRPr kumimoji="0" lang="zh-CN" altLang="en-US" sz="2700" b="1" i="0" u="none" strike="noStrike" kern="1200" cap="none" spc="30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j-cs"/>
                <a:sym typeface="+mn-ea"/>
              </a:defRPr>
            </a:lvl1pPr>
          </a:lstStyle>
          <a:p>
            <a:pPr lvl="0"/>
            <a:r>
              <a:rPr dirty="0">
                <a:sym typeface="+mn-ea"/>
              </a:rPr>
              <a:t>单击此处编辑母版标题样式</a:t>
            </a:r>
          </a:p>
        </p:txBody>
      </p:sp>
      <p:sp>
        <p:nvSpPr>
          <p:cNvPr id="3" name="内容占位符 2"/>
          <p:cNvSpPr>
            <a:spLocks noGrp="1"/>
          </p:cNvSpPr>
          <p:nvPr>
            <p:ph idx="1"/>
            <p:custDataLst>
              <p:tags r:id="rId2"/>
            </p:custDataLst>
          </p:nvPr>
        </p:nvSpPr>
        <p:spPr>
          <a:xfrm>
            <a:off x="456300" y="1117938"/>
            <a:ext cx="8226900" cy="3569841"/>
          </a:xfrm>
        </p:spPr>
        <p:txBody>
          <a:bodyPr vert="horz" lIns="90000" tIns="46800" rIns="90000" bIns="46800" rtlCol="0">
            <a:normAutofit/>
          </a:bodyPr>
          <a:lstStyle>
            <a:lvl1pPr marL="171450" marR="0" lvl="0" indent="-17145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35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1pPr>
            <a:lvl2pPr marL="514350" marR="0" lvl="1" indent="-171450" algn="l" defTabSz="914400" rtl="0" eaLnBrk="1" fontAlgn="auto" latinLnBrk="0" hangingPunct="1">
              <a:lnSpc>
                <a:spcPct val="120000"/>
              </a:lnSpc>
              <a:spcBef>
                <a:spcPts val="0"/>
              </a:spcBef>
              <a:spcAft>
                <a:spcPts val="600"/>
              </a:spcAft>
              <a:buFont typeface="Arial" panose="020B0604020202020204" pitchFamily="34" charset="0"/>
              <a:buChar char="●"/>
              <a:tabLst>
                <a:tab pos="1609725" algn="l"/>
              </a:tabLst>
              <a:defRPr kumimoji="0" lang="zh-CN" altLang="en-US" sz="12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2pPr>
            <a:lvl3pPr marL="857250" marR="0" lvl="2" indent="-171450" algn="l" defTabSz="914400" rtl="0" eaLnBrk="1" fontAlgn="auto" latinLnBrk="0" hangingPunct="1">
              <a:lnSpc>
                <a:spcPct val="120000"/>
              </a:lnSpc>
              <a:spcBef>
                <a:spcPts val="0"/>
              </a:spcBef>
              <a:spcAft>
                <a:spcPts val="600"/>
              </a:spcAft>
              <a:buFont typeface="Arial" panose="020B0604020202020204" pitchFamily="34" charset="0"/>
              <a:buChar char="●"/>
              <a:defRPr kumimoji="0" lang="zh-CN" altLang="en-US" sz="12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3pPr>
            <a:lvl4pPr marL="1200150" marR="0" lvl="3" indent="-171450" algn="l" defTabSz="914400" rtl="0" eaLnBrk="1" fontAlgn="auto" latinLnBrk="0" hangingPunct="1">
              <a:lnSpc>
                <a:spcPct val="120000"/>
              </a:lnSpc>
              <a:spcBef>
                <a:spcPts val="0"/>
              </a:spcBef>
              <a:spcAft>
                <a:spcPts val="300"/>
              </a:spcAft>
              <a:buFont typeface="Wingdings" panose="05000000000000000000" charset="0"/>
              <a:buChar char=""/>
              <a:defRPr kumimoji="0" lang="zh-CN" altLang="en-US" sz="105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4pPr>
            <a:lvl5pPr marL="1543050" marR="0" lvl="4" indent="-171450" algn="l" defTabSz="914400" rtl="0" eaLnBrk="1" fontAlgn="auto" latinLnBrk="0" hangingPunct="1">
              <a:lnSpc>
                <a:spcPct val="120000"/>
              </a:lnSpc>
              <a:spcBef>
                <a:spcPts val="0"/>
              </a:spcBef>
              <a:spcAft>
                <a:spcPts val="300"/>
              </a:spcAft>
              <a:buFont typeface="Arial" panose="020B0604020202020204" pitchFamily="34" charset="0"/>
              <a:buChar char="•"/>
              <a:defRPr kumimoji="0" lang="zh-CN" altLang="en-US" sz="105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5pPr>
            <a:lvl6pPr marL="1714500" indent="0">
              <a:buNone/>
              <a:defRPr/>
            </a:lvl6pPr>
          </a:lstStyle>
          <a:p>
            <a:pPr lvl="0"/>
            <a:r>
              <a:rPr dirty="0">
                <a:sym typeface="+mn-ea"/>
              </a:rPr>
              <a:t>单击此处编辑母版文本样式</a:t>
            </a:r>
          </a:p>
          <a:p>
            <a:pPr lvl="1"/>
            <a:r>
              <a:rPr dirty="0">
                <a:sym typeface="+mn-ea"/>
              </a:rPr>
              <a:t>第二级</a:t>
            </a:r>
          </a:p>
          <a:p>
            <a:pPr lvl="2"/>
            <a:r>
              <a:rPr dirty="0">
                <a:sym typeface="+mn-ea"/>
              </a:rPr>
              <a:t>第三级</a:t>
            </a:r>
          </a:p>
          <a:p>
            <a:pPr lvl="3"/>
            <a:r>
              <a:rPr dirty="0">
                <a:sym typeface="+mn-ea"/>
              </a:rPr>
              <a:t>第四级</a:t>
            </a:r>
          </a:p>
          <a:p>
            <a:pPr lvl="4"/>
            <a:r>
              <a:rPr dirty="0">
                <a:sym typeface="+mn-ea"/>
              </a:rPr>
              <a:t>第五级</a:t>
            </a:r>
          </a:p>
        </p:txBody>
      </p:sp>
      <p:sp>
        <p:nvSpPr>
          <p:cNvPr id="4" name="日期占位符 3"/>
          <p:cNvSpPr>
            <a:spLocks noGrp="1"/>
          </p:cNvSpPr>
          <p:nvPr>
            <p:ph type="dt" sz="half" idx="10"/>
            <p:custDataLst>
              <p:tags r:id="rId3"/>
            </p:custDataLst>
          </p:nvPr>
        </p:nvSpPr>
        <p:spPr/>
        <p:txBody>
          <a:bodyPr/>
          <a:lstStyle/>
          <a:p>
            <a:fld id="{760FBDFE-C587-4B4C-A407-44438C67B59E}" type="datetimeFigureOut">
              <a:rPr lang="zh-CN" altLang="en-US" smtClean="0"/>
              <a:t>20/10/17</a:t>
            </a:fld>
            <a:endParaRPr lang="zh-CN" altLang="en-US"/>
          </a:p>
        </p:txBody>
      </p:sp>
      <p:sp>
        <p:nvSpPr>
          <p:cNvPr id="5" name="页脚占位符 4"/>
          <p:cNvSpPr>
            <a:spLocks noGrp="1"/>
          </p:cNvSpPr>
          <p:nvPr>
            <p:ph type="ftr" sz="quarter" idx="11"/>
            <p:custDataLst>
              <p:tags r:id="rId4"/>
            </p:custDataLst>
          </p:nvPr>
        </p:nvSpPr>
        <p:spPr/>
        <p:txBody>
          <a:bodyPr/>
          <a:lstStyle/>
          <a:p>
            <a:endParaRPr lang="zh-CN" altLang="en-US"/>
          </a:p>
        </p:txBody>
      </p:sp>
      <p:sp>
        <p:nvSpPr>
          <p:cNvPr id="6" name="灯片编号占位符 5"/>
          <p:cNvSpPr>
            <a:spLocks noGrp="1"/>
          </p:cNvSpPr>
          <p:nvPr>
            <p:ph type="sldNum" sz="quarter" idx="12"/>
            <p:custDataLst>
              <p:tags r:id="rId5"/>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secHead" preserve="1">
  <p:cSld name="节标题">
    <p:bg>
      <p:bgPr>
        <a:solidFill>
          <a:srgbClr val="FFFFFF"/>
        </a:solidFill>
        <a:effectLst/>
      </p:bgPr>
    </p:bg>
    <p:spTree>
      <p:nvGrpSpPr>
        <p:cNvPr id="1" name=""/>
        <p:cNvGrpSpPr/>
        <p:nvPr/>
      </p:nvGrpSpPr>
      <p:grpSpPr>
        <a:xfrm>
          <a:off x="0" y="0"/>
          <a:ext cx="0" cy="0"/>
          <a:chOff x="0" y="0"/>
          <a:chExt cx="0" cy="0"/>
        </a:xfrm>
      </p:grpSpPr>
      <p:sp>
        <p:nvSpPr>
          <p:cNvPr id="2" name="标题 1"/>
          <p:cNvSpPr>
            <a:spLocks noGrp="1"/>
          </p:cNvSpPr>
          <p:nvPr>
            <p:ph type="title" hasCustomPrompt="1"/>
            <p:custDataLst>
              <p:tags r:id="rId1"/>
            </p:custDataLst>
          </p:nvPr>
        </p:nvSpPr>
        <p:spPr>
          <a:xfrm>
            <a:off x="1493100" y="2886656"/>
            <a:ext cx="5826600" cy="575171"/>
          </a:xfrm>
        </p:spPr>
        <p:txBody>
          <a:bodyPr lIns="90000" tIns="46800" rIns="90000" bIns="46800" anchor="b" anchorCtr="0">
            <a:normAutofit/>
          </a:bodyPr>
          <a:lstStyle>
            <a:lvl1pPr>
              <a:defRPr sz="3300" b="1" i="0" u="none" strike="noStrike" kern="1200" cap="none" spc="300" normalizeH="0" baseline="0">
                <a:solidFill>
                  <a:schemeClr val="tx1">
                    <a:lumMod val="85000"/>
                    <a:lumOff val="15000"/>
                  </a:schemeClr>
                </a:solidFill>
                <a:effectLst/>
                <a:uFillTx/>
              </a:defRPr>
            </a:lvl1pPr>
          </a:lstStyle>
          <a:p>
            <a:r>
              <a:rPr lang="zh-CN" altLang="en-US" dirty="0"/>
              <a:t>单击此处编辑标题</a:t>
            </a:r>
          </a:p>
        </p:txBody>
      </p:sp>
      <p:sp>
        <p:nvSpPr>
          <p:cNvPr id="3" name="文本占位符 2"/>
          <p:cNvSpPr>
            <a:spLocks noGrp="1"/>
          </p:cNvSpPr>
          <p:nvPr>
            <p:ph type="body" idx="1" hasCustomPrompt="1"/>
            <p:custDataLst>
              <p:tags r:id="rId2"/>
            </p:custDataLst>
          </p:nvPr>
        </p:nvSpPr>
        <p:spPr>
          <a:xfrm>
            <a:off x="1493100" y="3461827"/>
            <a:ext cx="5826600" cy="650780"/>
          </a:xfrm>
        </p:spPr>
        <p:txBody>
          <a:bodyPr lIns="90000" tIns="46800" rIns="90000" bIns="46800">
            <a:normAutofit/>
          </a:bodyPr>
          <a:lstStyle>
            <a:lvl1pPr marL="0" indent="0" eaLnBrk="1" fontAlgn="auto" latinLnBrk="0" hangingPunct="1">
              <a:lnSpc>
                <a:spcPct val="130000"/>
              </a:lnSpc>
              <a:buNone/>
              <a:defRPr kumimoji="0" lang="zh-CN" altLang="en-US" sz="1350" b="0" i="0" u="none" strike="noStrike" kern="1200" cap="none" spc="150" normalizeH="0" baseline="0" noProof="1">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zh-CN" altLang="en-US" dirty="0"/>
              <a:t>单击此处编辑文本</a:t>
            </a:r>
          </a:p>
        </p:txBody>
      </p:sp>
      <p:sp>
        <p:nvSpPr>
          <p:cNvPr id="4" name="日期占位符 3"/>
          <p:cNvSpPr>
            <a:spLocks noGrp="1"/>
          </p:cNvSpPr>
          <p:nvPr>
            <p:ph type="dt" sz="half" idx="10"/>
            <p:custDataLst>
              <p:tags r:id="rId3"/>
            </p:custDataLst>
          </p:nvPr>
        </p:nvSpPr>
        <p:spPr/>
        <p:txBody>
          <a:bodyPr/>
          <a:lstStyle/>
          <a:p>
            <a:fld id="{760FBDFE-C587-4B4C-A407-44438C67B59E}" type="datetimeFigureOut">
              <a:rPr lang="zh-CN" altLang="en-US" smtClean="0"/>
              <a:t>20/10/17</a:t>
            </a:fld>
            <a:endParaRPr lang="zh-CN" altLang="en-US"/>
          </a:p>
        </p:txBody>
      </p:sp>
      <p:sp>
        <p:nvSpPr>
          <p:cNvPr id="5" name="页脚占位符 4"/>
          <p:cNvSpPr>
            <a:spLocks noGrp="1"/>
          </p:cNvSpPr>
          <p:nvPr>
            <p:ph type="ftr" sz="quarter" idx="11"/>
            <p:custDataLst>
              <p:tags r:id="rId4"/>
            </p:custDataLst>
          </p:nvPr>
        </p:nvSpPr>
        <p:spPr/>
        <p:txBody>
          <a:bodyPr/>
          <a:lstStyle/>
          <a:p>
            <a:endParaRPr lang="zh-CN" altLang="en-US"/>
          </a:p>
        </p:txBody>
      </p:sp>
      <p:sp>
        <p:nvSpPr>
          <p:cNvPr id="6" name="灯片编号占位符 5"/>
          <p:cNvSpPr>
            <a:spLocks noGrp="1"/>
          </p:cNvSpPr>
          <p:nvPr>
            <p:ph type="sldNum" sz="quarter" idx="12"/>
            <p:custDataLst>
              <p:tags r:id="rId5"/>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woObj" preserve="1">
  <p:cSld name="两栏内容">
    <p:bg>
      <p:bgPr>
        <a:solidFill>
          <a:srgbClr val="FFFFFF"/>
        </a:solidFill>
        <a:effectLst/>
      </p:bgPr>
    </p:bg>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a:xfrm>
            <a:off x="456300" y="456356"/>
            <a:ext cx="8226900" cy="529265"/>
          </a:xfrm>
        </p:spPr>
        <p:txBody>
          <a:bodyPr vert="horz" lIns="90000" tIns="46800" rIns="90000" bIns="46800" rtlCol="0" anchor="ctr" anchorCtr="0">
            <a:normAutofit/>
          </a:bodyPr>
          <a:lstStyle>
            <a:lvl1pPr marL="0" marR="0" lvl="0" algn="l" defTabSz="914400" rtl="0" eaLnBrk="1" fontAlgn="auto" latinLnBrk="0" hangingPunct="1">
              <a:lnSpc>
                <a:spcPct val="100000"/>
              </a:lnSpc>
              <a:buNone/>
              <a:defRPr kumimoji="0" lang="zh-CN" altLang="en-US" sz="2700" b="1" i="0" u="none" strike="noStrike" kern="1200" cap="none" spc="30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j-cs"/>
                <a:sym typeface="+mn-ea"/>
              </a:defRPr>
            </a:lvl1pPr>
          </a:lstStyle>
          <a:p>
            <a:pPr lvl="0"/>
            <a:r>
              <a:rPr dirty="0">
                <a:sym typeface="+mn-ea"/>
              </a:rPr>
              <a:t>单击此处编辑母版标题样式</a:t>
            </a:r>
          </a:p>
        </p:txBody>
      </p:sp>
      <p:sp>
        <p:nvSpPr>
          <p:cNvPr id="3" name="内容占位符 2"/>
          <p:cNvSpPr>
            <a:spLocks noGrp="1"/>
          </p:cNvSpPr>
          <p:nvPr>
            <p:ph sz="half" idx="1"/>
            <p:custDataLst>
              <p:tags r:id="rId2"/>
            </p:custDataLst>
          </p:nvPr>
        </p:nvSpPr>
        <p:spPr>
          <a:xfrm>
            <a:off x="456300" y="1126039"/>
            <a:ext cx="3882600" cy="3561740"/>
          </a:xfrm>
        </p:spPr>
        <p:txBody>
          <a:bodyPr vert="horz" lIns="90000" tIns="46800" rIns="90000" bIns="46800" rtlCol="0">
            <a:normAutofit/>
          </a:bodyPr>
          <a:lstStyle>
            <a:lvl1pPr marL="171450" marR="0" lvl="0" indent="-171450" algn="l" defTabSz="914400" rtl="0" eaLnBrk="1" fontAlgn="auto" latinLnBrk="0" hangingPunct="1">
              <a:lnSpc>
                <a:spcPct val="130000"/>
              </a:lnSpc>
              <a:spcBef>
                <a:spcPts val="0"/>
              </a:spcBef>
              <a:spcAft>
                <a:spcPts val="600"/>
              </a:spcAft>
              <a:buFont typeface="Arial" panose="020B0604020202020204" pitchFamily="34" charset="0"/>
              <a:buChar char="●"/>
              <a:defRPr kumimoji="0" lang="zh-CN" altLang="en-US" sz="12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1pPr>
            <a:lvl2pPr marL="514350" marR="0" lvl="1" indent="-171450" algn="l" defTabSz="914400" rtl="0" eaLnBrk="1" fontAlgn="auto" latinLnBrk="0" hangingPunct="1">
              <a:lnSpc>
                <a:spcPct val="120000"/>
              </a:lnSpc>
              <a:spcBef>
                <a:spcPts val="0"/>
              </a:spcBef>
              <a:spcAft>
                <a:spcPts val="600"/>
              </a:spcAft>
              <a:buFont typeface="Arial" panose="020B0604020202020204" pitchFamily="34" charset="0"/>
              <a:buChar char="●"/>
              <a:tabLst>
                <a:tab pos="1609725" algn="l"/>
              </a:tabLst>
              <a:defRPr kumimoji="0" lang="zh-CN" altLang="en-US" sz="12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2pPr>
            <a:lvl3pPr marL="857250" marR="0" lvl="2" indent="-171450" algn="l" defTabSz="914400" rtl="0" eaLnBrk="1" fontAlgn="auto" latinLnBrk="0" hangingPunct="1">
              <a:lnSpc>
                <a:spcPct val="120000"/>
              </a:lnSpc>
              <a:spcBef>
                <a:spcPts val="0"/>
              </a:spcBef>
              <a:spcAft>
                <a:spcPts val="600"/>
              </a:spcAft>
              <a:buFont typeface="Arial" panose="020B0604020202020204" pitchFamily="34" charset="0"/>
              <a:buChar char="●"/>
              <a:defRPr kumimoji="0" lang="zh-CN" altLang="en-US" sz="12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3pPr>
            <a:lvl4pPr marL="1200150" marR="0" lvl="3" indent="-171450" algn="l" defTabSz="914400" rtl="0" eaLnBrk="1" fontAlgn="auto" latinLnBrk="0" hangingPunct="1">
              <a:lnSpc>
                <a:spcPct val="120000"/>
              </a:lnSpc>
              <a:spcBef>
                <a:spcPts val="0"/>
              </a:spcBef>
              <a:spcAft>
                <a:spcPts val="300"/>
              </a:spcAft>
              <a:buFont typeface="Wingdings" panose="05000000000000000000" charset="0"/>
              <a:buChar char=""/>
              <a:defRPr kumimoji="0" lang="zh-CN" altLang="en-US" sz="105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4pPr>
            <a:lvl5pPr marL="1543050" marR="0" lvl="4" indent="-171450" algn="l" defTabSz="914400" rtl="0" eaLnBrk="1" fontAlgn="auto" latinLnBrk="0" hangingPunct="1">
              <a:lnSpc>
                <a:spcPct val="120000"/>
              </a:lnSpc>
              <a:spcBef>
                <a:spcPts val="0"/>
              </a:spcBef>
              <a:spcAft>
                <a:spcPts val="300"/>
              </a:spcAft>
              <a:buFont typeface="Arial" panose="020B0604020202020204" pitchFamily="34" charset="0"/>
              <a:buChar char="•"/>
              <a:defRPr kumimoji="0" lang="zh-CN" altLang="en-US" sz="105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5pPr>
          </a:lstStyle>
          <a:p>
            <a:pPr lvl="0"/>
            <a:r>
              <a:rPr dirty="0">
                <a:sym typeface="+mn-ea"/>
              </a:rPr>
              <a:t>单击此处编辑母版文本样式</a:t>
            </a:r>
          </a:p>
          <a:p>
            <a:pPr lvl="1"/>
            <a:r>
              <a:rPr dirty="0">
                <a:sym typeface="+mn-ea"/>
              </a:rPr>
              <a:t>第二级</a:t>
            </a:r>
          </a:p>
          <a:p>
            <a:pPr lvl="2"/>
            <a:r>
              <a:rPr dirty="0">
                <a:sym typeface="+mn-ea"/>
              </a:rPr>
              <a:t>第三级</a:t>
            </a:r>
          </a:p>
          <a:p>
            <a:pPr lvl="3"/>
            <a:r>
              <a:rPr dirty="0">
                <a:sym typeface="+mn-ea"/>
              </a:rPr>
              <a:t>第四级</a:t>
            </a:r>
          </a:p>
          <a:p>
            <a:pPr lvl="4"/>
            <a:r>
              <a:rPr dirty="0">
                <a:sym typeface="+mn-ea"/>
              </a:rPr>
              <a:t>第五级</a:t>
            </a:r>
          </a:p>
        </p:txBody>
      </p:sp>
      <p:sp>
        <p:nvSpPr>
          <p:cNvPr id="4" name="内容占位符 3"/>
          <p:cNvSpPr>
            <a:spLocks noGrp="1"/>
          </p:cNvSpPr>
          <p:nvPr>
            <p:ph sz="half" idx="2"/>
            <p:custDataLst>
              <p:tags r:id="rId3"/>
            </p:custDataLst>
          </p:nvPr>
        </p:nvSpPr>
        <p:spPr>
          <a:xfrm>
            <a:off x="4808700" y="1126039"/>
            <a:ext cx="3882600" cy="3561740"/>
          </a:xfrm>
        </p:spPr>
        <p:txBody>
          <a:bodyPr lIns="90000" tIns="46800" rIns="90000" bIns="46800">
            <a:normAutofit/>
          </a:bodyPr>
          <a:lstStyle>
            <a:lvl1pPr marL="171450" indent="-171450" eaLnBrk="1" fontAlgn="auto" latinLnBrk="0" hangingPunct="1">
              <a:lnSpc>
                <a:spcPct val="130000"/>
              </a:lnSpc>
              <a:spcAft>
                <a:spcPts val="600"/>
              </a:spcAft>
              <a:buFont typeface="Arial" panose="020B0604020202020204" pitchFamily="34" charset="0"/>
              <a:buChar char="●"/>
              <a:defRPr sz="1200" u="none" strike="noStrike" kern="1200" cap="none" spc="150" normalizeH="0" baseline="0">
                <a:solidFill>
                  <a:schemeClr val="tx1">
                    <a:lumMod val="65000"/>
                    <a:lumOff val="35000"/>
                  </a:schemeClr>
                </a:solidFill>
                <a:latin typeface="Arial" panose="020B0604020202020204" pitchFamily="34" charset="0"/>
                <a:ea typeface="微软雅黑" panose="020B0503020204020204" pitchFamily="34" charset="-122"/>
              </a:defRPr>
            </a:lvl1pPr>
            <a:lvl2pPr marL="514350" indent="-171450" defTabSz="914400" eaLnBrk="1" fontAlgn="auto" latinLnBrk="0" hangingPunct="1">
              <a:lnSpc>
                <a:spcPct val="120000"/>
              </a:lnSpc>
              <a:buFont typeface="Arial" panose="020B0604020202020204" pitchFamily="34" charset="0"/>
              <a:buChar char="●"/>
              <a:tabLst>
                <a:tab pos="1609725" algn="l"/>
                <a:tab pos="1609725" algn="l"/>
                <a:tab pos="1609725" algn="l"/>
                <a:tab pos="1609725" algn="l"/>
              </a:tabLst>
              <a:defRPr sz="1200" u="none" strike="noStrike" kern="1200" cap="none" spc="150" normalizeH="0" baseline="0">
                <a:solidFill>
                  <a:schemeClr val="tx1">
                    <a:lumMod val="65000"/>
                    <a:lumOff val="35000"/>
                  </a:schemeClr>
                </a:solidFill>
                <a:latin typeface="Arial" panose="020B0604020202020204" pitchFamily="34" charset="0"/>
                <a:ea typeface="微软雅黑" panose="020B0503020204020204" pitchFamily="34" charset="-122"/>
              </a:defRPr>
            </a:lvl2pPr>
            <a:lvl3pPr marL="857250" indent="-171450" eaLnBrk="1" fontAlgn="auto" latinLnBrk="0" hangingPunct="1">
              <a:lnSpc>
                <a:spcPct val="120000"/>
              </a:lnSpc>
              <a:buFont typeface="Arial" panose="020B0604020202020204" pitchFamily="34" charset="0"/>
              <a:buChar char="●"/>
              <a:defRPr sz="1200" u="none" strike="noStrike" kern="1200" cap="none" spc="150" normalizeH="0" baseline="0">
                <a:solidFill>
                  <a:schemeClr val="tx1">
                    <a:lumMod val="65000"/>
                    <a:lumOff val="35000"/>
                  </a:schemeClr>
                </a:solidFill>
                <a:latin typeface="Arial" panose="020B0604020202020204" pitchFamily="34" charset="0"/>
                <a:ea typeface="微软雅黑" panose="020B0503020204020204" pitchFamily="34" charset="-122"/>
              </a:defRPr>
            </a:lvl3pPr>
            <a:lvl4pPr marL="1200150" indent="-171450" eaLnBrk="1" fontAlgn="auto" latinLnBrk="0" hangingPunct="1">
              <a:lnSpc>
                <a:spcPct val="120000"/>
              </a:lnSpc>
              <a:buFont typeface="Wingdings" panose="05000000000000000000" charset="0"/>
              <a:buChar char=""/>
              <a:defRPr sz="1050" u="none" strike="noStrike" kern="1200" cap="none" spc="150" normalizeH="0" baseline="0">
                <a:solidFill>
                  <a:schemeClr val="tx1">
                    <a:lumMod val="65000"/>
                    <a:lumOff val="35000"/>
                  </a:schemeClr>
                </a:solidFill>
                <a:latin typeface="Arial" panose="020B0604020202020204" pitchFamily="34" charset="0"/>
                <a:ea typeface="微软雅黑" panose="020B0503020204020204" pitchFamily="34" charset="-122"/>
              </a:defRPr>
            </a:lvl4pPr>
            <a:lvl5pPr eaLnBrk="1" fontAlgn="auto" latinLnBrk="0" hangingPunct="1">
              <a:lnSpc>
                <a:spcPct val="120000"/>
              </a:lnSpc>
              <a:defRPr sz="1050" u="none" strike="noStrike" kern="1200" cap="none" spc="150" normalizeH="0">
                <a:solidFill>
                  <a:schemeClr val="tx1">
                    <a:lumMod val="65000"/>
                    <a:lumOff val="35000"/>
                  </a:schemeClr>
                </a:solidFill>
                <a:latin typeface="Arial" panose="020B0604020202020204" pitchFamily="34" charset="0"/>
              </a:defRPr>
            </a:lvl5p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5" name="日期占位符 4"/>
          <p:cNvSpPr>
            <a:spLocks noGrp="1"/>
          </p:cNvSpPr>
          <p:nvPr>
            <p:ph type="dt" sz="half" idx="10"/>
            <p:custDataLst>
              <p:tags r:id="rId4"/>
            </p:custDataLst>
          </p:nvPr>
        </p:nvSpPr>
        <p:spPr/>
        <p:txBody>
          <a:bodyPr/>
          <a:lstStyle/>
          <a:p>
            <a:fld id="{760FBDFE-C587-4B4C-A407-44438C67B59E}" type="datetimeFigureOut">
              <a:rPr lang="zh-CN" altLang="en-US" smtClean="0"/>
              <a:t>20/10/17</a:t>
            </a:fld>
            <a:endParaRPr lang="zh-CN" altLang="en-US"/>
          </a:p>
        </p:txBody>
      </p:sp>
      <p:sp>
        <p:nvSpPr>
          <p:cNvPr id="6" name="页脚占位符 5"/>
          <p:cNvSpPr>
            <a:spLocks noGrp="1"/>
          </p:cNvSpPr>
          <p:nvPr>
            <p:ph type="ftr" sz="quarter" idx="11"/>
            <p:custDataLst>
              <p:tags r:id="rId5"/>
            </p:custDataLst>
          </p:nvPr>
        </p:nvSpPr>
        <p:spPr/>
        <p:txBody>
          <a:bodyPr/>
          <a:lstStyle/>
          <a:p>
            <a:endParaRPr lang="zh-CN" altLang="en-US"/>
          </a:p>
        </p:txBody>
      </p:sp>
      <p:sp>
        <p:nvSpPr>
          <p:cNvPr id="7" name="灯片编号占位符 6"/>
          <p:cNvSpPr>
            <a:spLocks noGrp="1"/>
          </p:cNvSpPr>
          <p:nvPr>
            <p:ph type="sldNum" sz="quarter" idx="12"/>
            <p:custDataLst>
              <p:tags r:id="rId6"/>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woTxTwoObj" preserve="1">
  <p:cSld name="比较">
    <p:bg>
      <p:bgPr>
        <a:solidFill>
          <a:srgbClr val="FFFFFF"/>
        </a:solidFill>
        <a:effectLst/>
      </p:bgPr>
    </p:bg>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a:xfrm>
            <a:off x="456300" y="456356"/>
            <a:ext cx="8226900" cy="529265"/>
          </a:xfrm>
        </p:spPr>
        <p:txBody>
          <a:bodyPr vert="horz" lIns="90000" tIns="46800" rIns="90000" bIns="46800" rtlCol="0" anchor="ctr" anchorCtr="0">
            <a:normAutofit/>
          </a:bodyPr>
          <a:lstStyle>
            <a:lvl1pPr marL="0" marR="0" lvl="0" algn="l" defTabSz="914400" rtl="0" eaLnBrk="1" fontAlgn="auto" latinLnBrk="0" hangingPunct="1">
              <a:lnSpc>
                <a:spcPct val="100000"/>
              </a:lnSpc>
              <a:buNone/>
              <a:defRPr kumimoji="0" lang="zh-CN" altLang="en-US" sz="2700" b="1" i="0" u="none" strike="noStrike" kern="1200" cap="none" spc="30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j-cs"/>
                <a:sym typeface="+mn-ea"/>
              </a:defRPr>
            </a:lvl1pPr>
          </a:lstStyle>
          <a:p>
            <a:pPr lvl="0"/>
            <a:r>
              <a:rPr dirty="0">
                <a:sym typeface="+mn-ea"/>
              </a:rPr>
              <a:t>单击此处编辑母版标题样式</a:t>
            </a:r>
          </a:p>
        </p:txBody>
      </p:sp>
      <p:sp>
        <p:nvSpPr>
          <p:cNvPr id="3" name="文本占位符 2"/>
          <p:cNvSpPr>
            <a:spLocks noGrp="1"/>
          </p:cNvSpPr>
          <p:nvPr>
            <p:ph type="body" idx="1" hasCustomPrompt="1"/>
            <p:custDataLst>
              <p:tags r:id="rId2"/>
            </p:custDataLst>
          </p:nvPr>
        </p:nvSpPr>
        <p:spPr>
          <a:xfrm>
            <a:off x="456300" y="1072032"/>
            <a:ext cx="4006800" cy="286235"/>
          </a:xfrm>
        </p:spPr>
        <p:txBody>
          <a:bodyPr lIns="101600" tIns="38100" rIns="76200" bIns="38100" anchor="t" anchorCtr="0">
            <a:normAutofit/>
          </a:bodyPr>
          <a:lstStyle>
            <a:lvl1pPr marL="0" indent="0" eaLnBrk="1" fontAlgn="auto" latinLnBrk="0" hangingPunct="1">
              <a:lnSpc>
                <a:spcPct val="100000"/>
              </a:lnSpc>
              <a:spcAft>
                <a:spcPts val="0"/>
              </a:spcAft>
              <a:buNone/>
              <a:defRPr sz="1500" b="1" u="none" strike="noStrike" kern="1200" cap="none" spc="200" normalizeH="0" baseline="0">
                <a:solidFill>
                  <a:schemeClr val="tx1">
                    <a:lumMod val="75000"/>
                    <a:lumOff val="25000"/>
                  </a:schemeClr>
                </a:solidFill>
                <a:uFillTx/>
                <a:latin typeface="Arial" panose="020B0604020202020204" pitchFamily="34" charset="0"/>
                <a:ea typeface="微软雅黑" panose="020B0503020204020204" pitchFamily="34" charset="-122"/>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zh-CN" altLang="en-US" dirty="0"/>
              <a:t>单击此处编辑文本</a:t>
            </a:r>
          </a:p>
        </p:txBody>
      </p:sp>
      <p:sp>
        <p:nvSpPr>
          <p:cNvPr id="4" name="内容占位符 3"/>
          <p:cNvSpPr>
            <a:spLocks noGrp="1"/>
          </p:cNvSpPr>
          <p:nvPr>
            <p:ph sz="half" idx="2"/>
            <p:custDataLst>
              <p:tags r:id="rId3"/>
            </p:custDataLst>
          </p:nvPr>
        </p:nvSpPr>
        <p:spPr>
          <a:xfrm>
            <a:off x="456300" y="1390672"/>
            <a:ext cx="4006800" cy="3297107"/>
          </a:xfrm>
        </p:spPr>
        <p:txBody>
          <a:bodyPr vert="horz" lIns="101600" tIns="0" rIns="82550" bIns="0" rtlCol="0">
            <a:normAutofit/>
          </a:bodyPr>
          <a:lstStyle>
            <a:lvl1pPr marL="171450" marR="0" lvl="0" indent="-171450" algn="l" defTabSz="914400" rtl="0" eaLnBrk="1" fontAlgn="auto" latinLnBrk="0" hangingPunct="1">
              <a:lnSpc>
                <a:spcPct val="130000"/>
              </a:lnSpc>
              <a:spcBef>
                <a:spcPts val="0"/>
              </a:spcBef>
              <a:spcAft>
                <a:spcPts val="600"/>
              </a:spcAft>
              <a:buFont typeface="Arial" panose="020B0604020202020204" pitchFamily="34" charset="0"/>
              <a:buChar char="●"/>
              <a:defRPr kumimoji="0" lang="zh-CN" altLang="en-US" sz="12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1pPr>
            <a:lvl2pPr marL="514350" marR="0" lvl="1" indent="-171450" algn="l" defTabSz="914400" rtl="0" eaLnBrk="1" fontAlgn="auto" latinLnBrk="0" hangingPunct="1">
              <a:lnSpc>
                <a:spcPct val="120000"/>
              </a:lnSpc>
              <a:spcBef>
                <a:spcPts val="0"/>
              </a:spcBef>
              <a:spcAft>
                <a:spcPts val="600"/>
              </a:spcAft>
              <a:buFont typeface="Arial" panose="020B0604020202020204" pitchFamily="34" charset="0"/>
              <a:buChar char="●"/>
              <a:tabLst>
                <a:tab pos="1609725" algn="l"/>
              </a:tabLst>
              <a:defRPr kumimoji="0" lang="zh-CN" altLang="en-US" sz="12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2pPr>
            <a:lvl3pPr marL="857250" marR="0" lvl="2" indent="-171450" algn="l" defTabSz="914400" rtl="0" eaLnBrk="1" fontAlgn="auto" latinLnBrk="0" hangingPunct="1">
              <a:lnSpc>
                <a:spcPct val="120000"/>
              </a:lnSpc>
              <a:spcBef>
                <a:spcPts val="0"/>
              </a:spcBef>
              <a:spcAft>
                <a:spcPts val="600"/>
              </a:spcAft>
              <a:buFont typeface="Arial" panose="020B0604020202020204" pitchFamily="34" charset="0"/>
              <a:buChar char="●"/>
              <a:defRPr kumimoji="0" lang="zh-CN" altLang="en-US" sz="12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3pPr>
            <a:lvl4pPr marL="1200150" marR="0" lvl="3" indent="-171450" algn="l" defTabSz="914400" rtl="0" eaLnBrk="1" fontAlgn="auto" latinLnBrk="0" hangingPunct="1">
              <a:lnSpc>
                <a:spcPct val="120000"/>
              </a:lnSpc>
              <a:spcBef>
                <a:spcPts val="0"/>
              </a:spcBef>
              <a:spcAft>
                <a:spcPts val="300"/>
              </a:spcAft>
              <a:buFont typeface="Wingdings" panose="05000000000000000000" charset="0"/>
              <a:buChar char=""/>
              <a:defRPr kumimoji="0" lang="zh-CN" altLang="en-US" sz="105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4pPr>
            <a:lvl5pPr marL="1543050" marR="0" lvl="4" indent="-171450" algn="l" defTabSz="914400" rtl="0" eaLnBrk="1" fontAlgn="auto" latinLnBrk="0" hangingPunct="1">
              <a:lnSpc>
                <a:spcPct val="120000"/>
              </a:lnSpc>
              <a:spcBef>
                <a:spcPts val="0"/>
              </a:spcBef>
              <a:spcAft>
                <a:spcPts val="300"/>
              </a:spcAft>
              <a:buFont typeface="Arial" panose="020B0604020202020204" pitchFamily="34" charset="0"/>
              <a:buChar char="•"/>
              <a:defRPr kumimoji="0" lang="zh-CN" altLang="en-US" sz="105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5pPr>
          </a:lstStyle>
          <a:p>
            <a:pPr lvl="0"/>
            <a:r>
              <a:rPr dirty="0">
                <a:sym typeface="+mn-ea"/>
              </a:rPr>
              <a:t>单击此处编辑母版文本样式</a:t>
            </a:r>
          </a:p>
          <a:p>
            <a:pPr lvl="1"/>
            <a:r>
              <a:rPr dirty="0">
                <a:sym typeface="+mn-ea"/>
              </a:rPr>
              <a:t>第二级</a:t>
            </a:r>
          </a:p>
          <a:p>
            <a:pPr lvl="2"/>
            <a:r>
              <a:rPr dirty="0">
                <a:sym typeface="+mn-ea"/>
              </a:rPr>
              <a:t>第三级</a:t>
            </a:r>
          </a:p>
          <a:p>
            <a:pPr lvl="3"/>
            <a:r>
              <a:rPr dirty="0">
                <a:sym typeface="+mn-ea"/>
              </a:rPr>
              <a:t>第四级</a:t>
            </a:r>
          </a:p>
          <a:p>
            <a:pPr lvl="4"/>
            <a:r>
              <a:rPr dirty="0">
                <a:sym typeface="+mn-ea"/>
              </a:rPr>
              <a:t>第五级</a:t>
            </a:r>
          </a:p>
        </p:txBody>
      </p:sp>
      <p:sp>
        <p:nvSpPr>
          <p:cNvPr id="5" name="文本占位符 4"/>
          <p:cNvSpPr>
            <a:spLocks noGrp="1"/>
          </p:cNvSpPr>
          <p:nvPr>
            <p:ph type="body" sz="quarter" idx="3" hasCustomPrompt="1"/>
            <p:custDataLst>
              <p:tags r:id="rId4"/>
            </p:custDataLst>
          </p:nvPr>
        </p:nvSpPr>
        <p:spPr>
          <a:xfrm>
            <a:off x="4676813" y="1066428"/>
            <a:ext cx="4006800" cy="286235"/>
          </a:xfrm>
        </p:spPr>
        <p:txBody>
          <a:bodyPr vert="horz" lIns="101600" tIns="38100" rIns="76200" bIns="38100" rtlCol="0" anchor="t" anchorCtr="0">
            <a:normAutofit/>
          </a:bodyPr>
          <a:lstStyle>
            <a:lvl1pPr marL="0" marR="0" lvl="0" indent="0" algn="l" defTabSz="914400" rtl="0" eaLnBrk="1" fontAlgn="auto" latinLnBrk="0" hangingPunct="1">
              <a:lnSpc>
                <a:spcPct val="100000"/>
              </a:lnSpc>
              <a:spcBef>
                <a:spcPts val="0"/>
              </a:spcBef>
              <a:spcAft>
                <a:spcPts val="0"/>
              </a:spcAft>
              <a:buFont typeface="Arial" panose="020B0604020202020204" pitchFamily="34" charset="0"/>
              <a:buNone/>
              <a:defRPr kumimoji="0" lang="zh-CN" altLang="en-US" sz="1500" b="1" i="0" u="none" strike="noStrike" kern="1200" cap="none" spc="200" normalizeH="0" baseline="0" noProof="1" dirty="0">
                <a:solidFill>
                  <a:schemeClr val="tx1">
                    <a:lumMod val="75000"/>
                    <a:lumOff val="25000"/>
                  </a:schemeClr>
                </a:solidFill>
                <a:uFillTx/>
                <a:latin typeface="Arial" panose="020B0604020202020204" pitchFamily="34" charset="0"/>
                <a:ea typeface="微软雅黑" panose="020B0503020204020204" pitchFamily="34" charset="-122"/>
                <a:cs typeface="+mn-cs"/>
                <a:sym typeface="+mn-ea"/>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a:sym typeface="+mn-ea"/>
              </a:rPr>
              <a:t>单击此处编辑文本</a:t>
            </a:r>
          </a:p>
        </p:txBody>
      </p:sp>
      <p:sp>
        <p:nvSpPr>
          <p:cNvPr id="6" name="内容占位符 5"/>
          <p:cNvSpPr>
            <a:spLocks noGrp="1"/>
          </p:cNvSpPr>
          <p:nvPr>
            <p:ph sz="quarter" idx="4"/>
            <p:custDataLst>
              <p:tags r:id="rId5"/>
            </p:custDataLst>
          </p:nvPr>
        </p:nvSpPr>
        <p:spPr>
          <a:xfrm>
            <a:off x="4676813" y="1390672"/>
            <a:ext cx="4006800" cy="3297107"/>
          </a:xfrm>
        </p:spPr>
        <p:txBody>
          <a:bodyPr vert="horz" lIns="101600" tIns="0" rIns="82550" bIns="0" rtlCol="0">
            <a:normAutofit/>
          </a:bodyPr>
          <a:lstStyle>
            <a:lvl1pPr marL="171450" marR="0" lvl="0" indent="-171450" algn="l" defTabSz="914400" rtl="0" eaLnBrk="1" fontAlgn="auto" latinLnBrk="0" hangingPunct="1">
              <a:lnSpc>
                <a:spcPct val="130000"/>
              </a:lnSpc>
              <a:spcBef>
                <a:spcPts val="0"/>
              </a:spcBef>
              <a:spcAft>
                <a:spcPts val="600"/>
              </a:spcAft>
              <a:buFont typeface="Arial" panose="020B0604020202020204" pitchFamily="34" charset="0"/>
              <a:buChar char="●"/>
              <a:defRPr kumimoji="0" lang="zh-CN" altLang="en-US" sz="12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1pPr>
            <a:lvl2pPr marL="514350" marR="0" lvl="1" indent="-171450" algn="l" defTabSz="914400" rtl="0" eaLnBrk="1" fontAlgn="auto" latinLnBrk="0" hangingPunct="1">
              <a:lnSpc>
                <a:spcPct val="120000"/>
              </a:lnSpc>
              <a:spcBef>
                <a:spcPts val="0"/>
              </a:spcBef>
              <a:spcAft>
                <a:spcPts val="600"/>
              </a:spcAft>
              <a:buFont typeface="Arial" panose="020B0604020202020204" pitchFamily="34" charset="0"/>
              <a:buChar char="●"/>
              <a:tabLst>
                <a:tab pos="1609725" algn="l"/>
              </a:tabLst>
              <a:defRPr kumimoji="0" lang="zh-CN" altLang="en-US" sz="12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2pPr>
            <a:lvl3pPr marL="857250" marR="0" lvl="2" indent="-171450" algn="l" defTabSz="914400" rtl="0" eaLnBrk="1" fontAlgn="auto" latinLnBrk="0" hangingPunct="1">
              <a:lnSpc>
                <a:spcPct val="120000"/>
              </a:lnSpc>
              <a:spcBef>
                <a:spcPts val="0"/>
              </a:spcBef>
              <a:spcAft>
                <a:spcPts val="600"/>
              </a:spcAft>
              <a:buFont typeface="Arial" panose="020B0604020202020204" pitchFamily="34" charset="0"/>
              <a:buChar char="●"/>
              <a:defRPr kumimoji="0" lang="zh-CN" altLang="en-US" sz="12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3pPr>
            <a:lvl4pPr marL="1200150" marR="0" lvl="3" indent="-171450" algn="l" defTabSz="914400" rtl="0" eaLnBrk="1" fontAlgn="auto" latinLnBrk="0" hangingPunct="1">
              <a:lnSpc>
                <a:spcPct val="120000"/>
              </a:lnSpc>
              <a:spcBef>
                <a:spcPts val="0"/>
              </a:spcBef>
              <a:spcAft>
                <a:spcPts val="300"/>
              </a:spcAft>
              <a:buFont typeface="Wingdings" panose="05000000000000000000" charset="0"/>
              <a:buChar char=""/>
              <a:defRPr kumimoji="0" lang="zh-CN" altLang="en-US" sz="105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4pPr>
            <a:lvl5pPr marL="1543050" marR="0" lvl="4" indent="-171450" algn="l" defTabSz="914400" rtl="0" eaLnBrk="1" fontAlgn="auto" latinLnBrk="0" hangingPunct="1">
              <a:lnSpc>
                <a:spcPct val="120000"/>
              </a:lnSpc>
              <a:spcBef>
                <a:spcPts val="0"/>
              </a:spcBef>
              <a:spcAft>
                <a:spcPts val="300"/>
              </a:spcAft>
              <a:buFont typeface="Arial" panose="020B0604020202020204" pitchFamily="34" charset="0"/>
              <a:buChar char="•"/>
              <a:defRPr kumimoji="0" lang="zh-CN" altLang="en-US" sz="105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5pPr>
          </a:lstStyle>
          <a:p>
            <a:pPr lvl="0"/>
            <a:r>
              <a:rPr dirty="0">
                <a:sym typeface="+mn-ea"/>
              </a:rPr>
              <a:t>单击此处编辑母版文本样式</a:t>
            </a:r>
          </a:p>
          <a:p>
            <a:pPr lvl="1"/>
            <a:r>
              <a:rPr dirty="0">
                <a:sym typeface="+mn-ea"/>
              </a:rPr>
              <a:t>第二级</a:t>
            </a:r>
          </a:p>
          <a:p>
            <a:pPr lvl="2"/>
            <a:r>
              <a:rPr dirty="0">
                <a:sym typeface="+mn-ea"/>
              </a:rPr>
              <a:t>第三级</a:t>
            </a:r>
          </a:p>
          <a:p>
            <a:pPr lvl="3"/>
            <a:r>
              <a:rPr dirty="0">
                <a:sym typeface="+mn-ea"/>
              </a:rPr>
              <a:t>第四级</a:t>
            </a:r>
          </a:p>
          <a:p>
            <a:pPr lvl="4"/>
            <a:r>
              <a:rPr dirty="0">
                <a:sym typeface="+mn-ea"/>
              </a:rPr>
              <a:t>第五级</a:t>
            </a:r>
          </a:p>
        </p:txBody>
      </p:sp>
      <p:sp>
        <p:nvSpPr>
          <p:cNvPr id="7" name="日期占位符 6"/>
          <p:cNvSpPr>
            <a:spLocks noGrp="1"/>
          </p:cNvSpPr>
          <p:nvPr>
            <p:ph type="dt" sz="half" idx="10"/>
            <p:custDataLst>
              <p:tags r:id="rId6"/>
            </p:custDataLst>
          </p:nvPr>
        </p:nvSpPr>
        <p:spPr/>
        <p:txBody>
          <a:bodyPr/>
          <a:lstStyle/>
          <a:p>
            <a:fld id="{760FBDFE-C587-4B4C-A407-44438C67B59E}" type="datetimeFigureOut">
              <a:rPr lang="zh-CN" altLang="en-US" smtClean="0"/>
              <a:t>20/10/17</a:t>
            </a:fld>
            <a:endParaRPr lang="zh-CN" altLang="en-US"/>
          </a:p>
        </p:txBody>
      </p:sp>
      <p:sp>
        <p:nvSpPr>
          <p:cNvPr id="8" name="页脚占位符 7"/>
          <p:cNvSpPr>
            <a:spLocks noGrp="1"/>
          </p:cNvSpPr>
          <p:nvPr>
            <p:ph type="ftr" sz="quarter" idx="11"/>
            <p:custDataLst>
              <p:tags r:id="rId7"/>
            </p:custDataLst>
          </p:nvPr>
        </p:nvSpPr>
        <p:spPr/>
        <p:txBody>
          <a:bodyPr/>
          <a:lstStyle/>
          <a:p>
            <a:endParaRPr lang="zh-CN" altLang="en-US"/>
          </a:p>
        </p:txBody>
      </p:sp>
      <p:sp>
        <p:nvSpPr>
          <p:cNvPr id="9" name="灯片编号占位符 8"/>
          <p:cNvSpPr>
            <a:spLocks noGrp="1"/>
          </p:cNvSpPr>
          <p:nvPr>
            <p:ph type="sldNum" sz="quarter" idx="12"/>
            <p:custDataLst>
              <p:tags r:id="rId8"/>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7" name="Rectangle 6"/>
          <p:cNvSpPr/>
          <p:nvPr userDrawn="1"/>
        </p:nvSpPr>
        <p:spPr>
          <a:xfrm>
            <a:off x="0" y="0"/>
            <a:ext cx="9144000" cy="51444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useBgFill="1">
        <p:nvSpPr>
          <p:cNvPr id="8" name="Rounded Rectangle 7"/>
          <p:cNvSpPr/>
          <p:nvPr userDrawn="1"/>
        </p:nvSpPr>
        <p:spPr>
          <a:xfrm>
            <a:off x="91440" y="76213"/>
            <a:ext cx="8961120" cy="4999594"/>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4" name="Date Placeholder 3"/>
          <p:cNvSpPr>
            <a:spLocks noGrp="1"/>
          </p:cNvSpPr>
          <p:nvPr>
            <p:ph type="dt" sz="half" idx="10"/>
          </p:nvPr>
        </p:nvSpPr>
        <p:spPr/>
        <p:txBody>
          <a:bodyPr/>
          <a:lstStyle/>
          <a:p>
            <a:fld id="{AD03F8B0-DC90-4F24-9965-B99CE2D39518}" type="datetimeFigureOut">
              <a:rPr lang="zh-CN" altLang="en-US" smtClean="0"/>
              <a:t>20/10/17</a:t>
            </a:fld>
            <a:endParaRPr lang="zh-CN" altLang="en-US"/>
          </a:p>
        </p:txBody>
      </p:sp>
      <p:sp>
        <p:nvSpPr>
          <p:cNvPr id="13" name="Rectangle 12"/>
          <p:cNvSpPr/>
          <p:nvPr userDrawn="1"/>
        </p:nvSpPr>
        <p:spPr>
          <a:xfrm>
            <a:off x="451976" y="2210187"/>
            <a:ext cx="8265160" cy="1848173"/>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6" name="Rectangle 15"/>
          <p:cNvSpPr/>
          <p:nvPr userDrawn="1"/>
        </p:nvSpPr>
        <p:spPr>
          <a:xfrm>
            <a:off x="567656" y="2286400"/>
            <a:ext cx="8033800" cy="1684314"/>
          </a:xfrm>
          <a:prstGeom prst="rect">
            <a:avLst/>
          </a:prstGeom>
          <a:solidFill>
            <a:srgbClr val="FFFFFF"/>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5" name="Footer Placeholder 4"/>
          <p:cNvSpPr>
            <a:spLocks noGrp="1"/>
          </p:cNvSpPr>
          <p:nvPr>
            <p:ph type="ftr" sz="quarter" idx="11"/>
          </p:nvPr>
        </p:nvSpPr>
        <p:spPr>
          <a:xfrm>
            <a:off x="1130935" y="4768096"/>
            <a:ext cx="7621905" cy="273892"/>
          </a:xfrm>
        </p:spPr>
        <p:txBody>
          <a:bodyPr/>
          <a:lstStyle/>
          <a:p>
            <a:endParaRPr lang="zh-CN" altLang="en-US"/>
          </a:p>
        </p:txBody>
      </p:sp>
      <p:sp>
        <p:nvSpPr>
          <p:cNvPr id="6" name="Slide Number Placeholder 5"/>
          <p:cNvSpPr>
            <a:spLocks noGrp="1"/>
          </p:cNvSpPr>
          <p:nvPr>
            <p:ph type="sldNum" sz="quarter" idx="12"/>
          </p:nvPr>
        </p:nvSpPr>
        <p:spPr/>
        <p:txBody>
          <a:bodyPr/>
          <a:lstStyle/>
          <a:p>
            <a:fld id="{226A5DA0-3F0B-4660-9645-CD05A3FC641F}" type="slidenum">
              <a:rPr lang="zh-CN" altLang="en-US" smtClean="0"/>
              <a:t>‹#›</a:t>
            </a:fld>
            <a:endParaRPr lang="zh-CN" altLang="en-US"/>
          </a:p>
        </p:txBody>
      </p:sp>
      <p:sp>
        <p:nvSpPr>
          <p:cNvPr id="2" name="Title 1"/>
          <p:cNvSpPr>
            <a:spLocks noGrp="1"/>
          </p:cNvSpPr>
          <p:nvPr>
            <p:ph type="title"/>
          </p:nvPr>
        </p:nvSpPr>
        <p:spPr>
          <a:xfrm>
            <a:off x="736456" y="2400719"/>
            <a:ext cx="7696200" cy="971721"/>
          </a:xfrm>
        </p:spPr>
        <p:txBody>
          <a:bodyPr anchor="b" anchorCtr="0">
            <a:noAutofit/>
          </a:bodyPr>
          <a:lstStyle>
            <a:lvl1pPr algn="ctr" defTabSz="914400" rtl="0" eaLnBrk="1" latinLnBrk="0" hangingPunct="1">
              <a:spcBef>
                <a:spcPct val="0"/>
              </a:spcBef>
              <a:buNone/>
              <a:defRPr lang="en-US" sz="3000" kern="1200" cap="all" baseline="0" dirty="0">
                <a:solidFill>
                  <a:schemeClr val="accent1">
                    <a:lumMod val="50000"/>
                  </a:schemeClr>
                </a:solidFill>
                <a:latin typeface="+mj-lt"/>
                <a:ea typeface="+mj-ea"/>
                <a:cs typeface="+mj-cs"/>
              </a:defRPr>
            </a:lvl1pPr>
          </a:lstStyle>
          <a:p>
            <a:r>
              <a:rPr lang="zh-CN" altLang="en-US"/>
              <a:t>单击此处编辑母版标题样式</a:t>
            </a:r>
            <a:endParaRPr lang="en-US" dirty="0"/>
          </a:p>
        </p:txBody>
      </p:sp>
      <p:sp>
        <p:nvSpPr>
          <p:cNvPr id="15" name="Rectangle 14"/>
          <p:cNvSpPr/>
          <p:nvPr userDrawn="1"/>
        </p:nvSpPr>
        <p:spPr>
          <a:xfrm>
            <a:off x="675496" y="3406736"/>
            <a:ext cx="7818120" cy="498362"/>
          </a:xfrm>
          <a:prstGeom prst="rect">
            <a:avLst/>
          </a:prstGeom>
          <a:solidFill>
            <a:schemeClr val="accent1"/>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3" name="Text Placeholder 2"/>
          <p:cNvSpPr>
            <a:spLocks noGrp="1"/>
          </p:cNvSpPr>
          <p:nvPr>
            <p:ph type="body" idx="1"/>
          </p:nvPr>
        </p:nvSpPr>
        <p:spPr>
          <a:xfrm>
            <a:off x="736456" y="3456237"/>
            <a:ext cx="7696200" cy="392906"/>
          </a:xfrm>
        </p:spPr>
        <p:txBody>
          <a:bodyPr anchor="ctr">
            <a:normAutofit/>
          </a:bodyPr>
          <a:lstStyle>
            <a:lvl1pPr marL="0" indent="0" algn="ctr">
              <a:buNone/>
              <a:defRPr sz="1500" cap="all" spc="250" baseline="0">
                <a:solidFill>
                  <a:srgbClr val="FFFFFF"/>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8035" indent="0">
              <a:buNone/>
              <a:defRPr sz="1050">
                <a:solidFill>
                  <a:schemeClr val="tx1">
                    <a:tint val="75000"/>
                  </a:schemeClr>
                </a:solidFill>
              </a:defRPr>
            </a:lvl7pPr>
            <a:lvl8pPr marL="2400935" indent="0">
              <a:buNone/>
              <a:defRPr sz="1050">
                <a:solidFill>
                  <a:schemeClr val="tx1">
                    <a:tint val="75000"/>
                  </a:schemeClr>
                </a:solidFill>
              </a:defRPr>
            </a:lvl8pPr>
            <a:lvl9pPr marL="2743835" indent="0">
              <a:buNone/>
              <a:defRPr sz="1050">
                <a:solidFill>
                  <a:schemeClr val="tx1">
                    <a:tint val="75000"/>
                  </a:schemeClr>
                </a:solidFill>
              </a:defRPr>
            </a:lvl9pPr>
          </a:lstStyle>
          <a:p>
            <a:pPr lvl="0"/>
            <a:r>
              <a:rPr lang="zh-CN" altLang="en-US"/>
              <a:t>单击此处编辑母版文本样式</a:t>
            </a:r>
          </a:p>
        </p:txBody>
      </p:sp>
      <p:sp>
        <p:nvSpPr>
          <p:cNvPr id="14" name="Rectangle 13"/>
          <p:cNvSpPr/>
          <p:nvPr userDrawn="1"/>
        </p:nvSpPr>
        <p:spPr>
          <a:xfrm>
            <a:off x="675757" y="2343560"/>
            <a:ext cx="7817599" cy="1558563"/>
          </a:xfrm>
          <a:prstGeom prst="rect">
            <a:avLst/>
          </a:prstGeom>
          <a:noFill/>
          <a:ln w="6350" cmpd="dbl">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2" name="文本框 11"/>
          <p:cNvSpPr txBox="1"/>
          <p:nvPr userDrawn="1"/>
        </p:nvSpPr>
        <p:spPr>
          <a:xfrm>
            <a:off x="259715" y="4811395"/>
            <a:ext cx="5773420" cy="245110"/>
          </a:xfrm>
          <a:prstGeom prst="rect">
            <a:avLst/>
          </a:prstGeom>
          <a:noFill/>
          <a:ln w="9525">
            <a:noFill/>
          </a:ln>
        </p:spPr>
        <p:txBody>
          <a:bodyPr wrap="square">
            <a:spAutoFit/>
          </a:bodyPr>
          <a:lstStyle/>
          <a:p>
            <a:pPr indent="0"/>
            <a:r>
              <a:rPr lang="zh-CN" sz="1000" b="1" dirty="0">
                <a:latin typeface="微软雅黑" panose="020B0503020204020204" pitchFamily="34" charset="-122"/>
                <a:ea typeface="微软雅黑" panose="020B0503020204020204" pitchFamily="34" charset="-122"/>
                <a:cs typeface="微软雅黑" panose="020B0503020204020204" pitchFamily="34" charset="-122"/>
                <a:sym typeface="+mn-ea"/>
              </a:rPr>
              <a:t>本次课程为《学</a:t>
            </a:r>
            <a:r>
              <a:rPr lang="zh-CN" altLang="en-US" sz="1000" b="1" dirty="0">
                <a:latin typeface="微软雅黑" panose="020B0503020204020204" pitchFamily="34" charset="-122"/>
                <a:ea typeface="微软雅黑" panose="020B0503020204020204" pitchFamily="34" charset="-122"/>
                <a:cs typeface="微软雅黑" panose="020B0503020204020204" pitchFamily="34" charset="-122"/>
                <a:sym typeface="+mn-ea"/>
              </a:rPr>
              <a:t>前教育史</a:t>
            </a:r>
            <a:r>
              <a:rPr lang="zh-CN" sz="1000" b="1" dirty="0">
                <a:latin typeface="微软雅黑" panose="020B0503020204020204" pitchFamily="34" charset="-122"/>
                <a:ea typeface="微软雅黑" panose="020B0503020204020204" pitchFamily="34" charset="-122"/>
                <a:cs typeface="微软雅黑" panose="020B0503020204020204" pitchFamily="34" charset="-122"/>
                <a:sym typeface="+mn-ea"/>
              </a:rPr>
              <a:t>》精讲课</a:t>
            </a:r>
            <a:r>
              <a:rPr lang="en-US" altLang="zh-CN" sz="1000" b="1" dirty="0">
                <a:latin typeface="微软雅黑" panose="020B0503020204020204" pitchFamily="34" charset="-122"/>
                <a:ea typeface="微软雅黑" panose="020B0503020204020204" pitchFamily="34" charset="-122"/>
                <a:cs typeface="微软雅黑" panose="020B0503020204020204" pitchFamily="34" charset="-122"/>
                <a:sym typeface="+mn-ea"/>
              </a:rPr>
              <a:t>1</a:t>
            </a:r>
            <a:r>
              <a:rPr lang="zh-CN" sz="1000" b="1" dirty="0">
                <a:latin typeface="微软雅黑" panose="020B0503020204020204" pitchFamily="34" charset="-122"/>
                <a:ea typeface="微软雅黑" panose="020B0503020204020204" pitchFamily="34" charset="-122"/>
                <a:cs typeface="微软雅黑" panose="020B0503020204020204" pitchFamily="34" charset="-122"/>
                <a:sym typeface="+mn-ea"/>
              </a:rPr>
              <a:t>，如对内容有疑问，请登录</a:t>
            </a:r>
            <a:r>
              <a:rPr lang="en-US" altLang="zh-CN" sz="1000" b="1" dirty="0">
                <a:latin typeface="微软雅黑" panose="020B0503020204020204" pitchFamily="34" charset="-122"/>
                <a:ea typeface="微软雅黑" panose="020B0503020204020204" pitchFamily="34" charset="-122"/>
                <a:cs typeface="微软雅黑" panose="020B0503020204020204" pitchFamily="34" charset="-122"/>
                <a:sym typeface="+mn-ea"/>
              </a:rPr>
              <a:t>POKO</a:t>
            </a:r>
            <a:r>
              <a:rPr lang="zh-CN" altLang="en-US" sz="1000" b="1" dirty="0">
                <a:latin typeface="微软雅黑" panose="020B0503020204020204" pitchFamily="34" charset="-122"/>
                <a:ea typeface="微软雅黑" panose="020B0503020204020204" pitchFamily="34" charset="-122"/>
                <a:cs typeface="微软雅黑" panose="020B0503020204020204" pitchFamily="34" charset="-122"/>
                <a:sym typeface="+mn-ea"/>
              </a:rPr>
              <a:t>学院</a:t>
            </a:r>
            <a:r>
              <a:rPr lang="en-US" altLang="zh-CN" sz="1000" b="1" dirty="0">
                <a:latin typeface="微软雅黑" panose="020B0503020204020204" pitchFamily="34" charset="-122"/>
                <a:ea typeface="微软雅黑" panose="020B0503020204020204" pitchFamily="34" charset="-122"/>
                <a:cs typeface="微软雅黑" panose="020B0503020204020204" pitchFamily="34" charset="-122"/>
                <a:sym typeface="+mn-ea"/>
              </a:rPr>
              <a:t>APP</a:t>
            </a:r>
            <a:r>
              <a:rPr lang="zh-CN" altLang="en-US" sz="1000" b="1" dirty="0">
                <a:latin typeface="微软雅黑" panose="020B0503020204020204" pitchFamily="34" charset="-122"/>
                <a:ea typeface="微软雅黑" panose="020B0503020204020204" pitchFamily="34" charset="-122"/>
                <a:cs typeface="微软雅黑" panose="020B0503020204020204" pitchFamily="34" charset="-122"/>
                <a:sym typeface="+mn-ea"/>
              </a:rPr>
              <a:t>提交问题求助</a:t>
            </a:r>
            <a:endParaRPr lang="zh-CN" altLang="en-US" sz="1000" b="1" dirty="0">
              <a:latin typeface="微软雅黑" panose="020B0503020204020204" pitchFamily="34" charset="-122"/>
              <a:ea typeface="微软雅黑" panose="020B0503020204020204" pitchFamily="34" charset="-122"/>
              <a:cs typeface="微软雅黑" panose="020B0503020204020204" pitchFamily="34" charset="-122"/>
            </a:endParaRPr>
          </a:p>
        </p:txBody>
      </p:sp>
      <p:pic>
        <p:nvPicPr>
          <p:cNvPr id="11" name="图片 10" descr="POKO学院标"/>
          <p:cNvPicPr>
            <a:picLocks noChangeAspect="1"/>
          </p:cNvPicPr>
          <p:nvPr userDrawn="1"/>
        </p:nvPicPr>
        <p:blipFill>
          <a:blip r:embed="rId2"/>
          <a:stretch>
            <a:fillRect/>
          </a:stretch>
        </p:blipFill>
        <p:spPr>
          <a:xfrm>
            <a:off x="8088154" y="188161"/>
            <a:ext cx="773906" cy="774082"/>
          </a:xfrm>
          <a:prstGeom prst="rect">
            <a:avLst/>
          </a:prstGeom>
        </p:spPr>
      </p:pic>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a:xfrm>
            <a:off x="456300" y="456356"/>
            <a:ext cx="8226900" cy="529265"/>
          </a:xfrm>
        </p:spPr>
        <p:txBody>
          <a:bodyPr vert="horz" lIns="90000" tIns="46800" rIns="90000" bIns="46800" rtlCol="0" anchor="ctr" anchorCtr="0">
            <a:normAutofit/>
          </a:bodyPr>
          <a:lstStyle>
            <a:lvl1pPr marL="0" marR="0" lvl="0" algn="l" defTabSz="914400" rtl="0" eaLnBrk="1" fontAlgn="auto" latinLnBrk="0" hangingPunct="1">
              <a:lnSpc>
                <a:spcPct val="100000"/>
              </a:lnSpc>
              <a:buNone/>
              <a:defRPr kumimoji="0" lang="zh-CN" altLang="en-US" sz="2700" b="1" i="0" u="none" strike="noStrike" kern="1200" cap="none" spc="30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j-cs"/>
                <a:sym typeface="+mn-ea"/>
              </a:defRPr>
            </a:lvl1pPr>
          </a:lstStyle>
          <a:p>
            <a:pPr lvl="0"/>
            <a:r>
              <a:rPr>
                <a:sym typeface="+mn-ea"/>
              </a:rPr>
              <a:t>单击此处编辑母版标题样式</a:t>
            </a:r>
          </a:p>
        </p:txBody>
      </p:sp>
      <p:sp>
        <p:nvSpPr>
          <p:cNvPr id="3" name="日期占位符 2"/>
          <p:cNvSpPr>
            <a:spLocks noGrp="1"/>
          </p:cNvSpPr>
          <p:nvPr>
            <p:ph type="dt" sz="half" idx="10"/>
            <p:custDataLst>
              <p:tags r:id="rId2"/>
            </p:custDataLst>
          </p:nvPr>
        </p:nvSpPr>
        <p:spPr/>
        <p:txBody>
          <a:bodyPr/>
          <a:lstStyle/>
          <a:p>
            <a:fld id="{760FBDFE-C587-4B4C-A407-44438C67B59E}" type="datetimeFigureOut">
              <a:rPr lang="zh-CN" altLang="en-US" smtClean="0"/>
              <a:t>20/10/17</a:t>
            </a:fld>
            <a:endParaRPr lang="zh-CN" altLang="en-US"/>
          </a:p>
        </p:txBody>
      </p:sp>
      <p:sp>
        <p:nvSpPr>
          <p:cNvPr id="4" name="页脚占位符 3"/>
          <p:cNvSpPr>
            <a:spLocks noGrp="1"/>
          </p:cNvSpPr>
          <p:nvPr>
            <p:ph type="ftr" sz="quarter" idx="11"/>
            <p:custDataLst>
              <p:tags r:id="rId3"/>
            </p:custDataLst>
          </p:nvPr>
        </p:nvSpPr>
        <p:spPr/>
        <p:txBody>
          <a:bodyPr/>
          <a:lstStyle/>
          <a:p>
            <a:endParaRPr lang="zh-CN" altLang="en-US"/>
          </a:p>
        </p:txBody>
      </p:sp>
      <p:sp>
        <p:nvSpPr>
          <p:cNvPr id="5" name="灯片编号占位符 4"/>
          <p:cNvSpPr>
            <a:spLocks noGrp="1"/>
          </p:cNvSpPr>
          <p:nvPr>
            <p:ph type="sldNum" sz="quarter" idx="12"/>
            <p:custDataLst>
              <p:tags r:id="rId4"/>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blank" preserve="1">
  <p:cSld name="空白">
    <p:bg>
      <p:bgPr>
        <a:solidFill>
          <a:srgbClr val="FFFFFF"/>
        </a:solidFill>
        <a:effectLst/>
      </p:bgPr>
    </p:bg>
    <p:spTree>
      <p:nvGrpSpPr>
        <p:cNvPr id="1" name=""/>
        <p:cNvGrpSpPr/>
        <p:nvPr/>
      </p:nvGrpSpPr>
      <p:grpSpPr>
        <a:xfrm>
          <a:off x="0" y="0"/>
          <a:ext cx="0" cy="0"/>
          <a:chOff x="0" y="0"/>
          <a:chExt cx="0" cy="0"/>
        </a:xfrm>
      </p:grpSpPr>
      <p:sp>
        <p:nvSpPr>
          <p:cNvPr id="2" name="日期占位符 1"/>
          <p:cNvSpPr>
            <a:spLocks noGrp="1"/>
          </p:cNvSpPr>
          <p:nvPr>
            <p:ph type="dt" sz="half" idx="10"/>
            <p:custDataLst>
              <p:tags r:id="rId1"/>
            </p:custDataLst>
          </p:nvPr>
        </p:nvSpPr>
        <p:spPr/>
        <p:txBody>
          <a:bodyPr/>
          <a:lstStyle/>
          <a:p>
            <a:fld id="{760FBDFE-C587-4B4C-A407-44438C67B59E}" type="datetimeFigureOut">
              <a:rPr lang="zh-CN" altLang="en-US" smtClean="0"/>
              <a:t>20/10/17</a:t>
            </a:fld>
            <a:endParaRPr lang="zh-CN" altLang="en-US"/>
          </a:p>
        </p:txBody>
      </p:sp>
      <p:sp>
        <p:nvSpPr>
          <p:cNvPr id="3" name="页脚占位符 2"/>
          <p:cNvSpPr>
            <a:spLocks noGrp="1"/>
          </p:cNvSpPr>
          <p:nvPr>
            <p:ph type="ftr" sz="quarter" idx="11"/>
            <p:custDataLst>
              <p:tags r:id="rId2"/>
            </p:custDataLst>
          </p:nvPr>
        </p:nvSpPr>
        <p:spPr/>
        <p:txBody>
          <a:bodyPr/>
          <a:lstStyle/>
          <a:p>
            <a:endParaRPr lang="zh-CN" altLang="en-US"/>
          </a:p>
        </p:txBody>
      </p:sp>
      <p:sp>
        <p:nvSpPr>
          <p:cNvPr id="4" name="灯片编号占位符 3"/>
          <p:cNvSpPr>
            <a:spLocks noGrp="1"/>
          </p:cNvSpPr>
          <p:nvPr>
            <p:ph type="sldNum" sz="quarter" idx="12"/>
            <p:custDataLst>
              <p:tags r:id="rId3"/>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图片与标题">
    <p:bg>
      <p:bgPr>
        <a:solidFill>
          <a:srgbClr val="FFFFFF"/>
        </a:solidFill>
        <a:effectLst/>
      </p:bgPr>
    </p:bg>
    <p:spTree>
      <p:nvGrpSpPr>
        <p:cNvPr id="1" name=""/>
        <p:cNvGrpSpPr/>
        <p:nvPr/>
      </p:nvGrpSpPr>
      <p:grpSpPr>
        <a:xfrm>
          <a:off x="0" y="0"/>
          <a:ext cx="0" cy="0"/>
          <a:chOff x="0" y="0"/>
          <a:chExt cx="0" cy="0"/>
        </a:xfrm>
      </p:grpSpPr>
      <p:sp>
        <p:nvSpPr>
          <p:cNvPr id="3" name="图片占位符 2"/>
          <p:cNvSpPr>
            <a:spLocks noGrp="1"/>
          </p:cNvSpPr>
          <p:nvPr>
            <p:ph type="pic" idx="1"/>
            <p:custDataLst>
              <p:tags r:id="rId1"/>
            </p:custDataLst>
          </p:nvPr>
        </p:nvSpPr>
        <p:spPr>
          <a:xfrm>
            <a:off x="456300" y="1166544"/>
            <a:ext cx="3924808" cy="3456427"/>
          </a:xfrm>
        </p:spPr>
        <p:txBody>
          <a:bodyPr vert="horz" lIns="90000" tIns="46800" rIns="90000" bIns="46800" rtlCol="0">
            <a:normAutofit/>
          </a:bodyPr>
          <a:lstStyle>
            <a:lvl1pPr marL="0" marR="0" lvl="0" indent="0" algn="l" defTabSz="914400" rtl="0" eaLnBrk="1" fontAlgn="auto" latinLnBrk="0" hangingPunct="1">
              <a:lnSpc>
                <a:spcPct val="130000"/>
              </a:lnSpc>
              <a:spcBef>
                <a:spcPts val="0"/>
              </a:spcBef>
              <a:spcAft>
                <a:spcPts val="1000"/>
              </a:spcAft>
              <a:buFont typeface="Arial" panose="020B0604020202020204" pitchFamily="34" charset="0"/>
              <a:buNone/>
              <a:defRPr kumimoji="0" lang="zh-CN" altLang="en-US" sz="1200" b="0" i="0" u="none" strike="noStrike" kern="1200" cap="none" spc="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1pPr>
            <a:lvl2pPr marL="514350" marR="0" lvl="1" indent="-17145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kumimoji="0" lang="zh-CN" altLang="en-US" sz="1200" b="0" i="0" u="none" strike="noStrike" kern="1200" cap="none" spc="150" normalizeH="0" baseline="0" noProof="1" dirty="0">
                <a:solidFill>
                  <a:schemeClr val="tx1"/>
                </a:solidFill>
                <a:uFillTx/>
                <a:latin typeface="+mn-lt"/>
                <a:ea typeface="+mn-ea"/>
                <a:cs typeface="+mn-cs"/>
                <a:sym typeface="+mn-ea"/>
              </a:defRPr>
            </a:lvl2pPr>
            <a:lvl3pPr marL="857250" marR="0" lvl="2" indent="-17145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200" b="0" i="0" u="none" strike="noStrike" kern="1200" cap="none" spc="150" normalizeH="0" baseline="0" noProof="1" dirty="0">
                <a:solidFill>
                  <a:schemeClr val="tx1"/>
                </a:solidFill>
                <a:uFillTx/>
                <a:latin typeface="+mn-lt"/>
                <a:ea typeface="+mn-ea"/>
                <a:cs typeface="+mn-cs"/>
                <a:sym typeface="+mn-ea"/>
              </a:defRPr>
            </a:lvl3pPr>
            <a:lvl4pPr marL="1200150" marR="0" lvl="3" indent="-17145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200" b="0" i="0" u="none" strike="noStrike" kern="1200" cap="none" spc="150" normalizeH="0" baseline="0" noProof="1" dirty="0">
                <a:solidFill>
                  <a:schemeClr val="tx1"/>
                </a:solidFill>
                <a:uFillTx/>
                <a:latin typeface="+mn-lt"/>
                <a:ea typeface="+mn-ea"/>
                <a:cs typeface="+mn-cs"/>
                <a:sym typeface="+mn-ea"/>
              </a:defRPr>
            </a:lvl4pPr>
            <a:lvl5pPr marL="1543050" marR="0" lvl="4" indent="-17145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200" b="0" i="0" u="none" strike="noStrike" kern="1200" cap="none" spc="150" normalizeH="0" baseline="0" noProof="1" dirty="0">
                <a:solidFill>
                  <a:schemeClr val="tx1"/>
                </a:solidFill>
                <a:uFillTx/>
                <a:latin typeface="+mn-lt"/>
                <a:ea typeface="+mn-ea"/>
                <a:cs typeface="+mn-cs"/>
                <a:sym typeface="+mn-ea"/>
              </a:defRPr>
            </a:lvl5pPr>
          </a:lstStyle>
          <a:p>
            <a:pPr lvl="0"/>
            <a:endParaRPr dirty="0">
              <a:sym typeface="+mn-ea"/>
            </a:endParaRPr>
          </a:p>
        </p:txBody>
      </p:sp>
      <p:sp>
        <p:nvSpPr>
          <p:cNvPr id="4" name="文本占位符 3"/>
          <p:cNvSpPr>
            <a:spLocks noGrp="1"/>
          </p:cNvSpPr>
          <p:nvPr>
            <p:ph type="body" sz="half" idx="2"/>
            <p:custDataLst>
              <p:tags r:id="rId2"/>
            </p:custDataLst>
          </p:nvPr>
        </p:nvSpPr>
        <p:spPr>
          <a:xfrm>
            <a:off x="4762800" y="1166544"/>
            <a:ext cx="3920400" cy="3456427"/>
          </a:xfrm>
        </p:spPr>
        <p:txBody>
          <a:bodyPr vert="horz" lIns="90000" tIns="46800" rIns="90000" bIns="46800" rtlCol="0">
            <a:normAutofit/>
          </a:bodyPr>
          <a:lstStyle>
            <a:lvl1pPr marL="0" marR="0" lvl="0" indent="0" algn="l" defTabSz="914400" rtl="0" eaLnBrk="1" fontAlgn="auto" latinLnBrk="0" hangingPunct="1">
              <a:lnSpc>
                <a:spcPct val="130000"/>
              </a:lnSpc>
              <a:spcBef>
                <a:spcPts val="0"/>
              </a:spcBef>
              <a:spcAft>
                <a:spcPts val="600"/>
              </a:spcAft>
              <a:buFont typeface="Arial" panose="020B0604020202020204" pitchFamily="34" charset="0"/>
              <a:buNone/>
              <a:defRPr kumimoji="0" lang="zh-CN" altLang="en-US" sz="12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1pPr>
            <a:lvl2pPr marL="342900" indent="0" defTabSz="914400" eaLnBrk="1" fontAlgn="auto" latinLnBrk="0" hangingPunct="1">
              <a:buFont typeface="Arial" panose="020B0604020202020204" pitchFamily="34" charset="0"/>
              <a:buNone/>
              <a:tabLst>
                <a:tab pos="1609725" algn="l"/>
                <a:tab pos="1609725" algn="l"/>
                <a:tab pos="1609725" algn="l"/>
                <a:tab pos="1609725" algn="l"/>
              </a:tabLst>
              <a:defRPr u="none" strike="noStrike" kern="1200" cap="none" spc="150" normalizeH="0">
                <a:solidFill>
                  <a:schemeClr val="tx1">
                    <a:lumMod val="65000"/>
                    <a:lumOff val="35000"/>
                  </a:schemeClr>
                </a:solidFill>
                <a:uFillTx/>
                <a:latin typeface="Arial" panose="020B0604020202020204" pitchFamily="34" charset="0"/>
                <a:ea typeface="微软雅黑" panose="020B0503020204020204" pitchFamily="34" charset="-122"/>
              </a:defRPr>
            </a:lvl2pPr>
            <a:lvl3pPr eaLnBrk="1" fontAlgn="auto" latinLnBrk="0" hangingPunct="1">
              <a:buFont typeface="Arial" panose="020B0604020202020204" pitchFamily="34" charset="0"/>
              <a:buChar char="●"/>
              <a:defRPr u="none" strike="noStrike" kern="1200" cap="none" spc="150" normalizeH="0">
                <a:solidFill>
                  <a:schemeClr val="tx1">
                    <a:lumMod val="65000"/>
                    <a:lumOff val="35000"/>
                  </a:schemeClr>
                </a:solidFill>
                <a:uFillTx/>
                <a:latin typeface="Arial" panose="020B0604020202020204" pitchFamily="34" charset="0"/>
                <a:ea typeface="微软雅黑" panose="020B0503020204020204" pitchFamily="34" charset="-122"/>
              </a:defRPr>
            </a:lvl3pPr>
            <a:lvl4pPr eaLnBrk="1" fontAlgn="auto" latinLnBrk="0" hangingPunct="1">
              <a:defRPr u="none" strike="noStrike" kern="1200" cap="none" spc="150" normalizeH="0">
                <a:solidFill>
                  <a:schemeClr val="tx1">
                    <a:lumMod val="65000"/>
                    <a:lumOff val="35000"/>
                  </a:schemeClr>
                </a:solidFill>
                <a:uFillTx/>
                <a:latin typeface="Arial" panose="020B0604020202020204" pitchFamily="34" charset="0"/>
                <a:ea typeface="微软雅黑" panose="020B0503020204020204" pitchFamily="34" charset="-122"/>
              </a:defRPr>
            </a:lvl4pPr>
            <a:lvl5pPr eaLnBrk="1" fontAlgn="auto" latinLnBrk="0" hangingPunct="1">
              <a:defRPr u="none" strike="noStrike" kern="1200" cap="none" spc="150" normalizeH="0">
                <a:solidFill>
                  <a:schemeClr val="tx1">
                    <a:lumMod val="65000"/>
                    <a:lumOff val="35000"/>
                  </a:schemeClr>
                </a:solidFill>
                <a:uFillTx/>
                <a:latin typeface="Arial" panose="020B0604020202020204" pitchFamily="34" charset="0"/>
                <a:ea typeface="微软雅黑" panose="020B0503020204020204" pitchFamily="34" charset="-122"/>
              </a:defRPr>
            </a:lvl5pPr>
          </a:lstStyle>
          <a:p>
            <a:pPr lvl="0"/>
            <a:r>
              <a:rPr dirty="0">
                <a:sym typeface="+mn-ea"/>
              </a:rPr>
              <a:t>单击此处编辑母版文本样式</a:t>
            </a:r>
          </a:p>
        </p:txBody>
      </p:sp>
      <p:sp>
        <p:nvSpPr>
          <p:cNvPr id="5" name="日期占位符 4"/>
          <p:cNvSpPr>
            <a:spLocks noGrp="1"/>
          </p:cNvSpPr>
          <p:nvPr>
            <p:ph type="dt" sz="half" idx="10"/>
            <p:custDataLst>
              <p:tags r:id="rId3"/>
            </p:custDataLst>
          </p:nvPr>
        </p:nvSpPr>
        <p:spPr/>
        <p:txBody>
          <a:bodyPr/>
          <a:lstStyle/>
          <a:p>
            <a:fld id="{9EFD9D74-47D9-4702-A33C-335B63B48DBF}" type="datetimeFigureOut">
              <a:rPr lang="zh-CN" altLang="en-US" smtClean="0"/>
              <a:t>20/10/17</a:t>
            </a:fld>
            <a:endParaRPr lang="zh-CN" altLang="en-US" dirty="0"/>
          </a:p>
        </p:txBody>
      </p:sp>
      <p:sp>
        <p:nvSpPr>
          <p:cNvPr id="6" name="页脚占位符 5"/>
          <p:cNvSpPr>
            <a:spLocks noGrp="1"/>
          </p:cNvSpPr>
          <p:nvPr>
            <p:ph type="ftr" sz="quarter" idx="11"/>
            <p:custDataLst>
              <p:tags r:id="rId4"/>
            </p:custDataLst>
          </p:nvPr>
        </p:nvSpPr>
        <p:spPr/>
        <p:txBody>
          <a:bodyPr/>
          <a:lstStyle/>
          <a:p>
            <a:endParaRPr lang="zh-CN" altLang="en-US" dirty="0"/>
          </a:p>
        </p:txBody>
      </p:sp>
      <p:sp>
        <p:nvSpPr>
          <p:cNvPr id="7" name="灯片编号占位符 6"/>
          <p:cNvSpPr>
            <a:spLocks noGrp="1"/>
          </p:cNvSpPr>
          <p:nvPr>
            <p:ph type="sldNum" sz="quarter" idx="12"/>
            <p:custDataLst>
              <p:tags r:id="rId5"/>
            </p:custDataLst>
          </p:nvPr>
        </p:nvSpPr>
        <p:spPr/>
        <p:txBody>
          <a:bodyPr/>
          <a:lstStyle/>
          <a:p>
            <a:fld id="{FABC47A4-756D-490B-A52F-7D9E2C9FC05F}" type="slidenum">
              <a:rPr lang="zh-CN" altLang="en-US" smtClean="0"/>
              <a:t>‹#›</a:t>
            </a:fld>
            <a:endParaRPr lang="zh-CN" altLang="en-US"/>
          </a:p>
        </p:txBody>
      </p:sp>
      <p:sp>
        <p:nvSpPr>
          <p:cNvPr id="9" name="标题 8"/>
          <p:cNvSpPr>
            <a:spLocks noGrp="1"/>
          </p:cNvSpPr>
          <p:nvPr>
            <p:ph type="title"/>
            <p:custDataLst>
              <p:tags r:id="rId6"/>
            </p:custDataLst>
          </p:nvPr>
        </p:nvSpPr>
        <p:spPr/>
        <p:txBody>
          <a:bodyPr/>
          <a:lstStyle>
            <a:lvl1pPr>
              <a:defRPr baseline="0"/>
            </a:lvl1pPr>
          </a:lstStyle>
          <a:p>
            <a:r>
              <a:rPr lang="zh-CN" altLang="en-US"/>
              <a:t>单击此处编辑母版标题样式</a:t>
            </a:r>
          </a:p>
        </p:txBody>
      </p:sp>
    </p:spTree>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竖排标题与文本">
    <p:bg>
      <p:bgPr>
        <a:solidFill>
          <a:srgbClr val="FFFFFF"/>
        </a:solidFill>
        <a:effectLst/>
      </p:bgPr>
    </p:bg>
    <p:spTree>
      <p:nvGrpSpPr>
        <p:cNvPr id="1" name=""/>
        <p:cNvGrpSpPr/>
        <p:nvPr/>
      </p:nvGrpSpPr>
      <p:grpSpPr>
        <a:xfrm>
          <a:off x="0" y="0"/>
          <a:ext cx="0" cy="0"/>
          <a:chOff x="0" y="0"/>
          <a:chExt cx="0" cy="0"/>
        </a:xfrm>
      </p:grpSpPr>
      <p:sp>
        <p:nvSpPr>
          <p:cNvPr id="2" name="竖排标题 1"/>
          <p:cNvSpPr>
            <a:spLocks noGrp="1"/>
          </p:cNvSpPr>
          <p:nvPr>
            <p:ph type="title" orient="vert" hasCustomPrompt="1"/>
            <p:custDataLst>
              <p:tags r:id="rId1"/>
            </p:custDataLst>
          </p:nvPr>
        </p:nvSpPr>
        <p:spPr>
          <a:xfrm>
            <a:off x="7676100" y="685885"/>
            <a:ext cx="783000" cy="3772366"/>
          </a:xfrm>
        </p:spPr>
        <p:txBody>
          <a:bodyPr vert="eaVert" lIns="90000" tIns="46800" rIns="90000" bIns="46800" rtlCol="0" anchor="ctr" anchorCtr="0">
            <a:normAutofit/>
          </a:bodyPr>
          <a:lstStyle>
            <a:lvl1pPr marL="0" marR="0" lvl="0" algn="l" defTabSz="914400" rtl="0" eaLnBrk="1" fontAlgn="auto" latinLnBrk="0" hangingPunct="1">
              <a:lnSpc>
                <a:spcPct val="100000"/>
              </a:lnSpc>
              <a:spcAft>
                <a:spcPts val="0"/>
              </a:spcAft>
              <a:buNone/>
              <a:defRPr kumimoji="0" lang="zh-CN" altLang="en-US" sz="2100" b="1" i="0" u="none" strike="noStrike" kern="1200" cap="none" spc="30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j-cs"/>
                <a:sym typeface="+mn-ea"/>
              </a:defRPr>
            </a:lvl1pPr>
          </a:lstStyle>
          <a:p>
            <a:pPr lvl="0"/>
            <a:r>
              <a:rPr dirty="0">
                <a:sym typeface="+mn-ea"/>
              </a:rPr>
              <a:t>单击此处编辑标题</a:t>
            </a:r>
          </a:p>
        </p:txBody>
      </p:sp>
      <p:sp>
        <p:nvSpPr>
          <p:cNvPr id="3" name="竖排文字占位符 2"/>
          <p:cNvSpPr>
            <a:spLocks noGrp="1"/>
          </p:cNvSpPr>
          <p:nvPr>
            <p:ph type="body" orient="vert" idx="1"/>
            <p:custDataLst>
              <p:tags r:id="rId2"/>
            </p:custDataLst>
          </p:nvPr>
        </p:nvSpPr>
        <p:spPr>
          <a:xfrm>
            <a:off x="685800" y="685885"/>
            <a:ext cx="6876900" cy="3772366"/>
          </a:xfrm>
        </p:spPr>
        <p:txBody>
          <a:bodyPr vert="eaVert" lIns="46800" tIns="46800" rIns="46800" bIns="46800"/>
          <a:lstStyle>
            <a:lvl1pPr marL="171450" indent="-171450" eaLnBrk="1" fontAlgn="auto" latinLnBrk="0" hangingPunct="1">
              <a:lnSpc>
                <a:spcPct val="130000"/>
              </a:lnSpc>
              <a:spcAft>
                <a:spcPts val="1000"/>
              </a:spcAft>
              <a:buFont typeface="Arial" panose="020B0604020202020204" pitchFamily="34" charset="0"/>
              <a:buChar char="●"/>
              <a:defRPr u="none" strike="noStrike" kern="1200" cap="none" spc="150" normalizeH="0" baseline="0">
                <a:solidFill>
                  <a:schemeClr val="tx1">
                    <a:lumMod val="65000"/>
                    <a:lumOff val="35000"/>
                  </a:schemeClr>
                </a:solidFill>
                <a:uFillTx/>
              </a:defRPr>
            </a:lvl1pPr>
            <a:lvl2pPr marL="514350" indent="-171450" defTabSz="914400" eaLnBrk="1" fontAlgn="auto" latinLnBrk="0" hangingPunct="1">
              <a:lnSpc>
                <a:spcPct val="120000"/>
              </a:lnSpc>
              <a:spcAft>
                <a:spcPts val="600"/>
              </a:spcAft>
              <a:buFont typeface="Arial" panose="020B0604020202020204" pitchFamily="34" charset="0"/>
              <a:buChar char="●"/>
              <a:tabLst>
                <a:tab pos="1609725" algn="l"/>
                <a:tab pos="1609725" algn="l"/>
                <a:tab pos="1609725" algn="l"/>
                <a:tab pos="1609725" algn="l"/>
              </a:tabLst>
              <a:defRPr u="none" strike="noStrike" kern="1200" cap="none" spc="150" normalizeH="0" baseline="0">
                <a:solidFill>
                  <a:schemeClr val="tx1">
                    <a:lumMod val="65000"/>
                    <a:lumOff val="35000"/>
                  </a:schemeClr>
                </a:solidFill>
                <a:uFillTx/>
              </a:defRPr>
            </a:lvl2pPr>
            <a:lvl3pPr marL="857250" indent="-171450" eaLnBrk="1" fontAlgn="auto" latinLnBrk="0" hangingPunct="1">
              <a:lnSpc>
                <a:spcPct val="120000"/>
              </a:lnSpc>
              <a:spcAft>
                <a:spcPts val="600"/>
              </a:spcAft>
              <a:buFont typeface="Arial" panose="020B0604020202020204" pitchFamily="34" charset="0"/>
              <a:buChar char="●"/>
              <a:defRPr u="none" strike="noStrike" kern="1200" cap="none" spc="150" normalizeH="0" baseline="0">
                <a:solidFill>
                  <a:schemeClr val="tx1">
                    <a:lumMod val="65000"/>
                    <a:lumOff val="35000"/>
                  </a:schemeClr>
                </a:solidFill>
                <a:uFillTx/>
              </a:defRPr>
            </a:lvl3pPr>
            <a:lvl4pPr marL="1200150" indent="-171450" eaLnBrk="1" fontAlgn="auto" latinLnBrk="0" hangingPunct="1">
              <a:lnSpc>
                <a:spcPct val="120000"/>
              </a:lnSpc>
              <a:spcAft>
                <a:spcPts val="300"/>
              </a:spcAft>
              <a:buFont typeface="Wingdings" panose="05000000000000000000" charset="0"/>
              <a:buChar char=""/>
              <a:defRPr u="none" strike="noStrike" kern="1200" cap="none" spc="150" normalizeH="0" baseline="0">
                <a:solidFill>
                  <a:schemeClr val="tx1">
                    <a:lumMod val="65000"/>
                    <a:lumOff val="35000"/>
                  </a:schemeClr>
                </a:solidFill>
                <a:uFillTx/>
              </a:defRPr>
            </a:lvl4pPr>
            <a:lvl5pPr marL="1543050" indent="-171450" eaLnBrk="1" fontAlgn="auto" latinLnBrk="0" hangingPunct="1">
              <a:lnSpc>
                <a:spcPct val="120000"/>
              </a:lnSpc>
              <a:spcAft>
                <a:spcPts val="300"/>
              </a:spcAft>
              <a:buFont typeface="Arial" panose="020B0604020202020204" pitchFamily="34" charset="0"/>
              <a:buChar char="•"/>
              <a:defRPr u="none" strike="noStrike" kern="1200" cap="none" spc="150" normalizeH="0" baseline="0">
                <a:solidFill>
                  <a:schemeClr val="tx1">
                    <a:lumMod val="65000"/>
                    <a:lumOff val="35000"/>
                  </a:schemeClr>
                </a:solidFill>
                <a:uFillTx/>
              </a:defRPr>
            </a:lvl5p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4" name="日期占位符 3"/>
          <p:cNvSpPr>
            <a:spLocks noGrp="1"/>
          </p:cNvSpPr>
          <p:nvPr>
            <p:ph type="dt" sz="half" idx="10"/>
            <p:custDataLst>
              <p:tags r:id="rId3"/>
            </p:custDataLst>
          </p:nvPr>
        </p:nvSpPr>
        <p:spPr/>
        <p:txBody>
          <a:bodyPr/>
          <a:lstStyle/>
          <a:p>
            <a:fld id="{760FBDFE-C587-4B4C-A407-44438C67B59E}" type="datetimeFigureOut">
              <a:rPr lang="zh-CN" altLang="en-US" smtClean="0"/>
              <a:t>20/10/17</a:t>
            </a:fld>
            <a:endParaRPr lang="zh-CN" altLang="en-US"/>
          </a:p>
        </p:txBody>
      </p:sp>
      <p:sp>
        <p:nvSpPr>
          <p:cNvPr id="5" name="页脚占位符 4"/>
          <p:cNvSpPr>
            <a:spLocks noGrp="1"/>
          </p:cNvSpPr>
          <p:nvPr>
            <p:ph type="ftr" sz="quarter" idx="11"/>
            <p:custDataLst>
              <p:tags r:id="rId4"/>
            </p:custDataLst>
          </p:nvPr>
        </p:nvSpPr>
        <p:spPr/>
        <p:txBody>
          <a:bodyPr/>
          <a:lstStyle/>
          <a:p>
            <a:endParaRPr lang="zh-CN" altLang="en-US"/>
          </a:p>
        </p:txBody>
      </p:sp>
      <p:sp>
        <p:nvSpPr>
          <p:cNvPr id="6" name="灯片编号占位符 5"/>
          <p:cNvSpPr>
            <a:spLocks noGrp="1"/>
          </p:cNvSpPr>
          <p:nvPr>
            <p:ph type="sldNum" sz="quarter" idx="12"/>
            <p:custDataLst>
              <p:tags r:id="rId5"/>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内容">
    <p:bg>
      <p:bgPr>
        <a:solidFill>
          <a:srgbClr val="FFFFFF"/>
        </a:solidFill>
        <a:effectLst/>
      </p:bgPr>
    </p:bg>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1"/>
            </p:custDataLst>
          </p:nvPr>
        </p:nvSpPr>
        <p:spPr/>
        <p:txBody>
          <a:bodyPr/>
          <a:lstStyle/>
          <a:p>
            <a:fld id="{760FBDFE-C587-4B4C-A407-44438C67B59E}" type="datetimeFigureOut">
              <a:rPr lang="zh-CN" altLang="en-US" smtClean="0"/>
              <a:t>20/10/17</a:t>
            </a:fld>
            <a:endParaRPr lang="zh-CN" altLang="en-US"/>
          </a:p>
        </p:txBody>
      </p:sp>
      <p:sp>
        <p:nvSpPr>
          <p:cNvPr id="4" name="页脚占位符 3"/>
          <p:cNvSpPr>
            <a:spLocks noGrp="1"/>
          </p:cNvSpPr>
          <p:nvPr>
            <p:ph type="ftr" sz="quarter" idx="11"/>
            <p:custDataLst>
              <p:tags r:id="rId2"/>
            </p:custDataLst>
          </p:nvPr>
        </p:nvSpPr>
        <p:spPr/>
        <p:txBody>
          <a:bodyPr/>
          <a:lstStyle/>
          <a:p>
            <a:endParaRPr lang="zh-CN" altLang="en-US"/>
          </a:p>
        </p:txBody>
      </p:sp>
      <p:sp>
        <p:nvSpPr>
          <p:cNvPr id="5" name="灯片编号占位符 4"/>
          <p:cNvSpPr>
            <a:spLocks noGrp="1"/>
          </p:cNvSpPr>
          <p:nvPr>
            <p:ph type="sldNum" sz="quarter" idx="12"/>
            <p:custDataLst>
              <p:tags r:id="rId3"/>
            </p:custDataLst>
          </p:nvPr>
        </p:nvSpPr>
        <p:spPr/>
        <p:txBody>
          <a:bodyPr/>
          <a:lstStyle/>
          <a:p>
            <a:fld id="{49AE70B2-8BF9-45C0-BB95-33D1B9D3A854}" type="slidenum">
              <a:rPr lang="zh-CN" altLang="en-US" smtClean="0"/>
              <a:t>‹#›</a:t>
            </a:fld>
            <a:endParaRPr lang="zh-CN" altLang="en-US"/>
          </a:p>
        </p:txBody>
      </p:sp>
      <p:sp>
        <p:nvSpPr>
          <p:cNvPr id="7" name="内容占位符 6"/>
          <p:cNvSpPr>
            <a:spLocks noGrp="1"/>
          </p:cNvSpPr>
          <p:nvPr>
            <p:ph sz="quarter" idx="13"/>
            <p:custDataLst>
              <p:tags r:id="rId4"/>
            </p:custDataLst>
          </p:nvPr>
        </p:nvSpPr>
        <p:spPr>
          <a:xfrm>
            <a:off x="456300" y="580572"/>
            <a:ext cx="8229600" cy="4112608"/>
          </a:xfrm>
        </p:spPr>
        <p:txBody>
          <a:bodyPr/>
          <a:lstStyle>
            <a:lvl1pPr marL="171450" indent="-171450" eaLnBrk="1" fontAlgn="auto" latinLnBrk="0" hangingPunct="1">
              <a:lnSpc>
                <a:spcPct val="130000"/>
              </a:lnSpc>
              <a:buFont typeface="Arial" panose="020B0604020202020204" pitchFamily="34" charset="0"/>
              <a:buChar char="●"/>
              <a:defRPr u="none" strike="noStrike" kern="1200" cap="none" spc="150" normalizeH="0" baseline="0">
                <a:solidFill>
                  <a:schemeClr val="tx1">
                    <a:lumMod val="65000"/>
                    <a:lumOff val="35000"/>
                  </a:schemeClr>
                </a:solidFill>
                <a:uFillTx/>
              </a:defRPr>
            </a:lvl1pPr>
            <a:lvl2pPr marL="514350" indent="-171450" defTabSz="914400" eaLnBrk="1" fontAlgn="auto" latinLnBrk="0" hangingPunct="1">
              <a:lnSpc>
                <a:spcPct val="120000"/>
              </a:lnSpc>
              <a:buFont typeface="Arial" panose="020B0604020202020204" pitchFamily="34" charset="0"/>
              <a:buChar char="●"/>
              <a:tabLst>
                <a:tab pos="1609725" algn="l"/>
                <a:tab pos="1609725" algn="l"/>
                <a:tab pos="1609725" algn="l"/>
                <a:tab pos="1609725" algn="l"/>
              </a:tabLst>
              <a:defRPr u="none" strike="noStrike" kern="1200" cap="none" spc="150" normalizeH="0" baseline="0">
                <a:solidFill>
                  <a:schemeClr val="tx1">
                    <a:lumMod val="65000"/>
                    <a:lumOff val="35000"/>
                  </a:schemeClr>
                </a:solidFill>
                <a:uFillTx/>
              </a:defRPr>
            </a:lvl2pPr>
            <a:lvl3pPr marL="857250" indent="-171450" eaLnBrk="1" fontAlgn="auto" latinLnBrk="0" hangingPunct="1">
              <a:lnSpc>
                <a:spcPct val="120000"/>
              </a:lnSpc>
              <a:buFont typeface="Arial" panose="020B0604020202020204" pitchFamily="34" charset="0"/>
              <a:buChar char="●"/>
              <a:defRPr u="none" strike="noStrike" kern="1200" cap="none" spc="150" normalizeH="0" baseline="0">
                <a:solidFill>
                  <a:schemeClr val="tx1">
                    <a:lumMod val="65000"/>
                    <a:lumOff val="35000"/>
                  </a:schemeClr>
                </a:solidFill>
                <a:uFillTx/>
              </a:defRPr>
            </a:lvl3pPr>
            <a:lvl4pPr marL="1200150" indent="-171450" eaLnBrk="1" fontAlgn="auto" latinLnBrk="0" hangingPunct="1">
              <a:lnSpc>
                <a:spcPct val="120000"/>
              </a:lnSpc>
              <a:buFont typeface="Wingdings" panose="05000000000000000000" charset="0"/>
              <a:buChar char=""/>
              <a:defRPr u="none" strike="noStrike" kern="1200" cap="none" spc="150" normalizeH="0" baseline="0">
                <a:solidFill>
                  <a:schemeClr val="tx1">
                    <a:lumMod val="65000"/>
                    <a:lumOff val="35000"/>
                  </a:schemeClr>
                </a:solidFill>
                <a:uFillTx/>
              </a:defRPr>
            </a:lvl4pPr>
            <a:lvl5pPr marL="1543050" indent="-171450" eaLnBrk="1" fontAlgn="auto" latinLnBrk="0" hangingPunct="1">
              <a:lnSpc>
                <a:spcPct val="120000"/>
              </a:lnSpc>
              <a:buFont typeface="Arial" panose="020B0604020202020204" pitchFamily="34" charset="0"/>
              <a:buChar char="•"/>
              <a:defRPr u="none" strike="noStrike" kern="1200" cap="none" spc="150" normalizeH="0" baseline="0">
                <a:solidFill>
                  <a:schemeClr val="tx1">
                    <a:lumMod val="65000"/>
                    <a:lumOff val="35000"/>
                  </a:schemeClr>
                </a:solidFill>
                <a:uFillTx/>
              </a:defRPr>
            </a:lvl5p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Tree>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userDrawn="1">
  <p:cSld name="末尾幻灯片">
    <p:bg>
      <p:bgPr>
        <a:solidFill>
          <a:srgbClr val="FFFFFF"/>
        </a:solidFill>
        <a:effectLst/>
      </p:bgPr>
    </p:bg>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1"/>
            </p:custDataLst>
          </p:nvPr>
        </p:nvSpPr>
        <p:spPr/>
        <p:txBody>
          <a:bodyPr/>
          <a:lstStyle/>
          <a:p>
            <a:fld id="{760FBDFE-C587-4B4C-A407-44438C67B59E}" type="datetimeFigureOut">
              <a:rPr lang="zh-CN" altLang="en-US" smtClean="0"/>
              <a:t>20/10/17</a:t>
            </a:fld>
            <a:endParaRPr lang="zh-CN" altLang="en-US"/>
          </a:p>
        </p:txBody>
      </p:sp>
      <p:sp>
        <p:nvSpPr>
          <p:cNvPr id="4" name="页脚占位符 3"/>
          <p:cNvSpPr>
            <a:spLocks noGrp="1"/>
          </p:cNvSpPr>
          <p:nvPr>
            <p:ph type="ftr" sz="quarter" idx="11"/>
            <p:custDataLst>
              <p:tags r:id="rId2"/>
            </p:custDataLst>
          </p:nvPr>
        </p:nvSpPr>
        <p:spPr/>
        <p:txBody>
          <a:bodyPr/>
          <a:lstStyle/>
          <a:p>
            <a:endParaRPr lang="zh-CN" altLang="en-US"/>
          </a:p>
        </p:txBody>
      </p:sp>
      <p:sp>
        <p:nvSpPr>
          <p:cNvPr id="5" name="灯片编号占位符 4"/>
          <p:cNvSpPr>
            <a:spLocks noGrp="1"/>
          </p:cNvSpPr>
          <p:nvPr>
            <p:ph type="sldNum" sz="quarter" idx="12"/>
            <p:custDataLst>
              <p:tags r:id="rId3"/>
            </p:custDataLst>
          </p:nvPr>
        </p:nvSpPr>
        <p:spPr/>
        <p:txBody>
          <a:bodyPr/>
          <a:lstStyle/>
          <a:p>
            <a:fld id="{49AE70B2-8BF9-45C0-BB95-33D1B9D3A854}" type="slidenum">
              <a:rPr lang="zh-CN" altLang="en-US" smtClean="0"/>
              <a:t>‹#›</a:t>
            </a:fld>
            <a:endParaRPr lang="zh-CN" altLang="en-US"/>
          </a:p>
        </p:txBody>
      </p:sp>
      <p:sp>
        <p:nvSpPr>
          <p:cNvPr id="2" name="标题 1"/>
          <p:cNvSpPr>
            <a:spLocks noGrp="1"/>
          </p:cNvSpPr>
          <p:nvPr>
            <p:ph type="title" hasCustomPrompt="1"/>
            <p:custDataLst>
              <p:tags r:id="rId4"/>
            </p:custDataLst>
          </p:nvPr>
        </p:nvSpPr>
        <p:spPr>
          <a:xfrm>
            <a:off x="899100" y="1863230"/>
            <a:ext cx="7349400" cy="764194"/>
          </a:xfrm>
        </p:spPr>
        <p:txBody>
          <a:bodyPr vert="horz" lIns="90000" tIns="46800" rIns="90000" bIns="46800" rtlCol="0" anchor="t" anchorCtr="0">
            <a:normAutofit/>
          </a:bodyPr>
          <a:lstStyle>
            <a:lvl1pPr marL="0" marR="0" algn="ctr" defTabSz="914400" rtl="0" eaLnBrk="1" fontAlgn="auto" latinLnBrk="0" hangingPunct="1">
              <a:lnSpc>
                <a:spcPct val="100000"/>
              </a:lnSpc>
              <a:buNone/>
              <a:defRPr kumimoji="0" lang="zh-CN" altLang="en-US" sz="4500" b="1" i="0" u="none" strike="noStrike" kern="1200" cap="none" spc="300" normalizeH="0" baseline="0" noProof="1" dirty="0">
                <a:solidFill>
                  <a:schemeClr val="tx1">
                    <a:lumMod val="85000"/>
                    <a:lumOff val="15000"/>
                  </a:schemeClr>
                </a:solidFill>
                <a:effectLst/>
                <a:uFillTx/>
                <a:latin typeface="Arial" panose="020B0604020202020204" pitchFamily="34" charset="0"/>
                <a:ea typeface="微软雅黑" panose="020B0503020204020204" pitchFamily="34" charset="-122"/>
                <a:cs typeface="+mj-cs"/>
                <a:sym typeface="+mn-ea"/>
              </a:defRPr>
            </a:lvl1pPr>
          </a:lstStyle>
          <a:p>
            <a:pPr lvl="0"/>
            <a:r>
              <a:rPr>
                <a:sym typeface="+mn-ea"/>
              </a:rPr>
              <a:t>单击此处编辑标题</a:t>
            </a:r>
          </a:p>
        </p:txBody>
      </p:sp>
      <p:sp>
        <p:nvSpPr>
          <p:cNvPr id="7" name="文本占位符 6"/>
          <p:cNvSpPr>
            <a:spLocks noGrp="1"/>
          </p:cNvSpPr>
          <p:nvPr>
            <p:ph type="body" sz="quarter" idx="13"/>
            <p:custDataLst>
              <p:tags r:id="rId5"/>
            </p:custDataLst>
          </p:nvPr>
        </p:nvSpPr>
        <p:spPr>
          <a:xfrm>
            <a:off x="899100" y="2670630"/>
            <a:ext cx="7349400" cy="353744"/>
          </a:xfrm>
        </p:spPr>
        <p:txBody>
          <a:bodyPr lIns="90000" tIns="46800" rIns="90000" bIns="46800">
            <a:normAutofit/>
          </a:bodyPr>
          <a:lstStyle>
            <a:lvl1pPr marL="0" indent="0" algn="ctr">
              <a:lnSpc>
                <a:spcPct val="110000"/>
              </a:lnSpc>
              <a:buNone/>
              <a:defRPr sz="1800" spc="200" baseline="0">
                <a:solidFill>
                  <a:schemeClr val="tx1">
                    <a:lumMod val="65000"/>
                    <a:lumOff val="35000"/>
                  </a:schemeClr>
                </a:solidFill>
              </a:defRPr>
            </a:lvl1pPr>
          </a:lstStyle>
          <a:p>
            <a:pPr lvl="0"/>
            <a:r>
              <a:rPr lang="zh-CN" altLang="en-US" dirty="0"/>
              <a:t>单击此处编辑母版文本样式</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a:xfrm>
            <a:off x="426128" y="306333"/>
            <a:ext cx="8260672" cy="779707"/>
          </a:xfrm>
        </p:spPr>
        <p:txBody>
          <a:bodyPr/>
          <a:lstStyle/>
          <a:p>
            <a:r>
              <a:rPr lang="zh-CN" altLang="en-US"/>
              <a:t>单击此处编辑母版标题样式</a:t>
            </a:r>
            <a:endParaRPr lang="en-US"/>
          </a:p>
        </p:txBody>
      </p:sp>
      <p:sp>
        <p:nvSpPr>
          <p:cNvPr id="3" name="Content Placeholder 2"/>
          <p:cNvSpPr>
            <a:spLocks noGrp="1"/>
          </p:cNvSpPr>
          <p:nvPr>
            <p:ph sz="half" idx="1"/>
          </p:nvPr>
        </p:nvSpPr>
        <p:spPr>
          <a:xfrm>
            <a:off x="426128" y="1289529"/>
            <a:ext cx="4038600" cy="3306134"/>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Content Placeholder 3"/>
          <p:cNvSpPr>
            <a:spLocks noGrp="1"/>
          </p:cNvSpPr>
          <p:nvPr>
            <p:ph sz="half" idx="2"/>
          </p:nvPr>
        </p:nvSpPr>
        <p:spPr>
          <a:xfrm>
            <a:off x="4648200" y="1289529"/>
            <a:ext cx="4038600" cy="3306134"/>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5" name="Date Placeholder 4"/>
          <p:cNvSpPr>
            <a:spLocks noGrp="1"/>
          </p:cNvSpPr>
          <p:nvPr>
            <p:ph type="dt" sz="half" idx="10"/>
          </p:nvPr>
        </p:nvSpPr>
        <p:spPr/>
        <p:txBody>
          <a:bodyPr/>
          <a:lstStyle/>
          <a:p>
            <a:fld id="{AD03F8B0-DC90-4F24-9965-B99CE2D39518}" type="datetimeFigureOut">
              <a:rPr lang="zh-CN" altLang="en-US" smtClean="0"/>
              <a:t>20/10/17</a:t>
            </a:fld>
            <a:endParaRPr lang="zh-CN" altLang="en-US"/>
          </a:p>
        </p:txBody>
      </p:sp>
      <p:sp>
        <p:nvSpPr>
          <p:cNvPr id="6" name="Footer Placeholder 5"/>
          <p:cNvSpPr>
            <a:spLocks noGrp="1"/>
          </p:cNvSpPr>
          <p:nvPr>
            <p:ph type="ftr" sz="quarter" idx="11"/>
          </p:nvPr>
        </p:nvSpPr>
        <p:spPr>
          <a:xfrm>
            <a:off x="1130935" y="4768096"/>
            <a:ext cx="7621905" cy="273892"/>
          </a:xfrm>
        </p:spPr>
        <p:txBody>
          <a:bodyPr/>
          <a:lstStyle/>
          <a:p>
            <a:endParaRPr lang="zh-CN" altLang="en-US" dirty="0"/>
          </a:p>
        </p:txBody>
      </p:sp>
      <p:sp>
        <p:nvSpPr>
          <p:cNvPr id="7" name="Slide Number Placeholder 6"/>
          <p:cNvSpPr>
            <a:spLocks noGrp="1"/>
          </p:cNvSpPr>
          <p:nvPr>
            <p:ph type="sldNum" sz="quarter" idx="12"/>
          </p:nvPr>
        </p:nvSpPr>
        <p:spPr/>
        <p:txBody>
          <a:bodyPr/>
          <a:lstStyle/>
          <a:p>
            <a:fld id="{226A5DA0-3F0B-4660-9645-CD05A3FC641F}" type="slidenum">
              <a:rPr lang="zh-CN" altLang="en-US" smtClean="0"/>
              <a:t>‹#›</a:t>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426128" y="306333"/>
            <a:ext cx="8260672" cy="779707"/>
          </a:xfrm>
        </p:spPr>
        <p:txBody>
          <a:bodyPr/>
          <a:lstStyle>
            <a:lvl1pPr>
              <a:defRPr/>
            </a:lvl1pPr>
          </a:lstStyle>
          <a:p>
            <a:r>
              <a:rPr lang="zh-CN" altLang="en-US"/>
              <a:t>单击此处编辑母版标题样式</a:t>
            </a:r>
            <a:endParaRPr lang="en-US"/>
          </a:p>
        </p:txBody>
      </p:sp>
      <p:sp>
        <p:nvSpPr>
          <p:cNvPr id="3" name="Text Placeholder 2"/>
          <p:cNvSpPr>
            <a:spLocks noGrp="1"/>
          </p:cNvSpPr>
          <p:nvPr>
            <p:ph type="body" idx="1"/>
          </p:nvPr>
        </p:nvSpPr>
        <p:spPr>
          <a:xfrm>
            <a:off x="426128" y="1292054"/>
            <a:ext cx="4040188" cy="479905"/>
          </a:xfrm>
        </p:spPr>
        <p:txBody>
          <a:bodyPr anchor="b">
            <a:noAutofit/>
          </a:bodyPr>
          <a:lstStyle>
            <a:lvl1pPr marL="0" indent="0" algn="ctr">
              <a:buNone/>
              <a:defRPr sz="165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8035" indent="0">
              <a:buNone/>
              <a:defRPr sz="1200" b="1"/>
            </a:lvl7pPr>
            <a:lvl8pPr marL="2400935" indent="0">
              <a:buNone/>
              <a:defRPr sz="1200" b="1"/>
            </a:lvl8pPr>
            <a:lvl9pPr marL="2743835" indent="0">
              <a:buNone/>
              <a:defRPr sz="1200" b="1"/>
            </a:lvl9pPr>
          </a:lstStyle>
          <a:p>
            <a:pPr lvl="0"/>
            <a:r>
              <a:rPr lang="zh-CN" altLang="en-US"/>
              <a:t>单击此处编辑母版文本样式</a:t>
            </a:r>
          </a:p>
        </p:txBody>
      </p:sp>
      <p:sp>
        <p:nvSpPr>
          <p:cNvPr id="4" name="Content Placeholder 3"/>
          <p:cNvSpPr>
            <a:spLocks noGrp="1"/>
          </p:cNvSpPr>
          <p:nvPr>
            <p:ph sz="half" idx="2"/>
          </p:nvPr>
        </p:nvSpPr>
        <p:spPr>
          <a:xfrm>
            <a:off x="426128" y="1829120"/>
            <a:ext cx="4040188" cy="2766305"/>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5" name="Text Placeholder 4"/>
          <p:cNvSpPr>
            <a:spLocks noGrp="1"/>
          </p:cNvSpPr>
          <p:nvPr>
            <p:ph type="body" sz="quarter" idx="3"/>
          </p:nvPr>
        </p:nvSpPr>
        <p:spPr>
          <a:xfrm>
            <a:off x="4645025" y="1292054"/>
            <a:ext cx="4041775" cy="479905"/>
          </a:xfrm>
        </p:spPr>
        <p:txBody>
          <a:bodyPr anchor="b">
            <a:noAutofit/>
          </a:bodyPr>
          <a:lstStyle>
            <a:lvl1pPr marL="0" indent="0" algn="ctr">
              <a:buNone/>
              <a:defRPr sz="165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8035" indent="0">
              <a:buNone/>
              <a:defRPr sz="1200" b="1"/>
            </a:lvl7pPr>
            <a:lvl8pPr marL="2400935" indent="0">
              <a:buNone/>
              <a:defRPr sz="1200" b="1"/>
            </a:lvl8pPr>
            <a:lvl9pPr marL="2743835" indent="0">
              <a:buNone/>
              <a:defRPr sz="1200" b="1"/>
            </a:lvl9pPr>
          </a:lstStyle>
          <a:p>
            <a:pPr lvl="0"/>
            <a:r>
              <a:rPr lang="zh-CN" altLang="en-US"/>
              <a:t>单击此处编辑母版文本样式</a:t>
            </a:r>
          </a:p>
        </p:txBody>
      </p:sp>
      <p:sp>
        <p:nvSpPr>
          <p:cNvPr id="6" name="Content Placeholder 5"/>
          <p:cNvSpPr>
            <a:spLocks noGrp="1"/>
          </p:cNvSpPr>
          <p:nvPr>
            <p:ph sz="quarter" idx="4"/>
          </p:nvPr>
        </p:nvSpPr>
        <p:spPr>
          <a:xfrm>
            <a:off x="4645025" y="1829120"/>
            <a:ext cx="4041775" cy="2766305"/>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7" name="Date Placeholder 6"/>
          <p:cNvSpPr>
            <a:spLocks noGrp="1"/>
          </p:cNvSpPr>
          <p:nvPr>
            <p:ph type="dt" sz="half" idx="10"/>
          </p:nvPr>
        </p:nvSpPr>
        <p:spPr/>
        <p:txBody>
          <a:bodyPr/>
          <a:lstStyle/>
          <a:p>
            <a:fld id="{AD03F8B0-DC90-4F24-9965-B99CE2D39518}" type="datetimeFigureOut">
              <a:rPr lang="zh-CN" altLang="en-US" smtClean="0"/>
              <a:t>20/10/17</a:t>
            </a:fld>
            <a:endParaRPr lang="zh-CN" altLang="en-US"/>
          </a:p>
        </p:txBody>
      </p:sp>
      <p:sp>
        <p:nvSpPr>
          <p:cNvPr id="8" name="Footer Placeholder 7"/>
          <p:cNvSpPr>
            <a:spLocks noGrp="1"/>
          </p:cNvSpPr>
          <p:nvPr>
            <p:ph type="ftr" sz="quarter" idx="11"/>
          </p:nvPr>
        </p:nvSpPr>
        <p:spPr>
          <a:xfrm>
            <a:off x="1130935" y="4768096"/>
            <a:ext cx="7621905" cy="273892"/>
          </a:xfrm>
        </p:spPr>
        <p:txBody>
          <a:bodyPr/>
          <a:lstStyle/>
          <a:p>
            <a:endParaRPr lang="zh-CN" altLang="en-US" dirty="0"/>
          </a:p>
        </p:txBody>
      </p:sp>
      <p:sp>
        <p:nvSpPr>
          <p:cNvPr id="9" name="Slide Number Placeholder 8"/>
          <p:cNvSpPr>
            <a:spLocks noGrp="1"/>
          </p:cNvSpPr>
          <p:nvPr>
            <p:ph type="sldNum" sz="quarter" idx="12"/>
          </p:nvPr>
        </p:nvSpPr>
        <p:spPr/>
        <p:txBody>
          <a:bodyPr/>
          <a:lstStyle/>
          <a:p>
            <a:fld id="{226A5DA0-3F0B-4660-9645-CD05A3FC641F}" type="slidenum">
              <a:rPr lang="zh-CN" altLang="en-US" smtClean="0"/>
              <a:t>‹#›</a:t>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a:p>
        </p:txBody>
      </p:sp>
      <p:sp>
        <p:nvSpPr>
          <p:cNvPr id="3" name="Date Placeholder 2"/>
          <p:cNvSpPr>
            <a:spLocks noGrp="1"/>
          </p:cNvSpPr>
          <p:nvPr>
            <p:ph type="dt" sz="half" idx="10"/>
          </p:nvPr>
        </p:nvSpPr>
        <p:spPr/>
        <p:txBody>
          <a:bodyPr/>
          <a:lstStyle/>
          <a:p>
            <a:fld id="{AD03F8B0-DC90-4F24-9965-B99CE2D39518}" type="datetimeFigureOut">
              <a:rPr lang="zh-CN" altLang="en-US" smtClean="0"/>
              <a:t>20/10/17</a:t>
            </a:fld>
            <a:endParaRPr lang="zh-CN" altLang="en-US"/>
          </a:p>
        </p:txBody>
      </p:sp>
      <p:sp>
        <p:nvSpPr>
          <p:cNvPr id="4" name="Footer Placeholder 3"/>
          <p:cNvSpPr>
            <a:spLocks noGrp="1"/>
          </p:cNvSpPr>
          <p:nvPr>
            <p:ph type="ftr" sz="quarter" idx="11"/>
          </p:nvPr>
        </p:nvSpPr>
        <p:spPr>
          <a:xfrm>
            <a:off x="1130935" y="4768096"/>
            <a:ext cx="7621905" cy="273892"/>
          </a:xfrm>
        </p:spPr>
        <p:txBody>
          <a:bodyPr/>
          <a:lstStyle/>
          <a:p>
            <a:endParaRPr lang="zh-CN" altLang="en-US" dirty="0"/>
          </a:p>
        </p:txBody>
      </p:sp>
      <p:sp>
        <p:nvSpPr>
          <p:cNvPr id="5" name="Slide Number Placeholder 4"/>
          <p:cNvSpPr>
            <a:spLocks noGrp="1"/>
          </p:cNvSpPr>
          <p:nvPr>
            <p:ph type="sldNum" sz="quarter" idx="12"/>
          </p:nvPr>
        </p:nvSpPr>
        <p:spPr/>
        <p:txBody>
          <a:bodyPr/>
          <a:lstStyle/>
          <a:p>
            <a:fld id="{226A5DA0-3F0B-4660-9645-CD05A3FC641F}" type="slidenum">
              <a:rPr lang="zh-CN" altLang="en-US" smtClean="0"/>
              <a:t>‹#›</a:t>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5" name="Rectangle 4"/>
          <p:cNvSpPr/>
          <p:nvPr userDrawn="1"/>
        </p:nvSpPr>
        <p:spPr>
          <a:xfrm>
            <a:off x="0" y="0"/>
            <a:ext cx="9144000" cy="51444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useBgFill="1">
        <p:nvSpPr>
          <p:cNvPr id="11" name="Rounded Rectangle 10"/>
          <p:cNvSpPr/>
          <p:nvPr userDrawn="1"/>
        </p:nvSpPr>
        <p:spPr>
          <a:xfrm>
            <a:off x="91440" y="76213"/>
            <a:ext cx="8961120" cy="4999594"/>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2" name="Date Placeholder 1"/>
          <p:cNvSpPr>
            <a:spLocks noGrp="1"/>
          </p:cNvSpPr>
          <p:nvPr>
            <p:ph type="dt" sz="half" idx="10"/>
          </p:nvPr>
        </p:nvSpPr>
        <p:spPr/>
        <p:txBody>
          <a:bodyPr/>
          <a:lstStyle/>
          <a:p>
            <a:fld id="{AD03F8B0-DC90-4F24-9965-B99CE2D39518}" type="datetimeFigureOut">
              <a:rPr lang="zh-CN" altLang="en-US" smtClean="0"/>
              <a:t>20/10/17</a:t>
            </a:fld>
            <a:endParaRPr lang="zh-CN" altLang="en-US"/>
          </a:p>
        </p:txBody>
      </p:sp>
      <p:sp>
        <p:nvSpPr>
          <p:cNvPr id="3" name="Footer Placeholder 2"/>
          <p:cNvSpPr>
            <a:spLocks noGrp="1"/>
          </p:cNvSpPr>
          <p:nvPr>
            <p:ph type="ftr" sz="quarter" idx="11"/>
          </p:nvPr>
        </p:nvSpPr>
        <p:spPr>
          <a:xfrm>
            <a:off x="1130935" y="4768096"/>
            <a:ext cx="7621905" cy="273892"/>
          </a:xfrm>
        </p:spPr>
        <p:txBody>
          <a:bodyPr/>
          <a:lstStyle/>
          <a:p>
            <a:endParaRPr lang="zh-CN" altLang="en-US"/>
          </a:p>
        </p:txBody>
      </p:sp>
      <p:sp>
        <p:nvSpPr>
          <p:cNvPr id="4" name="Slide Number Placeholder 3"/>
          <p:cNvSpPr>
            <a:spLocks noGrp="1"/>
          </p:cNvSpPr>
          <p:nvPr>
            <p:ph type="sldNum" sz="quarter" idx="12"/>
          </p:nvPr>
        </p:nvSpPr>
        <p:spPr/>
        <p:txBody>
          <a:bodyPr/>
          <a:lstStyle/>
          <a:p>
            <a:fld id="{226A5DA0-3F0B-4660-9645-CD05A3FC641F}" type="slidenum">
              <a:rPr lang="zh-CN" altLang="en-US" smtClean="0"/>
              <a:t>‹#›</a:t>
            </a:fld>
            <a:endParaRPr lang="zh-CN" altLang="en-US"/>
          </a:p>
        </p:txBody>
      </p:sp>
      <p:sp>
        <p:nvSpPr>
          <p:cNvPr id="12" name="文本框 11"/>
          <p:cNvSpPr txBox="1"/>
          <p:nvPr userDrawn="1"/>
        </p:nvSpPr>
        <p:spPr>
          <a:xfrm>
            <a:off x="259715" y="4811395"/>
            <a:ext cx="5773420" cy="245110"/>
          </a:xfrm>
          <a:prstGeom prst="rect">
            <a:avLst/>
          </a:prstGeom>
          <a:noFill/>
          <a:ln w="9525">
            <a:noFill/>
          </a:ln>
        </p:spPr>
        <p:txBody>
          <a:bodyPr wrap="square">
            <a:spAutoFit/>
          </a:bodyPr>
          <a:lstStyle/>
          <a:p>
            <a:pPr indent="0"/>
            <a:r>
              <a:rPr lang="zh-CN" sz="1000" b="1" dirty="0">
                <a:latin typeface="微软雅黑" panose="020B0503020204020204" pitchFamily="34" charset="-122"/>
                <a:ea typeface="微软雅黑" panose="020B0503020204020204" pitchFamily="34" charset="-122"/>
                <a:cs typeface="微软雅黑" panose="020B0503020204020204" pitchFamily="34" charset="-122"/>
                <a:sym typeface="+mn-ea"/>
              </a:rPr>
              <a:t>本次课程为《现代物流学》精讲课</a:t>
            </a:r>
            <a:r>
              <a:rPr lang="en-US" altLang="zh-CN" sz="1000" b="1" dirty="0">
                <a:latin typeface="微软雅黑" panose="020B0503020204020204" pitchFamily="34" charset="-122"/>
                <a:ea typeface="微软雅黑" panose="020B0503020204020204" pitchFamily="34" charset="-122"/>
                <a:cs typeface="微软雅黑" panose="020B0503020204020204" pitchFamily="34" charset="-122"/>
                <a:sym typeface="+mn-ea"/>
              </a:rPr>
              <a:t>1</a:t>
            </a:r>
            <a:r>
              <a:rPr lang="zh-CN" sz="1000" b="1" dirty="0">
                <a:latin typeface="微软雅黑" panose="020B0503020204020204" pitchFamily="34" charset="-122"/>
                <a:ea typeface="微软雅黑" panose="020B0503020204020204" pitchFamily="34" charset="-122"/>
                <a:cs typeface="微软雅黑" panose="020B0503020204020204" pitchFamily="34" charset="-122"/>
                <a:sym typeface="+mn-ea"/>
              </a:rPr>
              <a:t>，如对内容有疑问，请登录</a:t>
            </a:r>
            <a:r>
              <a:rPr lang="en-US" altLang="zh-CN" sz="1000" b="1" dirty="0">
                <a:latin typeface="微软雅黑" panose="020B0503020204020204" pitchFamily="34" charset="-122"/>
                <a:ea typeface="微软雅黑" panose="020B0503020204020204" pitchFamily="34" charset="-122"/>
                <a:cs typeface="微软雅黑" panose="020B0503020204020204" pitchFamily="34" charset="-122"/>
                <a:sym typeface="+mn-ea"/>
              </a:rPr>
              <a:t>POKO</a:t>
            </a:r>
            <a:r>
              <a:rPr lang="zh-CN" altLang="en-US" sz="1000" b="1" dirty="0">
                <a:latin typeface="微软雅黑" panose="020B0503020204020204" pitchFamily="34" charset="-122"/>
                <a:ea typeface="微软雅黑" panose="020B0503020204020204" pitchFamily="34" charset="-122"/>
                <a:cs typeface="微软雅黑" panose="020B0503020204020204" pitchFamily="34" charset="-122"/>
                <a:sym typeface="+mn-ea"/>
              </a:rPr>
              <a:t>学院</a:t>
            </a:r>
            <a:r>
              <a:rPr lang="en-US" altLang="zh-CN" sz="1000" b="1" dirty="0">
                <a:latin typeface="微软雅黑" panose="020B0503020204020204" pitchFamily="34" charset="-122"/>
                <a:ea typeface="微软雅黑" panose="020B0503020204020204" pitchFamily="34" charset="-122"/>
                <a:cs typeface="微软雅黑" panose="020B0503020204020204" pitchFamily="34" charset="-122"/>
                <a:sym typeface="+mn-ea"/>
              </a:rPr>
              <a:t>APP</a:t>
            </a:r>
            <a:r>
              <a:rPr lang="zh-CN" altLang="en-US" sz="1000" b="1" dirty="0">
                <a:latin typeface="微软雅黑" panose="020B0503020204020204" pitchFamily="34" charset="-122"/>
                <a:ea typeface="微软雅黑" panose="020B0503020204020204" pitchFamily="34" charset="-122"/>
                <a:cs typeface="微软雅黑" panose="020B0503020204020204" pitchFamily="34" charset="-122"/>
                <a:sym typeface="+mn-ea"/>
              </a:rPr>
              <a:t>提交问题求助</a:t>
            </a:r>
            <a:endParaRPr lang="zh-CN" altLang="en-US" sz="1000" b="1" dirty="0">
              <a:latin typeface="微软雅黑" panose="020B0503020204020204" pitchFamily="34" charset="-122"/>
              <a:ea typeface="微软雅黑" panose="020B0503020204020204" pitchFamily="34" charset="-122"/>
              <a:cs typeface="微软雅黑" panose="020B0503020204020204" pitchFamily="34" charset="-122"/>
            </a:endParaRPr>
          </a:p>
        </p:txBody>
      </p:sp>
      <p:pic>
        <p:nvPicPr>
          <p:cNvPr id="7" name="图片 6" descr="POKO学院标"/>
          <p:cNvPicPr>
            <a:picLocks noChangeAspect="1"/>
          </p:cNvPicPr>
          <p:nvPr userDrawn="1"/>
        </p:nvPicPr>
        <p:blipFill>
          <a:blip r:embed="rId2"/>
          <a:stretch>
            <a:fillRect/>
          </a:stretch>
        </p:blipFill>
        <p:spPr>
          <a:xfrm>
            <a:off x="8088154" y="188161"/>
            <a:ext cx="773906" cy="774082"/>
          </a:xfrm>
          <a:prstGeom prst="rect">
            <a:avLst/>
          </a:prstGeom>
        </p:spPr>
      </p:pic>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11" name="Rectangle 10"/>
          <p:cNvSpPr/>
          <p:nvPr userDrawn="1"/>
        </p:nvSpPr>
        <p:spPr>
          <a:xfrm>
            <a:off x="0" y="0"/>
            <a:ext cx="9144000" cy="51444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useBgFill="1">
        <p:nvSpPr>
          <p:cNvPr id="12" name="Rounded Rectangle 11"/>
          <p:cNvSpPr/>
          <p:nvPr userDrawn="1"/>
        </p:nvSpPr>
        <p:spPr>
          <a:xfrm>
            <a:off x="91440" y="76213"/>
            <a:ext cx="8961120" cy="4999594"/>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3" name="Content Placeholder 2"/>
          <p:cNvSpPr>
            <a:spLocks noGrp="1"/>
          </p:cNvSpPr>
          <p:nvPr>
            <p:ph idx="1"/>
          </p:nvPr>
        </p:nvSpPr>
        <p:spPr>
          <a:xfrm>
            <a:off x="3886200" y="514440"/>
            <a:ext cx="4572000" cy="394404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5" name="Date Placeholder 4"/>
          <p:cNvSpPr>
            <a:spLocks noGrp="1"/>
          </p:cNvSpPr>
          <p:nvPr>
            <p:ph type="dt" sz="half" idx="10"/>
          </p:nvPr>
        </p:nvSpPr>
        <p:spPr/>
        <p:txBody>
          <a:bodyPr/>
          <a:lstStyle/>
          <a:p>
            <a:fld id="{AD03F8B0-DC90-4F24-9965-B99CE2D39518}" type="datetimeFigureOut">
              <a:rPr lang="zh-CN" altLang="en-US" smtClean="0"/>
              <a:t>20/10/17</a:t>
            </a:fld>
            <a:endParaRPr lang="zh-CN" altLang="en-US"/>
          </a:p>
        </p:txBody>
      </p:sp>
      <p:sp>
        <p:nvSpPr>
          <p:cNvPr id="6" name="Footer Placeholder 5"/>
          <p:cNvSpPr>
            <a:spLocks noGrp="1"/>
          </p:cNvSpPr>
          <p:nvPr>
            <p:ph type="ftr" sz="quarter" idx="11"/>
          </p:nvPr>
        </p:nvSpPr>
        <p:spPr>
          <a:xfrm>
            <a:off x="1130935" y="4768096"/>
            <a:ext cx="7621905" cy="273892"/>
          </a:xfrm>
        </p:spPr>
        <p:txBody>
          <a:bodyPr/>
          <a:lstStyle/>
          <a:p>
            <a:endParaRPr lang="zh-CN" altLang="en-US"/>
          </a:p>
        </p:txBody>
      </p:sp>
      <p:sp>
        <p:nvSpPr>
          <p:cNvPr id="7" name="Slide Number Placeholder 6"/>
          <p:cNvSpPr>
            <a:spLocks noGrp="1"/>
          </p:cNvSpPr>
          <p:nvPr>
            <p:ph type="sldNum" sz="quarter" idx="12"/>
          </p:nvPr>
        </p:nvSpPr>
        <p:spPr/>
        <p:txBody>
          <a:bodyPr/>
          <a:lstStyle/>
          <a:p>
            <a:fld id="{226A5DA0-3F0B-4660-9645-CD05A3FC641F}" type="slidenum">
              <a:rPr lang="zh-CN" altLang="en-US" smtClean="0"/>
              <a:t>‹#›</a:t>
            </a:fld>
            <a:endParaRPr lang="zh-CN" altLang="en-US"/>
          </a:p>
        </p:txBody>
      </p:sp>
      <p:sp>
        <p:nvSpPr>
          <p:cNvPr id="8" name="Rectangle 7"/>
          <p:cNvSpPr/>
          <p:nvPr userDrawn="1"/>
        </p:nvSpPr>
        <p:spPr>
          <a:xfrm>
            <a:off x="560034" y="1129482"/>
            <a:ext cx="2716566" cy="2643078"/>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0" name="Rectangle 9"/>
          <p:cNvSpPr/>
          <p:nvPr userDrawn="1"/>
        </p:nvSpPr>
        <p:spPr>
          <a:xfrm>
            <a:off x="676690" y="1232069"/>
            <a:ext cx="2483254" cy="2426170"/>
          </a:xfrm>
          <a:prstGeom prst="rect">
            <a:avLst/>
          </a:prstGeom>
          <a:solidFill>
            <a:srgbClr val="FFFFFF"/>
          </a:solidFill>
          <a:ln w="6350" cmpd="dbl">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4" name="Text Placeholder 3"/>
          <p:cNvSpPr>
            <a:spLocks noGrp="1"/>
          </p:cNvSpPr>
          <p:nvPr>
            <p:ph type="body" sz="half" idx="2"/>
          </p:nvPr>
        </p:nvSpPr>
        <p:spPr>
          <a:xfrm>
            <a:off x="769000" y="2229240"/>
            <a:ext cx="2298634" cy="1314680"/>
          </a:xfrm>
        </p:spPr>
        <p:txBody>
          <a:bodyPr/>
          <a:lstStyle>
            <a:lvl1pPr marL="0" indent="0">
              <a:spcBef>
                <a:spcPts val="300"/>
              </a:spcBef>
              <a:buNone/>
              <a:defRPr sz="1050">
                <a:solidFill>
                  <a:schemeClr val="accent1">
                    <a:lumMod val="50000"/>
                  </a:schemeClr>
                </a:solidFill>
              </a:defRPr>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8035" indent="0">
              <a:buNone/>
              <a:defRPr sz="675"/>
            </a:lvl7pPr>
            <a:lvl8pPr marL="2400935" indent="0">
              <a:buNone/>
              <a:defRPr sz="675"/>
            </a:lvl8pPr>
            <a:lvl9pPr marL="2743835" indent="0">
              <a:buNone/>
              <a:defRPr sz="675"/>
            </a:lvl9pPr>
          </a:lstStyle>
          <a:p>
            <a:pPr lvl="0"/>
            <a:r>
              <a:rPr lang="zh-CN" altLang="en-US"/>
              <a:t>单击此处编辑母版文本样式</a:t>
            </a:r>
          </a:p>
        </p:txBody>
      </p:sp>
      <p:sp>
        <p:nvSpPr>
          <p:cNvPr id="2" name="Title 1"/>
          <p:cNvSpPr>
            <a:spLocks noGrp="1"/>
          </p:cNvSpPr>
          <p:nvPr>
            <p:ph type="title"/>
          </p:nvPr>
        </p:nvSpPr>
        <p:spPr>
          <a:xfrm>
            <a:off x="769000" y="1300962"/>
            <a:ext cx="2298634" cy="893871"/>
          </a:xfrm>
        </p:spPr>
        <p:txBody>
          <a:bodyPr anchor="b">
            <a:normAutofit/>
          </a:bodyPr>
          <a:lstStyle>
            <a:lvl1pPr algn="l">
              <a:defRPr sz="1500" b="0">
                <a:solidFill>
                  <a:schemeClr val="accent1">
                    <a:lumMod val="75000"/>
                  </a:schemeClr>
                </a:solidFill>
              </a:defRPr>
            </a:lvl1pPr>
          </a:lstStyle>
          <a:p>
            <a:r>
              <a:rPr lang="zh-CN" altLang="en-US"/>
              <a:t>单击此处编辑母版标题样式</a:t>
            </a:r>
            <a:endParaRPr lang="en-US" dirty="0"/>
          </a:p>
        </p:txBody>
      </p:sp>
      <p:sp>
        <p:nvSpPr>
          <p:cNvPr id="13" name="文本框 12"/>
          <p:cNvSpPr txBox="1"/>
          <p:nvPr userDrawn="1"/>
        </p:nvSpPr>
        <p:spPr>
          <a:xfrm>
            <a:off x="259715" y="4811395"/>
            <a:ext cx="5773420" cy="245110"/>
          </a:xfrm>
          <a:prstGeom prst="rect">
            <a:avLst/>
          </a:prstGeom>
          <a:noFill/>
          <a:ln w="9525">
            <a:noFill/>
          </a:ln>
        </p:spPr>
        <p:txBody>
          <a:bodyPr wrap="square">
            <a:spAutoFit/>
          </a:bodyPr>
          <a:lstStyle/>
          <a:p>
            <a:pPr indent="0"/>
            <a:r>
              <a:rPr lang="zh-CN" sz="1000" b="1">
                <a:latin typeface="微软雅黑" panose="020B0503020204020204" pitchFamily="34" charset="-122"/>
                <a:ea typeface="微软雅黑" panose="020B0503020204020204" pitchFamily="34" charset="-122"/>
                <a:cs typeface="微软雅黑" panose="020B0503020204020204" pitchFamily="34" charset="-122"/>
                <a:sym typeface="+mn-ea"/>
              </a:rPr>
              <a:t>本次课程为《现代物流学》精讲课</a:t>
            </a:r>
            <a:r>
              <a:rPr lang="en-US" altLang="zh-CN" sz="1000" b="1">
                <a:latin typeface="微软雅黑" panose="020B0503020204020204" pitchFamily="34" charset="-122"/>
                <a:ea typeface="微软雅黑" panose="020B0503020204020204" pitchFamily="34" charset="-122"/>
                <a:cs typeface="微软雅黑" panose="020B0503020204020204" pitchFamily="34" charset="-122"/>
                <a:sym typeface="+mn-ea"/>
              </a:rPr>
              <a:t>2</a:t>
            </a:r>
            <a:r>
              <a:rPr lang="zh-CN" sz="1000" b="1">
                <a:latin typeface="微软雅黑" panose="020B0503020204020204" pitchFamily="34" charset="-122"/>
                <a:ea typeface="微软雅黑" panose="020B0503020204020204" pitchFamily="34" charset="-122"/>
                <a:cs typeface="微软雅黑" panose="020B0503020204020204" pitchFamily="34" charset="-122"/>
                <a:sym typeface="+mn-ea"/>
              </a:rPr>
              <a:t>，如对内容有疑问，请登录</a:t>
            </a:r>
            <a:r>
              <a:rPr lang="en-US" altLang="zh-CN" sz="1000" b="1">
                <a:latin typeface="微软雅黑" panose="020B0503020204020204" pitchFamily="34" charset="-122"/>
                <a:ea typeface="微软雅黑" panose="020B0503020204020204" pitchFamily="34" charset="-122"/>
                <a:cs typeface="微软雅黑" panose="020B0503020204020204" pitchFamily="34" charset="-122"/>
                <a:sym typeface="+mn-ea"/>
              </a:rPr>
              <a:t>POKO</a:t>
            </a:r>
            <a:r>
              <a:rPr lang="zh-CN" altLang="en-US" sz="1000" b="1">
                <a:latin typeface="微软雅黑" panose="020B0503020204020204" pitchFamily="34" charset="-122"/>
                <a:ea typeface="微软雅黑" panose="020B0503020204020204" pitchFamily="34" charset="-122"/>
                <a:cs typeface="微软雅黑" panose="020B0503020204020204" pitchFamily="34" charset="-122"/>
                <a:sym typeface="+mn-ea"/>
              </a:rPr>
              <a:t>学院</a:t>
            </a:r>
            <a:r>
              <a:rPr lang="en-US" altLang="zh-CN" sz="1000" b="1">
                <a:latin typeface="微软雅黑" panose="020B0503020204020204" pitchFamily="34" charset="-122"/>
                <a:ea typeface="微软雅黑" panose="020B0503020204020204" pitchFamily="34" charset="-122"/>
                <a:cs typeface="微软雅黑" panose="020B0503020204020204" pitchFamily="34" charset="-122"/>
                <a:sym typeface="+mn-ea"/>
              </a:rPr>
              <a:t>APP</a:t>
            </a:r>
            <a:r>
              <a:rPr lang="zh-CN" altLang="en-US" sz="1000" b="1">
                <a:latin typeface="微软雅黑" panose="020B0503020204020204" pitchFamily="34" charset="-122"/>
                <a:ea typeface="微软雅黑" panose="020B0503020204020204" pitchFamily="34" charset="-122"/>
                <a:cs typeface="微软雅黑" panose="020B0503020204020204" pitchFamily="34" charset="-122"/>
                <a:sym typeface="+mn-ea"/>
              </a:rPr>
              <a:t>提交问题求助</a:t>
            </a:r>
            <a:endParaRPr lang="zh-CN" altLang="en-US" sz="1000" b="1">
              <a:latin typeface="微软雅黑" panose="020B0503020204020204" pitchFamily="34" charset="-122"/>
              <a:ea typeface="微软雅黑" panose="020B0503020204020204" pitchFamily="34" charset="-122"/>
              <a:cs typeface="微软雅黑" panose="020B0503020204020204" pitchFamily="34" charset="-122"/>
            </a:endParaRPr>
          </a:p>
        </p:txBody>
      </p:sp>
      <p:pic>
        <p:nvPicPr>
          <p:cNvPr id="14" name="图片 13" descr="POKO学院标"/>
          <p:cNvPicPr>
            <a:picLocks noChangeAspect="1"/>
          </p:cNvPicPr>
          <p:nvPr userDrawn="1"/>
        </p:nvPicPr>
        <p:blipFill>
          <a:blip r:embed="rId2"/>
          <a:stretch>
            <a:fillRect/>
          </a:stretch>
        </p:blipFill>
        <p:spPr>
          <a:xfrm>
            <a:off x="8088154" y="188161"/>
            <a:ext cx="773906" cy="774082"/>
          </a:xfrm>
          <a:prstGeom prst="rect">
            <a:avLst/>
          </a:prstGeom>
        </p:spPr>
      </p:pic>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8" name="Rectangle 7"/>
          <p:cNvSpPr/>
          <p:nvPr userDrawn="1"/>
        </p:nvSpPr>
        <p:spPr>
          <a:xfrm>
            <a:off x="0" y="0"/>
            <a:ext cx="9144000" cy="51444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useBgFill="1">
        <p:nvSpPr>
          <p:cNvPr id="9" name="Rounded Rectangle 8"/>
          <p:cNvSpPr/>
          <p:nvPr userDrawn="1"/>
        </p:nvSpPr>
        <p:spPr>
          <a:xfrm>
            <a:off x="91440" y="76213"/>
            <a:ext cx="8961120" cy="4999594"/>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3" name="Picture Placeholder 2"/>
          <p:cNvSpPr>
            <a:spLocks noGrp="1"/>
          </p:cNvSpPr>
          <p:nvPr>
            <p:ph type="pic" idx="1"/>
          </p:nvPr>
        </p:nvSpPr>
        <p:spPr>
          <a:xfrm>
            <a:off x="685800" y="466159"/>
            <a:ext cx="7772400" cy="3249241"/>
          </a:xfrm>
          <a:solidFill>
            <a:schemeClr val="bg2"/>
          </a:solidFill>
          <a:ln>
            <a:noFill/>
          </a:ln>
          <a:effectLst>
            <a:softEdge rad="12700"/>
          </a:effectLst>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8035" indent="0">
              <a:buNone/>
              <a:defRPr sz="1500"/>
            </a:lvl7pPr>
            <a:lvl8pPr marL="2400935" indent="0">
              <a:buNone/>
              <a:defRPr sz="1500"/>
            </a:lvl8pPr>
            <a:lvl9pPr marL="2743835" indent="0">
              <a:buNone/>
              <a:defRPr sz="1500"/>
            </a:lvl9pPr>
          </a:lstStyle>
          <a:p>
            <a:r>
              <a:rPr lang="zh-CN" altLang="en-US"/>
              <a:t>单击图标添加图片</a:t>
            </a:r>
            <a:endParaRPr lang="en-US" dirty="0"/>
          </a:p>
        </p:txBody>
      </p:sp>
      <p:sp>
        <p:nvSpPr>
          <p:cNvPr id="5" name="Date Placeholder 4"/>
          <p:cNvSpPr>
            <a:spLocks noGrp="1"/>
          </p:cNvSpPr>
          <p:nvPr>
            <p:ph type="dt" sz="half" idx="10"/>
          </p:nvPr>
        </p:nvSpPr>
        <p:spPr/>
        <p:txBody>
          <a:bodyPr/>
          <a:lstStyle/>
          <a:p>
            <a:fld id="{AD03F8B0-DC90-4F24-9965-B99CE2D39518}" type="datetimeFigureOut">
              <a:rPr lang="zh-CN" altLang="en-US" smtClean="0"/>
              <a:t>20/10/17</a:t>
            </a:fld>
            <a:endParaRPr lang="zh-CN" altLang="en-US"/>
          </a:p>
        </p:txBody>
      </p:sp>
      <p:sp>
        <p:nvSpPr>
          <p:cNvPr id="7" name="Slide Number Placeholder 6"/>
          <p:cNvSpPr>
            <a:spLocks noGrp="1"/>
          </p:cNvSpPr>
          <p:nvPr>
            <p:ph type="sldNum" sz="quarter" idx="12"/>
          </p:nvPr>
        </p:nvSpPr>
        <p:spPr/>
        <p:txBody>
          <a:bodyPr/>
          <a:lstStyle/>
          <a:p>
            <a:fld id="{226A5DA0-3F0B-4660-9645-CD05A3FC641F}" type="slidenum">
              <a:rPr lang="zh-CN" altLang="en-US" smtClean="0"/>
              <a:t>‹#›</a:t>
            </a:fld>
            <a:endParaRPr lang="zh-CN" altLang="en-US"/>
          </a:p>
        </p:txBody>
      </p:sp>
      <p:sp>
        <p:nvSpPr>
          <p:cNvPr id="10" name="Rectangle 9"/>
          <p:cNvSpPr/>
          <p:nvPr userDrawn="1"/>
        </p:nvSpPr>
        <p:spPr>
          <a:xfrm>
            <a:off x="685800" y="3715400"/>
            <a:ext cx="7772400" cy="1028880"/>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2" name="Rectangle 11"/>
          <p:cNvSpPr/>
          <p:nvPr userDrawn="1"/>
        </p:nvSpPr>
        <p:spPr>
          <a:xfrm>
            <a:off x="761999" y="3772560"/>
            <a:ext cx="7600765" cy="902351"/>
          </a:xfrm>
          <a:prstGeom prst="rect">
            <a:avLst/>
          </a:prstGeom>
          <a:solidFill>
            <a:srgbClr val="FFFFFF"/>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6" name="Footer Placeholder 5"/>
          <p:cNvSpPr>
            <a:spLocks noGrp="1"/>
          </p:cNvSpPr>
          <p:nvPr>
            <p:ph type="ftr" sz="quarter" idx="11"/>
          </p:nvPr>
        </p:nvSpPr>
        <p:spPr>
          <a:xfrm>
            <a:off x="1130935" y="4768096"/>
            <a:ext cx="7621905" cy="273892"/>
          </a:xfrm>
        </p:spPr>
        <p:txBody>
          <a:bodyPr/>
          <a:lstStyle/>
          <a:p>
            <a:endParaRPr lang="zh-CN" altLang="en-US"/>
          </a:p>
        </p:txBody>
      </p:sp>
      <p:sp>
        <p:nvSpPr>
          <p:cNvPr id="13" name="Rectangle 12"/>
          <p:cNvSpPr/>
          <p:nvPr userDrawn="1"/>
        </p:nvSpPr>
        <p:spPr>
          <a:xfrm>
            <a:off x="914400" y="4229840"/>
            <a:ext cx="7328514" cy="338831"/>
          </a:xfrm>
          <a:prstGeom prst="rect">
            <a:avLst/>
          </a:prstGeom>
          <a:solidFill>
            <a:schemeClr val="accent1"/>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1" name="Rectangle 10"/>
          <p:cNvSpPr/>
          <p:nvPr userDrawn="1"/>
        </p:nvSpPr>
        <p:spPr>
          <a:xfrm>
            <a:off x="605589" y="3806856"/>
            <a:ext cx="7946136" cy="823104"/>
          </a:xfrm>
          <a:prstGeom prst="rect">
            <a:avLst/>
          </a:prstGeom>
          <a:no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4" name="Text Placeholder 3"/>
          <p:cNvSpPr>
            <a:spLocks noGrp="1"/>
          </p:cNvSpPr>
          <p:nvPr>
            <p:ph type="body" sz="half" idx="2"/>
          </p:nvPr>
        </p:nvSpPr>
        <p:spPr>
          <a:xfrm>
            <a:off x="956289" y="4243159"/>
            <a:ext cx="7244736" cy="301339"/>
          </a:xfrm>
        </p:spPr>
        <p:txBody>
          <a:bodyPr anchor="ctr">
            <a:normAutofit/>
          </a:bodyPr>
          <a:lstStyle>
            <a:lvl1pPr marL="0" indent="0" algn="ctr">
              <a:buNone/>
              <a:defRPr sz="1125" cap="all" spc="250" baseline="0">
                <a:solidFill>
                  <a:srgbClr val="FFFFFF"/>
                </a:solidFill>
              </a:defRPr>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8035" indent="0">
              <a:buNone/>
              <a:defRPr sz="675"/>
            </a:lvl7pPr>
            <a:lvl8pPr marL="2400935" indent="0">
              <a:buNone/>
              <a:defRPr sz="675"/>
            </a:lvl8pPr>
            <a:lvl9pPr marL="2743835" indent="0">
              <a:buNone/>
              <a:defRPr sz="675"/>
            </a:lvl9pPr>
          </a:lstStyle>
          <a:p>
            <a:pPr lvl="0"/>
            <a:r>
              <a:rPr lang="zh-CN" altLang="en-US"/>
              <a:t>单击此处编辑母版文本样式</a:t>
            </a:r>
          </a:p>
        </p:txBody>
      </p:sp>
      <p:sp>
        <p:nvSpPr>
          <p:cNvPr id="2" name="Title 1"/>
          <p:cNvSpPr>
            <a:spLocks noGrp="1"/>
          </p:cNvSpPr>
          <p:nvPr>
            <p:ph type="title"/>
          </p:nvPr>
        </p:nvSpPr>
        <p:spPr>
          <a:xfrm>
            <a:off x="914400" y="3829720"/>
            <a:ext cx="7328514" cy="392351"/>
          </a:xfrm>
        </p:spPr>
        <p:txBody>
          <a:bodyPr anchor="ctr" anchorCtr="0"/>
          <a:lstStyle>
            <a:lvl1pPr algn="ctr">
              <a:defRPr sz="1500" b="0">
                <a:solidFill>
                  <a:schemeClr val="accent1">
                    <a:lumMod val="75000"/>
                  </a:schemeClr>
                </a:solidFill>
              </a:defRPr>
            </a:lvl1pPr>
          </a:lstStyle>
          <a:p>
            <a:r>
              <a:rPr lang="zh-CN" altLang="en-US"/>
              <a:t>单击此处编辑母版标题样式</a:t>
            </a:r>
            <a:endParaRPr lang="en-US" dirty="0"/>
          </a:p>
        </p:txBody>
      </p:sp>
      <p:sp>
        <p:nvSpPr>
          <p:cNvPr id="15" name="文本框 14"/>
          <p:cNvSpPr txBox="1"/>
          <p:nvPr userDrawn="1"/>
        </p:nvSpPr>
        <p:spPr>
          <a:xfrm>
            <a:off x="259715" y="4811395"/>
            <a:ext cx="5773420" cy="245110"/>
          </a:xfrm>
          <a:prstGeom prst="rect">
            <a:avLst/>
          </a:prstGeom>
          <a:noFill/>
          <a:ln w="9525">
            <a:noFill/>
          </a:ln>
        </p:spPr>
        <p:txBody>
          <a:bodyPr wrap="square">
            <a:spAutoFit/>
          </a:bodyPr>
          <a:lstStyle/>
          <a:p>
            <a:pPr indent="0"/>
            <a:r>
              <a:rPr lang="zh-CN" sz="1000" b="1">
                <a:latin typeface="微软雅黑" panose="020B0503020204020204" pitchFamily="34" charset="-122"/>
                <a:ea typeface="微软雅黑" panose="020B0503020204020204" pitchFamily="34" charset="-122"/>
                <a:cs typeface="微软雅黑" panose="020B0503020204020204" pitchFamily="34" charset="-122"/>
                <a:sym typeface="+mn-ea"/>
              </a:rPr>
              <a:t>本次课程为《现代物流学》精讲课</a:t>
            </a:r>
            <a:r>
              <a:rPr lang="en-US" altLang="zh-CN" sz="1000" b="1">
                <a:latin typeface="微软雅黑" panose="020B0503020204020204" pitchFamily="34" charset="-122"/>
                <a:ea typeface="微软雅黑" panose="020B0503020204020204" pitchFamily="34" charset="-122"/>
                <a:cs typeface="微软雅黑" panose="020B0503020204020204" pitchFamily="34" charset="-122"/>
                <a:sym typeface="+mn-ea"/>
              </a:rPr>
              <a:t>2</a:t>
            </a:r>
            <a:r>
              <a:rPr lang="zh-CN" sz="1000" b="1">
                <a:latin typeface="微软雅黑" panose="020B0503020204020204" pitchFamily="34" charset="-122"/>
                <a:ea typeface="微软雅黑" panose="020B0503020204020204" pitchFamily="34" charset="-122"/>
                <a:cs typeface="微软雅黑" panose="020B0503020204020204" pitchFamily="34" charset="-122"/>
                <a:sym typeface="+mn-ea"/>
              </a:rPr>
              <a:t>，如对内容有疑问，请登录</a:t>
            </a:r>
            <a:r>
              <a:rPr lang="en-US" altLang="zh-CN" sz="1000" b="1">
                <a:latin typeface="微软雅黑" panose="020B0503020204020204" pitchFamily="34" charset="-122"/>
                <a:ea typeface="微软雅黑" panose="020B0503020204020204" pitchFamily="34" charset="-122"/>
                <a:cs typeface="微软雅黑" panose="020B0503020204020204" pitchFamily="34" charset="-122"/>
                <a:sym typeface="+mn-ea"/>
              </a:rPr>
              <a:t>POKO</a:t>
            </a:r>
            <a:r>
              <a:rPr lang="zh-CN" altLang="en-US" sz="1000" b="1">
                <a:latin typeface="微软雅黑" panose="020B0503020204020204" pitchFamily="34" charset="-122"/>
                <a:ea typeface="微软雅黑" panose="020B0503020204020204" pitchFamily="34" charset="-122"/>
                <a:cs typeface="微软雅黑" panose="020B0503020204020204" pitchFamily="34" charset="-122"/>
                <a:sym typeface="+mn-ea"/>
              </a:rPr>
              <a:t>学院</a:t>
            </a:r>
            <a:r>
              <a:rPr lang="en-US" altLang="zh-CN" sz="1000" b="1">
                <a:latin typeface="微软雅黑" panose="020B0503020204020204" pitchFamily="34" charset="-122"/>
                <a:ea typeface="微软雅黑" panose="020B0503020204020204" pitchFamily="34" charset="-122"/>
                <a:cs typeface="微软雅黑" panose="020B0503020204020204" pitchFamily="34" charset="-122"/>
                <a:sym typeface="+mn-ea"/>
              </a:rPr>
              <a:t>APP</a:t>
            </a:r>
            <a:r>
              <a:rPr lang="zh-CN" altLang="en-US" sz="1000" b="1">
                <a:latin typeface="微软雅黑" panose="020B0503020204020204" pitchFamily="34" charset="-122"/>
                <a:ea typeface="微软雅黑" panose="020B0503020204020204" pitchFamily="34" charset="-122"/>
                <a:cs typeface="微软雅黑" panose="020B0503020204020204" pitchFamily="34" charset="-122"/>
                <a:sym typeface="+mn-ea"/>
              </a:rPr>
              <a:t>提交问题求助</a:t>
            </a:r>
            <a:endParaRPr lang="zh-CN" altLang="en-US" sz="1000" b="1">
              <a:latin typeface="微软雅黑" panose="020B0503020204020204" pitchFamily="34" charset="-122"/>
              <a:ea typeface="微软雅黑" panose="020B0503020204020204" pitchFamily="34" charset="-122"/>
              <a:cs typeface="微软雅黑" panose="020B0503020204020204" pitchFamily="34" charset="-122"/>
            </a:endParaRPr>
          </a:p>
        </p:txBody>
      </p:sp>
      <p:pic>
        <p:nvPicPr>
          <p:cNvPr id="16" name="图片 15" descr="POKO学院标"/>
          <p:cNvPicPr>
            <a:picLocks noChangeAspect="1"/>
          </p:cNvPicPr>
          <p:nvPr userDrawn="1"/>
        </p:nvPicPr>
        <p:blipFill>
          <a:blip r:embed="rId2"/>
          <a:stretch>
            <a:fillRect/>
          </a:stretch>
        </p:blipFill>
        <p:spPr>
          <a:xfrm>
            <a:off x="8088154" y="188161"/>
            <a:ext cx="773906" cy="774082"/>
          </a:xfrm>
          <a:prstGeom prst="rect">
            <a:avLst/>
          </a:prstGeom>
        </p:spPr>
      </p:pic>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_rels/slideMaster2.xml.rels><?xml version="1.0" encoding="UTF-8" standalone="yes"?>
<Relationships xmlns="http://schemas.openxmlformats.org/package/2006/relationships"><Relationship Id="rId11" Type="http://schemas.openxmlformats.org/officeDocument/2006/relationships/slideLayout" Target="../slideLayouts/slideLayout23.xml"/><Relationship Id="rId12" Type="http://schemas.openxmlformats.org/officeDocument/2006/relationships/slideLayout" Target="../slideLayouts/slideLayout24.xml"/><Relationship Id="rId13" Type="http://schemas.openxmlformats.org/officeDocument/2006/relationships/theme" Target="../theme/theme2.xml"/><Relationship Id="rId14" Type="http://schemas.openxmlformats.org/officeDocument/2006/relationships/tags" Target="../tags/tag1.xml"/><Relationship Id="rId15" Type="http://schemas.openxmlformats.org/officeDocument/2006/relationships/tags" Target="../tags/tag2.xml"/><Relationship Id="rId16" Type="http://schemas.openxmlformats.org/officeDocument/2006/relationships/tags" Target="../tags/tag3.xml"/><Relationship Id="rId17" Type="http://schemas.openxmlformats.org/officeDocument/2006/relationships/tags" Target="../tags/tag4.xml"/><Relationship Id="rId18" Type="http://schemas.openxmlformats.org/officeDocument/2006/relationships/tags" Target="../tags/tag5.xml"/><Relationship Id="rId19" Type="http://schemas.openxmlformats.org/officeDocument/2006/relationships/tags" Target="../tags/tag6.xml"/><Relationship Id="rId1" Type="http://schemas.openxmlformats.org/officeDocument/2006/relationships/slideLayout" Target="../slideLayouts/slideLayout13.xml"/><Relationship Id="rId2" Type="http://schemas.openxmlformats.org/officeDocument/2006/relationships/slideLayout" Target="../slideLayouts/slideLayout14.xml"/><Relationship Id="rId3" Type="http://schemas.openxmlformats.org/officeDocument/2006/relationships/slideLayout" Target="../slideLayouts/slideLayout15.xml"/><Relationship Id="rId4" Type="http://schemas.openxmlformats.org/officeDocument/2006/relationships/slideLayout" Target="../slideLayouts/slideLayout16.xml"/><Relationship Id="rId5" Type="http://schemas.openxmlformats.org/officeDocument/2006/relationships/slideLayout" Target="../slideLayouts/slideLayout17.xml"/><Relationship Id="rId6" Type="http://schemas.openxmlformats.org/officeDocument/2006/relationships/slideLayout" Target="../slideLayouts/slideLayout18.xml"/><Relationship Id="rId7" Type="http://schemas.openxmlformats.org/officeDocument/2006/relationships/slideLayout" Target="../slideLayouts/slideLayout19.xml"/><Relationship Id="rId8" Type="http://schemas.openxmlformats.org/officeDocument/2006/relationships/slideLayout" Target="../slideLayouts/slideLayout20.xml"/><Relationship Id="rId9" Type="http://schemas.openxmlformats.org/officeDocument/2006/relationships/slideLayout" Target="../slideLayouts/slideLayout21.xml"/><Relationship Id="rId10" Type="http://schemas.openxmlformats.org/officeDocument/2006/relationships/slideLayout" Target="../slideLayouts/slideLayout22.xml"/></Relationships>
</file>

<file path=ppt/slideMasters/_rels/slideMaster3.xml.rels><?xml version="1.0" encoding="UTF-8" standalone="yes"?>
<Relationships xmlns="http://schemas.openxmlformats.org/package/2006/relationships"><Relationship Id="rId11" Type="http://schemas.openxmlformats.org/officeDocument/2006/relationships/slideLayout" Target="../slideLayouts/slideLayout35.xml"/><Relationship Id="rId12" Type="http://schemas.openxmlformats.org/officeDocument/2006/relationships/theme" Target="../theme/theme3.xml"/><Relationship Id="rId13" Type="http://schemas.openxmlformats.org/officeDocument/2006/relationships/tags" Target="../tags/tag63.xml"/><Relationship Id="rId14" Type="http://schemas.openxmlformats.org/officeDocument/2006/relationships/tags" Target="../tags/tag64.xml"/><Relationship Id="rId15" Type="http://schemas.openxmlformats.org/officeDocument/2006/relationships/tags" Target="../tags/tag65.xml"/><Relationship Id="rId16" Type="http://schemas.openxmlformats.org/officeDocument/2006/relationships/tags" Target="../tags/tag66.xml"/><Relationship Id="rId17" Type="http://schemas.openxmlformats.org/officeDocument/2006/relationships/tags" Target="../tags/tag67.xml"/><Relationship Id="rId18" Type="http://schemas.openxmlformats.org/officeDocument/2006/relationships/tags" Target="../tags/tag68.xml"/><Relationship Id="rId1" Type="http://schemas.openxmlformats.org/officeDocument/2006/relationships/slideLayout" Target="../slideLayouts/slideLayout25.xml"/><Relationship Id="rId2" Type="http://schemas.openxmlformats.org/officeDocument/2006/relationships/slideLayout" Target="../slideLayouts/slideLayout26.xml"/><Relationship Id="rId3" Type="http://schemas.openxmlformats.org/officeDocument/2006/relationships/slideLayout" Target="../slideLayouts/slideLayout27.xml"/><Relationship Id="rId4" Type="http://schemas.openxmlformats.org/officeDocument/2006/relationships/slideLayout" Target="../slideLayouts/slideLayout28.xml"/><Relationship Id="rId5" Type="http://schemas.openxmlformats.org/officeDocument/2006/relationships/slideLayout" Target="../slideLayouts/slideLayout29.xml"/><Relationship Id="rId6" Type="http://schemas.openxmlformats.org/officeDocument/2006/relationships/slideLayout" Target="../slideLayouts/slideLayout30.xml"/><Relationship Id="rId7" Type="http://schemas.openxmlformats.org/officeDocument/2006/relationships/slideLayout" Target="../slideLayouts/slideLayout31.xml"/><Relationship Id="rId8" Type="http://schemas.openxmlformats.org/officeDocument/2006/relationships/slideLayout" Target="../slideLayouts/slideLayout32.xml"/><Relationship Id="rId9" Type="http://schemas.openxmlformats.org/officeDocument/2006/relationships/slideLayout" Target="../slideLayouts/slideLayout33.xml"/><Relationship Id="rId10" Type="http://schemas.openxmlformats.org/officeDocument/2006/relationships/slideLayout" Target="../slideLayouts/slideLayout3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p:cNvSpPr/>
          <p:nvPr userDrawn="1"/>
        </p:nvSpPr>
        <p:spPr>
          <a:xfrm>
            <a:off x="0" y="0"/>
            <a:ext cx="9144000" cy="51444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useBgFill="1">
        <p:nvSpPr>
          <p:cNvPr id="7" name="Rounded Rectangle 6"/>
          <p:cNvSpPr/>
          <p:nvPr userDrawn="1"/>
        </p:nvSpPr>
        <p:spPr>
          <a:xfrm>
            <a:off x="91440" y="76213"/>
            <a:ext cx="8961120" cy="4999594"/>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3" name="Text Placeholder 2"/>
          <p:cNvSpPr>
            <a:spLocks noGrp="1"/>
          </p:cNvSpPr>
          <p:nvPr>
            <p:ph type="body" idx="1"/>
          </p:nvPr>
        </p:nvSpPr>
        <p:spPr>
          <a:xfrm>
            <a:off x="457200" y="1314680"/>
            <a:ext cx="8229600" cy="3280746"/>
          </a:xfrm>
          <a:prstGeom prst="rect">
            <a:avLst/>
          </a:prstGeom>
        </p:spPr>
        <p:txBody>
          <a:bodyPr vert="horz" lIns="91440" tIns="45720" rIns="91440" bIns="45720" rtlCol="0">
            <a:normAutofit/>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2"/>
          </p:nvPr>
        </p:nvSpPr>
        <p:spPr>
          <a:xfrm>
            <a:off x="457200" y="4768096"/>
            <a:ext cx="2133600" cy="273892"/>
          </a:xfrm>
          <a:prstGeom prst="rect">
            <a:avLst/>
          </a:prstGeom>
        </p:spPr>
        <p:txBody>
          <a:bodyPr vert="horz" lIns="91440" tIns="45720" rIns="91440" bIns="45720" rtlCol="0" anchor="ctr"/>
          <a:lstStyle>
            <a:lvl1pPr algn="l">
              <a:defRPr sz="900">
                <a:solidFill>
                  <a:schemeClr val="tx2"/>
                </a:solidFill>
              </a:defRPr>
            </a:lvl1pPr>
          </a:lstStyle>
          <a:p>
            <a:fld id="{AD03F8B0-DC90-4F24-9965-B99CE2D39518}" type="datetimeFigureOut">
              <a:rPr lang="zh-CN" altLang="en-US" smtClean="0"/>
              <a:t>20/10/17</a:t>
            </a:fld>
            <a:endParaRPr lang="zh-CN" altLang="en-US"/>
          </a:p>
        </p:txBody>
      </p:sp>
      <p:sp>
        <p:nvSpPr>
          <p:cNvPr id="6" name="Slide Number Placeholder 5"/>
          <p:cNvSpPr>
            <a:spLocks noGrp="1"/>
          </p:cNvSpPr>
          <p:nvPr>
            <p:ph type="sldNum" sz="quarter" idx="4"/>
          </p:nvPr>
        </p:nvSpPr>
        <p:spPr>
          <a:xfrm>
            <a:off x="6553200" y="4768096"/>
            <a:ext cx="2133600" cy="273892"/>
          </a:xfrm>
          <a:prstGeom prst="rect">
            <a:avLst/>
          </a:prstGeom>
        </p:spPr>
        <p:txBody>
          <a:bodyPr vert="horz" lIns="91440" tIns="45720" rIns="91440" bIns="45720" rtlCol="0" anchor="ctr"/>
          <a:lstStyle>
            <a:lvl1pPr algn="r">
              <a:defRPr sz="900">
                <a:solidFill>
                  <a:schemeClr val="tx2"/>
                </a:solidFill>
              </a:defRPr>
            </a:lvl1pPr>
          </a:lstStyle>
          <a:p>
            <a:fld id="{226A5DA0-3F0B-4660-9645-CD05A3FC641F}" type="slidenum">
              <a:rPr lang="zh-CN" altLang="en-US" smtClean="0"/>
              <a:t>‹#›</a:t>
            </a:fld>
            <a:endParaRPr lang="zh-CN" altLang="en-US"/>
          </a:p>
        </p:txBody>
      </p:sp>
      <p:sp>
        <p:nvSpPr>
          <p:cNvPr id="9" name="Rectangle 8"/>
          <p:cNvSpPr/>
          <p:nvPr userDrawn="1"/>
        </p:nvSpPr>
        <p:spPr>
          <a:xfrm>
            <a:off x="274320" y="208661"/>
            <a:ext cx="8595360" cy="994584"/>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350" kern="1200">
              <a:solidFill>
                <a:schemeClr val="lt1"/>
              </a:solidFill>
              <a:latin typeface="+mn-lt"/>
              <a:ea typeface="+mn-ea"/>
              <a:cs typeface="+mn-cs"/>
            </a:endParaRPr>
          </a:p>
        </p:txBody>
      </p:sp>
      <p:sp>
        <p:nvSpPr>
          <p:cNvPr id="10" name="Rectangle 9"/>
          <p:cNvSpPr/>
          <p:nvPr userDrawn="1"/>
        </p:nvSpPr>
        <p:spPr>
          <a:xfrm>
            <a:off x="372863" y="279695"/>
            <a:ext cx="8380520" cy="839087"/>
          </a:xfrm>
          <a:prstGeom prst="rect">
            <a:avLst/>
          </a:prstGeom>
          <a:solidFill>
            <a:srgbClr val="FFFFFF"/>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2" name="Title Placeholder 1"/>
          <p:cNvSpPr>
            <a:spLocks noGrp="1"/>
          </p:cNvSpPr>
          <p:nvPr>
            <p:ph type="title"/>
          </p:nvPr>
        </p:nvSpPr>
        <p:spPr>
          <a:xfrm>
            <a:off x="426128" y="306333"/>
            <a:ext cx="8260672" cy="779707"/>
          </a:xfrm>
          <a:prstGeom prst="rect">
            <a:avLst/>
          </a:prstGeom>
        </p:spPr>
        <p:txBody>
          <a:bodyPr vert="horz" lIns="91440" tIns="45720" rIns="91440" bIns="45720" rtlCol="0" anchor="ctr">
            <a:normAutofit/>
          </a:bodyPr>
          <a:lstStyle/>
          <a:p>
            <a:r>
              <a:rPr lang="zh-CN" altLang="en-US"/>
              <a:t>单击此处编辑母版标题样式</a:t>
            </a:r>
            <a:endParaRPr lang="en-US" dirty="0"/>
          </a:p>
        </p:txBody>
      </p:sp>
      <p:sp>
        <p:nvSpPr>
          <p:cNvPr id="12" name="文本框 11"/>
          <p:cNvSpPr txBox="1"/>
          <p:nvPr userDrawn="1"/>
        </p:nvSpPr>
        <p:spPr>
          <a:xfrm>
            <a:off x="259715" y="4811395"/>
            <a:ext cx="5773420" cy="245110"/>
          </a:xfrm>
          <a:prstGeom prst="rect">
            <a:avLst/>
          </a:prstGeom>
          <a:noFill/>
          <a:ln w="9525">
            <a:noFill/>
          </a:ln>
        </p:spPr>
        <p:txBody>
          <a:bodyPr wrap="square">
            <a:spAutoFit/>
          </a:bodyPr>
          <a:lstStyle/>
          <a:p>
            <a:pPr indent="0"/>
            <a:r>
              <a:rPr lang="zh-CN" sz="1000" b="1" dirty="0">
                <a:latin typeface="微软雅黑" panose="020B0503020204020204" pitchFamily="34" charset="-122"/>
                <a:ea typeface="微软雅黑" panose="020B0503020204020204" pitchFamily="34" charset="-122"/>
                <a:cs typeface="微软雅黑" panose="020B0503020204020204" pitchFamily="34" charset="-122"/>
                <a:sym typeface="+mn-ea"/>
              </a:rPr>
              <a:t>本次课程为《</a:t>
            </a:r>
            <a:r>
              <a:rPr lang="zh-CN" altLang="en-US" sz="1000" b="1" dirty="0">
                <a:latin typeface="微软雅黑" panose="020B0503020204020204" pitchFamily="34" charset="-122"/>
                <a:ea typeface="微软雅黑" panose="020B0503020204020204" pitchFamily="34" charset="-122"/>
                <a:cs typeface="微软雅黑" panose="020B0503020204020204" pitchFamily="34" charset="-122"/>
                <a:sym typeface="+mn-ea"/>
              </a:rPr>
              <a:t>工商管理专业知识与实务</a:t>
            </a:r>
            <a:r>
              <a:rPr lang="zh-CN" sz="1000" b="1" dirty="0">
                <a:latin typeface="微软雅黑" panose="020B0503020204020204" pitchFamily="34" charset="-122"/>
                <a:ea typeface="微软雅黑" panose="020B0503020204020204" pitchFamily="34" charset="-122"/>
                <a:cs typeface="微软雅黑" panose="020B0503020204020204" pitchFamily="34" charset="-122"/>
                <a:sym typeface="+mn-ea"/>
              </a:rPr>
              <a:t>》</a:t>
            </a:r>
            <a:r>
              <a:rPr lang="en-US" altLang="zh-CN" sz="1000" b="1" dirty="0">
                <a:latin typeface="微软雅黑" panose="020B0503020204020204" pitchFamily="34" charset="-122"/>
                <a:ea typeface="微软雅黑" panose="020B0503020204020204" pitchFamily="34" charset="-122"/>
                <a:cs typeface="微软雅黑" panose="020B0503020204020204" pitchFamily="34" charset="-122"/>
                <a:sym typeface="+mn-ea"/>
              </a:rPr>
              <a:t>10—11</a:t>
            </a:r>
            <a:endParaRPr lang="zh-CN" altLang="en-US" sz="1000" b="1" dirty="0">
              <a:latin typeface="微软雅黑" panose="020B0503020204020204" pitchFamily="34" charset="-122"/>
              <a:ea typeface="微软雅黑" panose="020B0503020204020204" pitchFamily="34" charset="-122"/>
              <a:cs typeface="微软雅黑" panose="020B0503020204020204" pitchFamily="34" charset="-122"/>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87" r:id="rId12"/>
  </p:sldLayoutIdLst>
  <p:txStyles>
    <p:titleStyle>
      <a:lvl1pPr algn="ctr" defTabSz="685800" rtl="0" eaLnBrk="1" latinLnBrk="0" hangingPunct="1">
        <a:spcBef>
          <a:spcPct val="0"/>
        </a:spcBef>
        <a:buNone/>
        <a:defRPr sz="2625" kern="1200" cap="all" baseline="0">
          <a:solidFill>
            <a:schemeClr val="accent1">
              <a:lumMod val="75000"/>
            </a:schemeClr>
          </a:solidFill>
          <a:latin typeface="+mj-lt"/>
          <a:ea typeface="+mj-ea"/>
          <a:cs typeface="+mj-cs"/>
        </a:defRPr>
      </a:lvl1pPr>
    </p:titleStyle>
    <p:bodyStyle>
      <a:lvl1pPr marL="257175" indent="-171450" algn="l" defTabSz="685800" rtl="0" eaLnBrk="1" latinLnBrk="0" hangingPunct="1">
        <a:spcBef>
          <a:spcPct val="15000"/>
        </a:spcBef>
        <a:buClr>
          <a:schemeClr val="accent1"/>
        </a:buClr>
        <a:buFont typeface="Arial" panose="020B0604020202020204" pitchFamily="34" charset="0"/>
        <a:buChar char="•"/>
        <a:defRPr sz="1800" kern="1200">
          <a:solidFill>
            <a:schemeClr val="tx2"/>
          </a:solidFill>
          <a:latin typeface="+mn-lt"/>
          <a:ea typeface="+mn-ea"/>
          <a:cs typeface="+mn-cs"/>
        </a:defRPr>
      </a:lvl1pPr>
      <a:lvl2pPr marL="480060" indent="-171450" algn="l" defTabSz="685800" rtl="0" eaLnBrk="1" latinLnBrk="0" hangingPunct="1">
        <a:spcBef>
          <a:spcPct val="15000"/>
        </a:spcBef>
        <a:buClr>
          <a:schemeClr val="accent2"/>
        </a:buClr>
        <a:buFont typeface="Arial" panose="020B0604020202020204" pitchFamily="34" charset="0"/>
        <a:buChar char="•"/>
        <a:defRPr sz="1500" kern="1200">
          <a:solidFill>
            <a:schemeClr val="tx2"/>
          </a:solidFill>
          <a:latin typeface="+mn-lt"/>
          <a:ea typeface="+mn-ea"/>
          <a:cs typeface="+mn-cs"/>
        </a:defRPr>
      </a:lvl2pPr>
      <a:lvl3pPr marL="685800" indent="-171450" algn="l" defTabSz="685800" rtl="0" eaLnBrk="1" latinLnBrk="0" hangingPunct="1">
        <a:spcBef>
          <a:spcPct val="15000"/>
        </a:spcBef>
        <a:buClr>
          <a:schemeClr val="accent3"/>
        </a:buClr>
        <a:buFont typeface="Arial" panose="020B0604020202020204" pitchFamily="34" charset="0"/>
        <a:buChar char="•"/>
        <a:defRPr sz="1350" kern="1200">
          <a:solidFill>
            <a:schemeClr val="tx2"/>
          </a:solidFill>
          <a:latin typeface="+mn-lt"/>
          <a:ea typeface="+mn-ea"/>
          <a:cs typeface="+mn-cs"/>
        </a:defRPr>
      </a:lvl3pPr>
      <a:lvl4pPr marL="960120" indent="-171450" algn="l" defTabSz="685800" rtl="0" eaLnBrk="1" latinLnBrk="0" hangingPunct="1">
        <a:spcBef>
          <a:spcPct val="15000"/>
        </a:spcBef>
        <a:buClr>
          <a:schemeClr val="accent4"/>
        </a:buClr>
        <a:buFont typeface="Arial" panose="020B0604020202020204" pitchFamily="34" charset="0"/>
        <a:buChar char="•"/>
        <a:defRPr sz="1200" kern="1200">
          <a:solidFill>
            <a:schemeClr val="tx2"/>
          </a:solidFill>
          <a:latin typeface="+mn-lt"/>
          <a:ea typeface="+mn-ea"/>
          <a:cs typeface="+mn-cs"/>
        </a:defRPr>
      </a:lvl4pPr>
      <a:lvl5pPr marL="1165860" indent="-171450" algn="l" defTabSz="685800" rtl="0" eaLnBrk="1" latinLnBrk="0" hangingPunct="1">
        <a:spcBef>
          <a:spcPct val="15000"/>
        </a:spcBef>
        <a:buClr>
          <a:schemeClr val="accent5"/>
        </a:buClr>
        <a:buFont typeface="Arial" panose="020B0604020202020204" pitchFamily="34" charset="0"/>
        <a:buChar char="•"/>
        <a:defRPr sz="1200" kern="1200" baseline="0">
          <a:solidFill>
            <a:schemeClr val="tx2"/>
          </a:solidFill>
          <a:latin typeface="+mn-lt"/>
          <a:ea typeface="+mn-ea"/>
          <a:cs typeface="+mn-cs"/>
        </a:defRPr>
      </a:lvl5pPr>
      <a:lvl6pPr marL="1303020" indent="-137160" algn="l" defTabSz="685800" rtl="0" eaLnBrk="1" latinLnBrk="0" hangingPunct="1">
        <a:spcBef>
          <a:spcPct val="15000"/>
        </a:spcBef>
        <a:buClr>
          <a:schemeClr val="accent1"/>
        </a:buClr>
        <a:buFont typeface="Arial" panose="020B0604020202020204" pitchFamily="34" charset="0"/>
        <a:buChar char="•"/>
        <a:defRPr sz="1050" kern="1200">
          <a:solidFill>
            <a:schemeClr val="tx2"/>
          </a:solidFill>
          <a:latin typeface="+mn-lt"/>
          <a:ea typeface="+mn-ea"/>
          <a:cs typeface="+mn-cs"/>
        </a:defRPr>
      </a:lvl6pPr>
      <a:lvl7pPr marL="1508760" indent="-137160" algn="l" defTabSz="685800" rtl="0" eaLnBrk="1" latinLnBrk="0" hangingPunct="1">
        <a:spcBef>
          <a:spcPct val="15000"/>
        </a:spcBef>
        <a:buClr>
          <a:schemeClr val="accent2"/>
        </a:buClr>
        <a:buFont typeface="Arial" panose="020B0604020202020204" pitchFamily="34" charset="0"/>
        <a:buChar char="•"/>
        <a:defRPr sz="1050" kern="1200">
          <a:solidFill>
            <a:schemeClr val="tx2"/>
          </a:solidFill>
          <a:latin typeface="+mn-lt"/>
          <a:ea typeface="+mn-ea"/>
          <a:cs typeface="+mn-cs"/>
        </a:defRPr>
      </a:lvl7pPr>
      <a:lvl8pPr marL="1645920" indent="-137160" algn="l" defTabSz="685800" rtl="0" eaLnBrk="1" latinLnBrk="0" hangingPunct="1">
        <a:spcBef>
          <a:spcPct val="15000"/>
        </a:spcBef>
        <a:buClr>
          <a:schemeClr val="accent3"/>
        </a:buClr>
        <a:buFont typeface="Arial" panose="020B0604020202020204" pitchFamily="34" charset="0"/>
        <a:buChar char="•"/>
        <a:defRPr sz="1050" kern="1200">
          <a:solidFill>
            <a:schemeClr val="tx2"/>
          </a:solidFill>
          <a:latin typeface="+mn-lt"/>
          <a:ea typeface="+mn-ea"/>
          <a:cs typeface="+mn-cs"/>
        </a:defRPr>
      </a:lvl8pPr>
      <a:lvl9pPr marL="1783080" indent="-137160" algn="l" defTabSz="685800" rtl="0" eaLnBrk="1" latinLnBrk="0" hangingPunct="1">
        <a:spcBef>
          <a:spcPct val="15000"/>
        </a:spcBef>
        <a:buClr>
          <a:schemeClr val="accent4"/>
        </a:buClr>
        <a:buFont typeface="Arial" panose="020B0604020202020204" pitchFamily="34" charset="0"/>
        <a:buChar char="•"/>
        <a:defRPr sz="1050" kern="1200">
          <a:solidFill>
            <a:schemeClr val="tx2"/>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8035" algn="l" defTabSz="685800" rtl="0" eaLnBrk="1" latinLnBrk="0" hangingPunct="1">
        <a:defRPr sz="1350" kern="1200">
          <a:solidFill>
            <a:schemeClr val="tx1"/>
          </a:solidFill>
          <a:latin typeface="+mn-lt"/>
          <a:ea typeface="+mn-ea"/>
          <a:cs typeface="+mn-cs"/>
        </a:defRPr>
      </a:lvl7pPr>
      <a:lvl8pPr marL="2400935" algn="l" defTabSz="685800" rtl="0" eaLnBrk="1" latinLnBrk="0" hangingPunct="1">
        <a:defRPr sz="1350" kern="1200">
          <a:solidFill>
            <a:schemeClr val="tx1"/>
          </a:solidFill>
          <a:latin typeface="+mn-lt"/>
          <a:ea typeface="+mn-ea"/>
          <a:cs typeface="+mn-cs"/>
        </a:defRPr>
      </a:lvl8pPr>
      <a:lvl9pPr marL="2743835" algn="l" defTabSz="685800" rtl="0" eaLnBrk="1" latinLnBrk="0" hangingPunct="1">
        <a:defRPr sz="135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rgbClr val="FFFFFF"/>
        </a:solidFill>
        <a:effectLst/>
      </p:bgPr>
    </p:bg>
    <p:spTree>
      <p:nvGrpSpPr>
        <p:cNvPr id="1" name=""/>
        <p:cNvGrpSpPr/>
        <p:nvPr/>
      </p:nvGrpSpPr>
      <p:grpSpPr>
        <a:xfrm>
          <a:off x="0" y="0"/>
          <a:ext cx="0" cy="0"/>
          <a:chOff x="0" y="0"/>
          <a:chExt cx="0" cy="0"/>
        </a:xfrm>
      </p:grpSpPr>
      <p:sp>
        <p:nvSpPr>
          <p:cNvPr id="2" name="标题占位符 1"/>
          <p:cNvSpPr>
            <a:spLocks noGrp="1"/>
          </p:cNvSpPr>
          <p:nvPr>
            <p:ph type="title"/>
            <p:custDataLst>
              <p:tags r:id="rId15"/>
            </p:custDataLst>
          </p:nvPr>
        </p:nvSpPr>
        <p:spPr>
          <a:xfrm>
            <a:off x="456300" y="456356"/>
            <a:ext cx="8226900" cy="529265"/>
          </a:xfrm>
          <a:prstGeom prst="rect">
            <a:avLst/>
          </a:prstGeom>
        </p:spPr>
        <p:txBody>
          <a:bodyPr vert="horz" lIns="90170" tIns="46990" rIns="90170" bIns="46990" rtlCol="0" anchor="ctr" anchorCtr="0">
            <a:normAutofit/>
          </a:bodyPr>
          <a:lstStyle/>
          <a:p>
            <a:r>
              <a:rPr lang="zh-CN" altLang="en-US" dirty="0"/>
              <a:t>单击此处编辑母版标题样式</a:t>
            </a:r>
          </a:p>
        </p:txBody>
      </p:sp>
      <p:sp>
        <p:nvSpPr>
          <p:cNvPr id="3" name="文本占位符 2"/>
          <p:cNvSpPr>
            <a:spLocks noGrp="1"/>
          </p:cNvSpPr>
          <p:nvPr>
            <p:ph type="body" idx="1"/>
            <p:custDataLst>
              <p:tags r:id="rId16"/>
            </p:custDataLst>
          </p:nvPr>
        </p:nvSpPr>
        <p:spPr>
          <a:xfrm>
            <a:off x="456300" y="1117938"/>
            <a:ext cx="8226900" cy="3569841"/>
          </a:xfrm>
          <a:prstGeom prst="rect">
            <a:avLst/>
          </a:prstGeom>
        </p:spPr>
        <p:txBody>
          <a:bodyPr vert="horz" lIns="90000" tIns="46800" rIns="90000" bIns="46800" rtlCol="0">
            <a:normAutofit/>
          </a:body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4" name="日期占位符 3"/>
          <p:cNvSpPr>
            <a:spLocks noGrp="1"/>
          </p:cNvSpPr>
          <p:nvPr>
            <p:ph type="dt" sz="half" idx="2"/>
            <p:custDataLst>
              <p:tags r:id="rId17"/>
            </p:custDataLst>
          </p:nvPr>
        </p:nvSpPr>
        <p:spPr>
          <a:xfrm>
            <a:off x="459000" y="4736385"/>
            <a:ext cx="2025000" cy="237629"/>
          </a:xfrm>
          <a:prstGeom prst="rect">
            <a:avLst/>
          </a:prstGeom>
        </p:spPr>
        <p:txBody>
          <a:bodyPr vert="horz" lIns="91440" tIns="45720" rIns="91440" bIns="45720" rtlCol="0" anchor="ctr">
            <a:normAutofit/>
          </a:bodyPr>
          <a:lstStyle>
            <a:lvl1pPr algn="l">
              <a:defRPr sz="750" baseline="0">
                <a:solidFill>
                  <a:schemeClr val="tx1">
                    <a:tint val="75000"/>
                  </a:schemeClr>
                </a:solidFill>
                <a:latin typeface="Arial" panose="020B0604020202020204" pitchFamily="34" charset="0"/>
                <a:ea typeface="微软雅黑" panose="020B0503020204020204" pitchFamily="34" charset="-122"/>
              </a:defRPr>
            </a:lvl1pPr>
          </a:lstStyle>
          <a:p>
            <a:fld id="{760FBDFE-C587-4B4C-A407-44438C67B59E}" type="datetimeFigureOut">
              <a:rPr lang="zh-CN" altLang="en-US" smtClean="0"/>
              <a:t>20/10/17</a:t>
            </a:fld>
            <a:endParaRPr lang="zh-CN" altLang="en-US"/>
          </a:p>
        </p:txBody>
      </p:sp>
      <p:sp>
        <p:nvSpPr>
          <p:cNvPr id="5" name="页脚占位符 4"/>
          <p:cNvSpPr>
            <a:spLocks noGrp="1"/>
          </p:cNvSpPr>
          <p:nvPr>
            <p:ph type="ftr" sz="quarter" idx="3"/>
            <p:custDataLst>
              <p:tags r:id="rId18"/>
            </p:custDataLst>
          </p:nvPr>
        </p:nvSpPr>
        <p:spPr>
          <a:xfrm>
            <a:off x="3087000" y="4736385"/>
            <a:ext cx="2970000" cy="237629"/>
          </a:xfrm>
          <a:prstGeom prst="rect">
            <a:avLst/>
          </a:prstGeom>
        </p:spPr>
        <p:txBody>
          <a:bodyPr vert="horz" lIns="91440" tIns="45720" rIns="91440" bIns="45720" rtlCol="0" anchor="ctr">
            <a:normAutofit/>
          </a:bodyPr>
          <a:lstStyle>
            <a:lvl1pPr algn="ctr">
              <a:defRPr sz="750" baseline="0">
                <a:solidFill>
                  <a:schemeClr val="tx1">
                    <a:tint val="75000"/>
                  </a:schemeClr>
                </a:solidFill>
                <a:latin typeface="Arial" panose="020B0604020202020204" pitchFamily="34" charset="0"/>
                <a:ea typeface="微软雅黑" panose="020B0503020204020204" pitchFamily="34" charset="-122"/>
              </a:defRPr>
            </a:lvl1pPr>
          </a:lstStyle>
          <a:p>
            <a:endParaRPr lang="zh-CN" altLang="en-US" dirty="0"/>
          </a:p>
        </p:txBody>
      </p:sp>
      <p:sp>
        <p:nvSpPr>
          <p:cNvPr id="6" name="灯片编号占位符 5"/>
          <p:cNvSpPr>
            <a:spLocks noGrp="1"/>
          </p:cNvSpPr>
          <p:nvPr>
            <p:ph type="sldNum" sz="quarter" idx="4"/>
            <p:custDataLst>
              <p:tags r:id="rId19"/>
            </p:custDataLst>
          </p:nvPr>
        </p:nvSpPr>
        <p:spPr>
          <a:xfrm>
            <a:off x="6658200" y="4736385"/>
            <a:ext cx="2025000" cy="237629"/>
          </a:xfrm>
          <a:prstGeom prst="rect">
            <a:avLst/>
          </a:prstGeom>
        </p:spPr>
        <p:txBody>
          <a:bodyPr vert="horz" lIns="91440" tIns="45720" rIns="91440" bIns="45720" rtlCol="0" anchor="ctr">
            <a:normAutofit/>
          </a:bodyPr>
          <a:lstStyle>
            <a:lvl1pPr algn="r">
              <a:defRPr sz="750" baseline="0">
                <a:solidFill>
                  <a:schemeClr val="tx1">
                    <a:tint val="75000"/>
                  </a:schemeClr>
                </a:solidFill>
                <a:latin typeface="Arial" panose="020B0604020202020204" pitchFamily="34" charset="0"/>
                <a:ea typeface="微软雅黑" panose="020B0503020204020204" pitchFamily="34" charset="-122"/>
              </a:defRPr>
            </a:lvl1pPr>
          </a:lstStyle>
          <a:p>
            <a:fld id="{49AE70B2-8BF9-45C0-BB95-33D1B9D3A854}" type="slidenum">
              <a:rPr lang="zh-CN" altLang="en-US" smtClean="0"/>
              <a:t>‹#›</a:t>
            </a:fld>
            <a:endParaRPr lang="zh-CN" altLang="en-US" dirty="0"/>
          </a:p>
        </p:txBody>
      </p:sp>
    </p:spTree>
    <p:custDataLst>
      <p:tags r:id="rId14"/>
    </p:custDataLst>
  </p:cSld>
  <p:clrMap bg1="lt1" tx1="dk1" bg2="lt2" tx2="dk2" accent1="accent1" accent2="accent2" accent3="accent3" accent4="accent4" accent5="accent5" accent6="accent6" hlink="hlink" folHlink="folHlink"/>
  <p:sldLayoutIdLst>
    <p:sldLayoutId id="2147483663" r:id="rId1"/>
    <p:sldLayoutId id="2147483664" r:id="rId2"/>
    <p:sldLayoutId id="2147483665" r:id="rId3"/>
    <p:sldLayoutId id="2147483666" r:id="rId4"/>
    <p:sldLayoutId id="2147483667" r:id="rId5"/>
    <p:sldLayoutId id="2147483668" r:id="rId6"/>
    <p:sldLayoutId id="2147483669" r:id="rId7"/>
    <p:sldLayoutId id="2147483670" r:id="rId8"/>
    <p:sldLayoutId id="2147483671" r:id="rId9"/>
    <p:sldLayoutId id="2147483672" r:id="rId10"/>
    <p:sldLayoutId id="2147483673" r:id="rId11"/>
    <p:sldLayoutId id="2147483674" r:id="rId12"/>
  </p:sldLayoutIdLst>
  <p:txStyles>
    <p:titleStyle>
      <a:lvl1pPr algn="l" defTabSz="685800" rtl="0" eaLnBrk="1" fontAlgn="auto" latinLnBrk="0" hangingPunct="1">
        <a:lnSpc>
          <a:spcPct val="100000"/>
        </a:lnSpc>
        <a:spcBef>
          <a:spcPct val="0"/>
        </a:spcBef>
        <a:buNone/>
        <a:defRPr sz="2700" b="1" u="none" strike="noStrike" kern="1200" cap="none" spc="300" normalizeH="0" baseline="0">
          <a:solidFill>
            <a:schemeClr val="tx1">
              <a:lumMod val="85000"/>
              <a:lumOff val="15000"/>
            </a:schemeClr>
          </a:solidFill>
          <a:uFillTx/>
          <a:latin typeface="Arial" panose="020B0604020202020204" pitchFamily="34" charset="0"/>
          <a:ea typeface="微软雅黑" panose="020B0503020204020204" pitchFamily="34" charset="-122"/>
          <a:cs typeface="+mj-cs"/>
        </a:defRPr>
      </a:lvl1pPr>
    </p:titleStyle>
    <p:bodyStyle>
      <a:lvl1pPr marL="171450" indent="-171450" algn="l" defTabSz="685800" rtl="0" eaLnBrk="1" fontAlgn="auto" latinLnBrk="0" hangingPunct="1">
        <a:lnSpc>
          <a:spcPct val="130000"/>
        </a:lnSpc>
        <a:spcBef>
          <a:spcPts val="0"/>
        </a:spcBef>
        <a:spcAft>
          <a:spcPts val="1000"/>
        </a:spcAft>
        <a:buFont typeface="Arial" panose="020B0604020202020204" pitchFamily="34" charset="0"/>
        <a:buChar char="●"/>
        <a:defRPr sz="1350" u="none" strike="noStrike" kern="1200" cap="none" spc="150" normalizeH="0" baseline="0">
          <a:solidFill>
            <a:schemeClr val="tx1">
              <a:lumMod val="65000"/>
              <a:lumOff val="35000"/>
            </a:schemeClr>
          </a:solidFill>
          <a:uFillTx/>
          <a:latin typeface="Arial" panose="020B0604020202020204" pitchFamily="34" charset="0"/>
          <a:ea typeface="微软雅黑" panose="020B0503020204020204" pitchFamily="34" charset="-122"/>
          <a:cs typeface="+mn-cs"/>
        </a:defRPr>
      </a:lvl1pPr>
      <a:lvl2pPr marL="514350" indent="-171450" algn="l" defTabSz="685800" rtl="0" eaLnBrk="1" fontAlgn="auto" latinLnBrk="0" hangingPunct="1">
        <a:lnSpc>
          <a:spcPct val="120000"/>
        </a:lnSpc>
        <a:spcBef>
          <a:spcPts val="0"/>
        </a:spcBef>
        <a:spcAft>
          <a:spcPts val="600"/>
        </a:spcAft>
        <a:buFont typeface="Arial" panose="020B0604020202020204" pitchFamily="34" charset="0"/>
        <a:buChar char="●"/>
        <a:tabLst>
          <a:tab pos="1207135" algn="l"/>
          <a:tab pos="1207135" algn="l"/>
          <a:tab pos="1207135" algn="l"/>
          <a:tab pos="1207135" algn="l"/>
        </a:tabLst>
        <a:defRPr sz="1200" u="none" strike="noStrike" kern="1200" cap="none" spc="150" normalizeH="0" baseline="0">
          <a:solidFill>
            <a:schemeClr val="tx1">
              <a:lumMod val="65000"/>
              <a:lumOff val="35000"/>
            </a:schemeClr>
          </a:solidFill>
          <a:uFillTx/>
          <a:latin typeface="Arial" panose="020B0604020202020204" pitchFamily="34" charset="0"/>
          <a:ea typeface="微软雅黑" panose="020B0503020204020204" pitchFamily="34" charset="-122"/>
          <a:cs typeface="+mn-cs"/>
        </a:defRPr>
      </a:lvl2pPr>
      <a:lvl3pPr marL="857250" indent="-171450" algn="l" defTabSz="685800" rtl="0" eaLnBrk="1" fontAlgn="auto" latinLnBrk="0" hangingPunct="1">
        <a:lnSpc>
          <a:spcPct val="120000"/>
        </a:lnSpc>
        <a:spcBef>
          <a:spcPts val="0"/>
        </a:spcBef>
        <a:spcAft>
          <a:spcPts val="600"/>
        </a:spcAft>
        <a:buFont typeface="Arial" panose="020B0604020202020204" pitchFamily="34" charset="0"/>
        <a:buChar char="●"/>
        <a:defRPr sz="1200" u="none" strike="noStrike" kern="1200" cap="none" spc="150" normalizeH="0" baseline="0">
          <a:solidFill>
            <a:schemeClr val="tx1">
              <a:lumMod val="65000"/>
              <a:lumOff val="35000"/>
            </a:schemeClr>
          </a:solidFill>
          <a:uFillTx/>
          <a:latin typeface="Arial" panose="020B0604020202020204" pitchFamily="34" charset="0"/>
          <a:ea typeface="微软雅黑" panose="020B0503020204020204" pitchFamily="34" charset="-122"/>
          <a:cs typeface="+mn-cs"/>
        </a:defRPr>
      </a:lvl3pPr>
      <a:lvl4pPr marL="1200150" indent="-171450" algn="l" defTabSz="685800" rtl="0" eaLnBrk="1" fontAlgn="auto" latinLnBrk="0" hangingPunct="1">
        <a:lnSpc>
          <a:spcPct val="120000"/>
        </a:lnSpc>
        <a:spcBef>
          <a:spcPts val="0"/>
        </a:spcBef>
        <a:spcAft>
          <a:spcPts val="300"/>
        </a:spcAft>
        <a:buFont typeface="Wingdings" panose="05000000000000000000" charset="0"/>
        <a:buChar char=""/>
        <a:defRPr sz="1050" u="none" strike="noStrike" kern="1200" cap="none" spc="150" normalizeH="0" baseline="0">
          <a:solidFill>
            <a:schemeClr val="tx1">
              <a:lumMod val="65000"/>
              <a:lumOff val="35000"/>
            </a:schemeClr>
          </a:solidFill>
          <a:uFillTx/>
          <a:latin typeface="Arial" panose="020B0604020202020204" pitchFamily="34" charset="0"/>
          <a:ea typeface="微软雅黑" panose="020B0503020204020204" pitchFamily="34" charset="-122"/>
          <a:cs typeface="+mn-cs"/>
        </a:defRPr>
      </a:lvl4pPr>
      <a:lvl5pPr marL="1543050" indent="-171450" algn="l" defTabSz="685800" rtl="0" eaLnBrk="1" fontAlgn="auto" latinLnBrk="0" hangingPunct="1">
        <a:lnSpc>
          <a:spcPct val="120000"/>
        </a:lnSpc>
        <a:spcBef>
          <a:spcPts val="0"/>
        </a:spcBef>
        <a:spcAft>
          <a:spcPts val="300"/>
        </a:spcAft>
        <a:buFont typeface="Arial" panose="020B0604020202020204" pitchFamily="34" charset="0"/>
        <a:buChar char="•"/>
        <a:defRPr sz="1050" u="none" strike="noStrike" kern="1200" cap="none" spc="150" normalizeH="0" baseline="0">
          <a:solidFill>
            <a:schemeClr val="tx1">
              <a:lumMod val="65000"/>
              <a:lumOff val="35000"/>
            </a:schemeClr>
          </a:solidFill>
          <a:uFillTx/>
          <a:latin typeface="Arial" panose="020B0604020202020204" pitchFamily="34" charset="0"/>
          <a:ea typeface="微软雅黑" panose="020B0503020204020204" pitchFamily="34" charset="-122"/>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zh-CN"/>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rgbClr val="FFFFFF"/>
        </a:solidFill>
        <a:effectLst/>
      </p:bgPr>
    </p:bg>
    <p:spTree>
      <p:nvGrpSpPr>
        <p:cNvPr id="1" name=""/>
        <p:cNvGrpSpPr/>
        <p:nvPr/>
      </p:nvGrpSpPr>
      <p:grpSpPr>
        <a:xfrm>
          <a:off x="0" y="0"/>
          <a:ext cx="0" cy="0"/>
          <a:chOff x="0" y="0"/>
          <a:chExt cx="0" cy="0"/>
        </a:xfrm>
      </p:grpSpPr>
      <p:sp>
        <p:nvSpPr>
          <p:cNvPr id="2" name="标题占位符 1"/>
          <p:cNvSpPr>
            <a:spLocks noGrp="1"/>
          </p:cNvSpPr>
          <p:nvPr>
            <p:ph type="title"/>
            <p:custDataLst>
              <p:tags r:id="rId14"/>
            </p:custDataLst>
          </p:nvPr>
        </p:nvSpPr>
        <p:spPr>
          <a:xfrm>
            <a:off x="456300" y="456356"/>
            <a:ext cx="8226900" cy="529265"/>
          </a:xfrm>
          <a:prstGeom prst="rect">
            <a:avLst/>
          </a:prstGeom>
        </p:spPr>
        <p:txBody>
          <a:bodyPr vert="horz" lIns="90170" tIns="46990" rIns="90170" bIns="46990" rtlCol="0" anchor="ctr" anchorCtr="0">
            <a:normAutofit/>
          </a:bodyPr>
          <a:lstStyle/>
          <a:p>
            <a:r>
              <a:rPr lang="zh-CN" altLang="en-US" dirty="0"/>
              <a:t>单击此处编辑母版标题样式</a:t>
            </a:r>
          </a:p>
        </p:txBody>
      </p:sp>
      <p:sp>
        <p:nvSpPr>
          <p:cNvPr id="3" name="文本占位符 2"/>
          <p:cNvSpPr>
            <a:spLocks noGrp="1"/>
          </p:cNvSpPr>
          <p:nvPr>
            <p:ph type="body" idx="1"/>
            <p:custDataLst>
              <p:tags r:id="rId15"/>
            </p:custDataLst>
          </p:nvPr>
        </p:nvSpPr>
        <p:spPr>
          <a:xfrm>
            <a:off x="456300" y="1117938"/>
            <a:ext cx="8226900" cy="3569841"/>
          </a:xfrm>
          <a:prstGeom prst="rect">
            <a:avLst/>
          </a:prstGeom>
        </p:spPr>
        <p:txBody>
          <a:bodyPr vert="horz" lIns="90000" tIns="46800" rIns="90000" bIns="46800" rtlCol="0">
            <a:normAutofit/>
          </a:body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4" name="日期占位符 3"/>
          <p:cNvSpPr>
            <a:spLocks noGrp="1"/>
          </p:cNvSpPr>
          <p:nvPr>
            <p:ph type="dt" sz="half" idx="2"/>
            <p:custDataLst>
              <p:tags r:id="rId16"/>
            </p:custDataLst>
          </p:nvPr>
        </p:nvSpPr>
        <p:spPr>
          <a:xfrm>
            <a:off x="459000" y="4736385"/>
            <a:ext cx="2025000" cy="237629"/>
          </a:xfrm>
          <a:prstGeom prst="rect">
            <a:avLst/>
          </a:prstGeom>
        </p:spPr>
        <p:txBody>
          <a:bodyPr vert="horz" lIns="91440" tIns="45720" rIns="91440" bIns="45720" rtlCol="0" anchor="ctr">
            <a:normAutofit/>
          </a:bodyPr>
          <a:lstStyle>
            <a:lvl1pPr algn="l">
              <a:defRPr sz="750" baseline="0">
                <a:solidFill>
                  <a:schemeClr val="tx1">
                    <a:tint val="75000"/>
                  </a:schemeClr>
                </a:solidFill>
                <a:latin typeface="Arial" panose="020B0604020202020204" pitchFamily="34" charset="0"/>
                <a:ea typeface="微软雅黑" panose="020B0503020204020204" pitchFamily="34" charset="-122"/>
              </a:defRPr>
            </a:lvl1pPr>
          </a:lstStyle>
          <a:p>
            <a:r>
              <a:rPr lang="zh-CN" altLang="en-US"/>
              <a:t>本课程</a:t>
            </a:r>
          </a:p>
        </p:txBody>
      </p:sp>
      <p:sp>
        <p:nvSpPr>
          <p:cNvPr id="5" name="页脚占位符 4"/>
          <p:cNvSpPr>
            <a:spLocks noGrp="1"/>
          </p:cNvSpPr>
          <p:nvPr>
            <p:ph type="ftr" sz="quarter" idx="3"/>
            <p:custDataLst>
              <p:tags r:id="rId17"/>
            </p:custDataLst>
          </p:nvPr>
        </p:nvSpPr>
        <p:spPr>
          <a:xfrm>
            <a:off x="3087000" y="4736385"/>
            <a:ext cx="2970000" cy="237629"/>
          </a:xfrm>
          <a:prstGeom prst="rect">
            <a:avLst/>
          </a:prstGeom>
        </p:spPr>
        <p:txBody>
          <a:bodyPr vert="horz" lIns="91440" tIns="45720" rIns="91440" bIns="45720" rtlCol="0" anchor="ctr">
            <a:normAutofit/>
          </a:bodyPr>
          <a:lstStyle>
            <a:lvl1pPr algn="ctr">
              <a:defRPr sz="750" baseline="0">
                <a:solidFill>
                  <a:schemeClr val="tx1">
                    <a:tint val="75000"/>
                  </a:schemeClr>
                </a:solidFill>
                <a:latin typeface="Arial" panose="020B0604020202020204" pitchFamily="34" charset="0"/>
                <a:ea typeface="微软雅黑" panose="020B0503020204020204" pitchFamily="34" charset="-122"/>
              </a:defRPr>
            </a:lvl1pPr>
          </a:lstStyle>
          <a:p>
            <a:endParaRPr lang="zh-CN" altLang="en-US" dirty="0"/>
          </a:p>
        </p:txBody>
      </p:sp>
      <p:sp>
        <p:nvSpPr>
          <p:cNvPr id="6" name="灯片编号占位符 5"/>
          <p:cNvSpPr>
            <a:spLocks noGrp="1"/>
          </p:cNvSpPr>
          <p:nvPr>
            <p:ph type="sldNum" sz="quarter" idx="4"/>
            <p:custDataLst>
              <p:tags r:id="rId18"/>
            </p:custDataLst>
          </p:nvPr>
        </p:nvSpPr>
        <p:spPr>
          <a:xfrm>
            <a:off x="6658200" y="4736385"/>
            <a:ext cx="2025000" cy="237629"/>
          </a:xfrm>
          <a:prstGeom prst="rect">
            <a:avLst/>
          </a:prstGeom>
        </p:spPr>
        <p:txBody>
          <a:bodyPr vert="horz" lIns="91440" tIns="45720" rIns="91440" bIns="45720" rtlCol="0" anchor="ctr">
            <a:normAutofit/>
          </a:bodyPr>
          <a:lstStyle>
            <a:lvl1pPr algn="r">
              <a:defRPr sz="750" baseline="0">
                <a:solidFill>
                  <a:schemeClr val="tx1">
                    <a:tint val="75000"/>
                  </a:schemeClr>
                </a:solidFill>
                <a:latin typeface="Arial" panose="020B0604020202020204" pitchFamily="34" charset="0"/>
                <a:ea typeface="微软雅黑" panose="020B0503020204020204" pitchFamily="34" charset="-122"/>
              </a:defRPr>
            </a:lvl1pPr>
          </a:lstStyle>
          <a:p>
            <a:fld id="{49AE70B2-8BF9-45C0-BB95-33D1B9D3A854}" type="slidenum">
              <a:rPr lang="zh-CN" altLang="en-US" smtClean="0"/>
              <a:t>‹#›</a:t>
            </a:fld>
            <a:endParaRPr lang="zh-CN" altLang="en-US" dirty="0"/>
          </a:p>
        </p:txBody>
      </p:sp>
    </p:spTree>
    <p:custDataLst>
      <p:tags r:id="rId13"/>
    </p:custDataLst>
  </p:cSld>
  <p:clrMap bg1="lt1" tx1="dk1" bg2="lt2" tx2="dk2" accent1="accent1" accent2="accent2" accent3="accent3" accent4="accent4" accent5="accent5" accent6="accent6" hlink="hlink" folHlink="folHlink"/>
  <p:sldLayoutIdLst>
    <p:sldLayoutId id="2147483676" r:id="rId1"/>
    <p:sldLayoutId id="2147483677" r:id="rId2"/>
    <p:sldLayoutId id="2147483678" r:id="rId3"/>
    <p:sldLayoutId id="2147483679" r:id="rId4"/>
    <p:sldLayoutId id="2147483680" r:id="rId5"/>
    <p:sldLayoutId id="2147483681" r:id="rId6"/>
    <p:sldLayoutId id="2147483682" r:id="rId7"/>
    <p:sldLayoutId id="2147483683" r:id="rId8"/>
    <p:sldLayoutId id="2147483684" r:id="rId9"/>
    <p:sldLayoutId id="2147483685" r:id="rId10"/>
    <p:sldLayoutId id="2147483686" r:id="rId11"/>
  </p:sldLayoutIdLst>
  <p:txStyles>
    <p:titleStyle>
      <a:lvl1pPr algn="l" defTabSz="685800" rtl="0" eaLnBrk="1" fontAlgn="auto" latinLnBrk="0" hangingPunct="1">
        <a:lnSpc>
          <a:spcPct val="100000"/>
        </a:lnSpc>
        <a:spcBef>
          <a:spcPct val="0"/>
        </a:spcBef>
        <a:buNone/>
        <a:defRPr sz="2700" b="1" u="none" strike="noStrike" kern="1200" cap="none" spc="300" normalizeH="0" baseline="0">
          <a:solidFill>
            <a:schemeClr val="tx1">
              <a:lumMod val="85000"/>
              <a:lumOff val="15000"/>
            </a:schemeClr>
          </a:solidFill>
          <a:uFillTx/>
          <a:latin typeface="Arial" panose="020B0604020202020204" pitchFamily="34" charset="0"/>
          <a:ea typeface="微软雅黑" panose="020B0503020204020204" pitchFamily="34" charset="-122"/>
          <a:cs typeface="+mj-cs"/>
        </a:defRPr>
      </a:lvl1pPr>
    </p:titleStyle>
    <p:bodyStyle>
      <a:lvl1pPr marL="171450" indent="-171450" algn="l" defTabSz="685800" rtl="0" eaLnBrk="1" fontAlgn="auto" latinLnBrk="0" hangingPunct="1">
        <a:lnSpc>
          <a:spcPct val="130000"/>
        </a:lnSpc>
        <a:spcBef>
          <a:spcPts val="0"/>
        </a:spcBef>
        <a:spcAft>
          <a:spcPts val="1000"/>
        </a:spcAft>
        <a:buFont typeface="Arial" panose="020B0604020202020204" pitchFamily="34" charset="0"/>
        <a:buChar char="●"/>
        <a:defRPr sz="1350" u="none" strike="noStrike" kern="1200" cap="none" spc="150" normalizeH="0" baseline="0">
          <a:solidFill>
            <a:schemeClr val="tx1">
              <a:lumMod val="65000"/>
              <a:lumOff val="35000"/>
            </a:schemeClr>
          </a:solidFill>
          <a:uFillTx/>
          <a:latin typeface="Arial" panose="020B0604020202020204" pitchFamily="34" charset="0"/>
          <a:ea typeface="微软雅黑" panose="020B0503020204020204" pitchFamily="34" charset="-122"/>
          <a:cs typeface="+mn-cs"/>
        </a:defRPr>
      </a:lvl1pPr>
      <a:lvl2pPr marL="514350" indent="-171450" algn="l" defTabSz="685800" rtl="0" eaLnBrk="1" fontAlgn="auto" latinLnBrk="0" hangingPunct="1">
        <a:lnSpc>
          <a:spcPct val="120000"/>
        </a:lnSpc>
        <a:spcBef>
          <a:spcPts val="0"/>
        </a:spcBef>
        <a:spcAft>
          <a:spcPts val="600"/>
        </a:spcAft>
        <a:buFont typeface="Arial" panose="020B0604020202020204" pitchFamily="34" charset="0"/>
        <a:buChar char="●"/>
        <a:tabLst>
          <a:tab pos="1207135" algn="l"/>
          <a:tab pos="1207135" algn="l"/>
          <a:tab pos="1207135" algn="l"/>
          <a:tab pos="1207135" algn="l"/>
        </a:tabLst>
        <a:defRPr sz="1200" u="none" strike="noStrike" kern="1200" cap="none" spc="150" normalizeH="0" baseline="0">
          <a:solidFill>
            <a:schemeClr val="tx1">
              <a:lumMod val="65000"/>
              <a:lumOff val="35000"/>
            </a:schemeClr>
          </a:solidFill>
          <a:uFillTx/>
          <a:latin typeface="Arial" panose="020B0604020202020204" pitchFamily="34" charset="0"/>
          <a:ea typeface="微软雅黑" panose="020B0503020204020204" pitchFamily="34" charset="-122"/>
          <a:cs typeface="+mn-cs"/>
        </a:defRPr>
      </a:lvl2pPr>
      <a:lvl3pPr marL="857250" indent="-171450" algn="l" defTabSz="685800" rtl="0" eaLnBrk="1" fontAlgn="auto" latinLnBrk="0" hangingPunct="1">
        <a:lnSpc>
          <a:spcPct val="120000"/>
        </a:lnSpc>
        <a:spcBef>
          <a:spcPts val="0"/>
        </a:spcBef>
        <a:spcAft>
          <a:spcPts val="600"/>
        </a:spcAft>
        <a:buFont typeface="Arial" panose="020B0604020202020204" pitchFamily="34" charset="0"/>
        <a:buChar char="●"/>
        <a:defRPr sz="1200" u="none" strike="noStrike" kern="1200" cap="none" spc="150" normalizeH="0" baseline="0">
          <a:solidFill>
            <a:schemeClr val="tx1">
              <a:lumMod val="65000"/>
              <a:lumOff val="35000"/>
            </a:schemeClr>
          </a:solidFill>
          <a:uFillTx/>
          <a:latin typeface="Arial" panose="020B0604020202020204" pitchFamily="34" charset="0"/>
          <a:ea typeface="微软雅黑" panose="020B0503020204020204" pitchFamily="34" charset="-122"/>
          <a:cs typeface="+mn-cs"/>
        </a:defRPr>
      </a:lvl3pPr>
      <a:lvl4pPr marL="1200150" indent="-171450" algn="l" defTabSz="685800" rtl="0" eaLnBrk="1" fontAlgn="auto" latinLnBrk="0" hangingPunct="1">
        <a:lnSpc>
          <a:spcPct val="120000"/>
        </a:lnSpc>
        <a:spcBef>
          <a:spcPts val="0"/>
        </a:spcBef>
        <a:spcAft>
          <a:spcPts val="300"/>
        </a:spcAft>
        <a:buFont typeface="Wingdings" panose="05000000000000000000" charset="0"/>
        <a:buChar char=""/>
        <a:defRPr sz="1050" u="none" strike="noStrike" kern="1200" cap="none" spc="150" normalizeH="0" baseline="0">
          <a:solidFill>
            <a:schemeClr val="tx1">
              <a:lumMod val="65000"/>
              <a:lumOff val="35000"/>
            </a:schemeClr>
          </a:solidFill>
          <a:uFillTx/>
          <a:latin typeface="Arial" panose="020B0604020202020204" pitchFamily="34" charset="0"/>
          <a:ea typeface="微软雅黑" panose="020B0503020204020204" pitchFamily="34" charset="-122"/>
          <a:cs typeface="+mn-cs"/>
        </a:defRPr>
      </a:lvl4pPr>
      <a:lvl5pPr marL="1543050" indent="-171450" algn="l" defTabSz="685800" rtl="0" eaLnBrk="1" fontAlgn="auto" latinLnBrk="0" hangingPunct="1">
        <a:lnSpc>
          <a:spcPct val="120000"/>
        </a:lnSpc>
        <a:spcBef>
          <a:spcPts val="0"/>
        </a:spcBef>
        <a:spcAft>
          <a:spcPts val="300"/>
        </a:spcAft>
        <a:buFont typeface="Arial" panose="020B0604020202020204" pitchFamily="34" charset="0"/>
        <a:buChar char="•"/>
        <a:defRPr sz="1050" u="none" strike="noStrike" kern="1200" cap="none" spc="150" normalizeH="0" baseline="0">
          <a:solidFill>
            <a:schemeClr val="tx1">
              <a:lumMod val="65000"/>
              <a:lumOff val="35000"/>
            </a:schemeClr>
          </a:solidFill>
          <a:uFillTx/>
          <a:latin typeface="Arial" panose="020B0604020202020204" pitchFamily="34" charset="0"/>
          <a:ea typeface="微软雅黑" panose="020B0503020204020204" pitchFamily="34" charset="-122"/>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zh-CN"/>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4" Type="http://schemas.openxmlformats.org/officeDocument/2006/relationships/image" Target="../media/image4.jpeg"/><Relationship Id="rId5" Type="http://schemas.openxmlformats.org/officeDocument/2006/relationships/image" Target="../media/image5.jpeg"/><Relationship Id="rId6" Type="http://schemas.openxmlformats.org/officeDocument/2006/relationships/image" Target="../media/image6.png"/><Relationship Id="rId1" Type="http://schemas.openxmlformats.org/officeDocument/2006/relationships/slideLayout" Target="../slideLayouts/slideLayout12.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6.xml"/><Relationship Id="rId3" Type="http://schemas.openxmlformats.org/officeDocument/2006/relationships/image" Target="../media/image10.jpg"/></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7.xml"/><Relationship Id="rId3" Type="http://schemas.openxmlformats.org/officeDocument/2006/relationships/image" Target="../media/image11.jpeg"/></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8.xml"/><Relationship Id="rId3" Type="http://schemas.openxmlformats.org/officeDocument/2006/relationships/image" Target="../media/image12.jpg"/></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 Id="rId3" Type="http://schemas.openxmlformats.org/officeDocument/2006/relationships/image" Target="../media/image7.png"/></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0.xml"/><Relationship Id="rId3" Type="http://schemas.openxmlformats.org/officeDocument/2006/relationships/image" Target="../media/image13.jpeg"/></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4.xml"/><Relationship Id="rId3" Type="http://schemas.openxmlformats.org/officeDocument/2006/relationships/image" Target="../media/image14.jpg"/></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5.xml"/><Relationship Id="rId3" Type="http://schemas.openxmlformats.org/officeDocument/2006/relationships/image" Target="../media/image15.jpg"/></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8.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 Id="rId3" Type="http://schemas.openxmlformats.org/officeDocument/2006/relationships/image" Target="../media/image8.png"/></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0.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2.xml"/><Relationship Id="rId3" Type="http://schemas.openxmlformats.org/officeDocument/2006/relationships/image" Target="../media/image16.jpg"/></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3.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4.xml"/><Relationship Id="rId3" Type="http://schemas.openxmlformats.org/officeDocument/2006/relationships/image" Target="../media/image17.png"/></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5.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6.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8.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 Id="rId3" Type="http://schemas.openxmlformats.org/officeDocument/2006/relationships/image" Target="../media/image9.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任意多边形: 形状 15"/>
          <p:cNvSpPr/>
          <p:nvPr/>
        </p:nvSpPr>
        <p:spPr>
          <a:xfrm rot="2700000">
            <a:off x="3696919" y="2606898"/>
            <a:ext cx="5073200" cy="5073200"/>
          </a:xfrm>
          <a:custGeom>
            <a:avLst/>
            <a:gdLst>
              <a:gd name="connsiteX0" fmla="*/ 210727 w 6764267"/>
              <a:gd name="connsiteY0" fmla="*/ 210726 h 6764267"/>
              <a:gd name="connsiteX1" fmla="*/ 719464 w 6764267"/>
              <a:gd name="connsiteY1" fmla="*/ 0 h 6764267"/>
              <a:gd name="connsiteX2" fmla="*/ 6764267 w 6764267"/>
              <a:gd name="connsiteY2" fmla="*/ 0 h 6764267"/>
              <a:gd name="connsiteX3" fmla="*/ 0 w 6764267"/>
              <a:gd name="connsiteY3" fmla="*/ 6764267 h 6764267"/>
              <a:gd name="connsiteX4" fmla="*/ 0 w 6764267"/>
              <a:gd name="connsiteY4" fmla="*/ 719463 h 6764267"/>
              <a:gd name="connsiteX5" fmla="*/ 210727 w 6764267"/>
              <a:gd name="connsiteY5" fmla="*/ 210726 h 6764267"/>
              <a:gd name="connsiteX0-1" fmla="*/ 210727 w 6764267"/>
              <a:gd name="connsiteY0-2" fmla="*/ 210726 h 6764267"/>
              <a:gd name="connsiteX1-3" fmla="*/ 719464 w 6764267"/>
              <a:gd name="connsiteY1-4" fmla="*/ 0 h 6764267"/>
              <a:gd name="connsiteX2-5" fmla="*/ 6764267 w 6764267"/>
              <a:gd name="connsiteY2-6" fmla="*/ 0 h 6764267"/>
              <a:gd name="connsiteX3-7" fmla="*/ 3308399 w 6764267"/>
              <a:gd name="connsiteY3-8" fmla="*/ 3454528 h 6764267"/>
              <a:gd name="connsiteX4-9" fmla="*/ 0 w 6764267"/>
              <a:gd name="connsiteY4-10" fmla="*/ 6764267 h 6764267"/>
              <a:gd name="connsiteX5-11" fmla="*/ 0 w 6764267"/>
              <a:gd name="connsiteY5-12" fmla="*/ 719463 h 6764267"/>
              <a:gd name="connsiteX6" fmla="*/ 210727 w 6764267"/>
              <a:gd name="connsiteY6" fmla="*/ 210726 h 6764267"/>
              <a:gd name="connsiteX0-13" fmla="*/ 3308399 w 6764267"/>
              <a:gd name="connsiteY0-14" fmla="*/ 3454528 h 6764267"/>
              <a:gd name="connsiteX1-15" fmla="*/ 0 w 6764267"/>
              <a:gd name="connsiteY1-16" fmla="*/ 6764267 h 6764267"/>
              <a:gd name="connsiteX2-17" fmla="*/ 0 w 6764267"/>
              <a:gd name="connsiteY2-18" fmla="*/ 719463 h 6764267"/>
              <a:gd name="connsiteX3-19" fmla="*/ 210727 w 6764267"/>
              <a:gd name="connsiteY3-20" fmla="*/ 210726 h 6764267"/>
              <a:gd name="connsiteX4-21" fmla="*/ 719464 w 6764267"/>
              <a:gd name="connsiteY4-22" fmla="*/ 0 h 6764267"/>
              <a:gd name="connsiteX5-23" fmla="*/ 6764267 w 6764267"/>
              <a:gd name="connsiteY5-24" fmla="*/ 0 h 6764267"/>
              <a:gd name="connsiteX6-25" fmla="*/ 3399839 w 6764267"/>
              <a:gd name="connsiteY6-26" fmla="*/ 3545968 h 6764267"/>
              <a:gd name="connsiteX0-27" fmla="*/ 3308399 w 6764267"/>
              <a:gd name="connsiteY0-28" fmla="*/ 3454528 h 6764267"/>
              <a:gd name="connsiteX1-29" fmla="*/ 0 w 6764267"/>
              <a:gd name="connsiteY1-30" fmla="*/ 6764267 h 6764267"/>
              <a:gd name="connsiteX2-31" fmla="*/ 0 w 6764267"/>
              <a:gd name="connsiteY2-32" fmla="*/ 719463 h 6764267"/>
              <a:gd name="connsiteX3-33" fmla="*/ 210727 w 6764267"/>
              <a:gd name="connsiteY3-34" fmla="*/ 210726 h 6764267"/>
              <a:gd name="connsiteX4-35" fmla="*/ 719464 w 6764267"/>
              <a:gd name="connsiteY4-36" fmla="*/ 0 h 6764267"/>
              <a:gd name="connsiteX5-37" fmla="*/ 6764267 w 6764267"/>
              <a:gd name="connsiteY5-38" fmla="*/ 0 h 6764267"/>
              <a:gd name="connsiteX0-39" fmla="*/ 0 w 6764267"/>
              <a:gd name="connsiteY0-40" fmla="*/ 6764267 h 6764267"/>
              <a:gd name="connsiteX1-41" fmla="*/ 0 w 6764267"/>
              <a:gd name="connsiteY1-42" fmla="*/ 719463 h 6764267"/>
              <a:gd name="connsiteX2-43" fmla="*/ 210727 w 6764267"/>
              <a:gd name="connsiteY2-44" fmla="*/ 210726 h 6764267"/>
              <a:gd name="connsiteX3-45" fmla="*/ 719464 w 6764267"/>
              <a:gd name="connsiteY3-46" fmla="*/ 0 h 6764267"/>
              <a:gd name="connsiteX4-47" fmla="*/ 6764267 w 6764267"/>
              <a:gd name="connsiteY4-48" fmla="*/ 0 h 6764267"/>
            </a:gdLst>
            <a:ahLst/>
            <a:cxnLst>
              <a:cxn ang="0">
                <a:pos x="connsiteX0-1" y="connsiteY0-2"/>
              </a:cxn>
              <a:cxn ang="0">
                <a:pos x="connsiteX1-3" y="connsiteY1-4"/>
              </a:cxn>
              <a:cxn ang="0">
                <a:pos x="connsiteX2-5" y="connsiteY2-6"/>
              </a:cxn>
              <a:cxn ang="0">
                <a:pos x="connsiteX3-7" y="connsiteY3-8"/>
              </a:cxn>
              <a:cxn ang="0">
                <a:pos x="connsiteX4-9" y="connsiteY4-10"/>
              </a:cxn>
            </a:cxnLst>
            <a:rect l="l" t="t" r="r" b="b"/>
            <a:pathLst>
              <a:path w="6764267" h="6764267">
                <a:moveTo>
                  <a:pt x="0" y="6764267"/>
                </a:moveTo>
                <a:lnTo>
                  <a:pt x="0" y="719463"/>
                </a:lnTo>
                <a:cubicBezTo>
                  <a:pt x="0" y="520789"/>
                  <a:pt x="80529" y="340923"/>
                  <a:pt x="210727" y="210726"/>
                </a:cubicBezTo>
                <a:cubicBezTo>
                  <a:pt x="340924" y="80529"/>
                  <a:pt x="520790" y="0"/>
                  <a:pt x="719464" y="0"/>
                </a:cubicBezTo>
                <a:lnTo>
                  <a:pt x="6764267" y="0"/>
                </a:lnTo>
              </a:path>
            </a:pathLst>
          </a:custGeom>
          <a:ln w="152400">
            <a:solidFill>
              <a:schemeClr val="accent1">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50"/>
          </a:p>
        </p:txBody>
      </p:sp>
      <p:pic>
        <p:nvPicPr>
          <p:cNvPr id="28" name="图片占位符 27"/>
          <p:cNvPicPr>
            <a:picLocks noGrp="1" noChangeAspect="1"/>
          </p:cNvPicPr>
          <p:nvPr>
            <p:ph type="pic" sz="quarter" idx="12"/>
          </p:nvPr>
        </p:nvPicPr>
        <p:blipFill>
          <a:blip r:embed="rId3" cstate="screen"/>
          <a:srcRect/>
          <a:stretch>
            <a:fillRect/>
          </a:stretch>
        </p:blipFill>
        <p:spPr>
          <a:xfrm>
            <a:off x="8168095" y="2509080"/>
            <a:ext cx="975905" cy="2302049"/>
          </a:xfrm>
        </p:spPr>
      </p:pic>
      <p:pic>
        <p:nvPicPr>
          <p:cNvPr id="26" name="图片占位符 25"/>
          <p:cNvPicPr>
            <a:picLocks noGrp="1" noChangeAspect="1"/>
          </p:cNvPicPr>
          <p:nvPr>
            <p:ph type="pic" sz="quarter" idx="11"/>
          </p:nvPr>
        </p:nvPicPr>
        <p:blipFill>
          <a:blip r:embed="rId4" cstate="screen"/>
          <a:srcRect/>
          <a:stretch>
            <a:fillRect/>
          </a:stretch>
        </p:blipFill>
        <p:spPr/>
      </p:pic>
      <p:pic>
        <p:nvPicPr>
          <p:cNvPr id="21" name="图片占位符 20"/>
          <p:cNvPicPr>
            <a:picLocks noGrp="1" noChangeAspect="1"/>
          </p:cNvPicPr>
          <p:nvPr>
            <p:ph type="pic" sz="quarter" idx="10"/>
          </p:nvPr>
        </p:nvPicPr>
        <p:blipFill>
          <a:blip r:embed="rId5" cstate="screen"/>
          <a:srcRect/>
          <a:stretch>
            <a:fillRect/>
          </a:stretch>
        </p:blipFill>
        <p:spPr/>
      </p:pic>
      <p:sp>
        <p:nvSpPr>
          <p:cNvPr id="29" name="文本框 28"/>
          <p:cNvSpPr txBox="1"/>
          <p:nvPr/>
        </p:nvSpPr>
        <p:spPr>
          <a:xfrm>
            <a:off x="510064" y="1292543"/>
            <a:ext cx="5075873" cy="461665"/>
          </a:xfrm>
          <a:prstGeom prst="rect">
            <a:avLst/>
          </a:prstGeom>
          <a:noFill/>
        </p:spPr>
        <p:txBody>
          <a:bodyPr wrap="square" rtlCol="0">
            <a:spAutoFit/>
          </a:bodyPr>
          <a:lstStyle>
            <a:defPPr>
              <a:defRPr lang="zh-CN"/>
            </a:defPPr>
            <a:lvl1pPr>
              <a:defRPr sz="2800" b="1">
                <a:solidFill>
                  <a:schemeClr val="accent1"/>
                </a:solidFill>
              </a:defRPr>
            </a:lvl1pPr>
          </a:lstStyle>
          <a:p>
            <a:r>
              <a:rPr lang="zh-CN" altLang="en-US" sz="2400" dirty="0">
                <a:effectLst>
                  <a:outerShdw blurRad="38100" dist="25400" dir="5400000" algn="ctr" rotWithShape="0">
                    <a:srgbClr val="6E747A">
                      <a:alpha val="43000"/>
                    </a:srgbClr>
                  </a:outerShdw>
                </a:effectLst>
                <a:latin typeface="华文新魏" panose="02010800040101010101" charset="-122"/>
                <a:ea typeface="华文新魏" panose="02010800040101010101" charset="-122"/>
              </a:rPr>
              <a:t>北京市丰台区成人职业技能培训学校</a:t>
            </a:r>
          </a:p>
        </p:txBody>
      </p:sp>
      <p:grpSp>
        <p:nvGrpSpPr>
          <p:cNvPr id="5" name="组合 4"/>
          <p:cNvGrpSpPr/>
          <p:nvPr/>
        </p:nvGrpSpPr>
        <p:grpSpPr>
          <a:xfrm>
            <a:off x="-137518" y="1730046"/>
            <a:ext cx="5313045" cy="2398589"/>
            <a:chOff x="631504" y="3193779"/>
            <a:chExt cx="1584325" cy="420772"/>
          </a:xfrm>
        </p:grpSpPr>
        <p:sp>
          <p:nvSpPr>
            <p:cNvPr id="6" name="矩形: 圆角 29"/>
            <p:cNvSpPr/>
            <p:nvPr/>
          </p:nvSpPr>
          <p:spPr>
            <a:xfrm>
              <a:off x="703573" y="3193779"/>
              <a:ext cx="1220561" cy="360000"/>
            </a:xfrm>
            <a:prstGeom prst="roundRect">
              <a:avLst>
                <a:gd name="adj" fmla="val 5000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50"/>
            </a:p>
          </p:txBody>
        </p:sp>
        <p:sp>
          <p:nvSpPr>
            <p:cNvPr id="7" name="文本框 6"/>
            <p:cNvSpPr txBox="1"/>
            <p:nvPr/>
          </p:nvSpPr>
          <p:spPr>
            <a:xfrm>
              <a:off x="631504" y="3274404"/>
              <a:ext cx="1584325" cy="340147"/>
            </a:xfrm>
            <a:prstGeom prst="rect">
              <a:avLst/>
            </a:prstGeom>
            <a:noFill/>
          </p:spPr>
          <p:txBody>
            <a:bodyPr wrap="square" rtlCol="0">
              <a:spAutoFit/>
              <a:scene3d>
                <a:camera prst="orthographicFront"/>
                <a:lightRig rig="threePt" dir="t"/>
              </a:scene3d>
              <a:sp3d contourW="6350"/>
            </a:bodyPr>
            <a:lstStyle>
              <a:defPPr>
                <a:defRPr lang="zh-CN"/>
              </a:defPPr>
              <a:lvl1pPr>
                <a:defRPr sz="2800" b="1">
                  <a:solidFill>
                    <a:schemeClr val="accent1"/>
                  </a:solidFill>
                </a:defRPr>
              </a:lvl1pPr>
            </a:lstStyle>
            <a:p>
              <a:r>
                <a:rPr lang="zh-CN" altLang="en-US" sz="4000" dirty="0">
                  <a:solidFill>
                    <a:srgbClr val="152751"/>
                  </a:solidFill>
                  <a:latin typeface="微软雅黑" panose="020B0503020204020204" pitchFamily="34" charset="-122"/>
                  <a:ea typeface="微软雅黑" panose="020B0503020204020204" pitchFamily="34" charset="-122"/>
                  <a:sym typeface="+mn-ea"/>
                </a:rPr>
                <a:t>中级经济师</a:t>
              </a:r>
              <a:endParaRPr lang="en-US" altLang="zh-CN" sz="4000" dirty="0">
                <a:solidFill>
                  <a:srgbClr val="152751"/>
                </a:solidFill>
                <a:latin typeface="微软雅黑" panose="020B0503020204020204" pitchFamily="34" charset="-122"/>
                <a:ea typeface="微软雅黑" panose="020B0503020204020204" pitchFamily="34" charset="-122"/>
                <a:sym typeface="+mn-ea"/>
              </a:endParaRPr>
            </a:p>
            <a:p>
              <a:r>
                <a:rPr lang="zh-CN" altLang="en-US" sz="4000" dirty="0">
                  <a:solidFill>
                    <a:srgbClr val="152751"/>
                  </a:solidFill>
                  <a:latin typeface="微软雅黑" panose="020B0503020204020204" pitchFamily="34" charset="-122"/>
                  <a:ea typeface="微软雅黑" panose="020B0503020204020204" pitchFamily="34" charset="-122"/>
                  <a:sym typeface="+mn-ea"/>
                </a:rPr>
                <a:t>工商管理专业知识与</a:t>
              </a:r>
              <a:r>
                <a:rPr lang="en-US" altLang="zh-CN" sz="4000" dirty="0">
                  <a:solidFill>
                    <a:srgbClr val="152751"/>
                  </a:solidFill>
                  <a:latin typeface="微软雅黑" panose="020B0503020204020204" pitchFamily="34" charset="-122"/>
                  <a:ea typeface="微软雅黑" panose="020B0503020204020204" pitchFamily="34" charset="-122"/>
                  <a:sym typeface="+mn-ea"/>
                </a:rPr>
                <a:t>       </a:t>
              </a:r>
              <a:r>
                <a:rPr lang="zh-CN" altLang="en-US" sz="4000" dirty="0">
                  <a:solidFill>
                    <a:srgbClr val="152751"/>
                  </a:solidFill>
                  <a:latin typeface="微软雅黑" panose="020B0503020204020204" pitchFamily="34" charset="-122"/>
                  <a:ea typeface="微软雅黑" panose="020B0503020204020204" pitchFamily="34" charset="-122"/>
                  <a:sym typeface="+mn-ea"/>
                </a:rPr>
                <a:t>实务</a:t>
              </a:r>
              <a:endParaRPr lang="zh-CN" altLang="en-US" sz="4000" dirty="0">
                <a:solidFill>
                  <a:srgbClr val="152751"/>
                </a:solidFill>
                <a:latin typeface="微软雅黑" panose="020B0503020204020204" pitchFamily="34" charset="-122"/>
                <a:ea typeface="微软雅黑" panose="020B0503020204020204" pitchFamily="34" charset="-122"/>
                <a:cs typeface="+mn-ea"/>
                <a:sym typeface="+mn-ea"/>
              </a:endParaRPr>
            </a:p>
          </p:txBody>
        </p:sp>
      </p:grpSp>
      <p:pic>
        <p:nvPicPr>
          <p:cNvPr id="8" name="图片 7" descr="123456"/>
          <p:cNvPicPr>
            <a:picLocks noChangeAspect="1"/>
          </p:cNvPicPr>
          <p:nvPr/>
        </p:nvPicPr>
        <p:blipFill>
          <a:blip r:embed="rId6"/>
          <a:stretch>
            <a:fillRect/>
          </a:stretch>
        </p:blipFill>
        <p:spPr>
          <a:xfrm>
            <a:off x="345281" y="405765"/>
            <a:ext cx="730568" cy="730568"/>
          </a:xfrm>
          <a:prstGeom prst="rect">
            <a:avLst/>
          </a:prstGeom>
        </p:spPr>
      </p:pic>
      <p:sp>
        <p:nvSpPr>
          <p:cNvPr id="14" name="文本框 13"/>
          <p:cNvSpPr txBox="1"/>
          <p:nvPr/>
        </p:nvSpPr>
        <p:spPr>
          <a:xfrm>
            <a:off x="4027647" y="4366737"/>
            <a:ext cx="3451384" cy="507831"/>
          </a:xfrm>
          <a:prstGeom prst="rect">
            <a:avLst/>
          </a:prstGeom>
          <a:noFill/>
        </p:spPr>
        <p:txBody>
          <a:bodyPr wrap="square" rtlCol="0">
            <a:spAutoFit/>
            <a:scene3d>
              <a:camera prst="orthographicFront"/>
              <a:lightRig rig="threePt" dir="t"/>
            </a:scene3d>
            <a:sp3d contourW="6350"/>
          </a:bodyPr>
          <a:lstStyle>
            <a:defPPr>
              <a:defRPr lang="zh-CN"/>
            </a:defPPr>
            <a:lvl1pPr>
              <a:defRPr sz="2800" b="1">
                <a:solidFill>
                  <a:schemeClr val="accent1"/>
                </a:solidFill>
              </a:defRPr>
            </a:lvl1pPr>
          </a:lstStyle>
          <a:p>
            <a:pPr algn="ctr"/>
            <a:r>
              <a:rPr lang="zh-CN" altLang="en-US" sz="2700" dirty="0">
                <a:solidFill>
                  <a:schemeClr val="bg1"/>
                </a:solidFill>
                <a:latin typeface="华文中宋" panose="02010600040101010101" charset="-122"/>
                <a:ea typeface="华文中宋" panose="02010600040101010101" charset="-122"/>
                <a:cs typeface="华文中宋" panose="02010600040101010101" charset="-122"/>
              </a:rPr>
              <a:t>求实创新  自强不息</a:t>
            </a:r>
          </a:p>
        </p:txBody>
      </p:sp>
    </p:spTree>
  </p:cSld>
  <p:clrMapOvr>
    <a:masterClrMapping/>
  </p:clrMapOvr>
  <mc:AlternateContent xmlns:mc="http://schemas.openxmlformats.org/markup-compatibility/2006" xmlns:p14="http://schemas.microsoft.com/office/powerpoint/2010/main">
    <mc:Choice Requires="p14">
      <p:transition spd="med" p14:dur="700" advTm="4000">
        <p:fade/>
      </p:transition>
    </mc:Choice>
    <mc:Fallback xmlns="">
      <p:transition spd="med" advTm="4000">
        <p:fade/>
      </p:transition>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decel="100000" fill="hold" nodeType="withEffect">
                                  <p:stCondLst>
                                    <p:cond delay="0"/>
                                  </p:stCondLst>
                                  <p:childTnLst>
                                    <p:set>
                                      <p:cBhvr>
                                        <p:cTn id="6" dur="1" fill="hold">
                                          <p:stCondLst>
                                            <p:cond delay="0"/>
                                          </p:stCondLst>
                                        </p:cTn>
                                        <p:tgtEl>
                                          <p:spTgt spid="21"/>
                                        </p:tgtEl>
                                        <p:attrNameLst>
                                          <p:attrName>style.visibility</p:attrName>
                                        </p:attrNameLst>
                                      </p:cBhvr>
                                      <p:to>
                                        <p:strVal val="visible"/>
                                      </p:to>
                                    </p:set>
                                    <p:anim calcmode="lin" valueType="num">
                                      <p:cBhvr additive="base">
                                        <p:cTn id="7" dur="1000" fill="hold"/>
                                        <p:tgtEl>
                                          <p:spTgt spid="21"/>
                                        </p:tgtEl>
                                        <p:attrNameLst>
                                          <p:attrName>ppt_x</p:attrName>
                                        </p:attrNameLst>
                                      </p:cBhvr>
                                      <p:tavLst>
                                        <p:tav tm="0">
                                          <p:val>
                                            <p:strVal val="0-#ppt_w/2"/>
                                          </p:val>
                                        </p:tav>
                                        <p:tav tm="100000">
                                          <p:val>
                                            <p:strVal val="#ppt_x"/>
                                          </p:val>
                                        </p:tav>
                                      </p:tavLst>
                                    </p:anim>
                                    <p:anim calcmode="lin" valueType="num">
                                      <p:cBhvr additive="base">
                                        <p:cTn id="8" dur="1000" fill="hold"/>
                                        <p:tgtEl>
                                          <p:spTgt spid="21"/>
                                        </p:tgtEl>
                                        <p:attrNameLst>
                                          <p:attrName>ppt_y</p:attrName>
                                        </p:attrNameLst>
                                      </p:cBhvr>
                                      <p:tavLst>
                                        <p:tav tm="0">
                                          <p:val>
                                            <p:strVal val="#ppt_y"/>
                                          </p:val>
                                        </p:tav>
                                        <p:tav tm="100000">
                                          <p:val>
                                            <p:strVal val="#ppt_y"/>
                                          </p:val>
                                        </p:tav>
                                      </p:tavLst>
                                    </p:anim>
                                  </p:childTnLst>
                                </p:cTn>
                              </p:par>
                              <p:par>
                                <p:cTn id="9" presetID="2" presetClass="entr" presetSubtype="3" decel="100000" fill="hold" nodeType="withEffect">
                                  <p:stCondLst>
                                    <p:cond delay="0"/>
                                  </p:stCondLst>
                                  <p:childTnLst>
                                    <p:set>
                                      <p:cBhvr>
                                        <p:cTn id="10" dur="1" fill="hold">
                                          <p:stCondLst>
                                            <p:cond delay="0"/>
                                          </p:stCondLst>
                                        </p:cTn>
                                        <p:tgtEl>
                                          <p:spTgt spid="26"/>
                                        </p:tgtEl>
                                        <p:attrNameLst>
                                          <p:attrName>style.visibility</p:attrName>
                                        </p:attrNameLst>
                                      </p:cBhvr>
                                      <p:to>
                                        <p:strVal val="visible"/>
                                      </p:to>
                                    </p:set>
                                    <p:anim calcmode="lin" valueType="num">
                                      <p:cBhvr additive="base">
                                        <p:cTn id="11" dur="1000" fill="hold"/>
                                        <p:tgtEl>
                                          <p:spTgt spid="26"/>
                                        </p:tgtEl>
                                        <p:attrNameLst>
                                          <p:attrName>ppt_x</p:attrName>
                                        </p:attrNameLst>
                                      </p:cBhvr>
                                      <p:tavLst>
                                        <p:tav tm="0">
                                          <p:val>
                                            <p:strVal val="1+#ppt_w/2"/>
                                          </p:val>
                                        </p:tav>
                                        <p:tav tm="100000">
                                          <p:val>
                                            <p:strVal val="#ppt_x"/>
                                          </p:val>
                                        </p:tav>
                                      </p:tavLst>
                                    </p:anim>
                                    <p:anim calcmode="lin" valueType="num">
                                      <p:cBhvr additive="base">
                                        <p:cTn id="12" dur="1000" fill="hold"/>
                                        <p:tgtEl>
                                          <p:spTgt spid="26"/>
                                        </p:tgtEl>
                                        <p:attrNameLst>
                                          <p:attrName>ppt_y</p:attrName>
                                        </p:attrNameLst>
                                      </p:cBhvr>
                                      <p:tavLst>
                                        <p:tav tm="0">
                                          <p:val>
                                            <p:strVal val="0-#ppt_h/2"/>
                                          </p:val>
                                        </p:tav>
                                        <p:tav tm="100000">
                                          <p:val>
                                            <p:strVal val="#ppt_y"/>
                                          </p:val>
                                        </p:tav>
                                      </p:tavLst>
                                    </p:anim>
                                  </p:childTnLst>
                                </p:cTn>
                              </p:par>
                              <p:par>
                                <p:cTn id="13" presetID="2" presetClass="entr" presetSubtype="2" decel="100000" fill="hold" nodeType="withEffect">
                                  <p:stCondLst>
                                    <p:cond delay="0"/>
                                  </p:stCondLst>
                                  <p:childTnLst>
                                    <p:set>
                                      <p:cBhvr>
                                        <p:cTn id="14" dur="1" fill="hold">
                                          <p:stCondLst>
                                            <p:cond delay="0"/>
                                          </p:stCondLst>
                                        </p:cTn>
                                        <p:tgtEl>
                                          <p:spTgt spid="28"/>
                                        </p:tgtEl>
                                        <p:attrNameLst>
                                          <p:attrName>style.visibility</p:attrName>
                                        </p:attrNameLst>
                                      </p:cBhvr>
                                      <p:to>
                                        <p:strVal val="visible"/>
                                      </p:to>
                                    </p:set>
                                    <p:anim calcmode="lin" valueType="num">
                                      <p:cBhvr additive="base">
                                        <p:cTn id="15" dur="1000" fill="hold"/>
                                        <p:tgtEl>
                                          <p:spTgt spid="28"/>
                                        </p:tgtEl>
                                        <p:attrNameLst>
                                          <p:attrName>ppt_x</p:attrName>
                                        </p:attrNameLst>
                                      </p:cBhvr>
                                      <p:tavLst>
                                        <p:tav tm="0">
                                          <p:val>
                                            <p:strVal val="1+#ppt_w/2"/>
                                          </p:val>
                                        </p:tav>
                                        <p:tav tm="100000">
                                          <p:val>
                                            <p:strVal val="#ppt_x"/>
                                          </p:val>
                                        </p:tav>
                                      </p:tavLst>
                                    </p:anim>
                                    <p:anim calcmode="lin" valueType="num">
                                      <p:cBhvr additive="base">
                                        <p:cTn id="16" dur="1000" fill="hold"/>
                                        <p:tgtEl>
                                          <p:spTgt spid="28"/>
                                        </p:tgtEl>
                                        <p:attrNameLst>
                                          <p:attrName>ppt_y</p:attrName>
                                        </p:attrNameLst>
                                      </p:cBhvr>
                                      <p:tavLst>
                                        <p:tav tm="0">
                                          <p:val>
                                            <p:strVal val="#ppt_y"/>
                                          </p:val>
                                        </p:tav>
                                        <p:tav tm="100000">
                                          <p:val>
                                            <p:strVal val="#ppt_y"/>
                                          </p:val>
                                        </p:tav>
                                      </p:tavLst>
                                    </p:anim>
                                  </p:childTnLst>
                                </p:cTn>
                              </p:par>
                              <p:par>
                                <p:cTn id="17" presetID="2" presetClass="entr" presetSubtype="4" decel="100000" fill="hold" grpId="0" nodeType="withEffect">
                                  <p:stCondLst>
                                    <p:cond delay="0"/>
                                  </p:stCondLst>
                                  <p:childTnLst>
                                    <p:set>
                                      <p:cBhvr>
                                        <p:cTn id="18" dur="1" fill="hold">
                                          <p:stCondLst>
                                            <p:cond delay="0"/>
                                          </p:stCondLst>
                                        </p:cTn>
                                        <p:tgtEl>
                                          <p:spTgt spid="16"/>
                                        </p:tgtEl>
                                        <p:attrNameLst>
                                          <p:attrName>style.visibility</p:attrName>
                                        </p:attrNameLst>
                                      </p:cBhvr>
                                      <p:to>
                                        <p:strVal val="visible"/>
                                      </p:to>
                                    </p:set>
                                    <p:anim calcmode="lin" valueType="num">
                                      <p:cBhvr additive="base">
                                        <p:cTn id="19" dur="1000" fill="hold"/>
                                        <p:tgtEl>
                                          <p:spTgt spid="16"/>
                                        </p:tgtEl>
                                        <p:attrNameLst>
                                          <p:attrName>ppt_x</p:attrName>
                                        </p:attrNameLst>
                                      </p:cBhvr>
                                      <p:tavLst>
                                        <p:tav tm="0">
                                          <p:val>
                                            <p:strVal val="#ppt_x"/>
                                          </p:val>
                                        </p:tav>
                                        <p:tav tm="100000">
                                          <p:val>
                                            <p:strVal val="#ppt_x"/>
                                          </p:val>
                                        </p:tav>
                                      </p:tavLst>
                                    </p:anim>
                                    <p:anim calcmode="lin" valueType="num">
                                      <p:cBhvr additive="base">
                                        <p:cTn id="20" dur="1000" fill="hold"/>
                                        <p:tgtEl>
                                          <p:spTgt spid="16"/>
                                        </p:tgtEl>
                                        <p:attrNameLst>
                                          <p:attrName>ppt_y</p:attrName>
                                        </p:attrNameLst>
                                      </p:cBhvr>
                                      <p:tavLst>
                                        <p:tav tm="0">
                                          <p:val>
                                            <p:strVal val="1+#ppt_h/2"/>
                                          </p:val>
                                        </p:tav>
                                        <p:tav tm="100000">
                                          <p:val>
                                            <p:strVal val="#ppt_y"/>
                                          </p:val>
                                        </p:tav>
                                      </p:tavLst>
                                    </p:anim>
                                  </p:childTnLst>
                                </p:cTn>
                              </p:par>
                            </p:childTnLst>
                          </p:cTn>
                        </p:par>
                        <p:par>
                          <p:cTn id="21" fill="hold">
                            <p:stCondLst>
                              <p:cond delay="1000"/>
                            </p:stCondLst>
                            <p:childTnLst>
                              <p:par>
                                <p:cTn id="22" presetID="2" presetClass="entr" presetSubtype="8" decel="95000" fill="hold" grpId="0" nodeType="afterEffect">
                                  <p:stCondLst>
                                    <p:cond delay="0"/>
                                  </p:stCondLst>
                                  <p:childTnLst>
                                    <p:set>
                                      <p:cBhvr>
                                        <p:cTn id="23" dur="1" fill="hold">
                                          <p:stCondLst>
                                            <p:cond delay="0"/>
                                          </p:stCondLst>
                                        </p:cTn>
                                        <p:tgtEl>
                                          <p:spTgt spid="29"/>
                                        </p:tgtEl>
                                        <p:attrNameLst>
                                          <p:attrName>style.visibility</p:attrName>
                                        </p:attrNameLst>
                                      </p:cBhvr>
                                      <p:to>
                                        <p:strVal val="visible"/>
                                      </p:to>
                                    </p:set>
                                    <p:anim calcmode="lin" valueType="num">
                                      <p:cBhvr additive="base">
                                        <p:cTn id="24" dur="1000" fill="hold"/>
                                        <p:tgtEl>
                                          <p:spTgt spid="29"/>
                                        </p:tgtEl>
                                        <p:attrNameLst>
                                          <p:attrName>ppt_x</p:attrName>
                                        </p:attrNameLst>
                                      </p:cBhvr>
                                      <p:tavLst>
                                        <p:tav tm="0">
                                          <p:val>
                                            <p:strVal val="0-#ppt_w/2"/>
                                          </p:val>
                                        </p:tav>
                                        <p:tav tm="100000">
                                          <p:val>
                                            <p:strVal val="#ppt_x"/>
                                          </p:val>
                                        </p:tav>
                                      </p:tavLst>
                                    </p:anim>
                                    <p:anim calcmode="lin" valueType="num">
                                      <p:cBhvr additive="base">
                                        <p:cTn id="25" dur="1000" fill="hold"/>
                                        <p:tgtEl>
                                          <p:spTgt spid="29"/>
                                        </p:tgtEl>
                                        <p:attrNameLst>
                                          <p:attrName>ppt_y</p:attrName>
                                        </p:attrNameLst>
                                      </p:cBhvr>
                                      <p:tavLst>
                                        <p:tav tm="0">
                                          <p:val>
                                            <p:strVal val="#ppt_y"/>
                                          </p:val>
                                        </p:tav>
                                        <p:tav tm="100000">
                                          <p:val>
                                            <p:strVal val="#ppt_y"/>
                                          </p:val>
                                        </p:tav>
                                      </p:tavLst>
                                    </p:anim>
                                  </p:childTnLst>
                                </p:cTn>
                              </p:par>
                            </p:childTnLst>
                          </p:cTn>
                        </p:par>
                        <p:par>
                          <p:cTn id="26" fill="hold">
                            <p:stCondLst>
                              <p:cond delay="2000"/>
                            </p:stCondLst>
                            <p:childTnLst>
                              <p:par>
                                <p:cTn id="27" presetID="53" presetClass="entr" presetSubtype="16" fill="hold" nodeType="afterEffect">
                                  <p:stCondLst>
                                    <p:cond delay="0"/>
                                  </p:stCondLst>
                                  <p:childTnLst>
                                    <p:set>
                                      <p:cBhvr>
                                        <p:cTn id="28" dur="1" fill="hold">
                                          <p:stCondLst>
                                            <p:cond delay="0"/>
                                          </p:stCondLst>
                                        </p:cTn>
                                        <p:tgtEl>
                                          <p:spTgt spid="5"/>
                                        </p:tgtEl>
                                        <p:attrNameLst>
                                          <p:attrName>style.visibility</p:attrName>
                                        </p:attrNameLst>
                                      </p:cBhvr>
                                      <p:to>
                                        <p:strVal val="visible"/>
                                      </p:to>
                                    </p:set>
                                    <p:anim calcmode="lin" valueType="num">
                                      <p:cBhvr>
                                        <p:cTn id="29" dur="500" fill="hold"/>
                                        <p:tgtEl>
                                          <p:spTgt spid="5"/>
                                        </p:tgtEl>
                                        <p:attrNameLst>
                                          <p:attrName>ppt_w</p:attrName>
                                        </p:attrNameLst>
                                      </p:cBhvr>
                                      <p:tavLst>
                                        <p:tav tm="0">
                                          <p:val>
                                            <p:fltVal val="0"/>
                                          </p:val>
                                        </p:tav>
                                        <p:tav tm="100000">
                                          <p:val>
                                            <p:strVal val="#ppt_w"/>
                                          </p:val>
                                        </p:tav>
                                      </p:tavLst>
                                    </p:anim>
                                    <p:anim calcmode="lin" valueType="num">
                                      <p:cBhvr>
                                        <p:cTn id="30" dur="500" fill="hold"/>
                                        <p:tgtEl>
                                          <p:spTgt spid="5"/>
                                        </p:tgtEl>
                                        <p:attrNameLst>
                                          <p:attrName>ppt_h</p:attrName>
                                        </p:attrNameLst>
                                      </p:cBhvr>
                                      <p:tavLst>
                                        <p:tav tm="0">
                                          <p:val>
                                            <p:fltVal val="0"/>
                                          </p:val>
                                        </p:tav>
                                        <p:tav tm="100000">
                                          <p:val>
                                            <p:strVal val="#ppt_h"/>
                                          </p:val>
                                        </p:tav>
                                      </p:tavLst>
                                    </p:anim>
                                    <p:animEffect transition="in" filter="fade">
                                      <p:cBhvr>
                                        <p:cTn id="31"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animBg="1"/>
      <p:bldP spid="29"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r>
              <a:rPr lang="en-US" altLang="zh-CN" b="1" dirty="0"/>
              <a:t/>
            </a:r>
            <a:br>
              <a:rPr lang="en-US" altLang="zh-CN" b="1" dirty="0"/>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337820" y="555625"/>
            <a:ext cx="8806180" cy="4032250"/>
          </a:xfrm>
        </p:spPr>
        <p:txBody>
          <a:bodyPr>
            <a:noAutofit/>
          </a:bodyPr>
          <a:lstStyle/>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2</a:t>
            </a:r>
            <a:r>
              <a:rPr lang="zh-CN" altLang="en-US" sz="2000" dirty="0">
                <a:solidFill>
                  <a:schemeClr val="tx1"/>
                </a:solidFill>
                <a:latin typeface="微软雅黑" panose="020B0503020204020204" pitchFamily="34" charset="-122"/>
                <a:ea typeface="微软雅黑" panose="020B0503020204020204" pitchFamily="34" charset="-122"/>
              </a:rPr>
              <a:t>、电子商务中的商流、资金流、物流、信息流的关系</a:t>
            </a:r>
            <a:br>
              <a:rPr lang="zh-CN" altLang="en-US" sz="2000" dirty="0">
                <a:solidFill>
                  <a:schemeClr val="tx1"/>
                </a:solidFill>
                <a:latin typeface="微软雅黑" panose="020B0503020204020204" pitchFamily="34" charset="-122"/>
                <a:ea typeface="微软雅黑" panose="020B0503020204020204" pitchFamily="34" charset="-122"/>
              </a:rPr>
            </a:b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1</a:t>
            </a:r>
            <a:r>
              <a:rPr lang="zh-CN" altLang="en-US" sz="2000" dirty="0">
                <a:solidFill>
                  <a:schemeClr val="tx1"/>
                </a:solidFill>
                <a:latin typeface="微软雅黑" panose="020B0503020204020204" pitchFamily="34" charset="-122"/>
                <a:ea typeface="微软雅黑" panose="020B0503020204020204" pitchFamily="34" charset="-122"/>
              </a:rPr>
              <a:t>）商流、资金流、物流、信息流是一个相互联系、互为伴随、共同支撑电子商务的整体，商流是动机和目的，资金流是条件，物流是终结和归宿，信息流是手段。                      </a:t>
            </a:r>
            <a:br>
              <a:rPr lang="zh-CN" altLang="en-US" sz="2000" dirty="0">
                <a:solidFill>
                  <a:schemeClr val="tx1"/>
                </a:solidFill>
                <a:latin typeface="微软雅黑" panose="020B0503020204020204" pitchFamily="34" charset="-122"/>
                <a:ea typeface="微软雅黑" panose="020B0503020204020204" pitchFamily="34" charset="-122"/>
              </a:rPr>
            </a:b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2</a:t>
            </a:r>
            <a:r>
              <a:rPr lang="zh-CN" altLang="en-US" sz="2000" dirty="0">
                <a:solidFill>
                  <a:schemeClr val="tx1"/>
                </a:solidFill>
                <a:latin typeface="微软雅黑" panose="020B0503020204020204" pitchFamily="34" charset="-122"/>
                <a:ea typeface="微软雅黑" panose="020B0503020204020204" pitchFamily="34" charset="-122"/>
              </a:rPr>
              <a:t>）商流是物流、资金流和信息流的起点和前提。</a:t>
            </a:r>
            <a:br>
              <a:rPr lang="zh-CN" altLang="en-US" sz="2000" dirty="0">
                <a:solidFill>
                  <a:schemeClr val="tx1"/>
                </a:solidFill>
                <a:latin typeface="微软雅黑" panose="020B0503020204020204" pitchFamily="34" charset="-122"/>
                <a:ea typeface="微软雅黑" panose="020B0503020204020204" pitchFamily="34" charset="-122"/>
              </a:rPr>
            </a:b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3</a:t>
            </a:r>
            <a:r>
              <a:rPr lang="zh-CN" altLang="en-US" sz="2000" dirty="0">
                <a:solidFill>
                  <a:schemeClr val="tx1"/>
                </a:solidFill>
                <a:latin typeface="微软雅黑" panose="020B0503020204020204" pitchFamily="34" charset="-122"/>
                <a:ea typeface="微软雅黑" panose="020B0503020204020204" pitchFamily="34" charset="-122"/>
              </a:rPr>
              <a:t>）没有物流、资金流和信息流的匹配和支持，商流也不可能达到目的。</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endParaRPr lang="zh-CN" altLang="en-US" sz="2000" dirty="0">
              <a:solidFill>
                <a:schemeClr val="tx1"/>
              </a:solidFill>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173441315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r>
              <a:rPr lang="en-US" altLang="zh-CN" b="1" dirty="0"/>
              <a:t/>
            </a:r>
            <a:br>
              <a:rPr lang="en-US" altLang="zh-CN" b="1" dirty="0"/>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337820" y="555625"/>
            <a:ext cx="8806180" cy="4032250"/>
          </a:xfrm>
        </p:spPr>
        <p:txBody>
          <a:bodyPr>
            <a:noAutofit/>
          </a:bodyPr>
          <a:lstStyle/>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五、电子商务对企业经营管理的影响</a:t>
            </a:r>
            <a:br>
              <a:rPr lang="zh-CN" altLang="en-US" sz="2000" dirty="0">
                <a:solidFill>
                  <a:schemeClr val="tx1"/>
                </a:solidFill>
                <a:latin typeface="微软雅黑" panose="020B0503020204020204" pitchFamily="34" charset="-122"/>
                <a:ea typeface="微软雅黑" panose="020B0503020204020204" pitchFamily="34" charset="-122"/>
              </a:rPr>
            </a:br>
            <a:r>
              <a:rPr lang="en-US" altLang="zh-CN" sz="2000" dirty="0">
                <a:solidFill>
                  <a:schemeClr val="tx1"/>
                </a:solidFill>
                <a:latin typeface="微软雅黑" panose="020B0503020204020204" pitchFamily="34" charset="-122"/>
                <a:ea typeface="微软雅黑" panose="020B0503020204020204" pitchFamily="34" charset="-122"/>
              </a:rPr>
              <a:t>1</a:t>
            </a:r>
            <a:r>
              <a:rPr lang="zh-CN" altLang="en-US" sz="2000" dirty="0">
                <a:solidFill>
                  <a:schemeClr val="tx1"/>
                </a:solidFill>
                <a:latin typeface="微软雅黑" panose="020B0503020204020204" pitchFamily="34" charset="-122"/>
                <a:ea typeface="微软雅黑" panose="020B0503020204020204" pitchFamily="34" charset="-122"/>
              </a:rPr>
              <a:t>、组织结构</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2</a:t>
            </a:r>
            <a:r>
              <a:rPr lang="zh-CN" altLang="en-US" sz="2000" dirty="0">
                <a:solidFill>
                  <a:schemeClr val="tx1"/>
                </a:solidFill>
                <a:latin typeface="微软雅黑" panose="020B0503020204020204" pitchFamily="34" charset="-122"/>
                <a:ea typeface="微软雅黑" panose="020B0503020204020204" pitchFamily="34" charset="-122"/>
              </a:rPr>
              <a:t>、管理模式</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1</a:t>
            </a:r>
            <a:r>
              <a:rPr lang="zh-CN" altLang="en-US" sz="2000" dirty="0">
                <a:solidFill>
                  <a:schemeClr val="tx1"/>
                </a:solidFill>
                <a:latin typeface="微软雅黑" panose="020B0503020204020204" pitchFamily="34" charset="-122"/>
                <a:ea typeface="微软雅黑" panose="020B0503020204020204" pitchFamily="34" charset="-122"/>
              </a:rPr>
              <a:t>）企业内部构造了内部网、数据库。</a:t>
            </a:r>
            <a:br>
              <a:rPr lang="zh-CN" altLang="en-US" sz="2000" dirty="0">
                <a:solidFill>
                  <a:schemeClr val="tx1"/>
                </a:solidFill>
                <a:latin typeface="微软雅黑" panose="020B0503020204020204" pitchFamily="34" charset="-122"/>
                <a:ea typeface="微软雅黑" panose="020B0503020204020204" pitchFamily="34" charset="-122"/>
              </a:rPr>
            </a:b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2</a:t>
            </a:r>
            <a:r>
              <a:rPr lang="zh-CN" altLang="en-US" sz="2000" dirty="0">
                <a:solidFill>
                  <a:schemeClr val="tx1"/>
                </a:solidFill>
                <a:latin typeface="微软雅黑" panose="020B0503020204020204" pitchFamily="34" charset="-122"/>
                <a:ea typeface="微软雅黑" panose="020B0503020204020204" pitchFamily="34" charset="-122"/>
              </a:rPr>
              <a:t>）企业管理由集权制向分权制转换。</a:t>
            </a:r>
            <a:br>
              <a:rPr lang="zh-CN" altLang="en-US" sz="2000" dirty="0">
                <a:solidFill>
                  <a:schemeClr val="tx1"/>
                </a:solidFill>
                <a:latin typeface="微软雅黑" panose="020B0503020204020204" pitchFamily="34" charset="-122"/>
                <a:ea typeface="微软雅黑" panose="020B0503020204020204" pitchFamily="34" charset="-122"/>
              </a:rPr>
            </a:b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3</a:t>
            </a:r>
            <a:r>
              <a:rPr lang="zh-CN" altLang="en-US" sz="2000" dirty="0">
                <a:solidFill>
                  <a:schemeClr val="tx1"/>
                </a:solidFill>
                <a:latin typeface="微软雅黑" panose="020B0503020204020204" pitchFamily="34" charset="-122"/>
                <a:ea typeface="微软雅黑" panose="020B0503020204020204" pitchFamily="34" charset="-122"/>
              </a:rPr>
              <a:t>）组织流程“并行”。</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3</a:t>
            </a:r>
            <a:r>
              <a:rPr lang="zh-CN" altLang="en-US" sz="2000" dirty="0">
                <a:solidFill>
                  <a:schemeClr val="tx1"/>
                </a:solidFill>
                <a:latin typeface="微软雅黑" panose="020B0503020204020204" pitchFamily="34" charset="-122"/>
                <a:ea typeface="微软雅黑" panose="020B0503020204020204" pitchFamily="34" charset="-122"/>
              </a:rPr>
              <a:t>、生产经营</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1</a:t>
            </a:r>
            <a:r>
              <a:rPr lang="zh-CN" altLang="en-US" sz="2000" dirty="0">
                <a:solidFill>
                  <a:schemeClr val="tx1"/>
                </a:solidFill>
                <a:latin typeface="微软雅黑" panose="020B0503020204020204" pitchFamily="34" charset="-122"/>
                <a:ea typeface="微软雅黑" panose="020B0503020204020204" pitchFamily="34" charset="-122"/>
              </a:rPr>
              <a:t>）降低企业的交易成本。</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endParaRPr lang="zh-CN" altLang="en-US" sz="2000" dirty="0">
              <a:solidFill>
                <a:schemeClr val="tx1"/>
              </a:solidFill>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201668230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r>
              <a:rPr lang="en-US" altLang="zh-CN" b="1" dirty="0"/>
              <a:t/>
            </a:r>
            <a:br>
              <a:rPr lang="en-US" altLang="zh-CN" b="1" dirty="0"/>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337820" y="555625"/>
            <a:ext cx="8806180" cy="4032250"/>
          </a:xfrm>
        </p:spPr>
        <p:txBody>
          <a:bodyPr>
            <a:noAutofit/>
          </a:bodyPr>
          <a:lstStyle/>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2</a:t>
            </a:r>
            <a:r>
              <a:rPr lang="zh-CN" altLang="en-US" sz="2000" dirty="0">
                <a:solidFill>
                  <a:schemeClr val="tx1"/>
                </a:solidFill>
                <a:latin typeface="微软雅黑" panose="020B0503020204020204" pitchFamily="34" charset="-122"/>
                <a:ea typeface="微软雅黑" panose="020B0503020204020204" pitchFamily="34" charset="-122"/>
              </a:rPr>
              <a:t>）减少企业库存。</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3</a:t>
            </a:r>
            <a:r>
              <a:rPr lang="zh-CN" altLang="en-US" sz="2000" dirty="0">
                <a:solidFill>
                  <a:schemeClr val="tx1"/>
                </a:solidFill>
                <a:latin typeface="微软雅黑" panose="020B0503020204020204" pitchFamily="34" charset="-122"/>
                <a:ea typeface="微软雅黑" panose="020B0503020204020204" pitchFamily="34" charset="-122"/>
              </a:rPr>
              <a:t>）缩短企业的生产周期。</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4</a:t>
            </a:r>
            <a:r>
              <a:rPr lang="zh-CN" altLang="en-US" sz="2000" dirty="0">
                <a:solidFill>
                  <a:schemeClr val="tx1"/>
                </a:solidFill>
                <a:latin typeface="微软雅黑" panose="020B0503020204020204" pitchFamily="34" charset="-122"/>
                <a:ea typeface="微软雅黑" panose="020B0503020204020204" pitchFamily="34" charset="-122"/>
              </a:rPr>
              <a:t>）增加企业交易机会。</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4</a:t>
            </a:r>
            <a:r>
              <a:rPr lang="zh-CN" altLang="en-US" sz="2000" dirty="0">
                <a:solidFill>
                  <a:schemeClr val="tx1"/>
                </a:solidFill>
                <a:latin typeface="微软雅黑" panose="020B0503020204020204" pitchFamily="34" charset="-122"/>
                <a:ea typeface="微软雅黑" panose="020B0503020204020204" pitchFamily="34" charset="-122"/>
              </a:rPr>
              <a:t>、竞争方式</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5</a:t>
            </a:r>
            <a:r>
              <a:rPr lang="zh-CN" altLang="en-US" sz="2000" dirty="0">
                <a:solidFill>
                  <a:schemeClr val="tx1"/>
                </a:solidFill>
                <a:latin typeface="微软雅黑" panose="020B0503020204020204" pitchFamily="34" charset="-122"/>
                <a:ea typeface="微软雅黑" panose="020B0503020204020204" pitchFamily="34" charset="-122"/>
              </a:rPr>
              <a:t>、人力资源管理</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6</a:t>
            </a:r>
            <a:r>
              <a:rPr lang="zh-CN" altLang="en-US" sz="2000" dirty="0">
                <a:solidFill>
                  <a:schemeClr val="tx1"/>
                </a:solidFill>
                <a:latin typeface="微软雅黑" panose="020B0503020204020204" pitchFamily="34" charset="-122"/>
                <a:ea typeface="微软雅黑" panose="020B0503020204020204" pitchFamily="34" charset="-122"/>
              </a:rPr>
              <a:t>、管理思想</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endParaRPr lang="zh-CN" altLang="en-US" sz="2000" dirty="0">
              <a:solidFill>
                <a:schemeClr val="tx1"/>
              </a:solidFill>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13214860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r>
              <a:rPr lang="en-US" altLang="zh-CN" b="1" dirty="0"/>
              <a:t/>
            </a:r>
            <a:br>
              <a:rPr lang="en-US" altLang="zh-CN" b="1" dirty="0"/>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337820" y="555625"/>
            <a:ext cx="8806180" cy="4032250"/>
          </a:xfrm>
        </p:spPr>
        <p:txBody>
          <a:bodyPr>
            <a:noAutofit/>
          </a:bodyPr>
          <a:lstStyle/>
          <a:p>
            <a:pPr algn="ct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第二节  电子商务的运作系统</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一、电子商务的一般框架</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1</a:t>
            </a:r>
            <a:r>
              <a:rPr lang="zh-CN" altLang="en-US" sz="2000" dirty="0">
                <a:solidFill>
                  <a:schemeClr val="tx1"/>
                </a:solidFill>
                <a:latin typeface="微软雅黑" panose="020B0503020204020204" pitchFamily="34" charset="-122"/>
                <a:ea typeface="微软雅黑" panose="020B0503020204020204" pitchFamily="34" charset="-122"/>
              </a:rPr>
              <a:t>、三个层次</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1</a:t>
            </a:r>
            <a:r>
              <a:rPr lang="zh-CN" altLang="en-US" sz="2000" dirty="0">
                <a:solidFill>
                  <a:schemeClr val="tx1"/>
                </a:solidFill>
                <a:latin typeface="微软雅黑" panose="020B0503020204020204" pitchFamily="34" charset="-122"/>
                <a:ea typeface="微软雅黑" panose="020B0503020204020204" pitchFamily="34" charset="-122"/>
              </a:rPr>
              <a:t>）网络层</a:t>
            </a:r>
            <a:r>
              <a:rPr lang="en-US" altLang="zh-CN" sz="2000" dirty="0">
                <a:solidFill>
                  <a:schemeClr val="tx1"/>
                </a:solidFill>
                <a:latin typeface="微软雅黑" panose="020B0503020204020204" pitchFamily="34" charset="-122"/>
                <a:ea typeface="微软雅黑" panose="020B0503020204020204" pitchFamily="34" charset="-122"/>
              </a:rPr>
              <a:t>——</a:t>
            </a:r>
            <a:r>
              <a:rPr lang="zh-CN" altLang="en-US" sz="2000" dirty="0">
                <a:solidFill>
                  <a:schemeClr val="tx1"/>
                </a:solidFill>
                <a:latin typeface="微软雅黑" panose="020B0503020204020204" pitchFamily="34" charset="-122"/>
                <a:ea typeface="微软雅黑" panose="020B0503020204020204" pitchFamily="34" charset="-122"/>
              </a:rPr>
              <a:t>是指基础设施，即所谓的“信息高速公路”，是实施电子商务的最底层的硬件基础设施。</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2</a:t>
            </a:r>
            <a:r>
              <a:rPr lang="zh-CN" altLang="en-US" sz="2000" dirty="0">
                <a:solidFill>
                  <a:schemeClr val="tx1"/>
                </a:solidFill>
                <a:latin typeface="微软雅黑" panose="020B0503020204020204" pitchFamily="34" charset="-122"/>
                <a:ea typeface="微软雅黑" panose="020B0503020204020204" pitchFamily="34" charset="-122"/>
              </a:rPr>
              <a:t>）信息发布（传输）层</a:t>
            </a:r>
            <a:r>
              <a:rPr lang="en-US" altLang="zh-CN" sz="2000" dirty="0">
                <a:solidFill>
                  <a:schemeClr val="tx1"/>
                </a:solidFill>
                <a:latin typeface="微软雅黑" panose="020B0503020204020204" pitchFamily="34" charset="-122"/>
                <a:ea typeface="微软雅黑" panose="020B0503020204020204" pitchFamily="34" charset="-122"/>
              </a:rPr>
              <a:t>——</a:t>
            </a:r>
            <a:r>
              <a:rPr lang="zh-CN" altLang="en-US" sz="2000" dirty="0">
                <a:solidFill>
                  <a:schemeClr val="tx1"/>
                </a:solidFill>
                <a:latin typeface="微软雅黑" panose="020B0503020204020204" pitchFamily="34" charset="-122"/>
                <a:ea typeface="微软雅黑" panose="020B0503020204020204" pitchFamily="34" charset="-122"/>
              </a:rPr>
              <a:t>解决如何在网上传输各种信息的问题，在网络层提供的信息传输线路上，根据一系列传输协议来发布传输文本、数据、声音、图像、动画、电影等信息。</a:t>
            </a:r>
            <a:endParaRPr lang="en-US" altLang="zh-CN" sz="2000" dirty="0">
              <a:solidFill>
                <a:schemeClr val="tx1"/>
              </a:solidFill>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218230001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r>
              <a:rPr lang="en-US" altLang="zh-CN" b="1" dirty="0"/>
              <a:t/>
            </a:r>
            <a:br>
              <a:rPr lang="en-US" altLang="zh-CN" b="1" dirty="0"/>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337820" y="555625"/>
            <a:ext cx="8806180" cy="4032250"/>
          </a:xfrm>
        </p:spPr>
        <p:txBody>
          <a:bodyPr>
            <a:noAutofit/>
          </a:bodyPr>
          <a:lstStyle/>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3</a:t>
            </a:r>
            <a:r>
              <a:rPr lang="zh-CN" altLang="en-US" sz="2000" dirty="0">
                <a:solidFill>
                  <a:schemeClr val="tx1"/>
                </a:solidFill>
                <a:latin typeface="微软雅黑" panose="020B0503020204020204" pitchFamily="34" charset="-122"/>
                <a:ea typeface="微软雅黑" panose="020B0503020204020204" pitchFamily="34" charset="-122"/>
              </a:rPr>
              <a:t>）一般业务服务层</a:t>
            </a:r>
            <a:r>
              <a:rPr lang="en-US" altLang="zh-CN" sz="2000" dirty="0">
                <a:solidFill>
                  <a:schemeClr val="tx1"/>
                </a:solidFill>
                <a:latin typeface="微软雅黑" panose="020B0503020204020204" pitchFamily="34" charset="-122"/>
                <a:ea typeface="微软雅黑" panose="020B0503020204020204" pitchFamily="34" charset="-122"/>
              </a:rPr>
              <a:t>——</a:t>
            </a:r>
            <a:r>
              <a:rPr lang="zh-CN" altLang="en-US" sz="2000" dirty="0">
                <a:solidFill>
                  <a:schemeClr val="tx1"/>
                </a:solidFill>
                <a:latin typeface="微软雅黑" panose="020B0503020204020204" pitchFamily="34" charset="-122"/>
                <a:ea typeface="微软雅黑" panose="020B0503020204020204" pitchFamily="34" charset="-122"/>
              </a:rPr>
              <a:t>为了交易而提供的通用业务服务，是所有企业、个人从事贸易活动都会用到的服务。</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2</a:t>
            </a:r>
            <a:r>
              <a:rPr lang="zh-CN" altLang="en-US" sz="2000" dirty="0">
                <a:solidFill>
                  <a:schemeClr val="tx1"/>
                </a:solidFill>
                <a:latin typeface="微软雅黑" panose="020B0503020204020204" pitchFamily="34" charset="-122"/>
                <a:ea typeface="微软雅黑" panose="020B0503020204020204" pitchFamily="34" charset="-122"/>
              </a:rPr>
              <a:t>、四个支柱</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1</a:t>
            </a:r>
            <a:r>
              <a:rPr lang="zh-CN" altLang="en-US" sz="2000" dirty="0">
                <a:solidFill>
                  <a:schemeClr val="tx1"/>
                </a:solidFill>
                <a:latin typeface="微软雅黑" panose="020B0503020204020204" pitchFamily="34" charset="-122"/>
                <a:ea typeface="微软雅黑" panose="020B0503020204020204" pitchFamily="34" charset="-122"/>
              </a:rPr>
              <a:t>）公共政策</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2</a:t>
            </a:r>
            <a:r>
              <a:rPr lang="zh-CN" altLang="en-US" sz="2000" dirty="0">
                <a:solidFill>
                  <a:schemeClr val="tx1"/>
                </a:solidFill>
                <a:latin typeface="微软雅黑" panose="020B0503020204020204" pitchFamily="34" charset="-122"/>
                <a:ea typeface="微软雅黑" panose="020B0503020204020204" pitchFamily="34" charset="-122"/>
              </a:rPr>
              <a:t>）技术标准</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3</a:t>
            </a:r>
            <a:r>
              <a:rPr lang="zh-CN" altLang="en-US" sz="2000" dirty="0">
                <a:solidFill>
                  <a:schemeClr val="tx1"/>
                </a:solidFill>
                <a:latin typeface="微软雅黑" panose="020B0503020204020204" pitchFamily="34" charset="-122"/>
                <a:ea typeface="微软雅黑" panose="020B0503020204020204" pitchFamily="34" charset="-122"/>
              </a:rPr>
              <a:t>）网络安全</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4</a:t>
            </a:r>
            <a:r>
              <a:rPr lang="zh-CN" altLang="en-US" sz="2000" dirty="0">
                <a:solidFill>
                  <a:schemeClr val="tx1"/>
                </a:solidFill>
                <a:latin typeface="微软雅黑" panose="020B0503020204020204" pitchFamily="34" charset="-122"/>
                <a:ea typeface="微软雅黑" panose="020B0503020204020204" pitchFamily="34" charset="-122"/>
              </a:rPr>
              <a:t>）法律规范</a:t>
            </a:r>
          </a:p>
        </p:txBody>
      </p:sp>
    </p:spTree>
    <p:extLst>
      <p:ext uri="{BB962C8B-B14F-4D97-AF65-F5344CB8AC3E}">
        <p14:creationId xmlns:p14="http://schemas.microsoft.com/office/powerpoint/2010/main" val="239112765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r>
              <a:rPr lang="en-US" altLang="zh-CN" b="1" dirty="0"/>
              <a:t/>
            </a:r>
            <a:br>
              <a:rPr lang="en-US" altLang="zh-CN" b="1" dirty="0"/>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337820" y="555625"/>
            <a:ext cx="8806180" cy="4032250"/>
          </a:xfrm>
        </p:spPr>
        <p:txBody>
          <a:bodyPr>
            <a:noAutofit/>
          </a:bodyPr>
          <a:lstStyle/>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二、电子商务运作系统的组成要素</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1</a:t>
            </a:r>
            <a:r>
              <a:rPr lang="zh-CN" altLang="en-US" sz="2000" dirty="0">
                <a:solidFill>
                  <a:schemeClr val="tx1"/>
                </a:solidFill>
                <a:latin typeface="微软雅黑" panose="020B0503020204020204" pitchFamily="34" charset="-122"/>
                <a:ea typeface="微软雅黑" panose="020B0503020204020204" pitchFamily="34" charset="-122"/>
              </a:rPr>
              <a:t>、消费者</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2</a:t>
            </a:r>
            <a:r>
              <a:rPr lang="zh-CN" altLang="en-US" sz="2000" dirty="0">
                <a:solidFill>
                  <a:schemeClr val="tx1"/>
                </a:solidFill>
                <a:latin typeface="微软雅黑" panose="020B0503020204020204" pitchFamily="34" charset="-122"/>
                <a:ea typeface="微软雅黑" panose="020B0503020204020204" pitchFamily="34" charset="-122"/>
              </a:rPr>
              <a:t>、企业</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3</a:t>
            </a:r>
            <a:r>
              <a:rPr lang="zh-CN" altLang="en-US" sz="2000" dirty="0">
                <a:solidFill>
                  <a:schemeClr val="tx1"/>
                </a:solidFill>
                <a:latin typeface="微软雅黑" panose="020B0503020204020204" pitchFamily="34" charset="-122"/>
                <a:ea typeface="微软雅黑" panose="020B0503020204020204" pitchFamily="34" charset="-122"/>
              </a:rPr>
              <a:t>、银行</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4</a:t>
            </a:r>
            <a:r>
              <a:rPr lang="zh-CN" altLang="en-US" sz="2000" dirty="0">
                <a:solidFill>
                  <a:schemeClr val="tx1"/>
                </a:solidFill>
                <a:latin typeface="微软雅黑" panose="020B0503020204020204" pitchFamily="34" charset="-122"/>
                <a:ea typeface="微软雅黑" panose="020B0503020204020204" pitchFamily="34" charset="-122"/>
              </a:rPr>
              <a:t>、物流配送体系</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5</a:t>
            </a: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CA</a:t>
            </a:r>
            <a:r>
              <a:rPr lang="zh-CN" altLang="en-US" sz="2000" dirty="0">
                <a:solidFill>
                  <a:schemeClr val="tx1"/>
                </a:solidFill>
                <a:latin typeface="微软雅黑" panose="020B0503020204020204" pitchFamily="34" charset="-122"/>
                <a:ea typeface="微软雅黑" panose="020B0503020204020204" pitchFamily="34" charset="-122"/>
              </a:rPr>
              <a:t>认证中心</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6</a:t>
            </a:r>
            <a:r>
              <a:rPr lang="zh-CN" altLang="en-US" sz="2000" dirty="0">
                <a:solidFill>
                  <a:schemeClr val="tx1"/>
                </a:solidFill>
                <a:latin typeface="微软雅黑" panose="020B0503020204020204" pitchFamily="34" charset="-122"/>
                <a:ea typeface="微软雅黑" panose="020B0503020204020204" pitchFamily="34" charset="-122"/>
              </a:rPr>
              <a:t>、其他要素</a:t>
            </a:r>
          </a:p>
          <a:p>
            <a:pPr>
              <a:lnSpc>
                <a:spcPct val="150000"/>
              </a:lnSpc>
            </a:pPr>
            <a:endParaRPr lang="zh-CN" altLang="en-US" sz="2000" dirty="0">
              <a:solidFill>
                <a:schemeClr val="tx1"/>
              </a:solidFill>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181264091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r>
              <a:rPr lang="en-US" altLang="zh-CN" b="1" dirty="0"/>
              <a:t/>
            </a:r>
            <a:br>
              <a:rPr lang="en-US" altLang="zh-CN" b="1" dirty="0"/>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337820" y="555625"/>
            <a:ext cx="8806180" cy="4032250"/>
          </a:xfrm>
        </p:spPr>
        <p:txBody>
          <a:bodyPr>
            <a:noAutofit/>
          </a:bodyPr>
          <a:lstStyle/>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三、电子商务的交易模式及一般流程</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1</a:t>
            </a: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B2B</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1</a:t>
            </a: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 B2B</a:t>
            </a:r>
            <a:r>
              <a:rPr lang="zh-CN" altLang="en-US" sz="2000" dirty="0">
                <a:solidFill>
                  <a:schemeClr val="tx1"/>
                </a:solidFill>
                <a:latin typeface="微软雅黑" panose="020B0503020204020204" pitchFamily="34" charset="-122"/>
                <a:ea typeface="微软雅黑" panose="020B0503020204020204" pitchFamily="34" charset="-122"/>
              </a:rPr>
              <a:t>商业模式</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卖方控制型市场战略</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买方控制型市场战略</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中介控制型市场战略</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2</a:t>
            </a: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 B2B</a:t>
            </a:r>
            <a:r>
              <a:rPr lang="zh-CN" altLang="en-US" sz="2000" dirty="0">
                <a:solidFill>
                  <a:schemeClr val="tx1"/>
                </a:solidFill>
                <a:latin typeface="微软雅黑" panose="020B0503020204020204" pitchFamily="34" charset="-122"/>
                <a:ea typeface="微软雅黑" panose="020B0503020204020204" pitchFamily="34" charset="-122"/>
              </a:rPr>
              <a:t>交易流程</a:t>
            </a:r>
          </a:p>
        </p:txBody>
      </p:sp>
      <p:pic>
        <p:nvPicPr>
          <p:cNvPr id="5" name="图片 4">
            <a:extLst>
              <a:ext uri="{FF2B5EF4-FFF2-40B4-BE49-F238E27FC236}">
                <a16:creationId xmlns:a16="http://schemas.microsoft.com/office/drawing/2014/main" xmlns="" id="{2BFFF4A6-8623-4677-BA6F-9639A41A65F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707904" y="1222883"/>
            <a:ext cx="4787467" cy="3194546"/>
          </a:xfrm>
          <a:prstGeom prst="rect">
            <a:avLst/>
          </a:prstGeom>
        </p:spPr>
      </p:pic>
    </p:spTree>
    <p:extLst>
      <p:ext uri="{BB962C8B-B14F-4D97-AF65-F5344CB8AC3E}">
        <p14:creationId xmlns:p14="http://schemas.microsoft.com/office/powerpoint/2010/main" val="263854739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r>
              <a:rPr lang="en-US" altLang="zh-CN" b="1" dirty="0"/>
              <a:t/>
            </a:r>
            <a:br>
              <a:rPr lang="en-US" altLang="zh-CN" b="1" dirty="0"/>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337820" y="555625"/>
            <a:ext cx="8806180" cy="4032250"/>
          </a:xfrm>
        </p:spPr>
        <p:txBody>
          <a:bodyPr>
            <a:noAutofit/>
          </a:bodyPr>
          <a:lstStyle/>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2</a:t>
            </a: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B2C</a:t>
            </a: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B2C</a:t>
            </a:r>
            <a:r>
              <a:rPr lang="zh-CN" altLang="en-US" sz="2000" dirty="0">
                <a:solidFill>
                  <a:schemeClr val="tx1"/>
                </a:solidFill>
                <a:latin typeface="微软雅黑" panose="020B0503020204020204" pitchFamily="34" charset="-122"/>
                <a:ea typeface="微软雅黑" panose="020B0503020204020204" pitchFamily="34" charset="-122"/>
              </a:rPr>
              <a:t>电子商务有</a:t>
            </a:r>
            <a:r>
              <a:rPr lang="en-US" altLang="zh-CN" sz="2000" dirty="0">
                <a:solidFill>
                  <a:schemeClr val="tx1"/>
                </a:solidFill>
                <a:latin typeface="微软雅黑" panose="020B0503020204020204" pitchFamily="34" charset="-122"/>
                <a:ea typeface="微软雅黑" panose="020B0503020204020204" pitchFamily="34" charset="-122"/>
              </a:rPr>
              <a:t>3</a:t>
            </a:r>
            <a:r>
              <a:rPr lang="zh-CN" altLang="en-US" sz="2000" dirty="0">
                <a:solidFill>
                  <a:schemeClr val="tx1"/>
                </a:solidFill>
                <a:latin typeface="微软雅黑" panose="020B0503020204020204" pitchFamily="34" charset="-122"/>
                <a:ea typeface="微软雅黑" panose="020B0503020204020204" pitchFamily="34" charset="-122"/>
              </a:rPr>
              <a:t>个基本组成部分：</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1</a:t>
            </a:r>
            <a:r>
              <a:rPr lang="zh-CN" altLang="en-US" sz="2000" dirty="0">
                <a:solidFill>
                  <a:schemeClr val="tx1"/>
                </a:solidFill>
                <a:latin typeface="微软雅黑" panose="020B0503020204020204" pitchFamily="34" charset="-122"/>
                <a:ea typeface="微软雅黑" panose="020B0503020204020204" pitchFamily="34" charset="-122"/>
              </a:rPr>
              <a:t>）为顾客提供在线购物场所的网上商店；</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2</a:t>
            </a:r>
            <a:r>
              <a:rPr lang="zh-CN" altLang="en-US" sz="2000" dirty="0">
                <a:solidFill>
                  <a:schemeClr val="tx1"/>
                </a:solidFill>
                <a:latin typeface="微软雅黑" panose="020B0503020204020204" pitchFamily="34" charset="-122"/>
                <a:ea typeface="微软雅黑" panose="020B0503020204020204" pitchFamily="34" charset="-122"/>
              </a:rPr>
              <a:t>）为顾客进行商品配送的物流系统；</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3</a:t>
            </a:r>
            <a:r>
              <a:rPr lang="zh-CN" altLang="en-US" sz="2000" dirty="0">
                <a:solidFill>
                  <a:schemeClr val="tx1"/>
                </a:solidFill>
                <a:latin typeface="微软雅黑" panose="020B0503020204020204" pitchFamily="34" charset="-122"/>
                <a:ea typeface="微软雅黑" panose="020B0503020204020204" pitchFamily="34" charset="-122"/>
              </a:rPr>
              <a:t>）资金结算的电子支付系统。</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3</a:t>
            </a: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C2C</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其代表是淘宝电子商务模式。</a:t>
            </a:r>
          </a:p>
          <a:p>
            <a:pPr>
              <a:lnSpc>
                <a:spcPct val="150000"/>
              </a:lnSpc>
            </a:pPr>
            <a:endParaRPr lang="zh-CN" altLang="en-US" sz="2000" dirty="0">
              <a:solidFill>
                <a:schemeClr val="tx1"/>
              </a:solidFill>
              <a:latin typeface="微软雅黑" panose="020B0503020204020204" pitchFamily="34" charset="-122"/>
              <a:ea typeface="微软雅黑" panose="020B0503020204020204" pitchFamily="34" charset="-122"/>
            </a:endParaRPr>
          </a:p>
          <a:p>
            <a:pPr>
              <a:lnSpc>
                <a:spcPct val="150000"/>
              </a:lnSpc>
            </a:pPr>
            <a:endParaRPr lang="zh-CN" altLang="en-US" sz="2000" dirty="0">
              <a:solidFill>
                <a:schemeClr val="tx1"/>
              </a:solidFill>
              <a:latin typeface="微软雅黑" panose="020B0503020204020204" pitchFamily="34" charset="-122"/>
              <a:ea typeface="微软雅黑" panose="020B0503020204020204" pitchFamily="34" charset="-122"/>
            </a:endParaRPr>
          </a:p>
        </p:txBody>
      </p:sp>
      <p:pic>
        <p:nvPicPr>
          <p:cNvPr id="5" name="图片 4">
            <a:extLst>
              <a:ext uri="{FF2B5EF4-FFF2-40B4-BE49-F238E27FC236}">
                <a16:creationId xmlns:a16="http://schemas.microsoft.com/office/drawing/2014/main" xmlns="" id="{715877E9-1FD2-4176-B69F-65DA1BD90C42}"/>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656503" y="1011174"/>
            <a:ext cx="3121152" cy="3121152"/>
          </a:xfrm>
          <a:prstGeom prst="rect">
            <a:avLst/>
          </a:prstGeom>
        </p:spPr>
      </p:pic>
    </p:spTree>
    <p:extLst>
      <p:ext uri="{BB962C8B-B14F-4D97-AF65-F5344CB8AC3E}">
        <p14:creationId xmlns:p14="http://schemas.microsoft.com/office/powerpoint/2010/main" val="422957617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r>
              <a:rPr lang="en-US" altLang="zh-CN" b="1" dirty="0"/>
              <a:t/>
            </a:r>
            <a:br>
              <a:rPr lang="en-US" altLang="zh-CN" b="1" dirty="0"/>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337820" y="555625"/>
            <a:ext cx="8806180" cy="4032250"/>
          </a:xfrm>
        </p:spPr>
        <p:txBody>
          <a:bodyPr>
            <a:noAutofit/>
          </a:bodyPr>
          <a:lstStyle/>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4</a:t>
            </a: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OTO</a:t>
            </a:r>
            <a:br>
              <a:rPr lang="en-US" altLang="zh-CN" sz="2000" dirty="0">
                <a:solidFill>
                  <a:schemeClr val="tx1"/>
                </a:solidFill>
                <a:latin typeface="微软雅黑" panose="020B0503020204020204" pitchFamily="34" charset="-122"/>
                <a:ea typeface="微软雅黑" panose="020B0503020204020204" pitchFamily="34" charset="-122"/>
              </a:rPr>
            </a:br>
            <a:r>
              <a:rPr lang="en-US" altLang="zh-CN" sz="2000" dirty="0" err="1">
                <a:solidFill>
                  <a:schemeClr val="tx1"/>
                </a:solidFill>
                <a:latin typeface="微软雅黑" panose="020B0503020204020204" pitchFamily="34" charset="-122"/>
                <a:ea typeface="微软雅黑" panose="020B0503020204020204" pitchFamily="34" charset="-122"/>
              </a:rPr>
              <a:t>OTO</a:t>
            </a:r>
            <a:r>
              <a:rPr lang="zh-CN" altLang="en-US" sz="2000" dirty="0">
                <a:solidFill>
                  <a:schemeClr val="tx1"/>
                </a:solidFill>
                <a:latin typeface="微软雅黑" panose="020B0503020204020204" pitchFamily="34" charset="-122"/>
                <a:ea typeface="微软雅黑" panose="020B0503020204020204" pitchFamily="34" charset="-122"/>
              </a:rPr>
              <a:t>电子商务具体有两种模式：</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1</a:t>
            </a:r>
            <a:r>
              <a:rPr lang="zh-CN" altLang="en-US" sz="2000" dirty="0">
                <a:solidFill>
                  <a:schemeClr val="tx1"/>
                </a:solidFill>
                <a:latin typeface="微软雅黑" panose="020B0503020204020204" pitchFamily="34" charset="-122"/>
                <a:ea typeface="微软雅黑" panose="020B0503020204020204" pitchFamily="34" charset="-122"/>
              </a:rPr>
              <a:t>）自建官方商城</a:t>
            </a:r>
            <a:r>
              <a:rPr lang="en-US" altLang="zh-CN" sz="2000" dirty="0">
                <a:solidFill>
                  <a:schemeClr val="tx1"/>
                </a:solidFill>
                <a:latin typeface="微软雅黑" panose="020B0503020204020204" pitchFamily="34" charset="-122"/>
                <a:ea typeface="微软雅黑" panose="020B0503020204020204" pitchFamily="34" charset="-122"/>
              </a:rPr>
              <a:t>+</a:t>
            </a:r>
            <a:r>
              <a:rPr lang="zh-CN" altLang="en-US" sz="2000" dirty="0">
                <a:solidFill>
                  <a:schemeClr val="tx1"/>
                </a:solidFill>
                <a:latin typeface="微软雅黑" panose="020B0503020204020204" pitchFamily="34" charset="-122"/>
                <a:ea typeface="微软雅黑" panose="020B0503020204020204" pitchFamily="34" charset="-122"/>
              </a:rPr>
              <a:t>连锁店铺的形式。</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2</a:t>
            </a:r>
            <a:r>
              <a:rPr lang="zh-CN" altLang="en-US" sz="2000" dirty="0">
                <a:solidFill>
                  <a:schemeClr val="tx1"/>
                </a:solidFill>
                <a:latin typeface="微软雅黑" panose="020B0503020204020204" pitchFamily="34" charset="-122"/>
                <a:ea typeface="微软雅黑" panose="020B0503020204020204" pitchFamily="34" charset="-122"/>
              </a:rPr>
              <a:t>）借助第三方平台，实现加盟企业和</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分站系统完美结合，并且借助第三方平台</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的巨大流量，能迅速推广并带来客户。</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5</a:t>
            </a:r>
            <a:r>
              <a:rPr lang="zh-CN" altLang="en-US" sz="2000" dirty="0">
                <a:solidFill>
                  <a:schemeClr val="tx1"/>
                </a:solidFill>
                <a:latin typeface="微软雅黑" panose="020B0503020204020204" pitchFamily="34" charset="-122"/>
                <a:ea typeface="微软雅黑" panose="020B0503020204020204" pitchFamily="34" charset="-122"/>
              </a:rPr>
              <a:t>、其他电子商务模式</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B2G</a:t>
            </a:r>
            <a:r>
              <a:rPr lang="zh-CN" altLang="en-US" sz="2000" dirty="0">
                <a:solidFill>
                  <a:schemeClr val="tx1"/>
                </a:solidFill>
                <a:latin typeface="微软雅黑" panose="020B0503020204020204" pitchFamily="34" charset="-122"/>
                <a:ea typeface="微软雅黑" panose="020B0503020204020204" pitchFamily="34" charset="-122"/>
              </a:rPr>
              <a:t>和</a:t>
            </a:r>
            <a:r>
              <a:rPr lang="en-US" altLang="zh-CN" sz="2000" dirty="0">
                <a:solidFill>
                  <a:schemeClr val="tx1"/>
                </a:solidFill>
                <a:latin typeface="微软雅黑" panose="020B0503020204020204" pitchFamily="34" charset="-122"/>
                <a:ea typeface="微软雅黑" panose="020B0503020204020204" pitchFamily="34" charset="-122"/>
              </a:rPr>
              <a:t>C2G</a:t>
            </a:r>
            <a:r>
              <a:rPr lang="zh-CN" altLang="en-US" sz="2000" dirty="0">
                <a:solidFill>
                  <a:schemeClr val="tx1"/>
                </a:solidFill>
                <a:latin typeface="微软雅黑" panose="020B0503020204020204" pitchFamily="34" charset="-122"/>
                <a:ea typeface="微软雅黑" panose="020B0503020204020204" pitchFamily="34" charset="-122"/>
              </a:rPr>
              <a:t>模式</a:t>
            </a:r>
            <a:endParaRPr lang="en-US" altLang="zh-CN" sz="2000" dirty="0">
              <a:solidFill>
                <a:schemeClr val="tx1"/>
              </a:solidFill>
              <a:latin typeface="微软雅黑" panose="020B0503020204020204" pitchFamily="34" charset="-122"/>
              <a:ea typeface="微软雅黑" panose="020B0503020204020204" pitchFamily="34" charset="-122"/>
            </a:endParaRPr>
          </a:p>
        </p:txBody>
      </p:sp>
      <p:pic>
        <p:nvPicPr>
          <p:cNvPr id="5" name="图片 4">
            <a:extLst>
              <a:ext uri="{FF2B5EF4-FFF2-40B4-BE49-F238E27FC236}">
                <a16:creationId xmlns:a16="http://schemas.microsoft.com/office/drawing/2014/main" xmlns="" id="{56B5D9C5-B4C0-4483-BA17-6761E0931EC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436096" y="862802"/>
            <a:ext cx="3108775" cy="1974155"/>
          </a:xfrm>
          <a:prstGeom prst="rect">
            <a:avLst/>
          </a:prstGeom>
        </p:spPr>
      </p:pic>
    </p:spTree>
    <p:extLst>
      <p:ext uri="{BB962C8B-B14F-4D97-AF65-F5344CB8AC3E}">
        <p14:creationId xmlns:p14="http://schemas.microsoft.com/office/powerpoint/2010/main" val="337285873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r>
              <a:rPr lang="en-US" altLang="zh-CN" b="1" dirty="0"/>
              <a:t/>
            </a:r>
            <a:br>
              <a:rPr lang="en-US" altLang="zh-CN" b="1" dirty="0"/>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337820" y="555625"/>
            <a:ext cx="8806180" cy="4032250"/>
          </a:xfrm>
        </p:spPr>
        <p:txBody>
          <a:bodyPr>
            <a:noAutofit/>
          </a:bodyPr>
          <a:lstStyle/>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四、企业实施电子商务的运作步骤</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1</a:t>
            </a:r>
            <a:r>
              <a:rPr lang="zh-CN" altLang="en-US" sz="2000" dirty="0">
                <a:solidFill>
                  <a:schemeClr val="tx1"/>
                </a:solidFill>
                <a:latin typeface="微软雅黑" panose="020B0503020204020204" pitchFamily="34" charset="-122"/>
                <a:ea typeface="微软雅黑" panose="020B0503020204020204" pitchFamily="34" charset="-122"/>
              </a:rPr>
              <a:t>、明确愿景</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2</a:t>
            </a:r>
            <a:r>
              <a:rPr lang="zh-CN" altLang="en-US" sz="2000" dirty="0">
                <a:solidFill>
                  <a:schemeClr val="tx1"/>
                </a:solidFill>
                <a:latin typeface="微软雅黑" panose="020B0503020204020204" pitchFamily="34" charset="-122"/>
                <a:ea typeface="微软雅黑" panose="020B0503020204020204" pitchFamily="34" charset="-122"/>
              </a:rPr>
              <a:t>、制定战略</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3</a:t>
            </a:r>
            <a:r>
              <a:rPr lang="zh-CN" altLang="en-US" sz="2000" dirty="0">
                <a:solidFill>
                  <a:schemeClr val="tx1"/>
                </a:solidFill>
                <a:latin typeface="微软雅黑" panose="020B0503020204020204" pitchFamily="34" charset="-122"/>
                <a:ea typeface="微软雅黑" panose="020B0503020204020204" pitchFamily="34" charset="-122"/>
              </a:rPr>
              <a:t>、选准策略</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4</a:t>
            </a:r>
            <a:r>
              <a:rPr lang="zh-CN" altLang="en-US" sz="2000" dirty="0">
                <a:solidFill>
                  <a:schemeClr val="tx1"/>
                </a:solidFill>
                <a:latin typeface="微软雅黑" panose="020B0503020204020204" pitchFamily="34" charset="-122"/>
                <a:ea typeface="微软雅黑" panose="020B0503020204020204" pitchFamily="34" charset="-122"/>
              </a:rPr>
              <a:t>、系统设计与开发</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5</a:t>
            </a:r>
            <a:r>
              <a:rPr lang="zh-CN" altLang="en-US" sz="2000" dirty="0">
                <a:solidFill>
                  <a:schemeClr val="tx1"/>
                </a:solidFill>
                <a:latin typeface="微软雅黑" panose="020B0503020204020204" pitchFamily="34" charset="-122"/>
                <a:ea typeface="微软雅黑" panose="020B0503020204020204" pitchFamily="34" charset="-122"/>
              </a:rPr>
              <a:t>、电子商务组织实施</a:t>
            </a:r>
            <a:endParaRPr lang="en-US" altLang="zh-CN" sz="2000" dirty="0">
              <a:solidFill>
                <a:schemeClr val="tx1"/>
              </a:solidFill>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23494393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r>
              <a:rPr lang="en-US" altLang="zh-CN" b="1" dirty="0"/>
              <a:t/>
            </a:r>
            <a:br>
              <a:rPr lang="en-US" altLang="zh-CN" b="1" dirty="0"/>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337820" y="555625"/>
            <a:ext cx="8806180" cy="4032250"/>
          </a:xfrm>
        </p:spPr>
        <p:txBody>
          <a:bodyPr>
            <a:noAutofit/>
          </a:bodyPr>
          <a:lstStyle/>
          <a:p>
            <a:pPr algn="ct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第十章  电子商务</a:t>
            </a:r>
            <a:endParaRPr lang="en-US" altLang="zh-CN" sz="2000" dirty="0">
              <a:solidFill>
                <a:schemeClr val="tx1"/>
              </a:solidFill>
              <a:latin typeface="微软雅黑" panose="020B0503020204020204" pitchFamily="34" charset="-122"/>
              <a:ea typeface="微软雅黑" panose="020B0503020204020204" pitchFamily="34" charset="-122"/>
            </a:endParaRPr>
          </a:p>
        </p:txBody>
      </p:sp>
      <p:pic>
        <p:nvPicPr>
          <p:cNvPr id="4" name="内容占位符 5">
            <a:extLst>
              <a:ext uri="{FF2B5EF4-FFF2-40B4-BE49-F238E27FC236}">
                <a16:creationId xmlns:a16="http://schemas.microsoft.com/office/drawing/2014/main" xmlns="" id="{092F4321-AACB-4A99-996A-F5B14847261A}"/>
              </a:ext>
            </a:extLst>
          </p:cNvPr>
          <p:cNvPicPr>
            <a:picLocks noChangeAspect="1"/>
          </p:cNvPicPr>
          <p:nvPr/>
        </p:nvPicPr>
        <p:blipFill>
          <a:blip r:embed="rId3"/>
          <a:stretch>
            <a:fillRect/>
          </a:stretch>
        </p:blipFill>
        <p:spPr>
          <a:xfrm>
            <a:off x="1979712" y="1335332"/>
            <a:ext cx="4666155" cy="2057745"/>
          </a:xfrm>
          <a:prstGeom prst="rect">
            <a:avLst/>
          </a:prstGeom>
        </p:spPr>
      </p:pic>
    </p:spTree>
    <p:extLst>
      <p:ext uri="{BB962C8B-B14F-4D97-AF65-F5344CB8AC3E}">
        <p14:creationId xmlns:p14="http://schemas.microsoft.com/office/powerpoint/2010/main" val="266092547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r>
              <a:rPr lang="en-US" altLang="zh-CN" b="1" dirty="0"/>
              <a:t/>
            </a:r>
            <a:br>
              <a:rPr lang="en-US" altLang="zh-CN" b="1" dirty="0"/>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337820" y="555625"/>
            <a:ext cx="8806180" cy="4032250"/>
          </a:xfrm>
        </p:spPr>
        <p:txBody>
          <a:bodyPr>
            <a:noAutofit/>
          </a:bodyPr>
          <a:lstStyle/>
          <a:p>
            <a:pPr algn="ct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第三节  电子支付</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一、电子支付的概念和特点</a:t>
            </a: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1</a:t>
            </a:r>
            <a:r>
              <a:rPr lang="zh-CN" altLang="en-US" sz="2000" dirty="0">
                <a:solidFill>
                  <a:schemeClr val="tx1"/>
                </a:solidFill>
                <a:latin typeface="微软雅黑" panose="020B0503020204020204" pitchFamily="34" charset="-122"/>
                <a:ea typeface="微软雅黑" panose="020B0503020204020204" pitchFamily="34" charset="-122"/>
              </a:rPr>
              <a:t>、电子支付的概念</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电子支付是指单位、个人直接或授权他人</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通过电子终端发出支付指令，实现货币支</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付与资金转移的行为。</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2</a:t>
            </a:r>
            <a:r>
              <a:rPr lang="zh-CN" altLang="en-US" sz="2000" dirty="0">
                <a:solidFill>
                  <a:schemeClr val="tx1"/>
                </a:solidFill>
                <a:latin typeface="微软雅黑" panose="020B0503020204020204" pitchFamily="34" charset="-122"/>
                <a:ea typeface="微软雅黑" panose="020B0503020204020204" pitchFamily="34" charset="-122"/>
              </a:rPr>
              <a:t>、电子支付的特点</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1</a:t>
            </a:r>
            <a:r>
              <a:rPr lang="zh-CN" altLang="en-US" sz="2000" dirty="0">
                <a:solidFill>
                  <a:schemeClr val="tx1"/>
                </a:solidFill>
                <a:latin typeface="微软雅黑" panose="020B0503020204020204" pitchFamily="34" charset="-122"/>
                <a:ea typeface="微软雅黑" panose="020B0503020204020204" pitchFamily="34" charset="-122"/>
              </a:rPr>
              <a:t>）电子支付是采用先进的技术通过数字流转来完成信息传输的，其各种</a:t>
            </a:r>
          </a:p>
        </p:txBody>
      </p:sp>
      <p:pic>
        <p:nvPicPr>
          <p:cNvPr id="6" name="图片 5">
            <a:extLst>
              <a:ext uri="{FF2B5EF4-FFF2-40B4-BE49-F238E27FC236}">
                <a16:creationId xmlns:a16="http://schemas.microsoft.com/office/drawing/2014/main" xmlns="" id="{10E36981-CE6F-4AA9-8366-464F21F98C72}"/>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64088" y="1366884"/>
            <a:ext cx="3212976" cy="2409732"/>
          </a:xfrm>
          <a:prstGeom prst="rect">
            <a:avLst/>
          </a:prstGeom>
        </p:spPr>
      </p:pic>
    </p:spTree>
    <p:extLst>
      <p:ext uri="{BB962C8B-B14F-4D97-AF65-F5344CB8AC3E}">
        <p14:creationId xmlns:p14="http://schemas.microsoft.com/office/powerpoint/2010/main" val="33700667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r>
              <a:rPr lang="en-US" altLang="zh-CN" b="1" dirty="0"/>
              <a:t/>
            </a:r>
            <a:br>
              <a:rPr lang="en-US" altLang="zh-CN" b="1" dirty="0"/>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337820" y="555625"/>
            <a:ext cx="8806180" cy="4032250"/>
          </a:xfrm>
        </p:spPr>
        <p:txBody>
          <a:bodyPr>
            <a:noAutofit/>
          </a:bodyPr>
          <a:lstStyle/>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支付方式都是通过数字化的方式进行款项支付的；而传统支付方式则是通</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过现金的流转、票据的转让及银行的汇兑等物理实体来完成款项支付的。（</a:t>
            </a:r>
            <a:r>
              <a:rPr lang="en-US" altLang="zh-CN" sz="2000" dirty="0">
                <a:solidFill>
                  <a:schemeClr val="tx1"/>
                </a:solidFill>
                <a:latin typeface="微软雅黑" panose="020B0503020204020204" pitchFamily="34" charset="-122"/>
                <a:ea typeface="微软雅黑" panose="020B0503020204020204" pitchFamily="34" charset="-122"/>
              </a:rPr>
              <a:t>2</a:t>
            </a:r>
            <a:r>
              <a:rPr lang="zh-CN" altLang="en-US" sz="2000" dirty="0">
                <a:solidFill>
                  <a:schemeClr val="tx1"/>
                </a:solidFill>
                <a:latin typeface="微软雅黑" panose="020B0503020204020204" pitchFamily="34" charset="-122"/>
                <a:ea typeface="微软雅黑" panose="020B0503020204020204" pitchFamily="34" charset="-122"/>
              </a:rPr>
              <a:t>）电子支付的工作环境基于一个开放的系统平台（即互联网）；而传统支付则是在较为封闭的系统中运作。</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3</a:t>
            </a:r>
            <a:r>
              <a:rPr lang="zh-CN" altLang="en-US" sz="2000" dirty="0">
                <a:solidFill>
                  <a:schemeClr val="tx1"/>
                </a:solidFill>
                <a:latin typeface="微软雅黑" panose="020B0503020204020204" pitchFamily="34" charset="-122"/>
                <a:ea typeface="微软雅黑" panose="020B0503020204020204" pitchFamily="34" charset="-122"/>
              </a:rPr>
              <a:t>）电子支付使用的是最先进的通信手段，如互联网、外联网，电子支付对软、硬件设施的要求很高，一般要求有联网的计算机、相关的软件及其他一些配套设施；而传统支付则没有这么高的要求。</a:t>
            </a:r>
            <a:endParaRPr lang="en-US" altLang="zh-CN" sz="2000" dirty="0">
              <a:solidFill>
                <a:schemeClr val="tx1"/>
              </a:solidFill>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258699917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r>
              <a:rPr lang="en-US" altLang="zh-CN" b="1" dirty="0"/>
              <a:t/>
            </a:r>
            <a:br>
              <a:rPr lang="en-US" altLang="zh-CN" b="1" dirty="0"/>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337820" y="555625"/>
            <a:ext cx="8806180" cy="4032250"/>
          </a:xfrm>
        </p:spPr>
        <p:txBody>
          <a:bodyPr>
            <a:noAutofit/>
          </a:bodyPr>
          <a:lstStyle/>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4</a:t>
            </a:r>
            <a:r>
              <a:rPr lang="zh-CN" altLang="en-US" sz="2000" dirty="0">
                <a:solidFill>
                  <a:schemeClr val="tx1"/>
                </a:solidFill>
                <a:latin typeface="微软雅黑" panose="020B0503020204020204" pitchFamily="34" charset="-122"/>
                <a:ea typeface="微软雅黑" panose="020B0503020204020204" pitchFamily="34" charset="-122"/>
              </a:rPr>
              <a:t>）电子支付具有方便、快捷、高效、经济的优势。用户只要拥有一台能上网的个人计算机，便可足不出户，在很短的时间内完成整个电子支付过程；电子支付费用仅相当于传统支付费用的几十分之一，甚至几百分之一。</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二、电子支付的分类</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1</a:t>
            </a:r>
            <a:r>
              <a:rPr lang="zh-CN" altLang="en-US" sz="2000" dirty="0">
                <a:solidFill>
                  <a:schemeClr val="tx1"/>
                </a:solidFill>
                <a:latin typeface="微软雅黑" panose="020B0503020204020204" pitchFamily="34" charset="-122"/>
                <a:ea typeface="微软雅黑" panose="020B0503020204020204" pitchFamily="34" charset="-122"/>
              </a:rPr>
              <a:t>、按电子支付指令发起方式分为：</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网上支付、电话支付、移动支付、销售点终端交易、自动柜员机交易、其他电子支付。</a:t>
            </a:r>
          </a:p>
          <a:p>
            <a:pPr>
              <a:lnSpc>
                <a:spcPct val="150000"/>
              </a:lnSpc>
            </a:pPr>
            <a:endParaRPr lang="zh-CN" altLang="en-US" sz="2000" dirty="0">
              <a:solidFill>
                <a:schemeClr val="tx1"/>
              </a:solidFill>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327039994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r>
              <a:rPr lang="en-US" altLang="zh-CN" b="1" dirty="0"/>
              <a:t/>
            </a:r>
            <a:br>
              <a:rPr lang="en-US" altLang="zh-CN" b="1" dirty="0"/>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337820" y="555625"/>
            <a:ext cx="8806180" cy="4032250"/>
          </a:xfrm>
        </p:spPr>
        <p:txBody>
          <a:bodyPr>
            <a:noAutofit/>
          </a:bodyPr>
          <a:lstStyle/>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2</a:t>
            </a:r>
            <a:r>
              <a:rPr lang="zh-CN" altLang="en-US" sz="2000" dirty="0">
                <a:solidFill>
                  <a:schemeClr val="tx1"/>
                </a:solidFill>
                <a:latin typeface="微软雅黑" panose="020B0503020204020204" pitchFamily="34" charset="-122"/>
                <a:ea typeface="微软雅黑" panose="020B0503020204020204" pitchFamily="34" charset="-122"/>
              </a:rPr>
              <a:t>、按电子支付的具体工具（或方式）分为：</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①电子货币类</a:t>
            </a:r>
            <a:r>
              <a:rPr lang="en-US" altLang="zh-CN" sz="2000" dirty="0">
                <a:solidFill>
                  <a:schemeClr val="tx1"/>
                </a:solidFill>
                <a:latin typeface="微软雅黑" panose="020B0503020204020204" pitchFamily="34" charset="-122"/>
                <a:ea typeface="微软雅黑" panose="020B0503020204020204" pitchFamily="34" charset="-122"/>
              </a:rPr>
              <a:t>——</a:t>
            </a:r>
            <a:r>
              <a:rPr lang="zh-CN" altLang="en-US" sz="2000" dirty="0">
                <a:solidFill>
                  <a:schemeClr val="tx1"/>
                </a:solidFill>
                <a:latin typeface="微软雅黑" panose="020B0503020204020204" pitchFamily="34" charset="-122"/>
                <a:ea typeface="微软雅黑" panose="020B0503020204020204" pitchFamily="34" charset="-122"/>
              </a:rPr>
              <a:t>如：电子现金、电子钱包。</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②电子信用卡类</a:t>
            </a:r>
            <a:r>
              <a:rPr lang="en-US" altLang="zh-CN" sz="2000" dirty="0">
                <a:solidFill>
                  <a:schemeClr val="tx1"/>
                </a:solidFill>
                <a:latin typeface="微软雅黑" panose="020B0503020204020204" pitchFamily="34" charset="-122"/>
                <a:ea typeface="微软雅黑" panose="020B0503020204020204" pitchFamily="34" charset="-122"/>
              </a:rPr>
              <a:t>——</a:t>
            </a:r>
            <a:r>
              <a:rPr lang="zh-CN" altLang="en-US" sz="2000" dirty="0">
                <a:solidFill>
                  <a:schemeClr val="tx1"/>
                </a:solidFill>
                <a:latin typeface="微软雅黑" panose="020B0503020204020204" pitchFamily="34" charset="-122"/>
                <a:ea typeface="微软雅黑" panose="020B0503020204020204" pitchFamily="34" charset="-122"/>
              </a:rPr>
              <a:t>如：智能卡、借记卡、电话卡。</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③电子支票类</a:t>
            </a:r>
            <a:r>
              <a:rPr lang="en-US" altLang="zh-CN" sz="2000" dirty="0">
                <a:solidFill>
                  <a:schemeClr val="tx1"/>
                </a:solidFill>
                <a:latin typeface="微软雅黑" panose="020B0503020204020204" pitchFamily="34" charset="-122"/>
                <a:ea typeface="微软雅黑" panose="020B0503020204020204" pitchFamily="34" charset="-122"/>
              </a:rPr>
              <a:t>——</a:t>
            </a:r>
            <a:r>
              <a:rPr lang="zh-CN" altLang="en-US" sz="2000" dirty="0">
                <a:solidFill>
                  <a:schemeClr val="tx1"/>
                </a:solidFill>
                <a:latin typeface="微软雅黑" panose="020B0503020204020204" pitchFamily="34" charset="-122"/>
                <a:ea typeface="微软雅黑" panose="020B0503020204020204" pitchFamily="34" charset="-122"/>
              </a:rPr>
              <a:t>如：电子支票、电子汇款、电子划款。</a:t>
            </a:r>
          </a:p>
        </p:txBody>
      </p:sp>
    </p:spTree>
    <p:extLst>
      <p:ext uri="{BB962C8B-B14F-4D97-AF65-F5344CB8AC3E}">
        <p14:creationId xmlns:p14="http://schemas.microsoft.com/office/powerpoint/2010/main" val="339732244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r>
              <a:rPr lang="en-US" altLang="zh-CN" b="1" dirty="0"/>
              <a:t/>
            </a:r>
            <a:br>
              <a:rPr lang="en-US" altLang="zh-CN" b="1" dirty="0"/>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337820" y="555625"/>
            <a:ext cx="8806180" cy="4032250"/>
          </a:xfrm>
        </p:spPr>
        <p:txBody>
          <a:bodyPr>
            <a:noAutofit/>
          </a:bodyPr>
          <a:lstStyle/>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三、第三方支付</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1</a:t>
            </a:r>
            <a:r>
              <a:rPr lang="zh-CN" altLang="en-US" sz="2000" dirty="0">
                <a:solidFill>
                  <a:schemeClr val="tx1"/>
                </a:solidFill>
                <a:latin typeface="微软雅黑" panose="020B0503020204020204" pitchFamily="34" charset="-122"/>
                <a:ea typeface="微软雅黑" panose="020B0503020204020204" pitchFamily="34" charset="-122"/>
              </a:rPr>
              <a:t>、第三方支付的概念</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第三方支付是指一些和产品</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所在国家以及国内外各大银</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行签约，并具备一定实力和</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信誉保障的第三方独立机构</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提供的交易支持平台。</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2</a:t>
            </a:r>
            <a:r>
              <a:rPr lang="zh-CN" altLang="en-US" sz="2000" dirty="0">
                <a:solidFill>
                  <a:schemeClr val="tx1"/>
                </a:solidFill>
                <a:latin typeface="微软雅黑" panose="020B0503020204020204" pitchFamily="34" charset="-122"/>
                <a:ea typeface="微软雅黑" panose="020B0503020204020204" pitchFamily="34" charset="-122"/>
              </a:rPr>
              <a:t>、第三方支付流程</a:t>
            </a:r>
          </a:p>
        </p:txBody>
      </p:sp>
      <p:pic>
        <p:nvPicPr>
          <p:cNvPr id="6" name="图片 5">
            <a:extLst>
              <a:ext uri="{FF2B5EF4-FFF2-40B4-BE49-F238E27FC236}">
                <a16:creationId xmlns:a16="http://schemas.microsoft.com/office/drawing/2014/main" xmlns="" id="{46E77D7F-710D-4F6C-B872-BD45AA98551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819525" y="843558"/>
            <a:ext cx="5324475" cy="2590800"/>
          </a:xfrm>
          <a:prstGeom prst="rect">
            <a:avLst/>
          </a:prstGeom>
        </p:spPr>
      </p:pic>
    </p:spTree>
    <p:extLst>
      <p:ext uri="{BB962C8B-B14F-4D97-AF65-F5344CB8AC3E}">
        <p14:creationId xmlns:p14="http://schemas.microsoft.com/office/powerpoint/2010/main" val="226512406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r>
              <a:rPr lang="en-US" altLang="zh-CN" b="1" dirty="0"/>
              <a:t/>
            </a:r>
            <a:br>
              <a:rPr lang="en-US" altLang="zh-CN" b="1" dirty="0"/>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337820" y="555625"/>
            <a:ext cx="8806180" cy="4032250"/>
          </a:xfrm>
        </p:spPr>
        <p:txBody>
          <a:bodyPr>
            <a:noAutofit/>
          </a:bodyPr>
          <a:lstStyle/>
          <a:p>
            <a:pPr algn="ct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第四节  网络营销</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一、网络营销的概念、特点</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1</a:t>
            </a:r>
            <a:r>
              <a:rPr lang="zh-CN" altLang="en-US" sz="2000" dirty="0">
                <a:solidFill>
                  <a:schemeClr val="tx1"/>
                </a:solidFill>
                <a:latin typeface="微软雅黑" panose="020B0503020204020204" pitchFamily="34" charset="-122"/>
                <a:ea typeface="微软雅黑" panose="020B0503020204020204" pitchFamily="34" charset="-122"/>
              </a:rPr>
              <a:t>、网络营销的概念</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网络营销是指基于互联网、移动互联网</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平台，利用信息技术与软件工具，满足</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商家与客户之间交易产品、提供服务的过程；通过在线活动创造、宣传和传递客户价值，并对客户关系进行管理，以达到一定营销目的的新型营销活动。</a:t>
            </a:r>
          </a:p>
        </p:txBody>
      </p:sp>
      <p:pic>
        <p:nvPicPr>
          <p:cNvPr id="4" name="图片 3">
            <a:extLst>
              <a:ext uri="{FF2B5EF4-FFF2-40B4-BE49-F238E27FC236}">
                <a16:creationId xmlns:a16="http://schemas.microsoft.com/office/drawing/2014/main" xmlns="" id="{462F0C8C-1851-434E-BDD4-2CBC3B42487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364088" y="1069753"/>
            <a:ext cx="2879139" cy="2159354"/>
          </a:xfrm>
          <a:prstGeom prst="rect">
            <a:avLst/>
          </a:prstGeom>
        </p:spPr>
      </p:pic>
    </p:spTree>
    <p:extLst>
      <p:ext uri="{BB962C8B-B14F-4D97-AF65-F5344CB8AC3E}">
        <p14:creationId xmlns:p14="http://schemas.microsoft.com/office/powerpoint/2010/main" val="206290490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r>
              <a:rPr lang="en-US" altLang="zh-CN" b="1" dirty="0"/>
              <a:t/>
            </a:r>
            <a:br>
              <a:rPr lang="en-US" altLang="zh-CN" b="1" dirty="0"/>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337820" y="555625"/>
            <a:ext cx="8806180" cy="4032250"/>
          </a:xfrm>
        </p:spPr>
        <p:txBody>
          <a:bodyPr>
            <a:noAutofit/>
          </a:bodyPr>
          <a:lstStyle/>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2</a:t>
            </a:r>
            <a:r>
              <a:rPr lang="zh-CN" altLang="en-US" sz="2000" dirty="0">
                <a:solidFill>
                  <a:schemeClr val="tx1"/>
                </a:solidFill>
                <a:latin typeface="微软雅黑" panose="020B0503020204020204" pitchFamily="34" charset="-122"/>
                <a:ea typeface="微软雅黑" panose="020B0503020204020204" pitchFamily="34" charset="-122"/>
              </a:rPr>
              <a:t>、网络营销的特点</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1</a:t>
            </a:r>
            <a:r>
              <a:rPr lang="zh-CN" altLang="en-US" sz="2000" dirty="0">
                <a:solidFill>
                  <a:schemeClr val="tx1"/>
                </a:solidFill>
                <a:latin typeface="微软雅黑" panose="020B0503020204020204" pitchFamily="34" charset="-122"/>
                <a:ea typeface="微软雅黑" panose="020B0503020204020204" pitchFamily="34" charset="-122"/>
              </a:rPr>
              <a:t>）跨时域性</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2</a:t>
            </a:r>
            <a:r>
              <a:rPr lang="zh-CN" altLang="en-US" sz="2000" dirty="0">
                <a:solidFill>
                  <a:schemeClr val="tx1"/>
                </a:solidFill>
                <a:latin typeface="微软雅黑" panose="020B0503020204020204" pitchFamily="34" charset="-122"/>
                <a:ea typeface="微软雅黑" panose="020B0503020204020204" pitchFamily="34" charset="-122"/>
              </a:rPr>
              <a:t>）交互性</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3</a:t>
            </a:r>
            <a:r>
              <a:rPr lang="zh-CN" altLang="en-US" sz="2000" dirty="0">
                <a:solidFill>
                  <a:schemeClr val="tx1"/>
                </a:solidFill>
                <a:latin typeface="微软雅黑" panose="020B0503020204020204" pitchFamily="34" charset="-122"/>
                <a:ea typeface="微软雅黑" panose="020B0503020204020204" pitchFamily="34" charset="-122"/>
              </a:rPr>
              <a:t>）个性化</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4</a:t>
            </a:r>
            <a:r>
              <a:rPr lang="zh-CN" altLang="en-US" sz="2000" dirty="0">
                <a:solidFill>
                  <a:schemeClr val="tx1"/>
                </a:solidFill>
                <a:latin typeface="微软雅黑" panose="020B0503020204020204" pitchFamily="34" charset="-122"/>
                <a:ea typeface="微软雅黑" panose="020B0503020204020204" pitchFamily="34" charset="-122"/>
              </a:rPr>
              <a:t>）经济性</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5</a:t>
            </a:r>
            <a:r>
              <a:rPr lang="zh-CN" altLang="en-US" sz="2000" dirty="0">
                <a:solidFill>
                  <a:schemeClr val="tx1"/>
                </a:solidFill>
                <a:latin typeface="微软雅黑" panose="020B0503020204020204" pitchFamily="34" charset="-122"/>
                <a:ea typeface="微软雅黑" panose="020B0503020204020204" pitchFamily="34" charset="-122"/>
              </a:rPr>
              <a:t>）多维性</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6</a:t>
            </a:r>
            <a:r>
              <a:rPr lang="zh-CN" altLang="en-US" sz="2000" dirty="0">
                <a:solidFill>
                  <a:schemeClr val="tx1"/>
                </a:solidFill>
                <a:latin typeface="微软雅黑" panose="020B0503020204020204" pitchFamily="34" charset="-122"/>
                <a:ea typeface="微软雅黑" panose="020B0503020204020204" pitchFamily="34" charset="-122"/>
              </a:rPr>
              <a:t>）超前性</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7</a:t>
            </a:r>
            <a:r>
              <a:rPr lang="zh-CN" altLang="en-US" sz="2000" dirty="0">
                <a:solidFill>
                  <a:schemeClr val="tx1"/>
                </a:solidFill>
                <a:latin typeface="微软雅黑" panose="020B0503020204020204" pitchFamily="34" charset="-122"/>
                <a:ea typeface="微软雅黑" panose="020B0503020204020204" pitchFamily="34" charset="-122"/>
              </a:rPr>
              <a:t>）整合性</a:t>
            </a:r>
          </a:p>
          <a:p>
            <a:pPr>
              <a:lnSpc>
                <a:spcPct val="150000"/>
              </a:lnSpc>
            </a:pPr>
            <a:endParaRPr lang="zh-CN" altLang="en-US" sz="2000" dirty="0">
              <a:solidFill>
                <a:schemeClr val="tx1"/>
              </a:solidFill>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227519727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r>
              <a:rPr lang="en-US" altLang="zh-CN" b="1" dirty="0"/>
              <a:t/>
            </a:r>
            <a:br>
              <a:rPr lang="en-US" altLang="zh-CN" b="1" dirty="0"/>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337820" y="555625"/>
            <a:ext cx="8806180" cy="4032250"/>
          </a:xfrm>
        </p:spPr>
        <p:txBody>
          <a:bodyPr>
            <a:noAutofit/>
          </a:bodyPr>
          <a:lstStyle/>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8</a:t>
            </a:r>
            <a:r>
              <a:rPr lang="zh-CN" altLang="en-US" sz="2000" dirty="0">
                <a:solidFill>
                  <a:schemeClr val="tx1"/>
                </a:solidFill>
                <a:latin typeface="微软雅黑" panose="020B0503020204020204" pitchFamily="34" charset="-122"/>
                <a:ea typeface="微软雅黑" panose="020B0503020204020204" pitchFamily="34" charset="-122"/>
              </a:rPr>
              <a:t>）高效性</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9</a:t>
            </a:r>
            <a:r>
              <a:rPr lang="zh-CN" altLang="en-US" sz="2000" dirty="0">
                <a:solidFill>
                  <a:schemeClr val="tx1"/>
                </a:solidFill>
                <a:latin typeface="微软雅黑" panose="020B0503020204020204" pitchFamily="34" charset="-122"/>
                <a:ea typeface="微软雅黑" panose="020B0503020204020204" pitchFamily="34" charset="-122"/>
              </a:rPr>
              <a:t>）技术性</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二、网络市场调研的概念、方法</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1</a:t>
            </a:r>
            <a:r>
              <a:rPr lang="zh-CN" altLang="en-US" sz="2000" dirty="0">
                <a:solidFill>
                  <a:schemeClr val="tx1"/>
                </a:solidFill>
                <a:latin typeface="微软雅黑" panose="020B0503020204020204" pitchFamily="34" charset="-122"/>
                <a:ea typeface="微软雅黑" panose="020B0503020204020204" pitchFamily="34" charset="-122"/>
              </a:rPr>
              <a:t>、网络市场调研的概念</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网络市场调研是指在互联网上针对特定营销环境进行简单调查设计、收集资料和初步分析的活动，以及利用各种搜索引擎寻找竞争环境信息、客户信息、供求信息的行为。</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2</a:t>
            </a:r>
            <a:r>
              <a:rPr lang="zh-CN" altLang="en-US" sz="2000" dirty="0">
                <a:solidFill>
                  <a:schemeClr val="tx1"/>
                </a:solidFill>
                <a:latin typeface="微软雅黑" panose="020B0503020204020204" pitchFamily="34" charset="-122"/>
                <a:ea typeface="微软雅黑" panose="020B0503020204020204" pitchFamily="34" charset="-122"/>
              </a:rPr>
              <a:t>、网络市场调研的方法</a:t>
            </a:r>
          </a:p>
        </p:txBody>
      </p:sp>
    </p:spTree>
    <p:extLst>
      <p:ext uri="{BB962C8B-B14F-4D97-AF65-F5344CB8AC3E}">
        <p14:creationId xmlns:p14="http://schemas.microsoft.com/office/powerpoint/2010/main" val="376821566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r>
              <a:rPr lang="en-US" altLang="zh-CN" b="1" dirty="0"/>
              <a:t/>
            </a:r>
            <a:br>
              <a:rPr lang="en-US" altLang="zh-CN" b="1" dirty="0"/>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337820" y="555625"/>
            <a:ext cx="8806180" cy="4032250"/>
          </a:xfrm>
        </p:spPr>
        <p:txBody>
          <a:bodyPr>
            <a:noAutofit/>
          </a:bodyPr>
          <a:lstStyle/>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1</a:t>
            </a:r>
            <a:r>
              <a:rPr lang="zh-CN" altLang="en-US" sz="2000" dirty="0">
                <a:solidFill>
                  <a:schemeClr val="tx1"/>
                </a:solidFill>
                <a:latin typeface="微软雅黑" panose="020B0503020204020204" pitchFamily="34" charset="-122"/>
                <a:ea typeface="微软雅黑" panose="020B0503020204020204" pitchFamily="34" charset="-122"/>
              </a:rPr>
              <a:t>）网络市场直接调研的方法</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网络市场直接调研指的是在互联网上收集一手资料或原始信息的过程。按调查的思路不同直接调研的方法有四种：网上观察法、专题讨论法、在线问卷法和网上实验法。使用最多的是专题讨沦法和在线问卷法。</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2</a:t>
            </a:r>
            <a:r>
              <a:rPr lang="zh-CN" altLang="en-US" sz="2000" dirty="0">
                <a:solidFill>
                  <a:schemeClr val="tx1"/>
                </a:solidFill>
                <a:latin typeface="微软雅黑" panose="020B0503020204020204" pitchFamily="34" charset="-122"/>
                <a:ea typeface="微软雅黑" panose="020B0503020204020204" pitchFamily="34" charset="-122"/>
              </a:rPr>
              <a:t>）网络市场间接调研的方法</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网络市场间接调研主要是利用互联网收集与企业营销相关的市场、竞争者、消费者以及宏观环境等方面的二手资料信息。</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网上查找资料主要通过三种方法：</a:t>
            </a:r>
            <a:endParaRPr lang="en-US" altLang="zh-CN" sz="2000" dirty="0">
              <a:solidFill>
                <a:schemeClr val="tx1"/>
              </a:solidFill>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23582408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r>
              <a:rPr lang="en-US" altLang="zh-CN" b="1" dirty="0"/>
              <a:t/>
            </a:r>
            <a:br>
              <a:rPr lang="en-US" altLang="zh-CN" b="1" dirty="0"/>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337820" y="555625"/>
            <a:ext cx="8806180" cy="4032250"/>
          </a:xfrm>
        </p:spPr>
        <p:txBody>
          <a:bodyPr>
            <a:noAutofit/>
          </a:bodyPr>
          <a:lstStyle/>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利用搜索引擎查找资料。 </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访问相关网站收集资料。 </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利用网上数据库查找资料。</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三、网络营销的策略组合</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1</a:t>
            </a:r>
            <a:r>
              <a:rPr lang="zh-CN" altLang="en-US" sz="2000" dirty="0">
                <a:solidFill>
                  <a:schemeClr val="tx1"/>
                </a:solidFill>
                <a:latin typeface="微软雅黑" panose="020B0503020204020204" pitchFamily="34" charset="-122"/>
                <a:ea typeface="微软雅黑" panose="020B0503020204020204" pitchFamily="34" charset="-122"/>
              </a:rPr>
              <a:t>、产品策略</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1</a:t>
            </a:r>
            <a:r>
              <a:rPr lang="zh-CN" altLang="en-US" sz="2000" dirty="0">
                <a:solidFill>
                  <a:schemeClr val="tx1"/>
                </a:solidFill>
                <a:latin typeface="微软雅黑" panose="020B0503020204020204" pitchFamily="34" charset="-122"/>
                <a:ea typeface="微软雅黑" panose="020B0503020204020204" pitchFamily="34" charset="-122"/>
              </a:rPr>
              <a:t>）产品形态</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2</a:t>
            </a:r>
            <a:r>
              <a:rPr lang="zh-CN" altLang="en-US" sz="2000" dirty="0">
                <a:solidFill>
                  <a:schemeClr val="tx1"/>
                </a:solidFill>
                <a:latin typeface="微软雅黑" panose="020B0503020204020204" pitchFamily="34" charset="-122"/>
                <a:ea typeface="微软雅黑" panose="020B0503020204020204" pitchFamily="34" charset="-122"/>
              </a:rPr>
              <a:t>）产品定位</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3</a:t>
            </a:r>
            <a:r>
              <a:rPr lang="zh-CN" altLang="en-US" sz="2000" dirty="0">
                <a:solidFill>
                  <a:schemeClr val="tx1"/>
                </a:solidFill>
                <a:latin typeface="微软雅黑" panose="020B0503020204020204" pitchFamily="34" charset="-122"/>
                <a:ea typeface="微软雅黑" panose="020B0503020204020204" pitchFamily="34" charset="-122"/>
              </a:rPr>
              <a:t>）产品开发</a:t>
            </a:r>
            <a:endParaRPr lang="en-US" altLang="zh-CN" sz="2000" dirty="0">
              <a:solidFill>
                <a:schemeClr val="tx1"/>
              </a:solidFill>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208022871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r>
              <a:rPr lang="en-US" altLang="zh-CN" b="1" dirty="0"/>
              <a:t/>
            </a:r>
            <a:br>
              <a:rPr lang="en-US" altLang="zh-CN" b="1" dirty="0"/>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337820" y="555625"/>
            <a:ext cx="8806180" cy="4032250"/>
          </a:xfrm>
        </p:spPr>
        <p:txBody>
          <a:bodyPr>
            <a:noAutofit/>
          </a:bodyPr>
          <a:lstStyle/>
          <a:p>
            <a:pPr algn="ct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第一节 电子商务概述</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一、电子商务产生背景及概念</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1</a:t>
            </a:r>
            <a:r>
              <a:rPr lang="zh-CN" altLang="en-US" sz="2000" dirty="0">
                <a:solidFill>
                  <a:schemeClr val="tx1"/>
                </a:solidFill>
                <a:latin typeface="微软雅黑" panose="020B0503020204020204" pitchFamily="34" charset="-122"/>
                <a:ea typeface="微软雅黑" panose="020B0503020204020204" pitchFamily="34" charset="-122"/>
              </a:rPr>
              <a:t>、电子商务产生背景</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促使电子商务产生的两大因素</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1</a:t>
            </a:r>
            <a:r>
              <a:rPr lang="zh-CN" altLang="en-US" sz="2000" dirty="0">
                <a:solidFill>
                  <a:schemeClr val="tx1"/>
                </a:solidFill>
                <a:latin typeface="微软雅黑" panose="020B0503020204020204" pitchFamily="34" charset="-122"/>
                <a:ea typeface="微软雅黑" panose="020B0503020204020204" pitchFamily="34" charset="-122"/>
              </a:rPr>
              <a:t>）经济全球化</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2</a:t>
            </a:r>
            <a:r>
              <a:rPr lang="zh-CN" altLang="en-US" sz="2000" dirty="0">
                <a:solidFill>
                  <a:schemeClr val="tx1"/>
                </a:solidFill>
                <a:latin typeface="微软雅黑" panose="020B0503020204020204" pitchFamily="34" charset="-122"/>
                <a:ea typeface="微软雅黑" panose="020B0503020204020204" pitchFamily="34" charset="-122"/>
              </a:rPr>
              <a:t>）社会信息化</a:t>
            </a:r>
            <a:r>
              <a:rPr lang="en-US" altLang="zh-CN" sz="2000" dirty="0">
                <a:solidFill>
                  <a:schemeClr val="tx1"/>
                </a:solidFill>
                <a:latin typeface="微软雅黑" panose="020B0503020204020204" pitchFamily="34" charset="-122"/>
                <a:ea typeface="微软雅黑" panose="020B0503020204020204" pitchFamily="34" charset="-122"/>
              </a:rPr>
              <a:t>——</a:t>
            </a:r>
            <a:r>
              <a:rPr lang="zh-CN" altLang="en-US" sz="2000" dirty="0">
                <a:solidFill>
                  <a:schemeClr val="tx1"/>
                </a:solidFill>
                <a:latin typeface="微软雅黑" panose="020B0503020204020204" pitchFamily="34" charset="-122"/>
                <a:ea typeface="微软雅黑" panose="020B0503020204020204" pitchFamily="34" charset="-122"/>
              </a:rPr>
              <a:t>信息技术革命为电子商务的产生奠定了技术基础</a:t>
            </a: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2</a:t>
            </a:r>
            <a:r>
              <a:rPr lang="zh-CN" altLang="en-US" sz="2000" dirty="0">
                <a:solidFill>
                  <a:schemeClr val="tx1"/>
                </a:solidFill>
                <a:latin typeface="微软雅黑" panose="020B0503020204020204" pitchFamily="34" charset="-122"/>
                <a:ea typeface="微软雅黑" panose="020B0503020204020204" pitchFamily="34" charset="-122"/>
              </a:rPr>
              <a:t>、电子商务的概念</a:t>
            </a:r>
            <a:r>
              <a:rPr lang="zh-CN" altLang="en-US" sz="2000" dirty="0"/>
              <a:t/>
            </a:r>
            <a:br>
              <a:rPr lang="zh-CN" altLang="en-US" sz="2000" dirty="0"/>
            </a:br>
            <a:endParaRPr lang="en-US" altLang="zh-CN" sz="2000" dirty="0">
              <a:solidFill>
                <a:schemeClr val="tx1"/>
              </a:solidFill>
              <a:latin typeface="微软雅黑" panose="020B0503020204020204" pitchFamily="34" charset="-122"/>
              <a:ea typeface="微软雅黑" panose="020B0503020204020204" pitchFamily="34" charset="-122"/>
            </a:endParaRPr>
          </a:p>
          <a:p>
            <a:pPr marL="85725" indent="0">
              <a:lnSpc>
                <a:spcPct val="150000"/>
              </a:lnSpc>
              <a:buNone/>
            </a:pPr>
            <a:r>
              <a:rPr lang="zh-CN" altLang="en-US" sz="2000" dirty="0">
                <a:solidFill>
                  <a:schemeClr val="tx1"/>
                </a:solidFill>
                <a:latin typeface="微软雅黑" panose="020B0503020204020204" pitchFamily="34" charset="-122"/>
                <a:ea typeface="微软雅黑" panose="020B0503020204020204" pitchFamily="34" charset="-122"/>
              </a:rPr>
              <a:t>  </a:t>
            </a:r>
            <a:endParaRPr lang="zh-CN" altLang="en-US" sz="2000" b="1" dirty="0"/>
          </a:p>
        </p:txBody>
      </p:sp>
      <p:pic>
        <p:nvPicPr>
          <p:cNvPr id="6" name="图片 5">
            <a:extLst>
              <a:ext uri="{FF2B5EF4-FFF2-40B4-BE49-F238E27FC236}">
                <a16:creationId xmlns:a16="http://schemas.microsoft.com/office/drawing/2014/main" xmlns="" id="{F44DE2E9-F171-4068-8D3A-F99988A3F520}"/>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148064" y="987574"/>
            <a:ext cx="3257246" cy="2211710"/>
          </a:xfrm>
          <a:prstGeom prst="rect">
            <a:avLst/>
          </a:prstGeom>
        </p:spPr>
      </p:pic>
    </p:spTree>
    <p:extLst>
      <p:ext uri="{BB962C8B-B14F-4D97-AF65-F5344CB8AC3E}">
        <p14:creationId xmlns:p14="http://schemas.microsoft.com/office/powerpoint/2010/main" val="26839205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r>
              <a:rPr lang="en-US" altLang="zh-CN" b="1" dirty="0"/>
              <a:t/>
            </a:r>
            <a:br>
              <a:rPr lang="en-US" altLang="zh-CN" b="1" dirty="0"/>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337820" y="555625"/>
            <a:ext cx="8806180" cy="4032250"/>
          </a:xfrm>
        </p:spPr>
        <p:txBody>
          <a:bodyPr>
            <a:noAutofit/>
          </a:bodyPr>
          <a:lstStyle/>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2</a:t>
            </a:r>
            <a:r>
              <a:rPr lang="zh-CN" altLang="en-US" sz="2000" dirty="0">
                <a:solidFill>
                  <a:schemeClr val="tx1"/>
                </a:solidFill>
                <a:latin typeface="微软雅黑" panose="020B0503020204020204" pitchFamily="34" charset="-122"/>
                <a:ea typeface="微软雅黑" panose="020B0503020204020204" pitchFamily="34" charset="-122"/>
              </a:rPr>
              <a:t>、价格策略</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1</a:t>
            </a:r>
            <a:r>
              <a:rPr lang="zh-CN" altLang="en-US" sz="2000" dirty="0">
                <a:solidFill>
                  <a:schemeClr val="tx1"/>
                </a:solidFill>
                <a:latin typeface="微软雅黑" panose="020B0503020204020204" pitchFamily="34" charset="-122"/>
                <a:ea typeface="微软雅黑" panose="020B0503020204020204" pitchFamily="34" charset="-122"/>
              </a:rPr>
              <a:t>）国际化</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2</a:t>
            </a:r>
            <a:r>
              <a:rPr lang="zh-CN" altLang="en-US" sz="2000" dirty="0">
                <a:solidFill>
                  <a:schemeClr val="tx1"/>
                </a:solidFill>
                <a:latin typeface="微软雅黑" panose="020B0503020204020204" pitchFamily="34" charset="-122"/>
                <a:ea typeface="微软雅黑" panose="020B0503020204020204" pitchFamily="34" charset="-122"/>
              </a:rPr>
              <a:t>）趋低化</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3</a:t>
            </a:r>
            <a:r>
              <a:rPr lang="zh-CN" altLang="en-US" sz="2000" dirty="0">
                <a:solidFill>
                  <a:schemeClr val="tx1"/>
                </a:solidFill>
                <a:latin typeface="微软雅黑" panose="020B0503020204020204" pitchFamily="34" charset="-122"/>
                <a:ea typeface="微软雅黑" panose="020B0503020204020204" pitchFamily="34" charset="-122"/>
              </a:rPr>
              <a:t>）弹性化</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4</a:t>
            </a:r>
            <a:r>
              <a:rPr lang="zh-CN" altLang="en-US" sz="2000" dirty="0">
                <a:solidFill>
                  <a:schemeClr val="tx1"/>
                </a:solidFill>
                <a:latin typeface="微软雅黑" panose="020B0503020204020204" pitchFamily="34" charset="-122"/>
                <a:ea typeface="微软雅黑" panose="020B0503020204020204" pitchFamily="34" charset="-122"/>
              </a:rPr>
              <a:t>）价格解释体系</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3</a:t>
            </a:r>
            <a:r>
              <a:rPr lang="zh-CN" altLang="en-US" sz="2000" dirty="0">
                <a:solidFill>
                  <a:schemeClr val="tx1"/>
                </a:solidFill>
                <a:latin typeface="微软雅黑" panose="020B0503020204020204" pitchFamily="34" charset="-122"/>
                <a:ea typeface="微软雅黑" panose="020B0503020204020204" pitchFamily="34" charset="-122"/>
              </a:rPr>
              <a:t>、促销策略</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4</a:t>
            </a:r>
            <a:r>
              <a:rPr lang="zh-CN" altLang="en-US" sz="2000" dirty="0">
                <a:solidFill>
                  <a:schemeClr val="tx1"/>
                </a:solidFill>
                <a:latin typeface="微软雅黑" panose="020B0503020204020204" pitchFamily="34" charset="-122"/>
                <a:ea typeface="微软雅黑" panose="020B0503020204020204" pitchFamily="34" charset="-122"/>
              </a:rPr>
              <a:t>、渠道策略</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1</a:t>
            </a:r>
            <a:r>
              <a:rPr lang="zh-CN" altLang="en-US" sz="2000" dirty="0">
                <a:solidFill>
                  <a:schemeClr val="tx1"/>
                </a:solidFill>
                <a:latin typeface="微软雅黑" panose="020B0503020204020204" pitchFamily="34" charset="-122"/>
                <a:ea typeface="微软雅黑" panose="020B0503020204020204" pitchFamily="34" charset="-122"/>
              </a:rPr>
              <a:t>）会员网络</a:t>
            </a:r>
            <a:endParaRPr lang="en-US" altLang="zh-CN" sz="2000" dirty="0">
              <a:solidFill>
                <a:schemeClr val="tx1"/>
              </a:solidFill>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7879894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r>
              <a:rPr lang="en-US" altLang="zh-CN" b="1" dirty="0"/>
              <a:t/>
            </a:r>
            <a:br>
              <a:rPr lang="en-US" altLang="zh-CN" b="1" dirty="0"/>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337820" y="555625"/>
            <a:ext cx="8806180" cy="4032250"/>
          </a:xfrm>
        </p:spPr>
        <p:txBody>
          <a:bodyPr>
            <a:noAutofit/>
          </a:bodyPr>
          <a:lstStyle/>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2</a:t>
            </a:r>
            <a:r>
              <a:rPr lang="zh-CN" altLang="en-US" sz="2000" dirty="0">
                <a:solidFill>
                  <a:schemeClr val="tx1"/>
                </a:solidFill>
                <a:latin typeface="微软雅黑" panose="020B0503020204020204" pitchFamily="34" charset="-122"/>
                <a:ea typeface="微软雅黑" panose="020B0503020204020204" pitchFamily="34" charset="-122"/>
              </a:rPr>
              <a:t>）分销网络</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3</a:t>
            </a:r>
            <a:r>
              <a:rPr lang="zh-CN" altLang="en-US" sz="2000" dirty="0">
                <a:solidFill>
                  <a:schemeClr val="tx1"/>
                </a:solidFill>
                <a:latin typeface="微软雅黑" panose="020B0503020204020204" pitchFamily="34" charset="-122"/>
                <a:ea typeface="微软雅黑" panose="020B0503020204020204" pitchFamily="34" charset="-122"/>
              </a:rPr>
              <a:t>）快递网络</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4</a:t>
            </a:r>
            <a:r>
              <a:rPr lang="zh-CN" altLang="en-US" sz="2000" dirty="0">
                <a:solidFill>
                  <a:schemeClr val="tx1"/>
                </a:solidFill>
                <a:latin typeface="微软雅黑" panose="020B0503020204020204" pitchFamily="34" charset="-122"/>
                <a:ea typeface="微软雅黑" panose="020B0503020204020204" pitchFamily="34" charset="-122"/>
              </a:rPr>
              <a:t>）服务网络</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5</a:t>
            </a:r>
            <a:r>
              <a:rPr lang="zh-CN" altLang="en-US" sz="2000" dirty="0">
                <a:solidFill>
                  <a:schemeClr val="tx1"/>
                </a:solidFill>
                <a:latin typeface="微软雅黑" panose="020B0503020204020204" pitchFamily="34" charset="-122"/>
                <a:ea typeface="微软雅黑" panose="020B0503020204020204" pitchFamily="34" charset="-122"/>
              </a:rPr>
              <a:t>）生产网络</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四、网络营销的方式</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网络营销的本质是企业在互联网激做营销做广告来宣传自己的品牌、产品和服务，然后让客户直接进入自己的购物网站或去传统的地面终端购买自己的产品。</a:t>
            </a:r>
            <a:endParaRPr lang="en-US" altLang="zh-CN" sz="2000" dirty="0">
              <a:solidFill>
                <a:schemeClr val="tx1"/>
              </a:solidFill>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282894090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r>
              <a:rPr lang="en-US" altLang="zh-CN" b="1" dirty="0"/>
              <a:t/>
            </a:r>
            <a:br>
              <a:rPr lang="en-US" altLang="zh-CN" b="1" dirty="0"/>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337820" y="555625"/>
            <a:ext cx="8806180" cy="4032250"/>
          </a:xfrm>
        </p:spPr>
        <p:txBody>
          <a:bodyPr>
            <a:noAutofit/>
          </a:bodyPr>
          <a:lstStyle/>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1</a:t>
            </a:r>
            <a:r>
              <a:rPr lang="zh-CN" altLang="en-US" sz="2000" dirty="0">
                <a:solidFill>
                  <a:schemeClr val="tx1"/>
                </a:solidFill>
                <a:latin typeface="微软雅黑" panose="020B0503020204020204" pitchFamily="34" charset="-122"/>
                <a:ea typeface="微软雅黑" panose="020B0503020204020204" pitchFamily="34" charset="-122"/>
              </a:rPr>
              <a:t>、搜索引擎营销</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2</a:t>
            </a:r>
            <a:r>
              <a:rPr lang="zh-CN" altLang="en-US" sz="2000" dirty="0">
                <a:solidFill>
                  <a:schemeClr val="tx1"/>
                </a:solidFill>
                <a:latin typeface="微软雅黑" panose="020B0503020204020204" pitchFamily="34" charset="-122"/>
                <a:ea typeface="微软雅黑" panose="020B0503020204020204" pitchFamily="34" charset="-122"/>
              </a:rPr>
              <a:t>、博客营销</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3</a:t>
            </a:r>
            <a:r>
              <a:rPr lang="zh-CN" altLang="en-US" sz="2000" dirty="0">
                <a:solidFill>
                  <a:schemeClr val="tx1"/>
                </a:solidFill>
                <a:latin typeface="微软雅黑" panose="020B0503020204020204" pitchFamily="34" charset="-122"/>
                <a:ea typeface="微软雅黑" panose="020B0503020204020204" pitchFamily="34" charset="-122"/>
              </a:rPr>
              <a:t>、电子论坛营销</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4</a:t>
            </a:r>
            <a:r>
              <a:rPr lang="zh-CN" altLang="en-US" sz="2000" dirty="0">
                <a:solidFill>
                  <a:schemeClr val="tx1"/>
                </a:solidFill>
                <a:latin typeface="微软雅黑" panose="020B0503020204020204" pitchFamily="34" charset="-122"/>
                <a:ea typeface="微软雅黑" panose="020B0503020204020204" pitchFamily="34" charset="-122"/>
              </a:rPr>
              <a:t>、即时通信营销</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5</a:t>
            </a:r>
            <a:r>
              <a:rPr lang="zh-CN" altLang="en-US" sz="2000" dirty="0">
                <a:solidFill>
                  <a:schemeClr val="tx1"/>
                </a:solidFill>
                <a:latin typeface="微软雅黑" panose="020B0503020204020204" pitchFamily="34" charset="-122"/>
                <a:ea typeface="微软雅黑" panose="020B0503020204020204" pitchFamily="34" charset="-122"/>
              </a:rPr>
              <a:t>、病毒式营销</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6</a:t>
            </a:r>
            <a:r>
              <a:rPr lang="zh-CN" altLang="en-US" sz="2000" dirty="0">
                <a:solidFill>
                  <a:schemeClr val="tx1"/>
                </a:solidFill>
                <a:latin typeface="微软雅黑" panose="020B0503020204020204" pitchFamily="34" charset="-122"/>
                <a:ea typeface="微软雅黑" panose="020B0503020204020204" pitchFamily="34" charset="-122"/>
              </a:rPr>
              <a:t>、网络知识性营销</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7</a:t>
            </a:r>
            <a:r>
              <a:rPr lang="zh-CN" altLang="en-US" sz="2000" dirty="0">
                <a:solidFill>
                  <a:schemeClr val="tx1"/>
                </a:solidFill>
                <a:latin typeface="微软雅黑" panose="020B0503020204020204" pitchFamily="34" charset="-122"/>
                <a:ea typeface="微软雅黑" panose="020B0503020204020204" pitchFamily="34" charset="-122"/>
              </a:rPr>
              <a:t>、网络事件营销</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8</a:t>
            </a:r>
            <a:r>
              <a:rPr lang="zh-CN" altLang="en-US" sz="2000" dirty="0">
                <a:solidFill>
                  <a:schemeClr val="tx1"/>
                </a:solidFill>
                <a:latin typeface="微软雅黑" panose="020B0503020204020204" pitchFamily="34" charset="-122"/>
                <a:ea typeface="微软雅黑" panose="020B0503020204020204" pitchFamily="34" charset="-122"/>
              </a:rPr>
              <a:t>、网络口碑营销</a:t>
            </a:r>
            <a:endParaRPr lang="en-US" altLang="zh-CN" sz="2000" dirty="0">
              <a:solidFill>
                <a:schemeClr val="tx1"/>
              </a:solidFill>
              <a:latin typeface="微软雅黑" panose="020B0503020204020204" pitchFamily="34" charset="-122"/>
              <a:ea typeface="微软雅黑" panose="020B0503020204020204" pitchFamily="34" charset="-122"/>
            </a:endParaRPr>
          </a:p>
        </p:txBody>
      </p:sp>
      <p:pic>
        <p:nvPicPr>
          <p:cNvPr id="5" name="图片 4">
            <a:extLst>
              <a:ext uri="{FF2B5EF4-FFF2-40B4-BE49-F238E27FC236}">
                <a16:creationId xmlns:a16="http://schemas.microsoft.com/office/drawing/2014/main" xmlns="" id="{B6044A46-1ABE-4086-8028-3EDC876E98E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851920" y="554296"/>
            <a:ext cx="4660308" cy="3011276"/>
          </a:xfrm>
          <a:prstGeom prst="rect">
            <a:avLst/>
          </a:prstGeom>
        </p:spPr>
      </p:pic>
    </p:spTree>
    <p:extLst>
      <p:ext uri="{BB962C8B-B14F-4D97-AF65-F5344CB8AC3E}">
        <p14:creationId xmlns:p14="http://schemas.microsoft.com/office/powerpoint/2010/main" val="293319545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r>
              <a:rPr lang="en-US" altLang="zh-CN" b="1" dirty="0"/>
              <a:t/>
            </a:r>
            <a:br>
              <a:rPr lang="en-US" altLang="zh-CN" b="1" dirty="0"/>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337820" y="555625"/>
            <a:ext cx="8806180" cy="4032250"/>
          </a:xfrm>
        </p:spPr>
        <p:txBody>
          <a:bodyPr>
            <a:noAutofit/>
          </a:bodyPr>
          <a:lstStyle/>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9</a:t>
            </a:r>
            <a:r>
              <a:rPr lang="zh-CN" altLang="en-US" sz="2000" dirty="0">
                <a:solidFill>
                  <a:schemeClr val="tx1"/>
                </a:solidFill>
                <a:latin typeface="微软雅黑" panose="020B0503020204020204" pitchFamily="34" charset="-122"/>
                <a:ea typeface="微软雅黑" panose="020B0503020204020204" pitchFamily="34" charset="-122"/>
              </a:rPr>
              <a:t>、网络直复营销</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10</a:t>
            </a:r>
            <a:r>
              <a:rPr lang="zh-CN" altLang="en-US" sz="2000" dirty="0">
                <a:solidFill>
                  <a:schemeClr val="tx1"/>
                </a:solidFill>
                <a:latin typeface="微软雅黑" panose="020B0503020204020204" pitchFamily="34" charset="-122"/>
                <a:ea typeface="微软雅黑" panose="020B0503020204020204" pitchFamily="34" charset="-122"/>
              </a:rPr>
              <a:t>、网络视频营销</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11</a:t>
            </a:r>
            <a:r>
              <a:rPr lang="zh-CN" altLang="en-US" sz="2000" dirty="0">
                <a:solidFill>
                  <a:schemeClr val="tx1"/>
                </a:solidFill>
                <a:latin typeface="微软雅黑" panose="020B0503020204020204" pitchFamily="34" charset="-122"/>
                <a:ea typeface="微软雅黑" panose="020B0503020204020204" pitchFamily="34" charset="-122"/>
              </a:rPr>
              <a:t>、网络图片营销</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12</a:t>
            </a:r>
            <a:r>
              <a:rPr lang="zh-CN" altLang="en-US" sz="2000" dirty="0">
                <a:solidFill>
                  <a:schemeClr val="tx1"/>
                </a:solidFill>
                <a:latin typeface="微软雅黑" panose="020B0503020204020204" pitchFamily="34" charset="-122"/>
                <a:ea typeface="微软雅黑" panose="020B0503020204020204" pitchFamily="34" charset="-122"/>
              </a:rPr>
              <a:t>、网络软文营销</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13</a:t>
            </a: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RSS</a:t>
            </a:r>
            <a:r>
              <a:rPr lang="zh-CN" altLang="en-US" sz="2000" dirty="0">
                <a:solidFill>
                  <a:schemeClr val="tx1"/>
                </a:solidFill>
                <a:latin typeface="微软雅黑" panose="020B0503020204020204" pitchFamily="34" charset="-122"/>
                <a:ea typeface="微软雅黑" panose="020B0503020204020204" pitchFamily="34" charset="-122"/>
              </a:rPr>
              <a:t>营销</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14</a:t>
            </a: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SNS</a:t>
            </a:r>
            <a:r>
              <a:rPr lang="zh-CN" altLang="en-US" sz="2000" dirty="0">
                <a:solidFill>
                  <a:schemeClr val="tx1"/>
                </a:solidFill>
                <a:latin typeface="微软雅黑" panose="020B0503020204020204" pitchFamily="34" charset="-122"/>
                <a:ea typeface="微软雅黑" panose="020B0503020204020204" pitchFamily="34" charset="-122"/>
              </a:rPr>
              <a:t>营销</a:t>
            </a:r>
            <a:endParaRPr lang="en-US" altLang="zh-CN" sz="2000" dirty="0">
              <a:solidFill>
                <a:schemeClr val="tx1"/>
              </a:solidFill>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970722014"/>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r>
              <a:rPr lang="en-US" altLang="zh-CN" b="1" dirty="0"/>
              <a:t/>
            </a:r>
            <a:br>
              <a:rPr lang="en-US" altLang="zh-CN" b="1" dirty="0"/>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337820" y="555625"/>
            <a:ext cx="8806180" cy="4032250"/>
          </a:xfrm>
        </p:spPr>
        <p:txBody>
          <a:bodyPr>
            <a:noAutofit/>
          </a:bodyPr>
          <a:lstStyle/>
          <a:p>
            <a:pPr algn="ct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第十一章  国际商务运营</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endParaRPr lang="en-US" altLang="zh-CN" sz="2000" dirty="0">
              <a:solidFill>
                <a:schemeClr val="tx1"/>
              </a:solidFill>
              <a:latin typeface="微软雅黑" panose="020B0503020204020204" pitchFamily="34" charset="-122"/>
              <a:ea typeface="微软雅黑" panose="020B0503020204020204" pitchFamily="34" charset="-122"/>
            </a:endParaRPr>
          </a:p>
        </p:txBody>
      </p:sp>
      <p:pic>
        <p:nvPicPr>
          <p:cNvPr id="4" name="内容占位符 4">
            <a:extLst>
              <a:ext uri="{FF2B5EF4-FFF2-40B4-BE49-F238E27FC236}">
                <a16:creationId xmlns:a16="http://schemas.microsoft.com/office/drawing/2014/main" xmlns="" id="{97330684-83DF-428D-B5EB-C19D1CD3DE33}"/>
              </a:ext>
            </a:extLst>
          </p:cNvPr>
          <p:cNvPicPr>
            <a:picLocks noChangeAspect="1"/>
          </p:cNvPicPr>
          <p:nvPr/>
        </p:nvPicPr>
        <p:blipFill>
          <a:blip r:embed="rId3"/>
          <a:stretch>
            <a:fillRect/>
          </a:stretch>
        </p:blipFill>
        <p:spPr>
          <a:xfrm>
            <a:off x="1547664" y="1838416"/>
            <a:ext cx="5904762" cy="1466667"/>
          </a:xfrm>
          <a:prstGeom prst="rect">
            <a:avLst/>
          </a:prstGeom>
        </p:spPr>
      </p:pic>
    </p:spTree>
    <p:extLst>
      <p:ext uri="{BB962C8B-B14F-4D97-AF65-F5344CB8AC3E}">
        <p14:creationId xmlns:p14="http://schemas.microsoft.com/office/powerpoint/2010/main" val="1162587326"/>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r>
              <a:rPr lang="en-US" altLang="zh-CN" b="1" dirty="0"/>
              <a:t/>
            </a:r>
            <a:br>
              <a:rPr lang="en-US" altLang="zh-CN" b="1" dirty="0"/>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337820" y="555625"/>
            <a:ext cx="8806180" cy="4032250"/>
          </a:xfrm>
        </p:spPr>
        <p:txBody>
          <a:bodyPr>
            <a:noAutofit/>
          </a:bodyPr>
          <a:lstStyle/>
          <a:p>
            <a:pPr algn="ct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第一节 国际直接投资与国际化经营业务</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一、国际直接投资</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1</a:t>
            </a:r>
            <a:r>
              <a:rPr lang="zh-CN" altLang="en-US" sz="2000" dirty="0">
                <a:solidFill>
                  <a:schemeClr val="tx1"/>
                </a:solidFill>
                <a:latin typeface="微软雅黑" panose="020B0503020204020204" pitchFamily="34" charset="-122"/>
                <a:ea typeface="微软雅黑" panose="020B0503020204020204" pitchFamily="34" charset="-122"/>
              </a:rPr>
              <a:t>、国际直接投资的概念与形式 </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1</a:t>
            </a:r>
            <a:r>
              <a:rPr lang="zh-CN" altLang="en-US" sz="2000" dirty="0">
                <a:solidFill>
                  <a:schemeClr val="tx1"/>
                </a:solidFill>
                <a:latin typeface="微软雅黑" panose="020B0503020204020204" pitchFamily="34" charset="-122"/>
                <a:ea typeface="微软雅黑" panose="020B0503020204020204" pitchFamily="34" charset="-122"/>
              </a:rPr>
              <a:t>）国际直接投资的概念</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国际直接投资又称外国直接投资，是指以控制国（境）外企业的经营管理权为核心的对外投资。</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2</a:t>
            </a:r>
            <a:r>
              <a:rPr lang="zh-CN" altLang="en-US" sz="2000" dirty="0">
                <a:solidFill>
                  <a:schemeClr val="tx1"/>
                </a:solidFill>
                <a:latin typeface="微软雅黑" panose="020B0503020204020204" pitchFamily="34" charset="-122"/>
                <a:ea typeface="微软雅黑" panose="020B0503020204020204" pitchFamily="34" charset="-122"/>
              </a:rPr>
              <a:t>）国际直接投资的形式</a:t>
            </a:r>
            <a:br>
              <a:rPr lang="zh-CN" altLang="en-US" sz="2000" dirty="0">
                <a:solidFill>
                  <a:schemeClr val="tx1"/>
                </a:solidFill>
                <a:latin typeface="微软雅黑" panose="020B0503020204020204" pitchFamily="34" charset="-122"/>
                <a:ea typeface="微软雅黑" panose="020B0503020204020204" pitchFamily="34" charset="-122"/>
              </a:rPr>
            </a:br>
            <a:r>
              <a:rPr lang="zh-CN" altLang="en-US" sz="2000" dirty="0">
                <a:solidFill>
                  <a:schemeClr val="tx1"/>
                </a:solidFill>
                <a:latin typeface="微软雅黑" panose="020B0503020204020204" pitchFamily="34" charset="-122"/>
                <a:ea typeface="微软雅黑" panose="020B0503020204020204" pitchFamily="34" charset="-122"/>
              </a:rPr>
              <a:t>①国际合资企业</a:t>
            </a:r>
            <a:endParaRPr lang="en-US" altLang="zh-CN" sz="2000" dirty="0">
              <a:solidFill>
                <a:schemeClr val="tx1"/>
              </a:solidFill>
              <a:latin typeface="微软雅黑" panose="020B0503020204020204" pitchFamily="34" charset="-122"/>
              <a:ea typeface="微软雅黑" panose="020B0503020204020204" pitchFamily="34" charset="-122"/>
            </a:endParaRPr>
          </a:p>
          <a:p>
            <a:pPr marL="85725" indent="0">
              <a:lnSpc>
                <a:spcPct val="150000"/>
              </a:lnSpc>
              <a:buNone/>
            </a:pPr>
            <a:r>
              <a:rPr lang="zh-CN" altLang="en-US" sz="2000" dirty="0">
                <a:solidFill>
                  <a:schemeClr val="tx1"/>
                </a:solidFill>
                <a:latin typeface="微软雅黑" panose="020B0503020204020204" pitchFamily="34" charset="-122"/>
                <a:ea typeface="微软雅黑" panose="020B0503020204020204" pitchFamily="34" charset="-122"/>
              </a:rPr>
              <a:t>  </a:t>
            </a:r>
            <a:endParaRPr lang="zh-CN" altLang="en-US" sz="2000" b="1" dirty="0"/>
          </a:p>
        </p:txBody>
      </p:sp>
    </p:spTree>
    <p:extLst>
      <p:ext uri="{BB962C8B-B14F-4D97-AF65-F5344CB8AC3E}">
        <p14:creationId xmlns:p14="http://schemas.microsoft.com/office/powerpoint/2010/main" val="1768246310"/>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r>
              <a:rPr lang="en-US" altLang="zh-CN" b="1" dirty="0"/>
              <a:t/>
            </a:r>
            <a:br>
              <a:rPr lang="en-US" altLang="zh-CN" b="1" dirty="0"/>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337820" y="555625"/>
            <a:ext cx="8806180" cy="4032250"/>
          </a:xfrm>
        </p:spPr>
        <p:txBody>
          <a:bodyPr>
            <a:noAutofit/>
          </a:bodyPr>
          <a:lstStyle/>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国际合资企业是指外国投资者和东道国投资者为了一个共同的投资项目联合出资，按东道国有关法律在东道国境内建立的企业。是国际直接投资中最常用的形式。</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②国际合作企业</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国际合作企业是指外国投资者和东道国投资者在签订合同的基础上，依照东道国法律共同设立的企业。</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zh-CN" sz="2000" dirty="0">
                <a:solidFill>
                  <a:schemeClr val="tx1"/>
                </a:solidFill>
                <a:latin typeface="微软雅黑" panose="020B0503020204020204" pitchFamily="34" charset="-122"/>
                <a:ea typeface="微软雅黑" panose="020B0503020204020204" pitchFamily="34" charset="-122"/>
              </a:rPr>
              <a:t>③</a:t>
            </a:r>
            <a:r>
              <a:rPr lang="zh-CN" altLang="en-US" sz="2000" dirty="0">
                <a:solidFill>
                  <a:schemeClr val="tx1"/>
                </a:solidFill>
                <a:latin typeface="微软雅黑" panose="020B0503020204020204" pitchFamily="34" charset="-122"/>
                <a:ea typeface="微软雅黑" panose="020B0503020204020204" pitchFamily="34" charset="-122"/>
              </a:rPr>
              <a:t>国际独资企业</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国际独资企业是指外国投资者依照东道国法律在东道国设立的全部资本为</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endParaRPr lang="zh-CN" altLang="en-US" sz="2000" b="1" dirty="0"/>
          </a:p>
        </p:txBody>
      </p:sp>
    </p:spTree>
    <p:extLst>
      <p:ext uri="{BB962C8B-B14F-4D97-AF65-F5344CB8AC3E}">
        <p14:creationId xmlns:p14="http://schemas.microsoft.com/office/powerpoint/2010/main" val="2998353452"/>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r>
              <a:rPr lang="en-US" altLang="zh-CN" b="1" dirty="0"/>
              <a:t/>
            </a:r>
            <a:br>
              <a:rPr lang="en-US" altLang="zh-CN" b="1" dirty="0"/>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337820" y="555625"/>
            <a:ext cx="8806180" cy="4032250"/>
          </a:xfrm>
        </p:spPr>
        <p:txBody>
          <a:bodyPr>
            <a:noAutofit/>
          </a:bodyPr>
          <a:lstStyle/>
          <a:p>
            <a:pPr marL="85725" indent="0">
              <a:lnSpc>
                <a:spcPct val="150000"/>
              </a:lnSpc>
              <a:buNone/>
            </a:pPr>
            <a:r>
              <a:rPr lang="zh-CN" altLang="en-US" sz="2000" dirty="0">
                <a:solidFill>
                  <a:schemeClr val="tx1"/>
                </a:solidFill>
                <a:latin typeface="微软雅黑" panose="020B0503020204020204" pitchFamily="34" charset="-122"/>
                <a:ea typeface="微软雅黑" panose="020B0503020204020204" pitchFamily="34" charset="-122"/>
              </a:rPr>
              <a:t>外国投资者所有的企业。</a:t>
            </a:r>
            <a:endParaRPr lang="en-US" altLang="zh-CN" sz="2000" dirty="0">
              <a:solidFill>
                <a:schemeClr val="tx1"/>
              </a:solidFill>
              <a:latin typeface="微软雅黑" panose="020B0503020204020204" pitchFamily="34" charset="-122"/>
              <a:ea typeface="微软雅黑" panose="020B0503020204020204" pitchFamily="34" charset="-122"/>
            </a:endParaRPr>
          </a:p>
          <a:p>
            <a:pPr marL="85725" indent="0">
              <a:lnSpc>
                <a:spcPct val="150000"/>
              </a:lnSpc>
              <a:buNone/>
            </a:pPr>
            <a:r>
              <a:rPr lang="en-US" altLang="zh-CN" sz="2000" dirty="0">
                <a:solidFill>
                  <a:schemeClr val="tx1"/>
                </a:solidFill>
                <a:latin typeface="微软雅黑" panose="020B0503020204020204" pitchFamily="34" charset="-122"/>
                <a:ea typeface="微软雅黑" panose="020B0503020204020204" pitchFamily="34" charset="-122"/>
              </a:rPr>
              <a:t>2</a:t>
            </a:r>
            <a:r>
              <a:rPr lang="zh-CN" altLang="en-US" sz="2000" dirty="0">
                <a:solidFill>
                  <a:schemeClr val="tx1"/>
                </a:solidFill>
                <a:latin typeface="微软雅黑" panose="020B0503020204020204" pitchFamily="34" charset="-122"/>
                <a:ea typeface="微软雅黑" panose="020B0503020204020204" pitchFamily="34" charset="-122"/>
              </a:rPr>
              <a:t>、国际直接投资的动机与理论</a:t>
            </a:r>
            <a:endParaRPr lang="en-US" altLang="zh-CN" sz="2000" dirty="0">
              <a:solidFill>
                <a:schemeClr val="tx1"/>
              </a:solidFill>
              <a:latin typeface="微软雅黑" panose="020B0503020204020204" pitchFamily="34" charset="-122"/>
              <a:ea typeface="微软雅黑" panose="020B0503020204020204" pitchFamily="34" charset="-122"/>
            </a:endParaRPr>
          </a:p>
          <a:p>
            <a:pPr marL="85725" indent="0">
              <a:lnSpc>
                <a:spcPct val="150000"/>
              </a:lnSpc>
              <a:buNone/>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1</a:t>
            </a:r>
            <a:r>
              <a:rPr lang="zh-CN" altLang="en-US" sz="2000" dirty="0">
                <a:solidFill>
                  <a:schemeClr val="tx1"/>
                </a:solidFill>
                <a:latin typeface="微软雅黑" panose="020B0503020204020204" pitchFamily="34" charset="-122"/>
                <a:ea typeface="微软雅黑" panose="020B0503020204020204" pitchFamily="34" charset="-122"/>
              </a:rPr>
              <a:t>）国际直接投资的动机</a:t>
            </a:r>
            <a:endParaRPr lang="en-US" altLang="zh-CN" sz="2000" dirty="0">
              <a:solidFill>
                <a:schemeClr val="tx1"/>
              </a:solidFill>
              <a:latin typeface="微软雅黑" panose="020B0503020204020204" pitchFamily="34" charset="-122"/>
              <a:ea typeface="微软雅黑" panose="020B0503020204020204" pitchFamily="34" charset="-122"/>
            </a:endParaRPr>
          </a:p>
          <a:p>
            <a:pPr marL="85725" indent="0">
              <a:lnSpc>
                <a:spcPct val="150000"/>
              </a:lnSpc>
              <a:buNone/>
            </a:pPr>
            <a:r>
              <a:rPr lang="zh-CN" altLang="zh-CN" sz="2000" dirty="0">
                <a:solidFill>
                  <a:schemeClr val="tx1"/>
                </a:solidFill>
                <a:latin typeface="微软雅黑" panose="020B0503020204020204" pitchFamily="34" charset="-122"/>
                <a:ea typeface="微软雅黑" panose="020B0503020204020204" pitchFamily="34" charset="-122"/>
              </a:rPr>
              <a:t>①</a:t>
            </a:r>
            <a:r>
              <a:rPr lang="zh-CN" altLang="en-US" sz="2000" dirty="0">
                <a:solidFill>
                  <a:schemeClr val="tx1"/>
                </a:solidFill>
                <a:latin typeface="微软雅黑" panose="020B0503020204020204" pitchFamily="34" charset="-122"/>
                <a:ea typeface="微软雅黑" panose="020B0503020204020204" pitchFamily="34" charset="-122"/>
              </a:rPr>
              <a:t>市场导向型动机</a:t>
            </a:r>
            <a:endParaRPr lang="en-US" altLang="zh-CN" sz="2000" dirty="0">
              <a:solidFill>
                <a:schemeClr val="tx1"/>
              </a:solidFill>
              <a:latin typeface="微软雅黑" panose="020B0503020204020204" pitchFamily="34" charset="-122"/>
              <a:ea typeface="微软雅黑" panose="020B0503020204020204" pitchFamily="34" charset="-122"/>
            </a:endParaRPr>
          </a:p>
          <a:p>
            <a:pPr marL="85725" indent="0">
              <a:lnSpc>
                <a:spcPct val="150000"/>
              </a:lnSpc>
              <a:buNone/>
            </a:pPr>
            <a:r>
              <a:rPr lang="zh-CN" altLang="en-US" sz="2000" dirty="0">
                <a:solidFill>
                  <a:schemeClr val="tx1"/>
                </a:solidFill>
                <a:latin typeface="微软雅黑" panose="020B0503020204020204" pitchFamily="34" charset="-122"/>
                <a:ea typeface="微软雅黑" panose="020B0503020204020204" pitchFamily="34" charset="-122"/>
              </a:rPr>
              <a:t>②降低成本导向型动机</a:t>
            </a:r>
            <a:endParaRPr lang="en-US" altLang="zh-CN" sz="2000" dirty="0">
              <a:solidFill>
                <a:schemeClr val="tx1"/>
              </a:solidFill>
              <a:latin typeface="微软雅黑" panose="020B0503020204020204" pitchFamily="34" charset="-122"/>
              <a:ea typeface="微软雅黑" panose="020B0503020204020204" pitchFamily="34" charset="-122"/>
            </a:endParaRPr>
          </a:p>
          <a:p>
            <a:pPr marL="85725" indent="0">
              <a:lnSpc>
                <a:spcPct val="150000"/>
              </a:lnSpc>
              <a:buNone/>
            </a:pPr>
            <a:r>
              <a:rPr lang="zh-CN" altLang="en-US" sz="2000" dirty="0">
                <a:solidFill>
                  <a:schemeClr val="tx1"/>
                </a:solidFill>
                <a:latin typeface="微软雅黑" panose="020B0503020204020204" pitchFamily="34" charset="-122"/>
                <a:ea typeface="微软雅黑" panose="020B0503020204020204" pitchFamily="34" charset="-122"/>
              </a:rPr>
              <a:t>③技术与管理导向型动机</a:t>
            </a:r>
            <a:endParaRPr lang="en-US" altLang="zh-CN" sz="2000" dirty="0">
              <a:solidFill>
                <a:schemeClr val="tx1"/>
              </a:solidFill>
              <a:latin typeface="微软雅黑" panose="020B0503020204020204" pitchFamily="34" charset="-122"/>
              <a:ea typeface="微软雅黑" panose="020B0503020204020204" pitchFamily="34" charset="-122"/>
            </a:endParaRPr>
          </a:p>
          <a:p>
            <a:pPr marL="85725" indent="0">
              <a:lnSpc>
                <a:spcPct val="150000"/>
              </a:lnSpc>
              <a:buNone/>
            </a:pPr>
            <a:r>
              <a:rPr lang="zh-CN" altLang="en-US" sz="2000" dirty="0">
                <a:solidFill>
                  <a:schemeClr val="tx1"/>
                </a:solidFill>
                <a:latin typeface="微软雅黑" panose="020B0503020204020204" pitchFamily="34" charset="-122"/>
                <a:ea typeface="微软雅黑" panose="020B0503020204020204" pitchFamily="34" charset="-122"/>
              </a:rPr>
              <a:t>④分散投资风险导向型动机</a:t>
            </a:r>
            <a:endParaRPr lang="en-US" altLang="zh-CN" sz="2000" dirty="0">
              <a:solidFill>
                <a:schemeClr val="tx1"/>
              </a:solidFill>
              <a:latin typeface="微软雅黑" panose="020B0503020204020204" pitchFamily="34" charset="-122"/>
              <a:ea typeface="微软雅黑" panose="020B0503020204020204" pitchFamily="34" charset="-122"/>
            </a:endParaRPr>
          </a:p>
          <a:p>
            <a:pPr marL="85725" indent="0">
              <a:lnSpc>
                <a:spcPct val="150000"/>
              </a:lnSpc>
              <a:buNone/>
            </a:pPr>
            <a:r>
              <a:rPr lang="zh-CN" altLang="en-US" sz="2000" dirty="0">
                <a:solidFill>
                  <a:schemeClr val="tx1"/>
                </a:solidFill>
                <a:latin typeface="微软雅黑" panose="020B0503020204020204" pitchFamily="34" charset="-122"/>
                <a:ea typeface="微软雅黑" panose="020B0503020204020204" pitchFamily="34" charset="-122"/>
              </a:rPr>
              <a:t>⑤优惠政策导向型动机</a:t>
            </a:r>
            <a:endParaRPr lang="en-US" altLang="zh-CN" sz="2000" dirty="0">
              <a:solidFill>
                <a:schemeClr val="tx1"/>
              </a:solidFill>
              <a:latin typeface="微软雅黑" panose="020B0503020204020204" pitchFamily="34" charset="-122"/>
              <a:ea typeface="微软雅黑" panose="020B0503020204020204" pitchFamily="34" charset="-122"/>
            </a:endParaRPr>
          </a:p>
          <a:p>
            <a:pPr marL="85725" indent="0">
              <a:lnSpc>
                <a:spcPct val="150000"/>
              </a:lnSpc>
              <a:buNone/>
            </a:pPr>
            <a:r>
              <a:rPr lang="zh-CN" altLang="en-US" sz="2000" dirty="0">
                <a:solidFill>
                  <a:schemeClr val="tx1"/>
                </a:solidFill>
                <a:latin typeface="微软雅黑" panose="020B0503020204020204" pitchFamily="34" charset="-122"/>
                <a:ea typeface="微软雅黑" panose="020B0503020204020204" pitchFamily="34" charset="-122"/>
              </a:rPr>
              <a:t>  </a:t>
            </a:r>
            <a:endParaRPr lang="zh-CN" altLang="en-US" sz="2000" b="1" dirty="0"/>
          </a:p>
        </p:txBody>
      </p:sp>
    </p:spTree>
    <p:extLst>
      <p:ext uri="{BB962C8B-B14F-4D97-AF65-F5344CB8AC3E}">
        <p14:creationId xmlns:p14="http://schemas.microsoft.com/office/powerpoint/2010/main" val="2476705359"/>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r>
              <a:rPr lang="en-US" altLang="zh-CN" b="1" dirty="0"/>
              <a:t/>
            </a:r>
            <a:br>
              <a:rPr lang="en-US" altLang="zh-CN" b="1" dirty="0"/>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337820" y="555625"/>
            <a:ext cx="8806180" cy="4032250"/>
          </a:xfrm>
        </p:spPr>
        <p:txBody>
          <a:bodyPr>
            <a:noAutofit/>
          </a:bodyPr>
          <a:lstStyle/>
          <a:p>
            <a:pPr marL="85725" indent="0">
              <a:lnSpc>
                <a:spcPct val="150000"/>
              </a:lnSpc>
              <a:buNone/>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2</a:t>
            </a:r>
            <a:r>
              <a:rPr lang="zh-CN" altLang="en-US" sz="2000" dirty="0">
                <a:solidFill>
                  <a:schemeClr val="tx1"/>
                </a:solidFill>
                <a:latin typeface="微软雅黑" panose="020B0503020204020204" pitchFamily="34" charset="-122"/>
                <a:ea typeface="微软雅黑" panose="020B0503020204020204" pitchFamily="34" charset="-122"/>
              </a:rPr>
              <a:t>）国际直接投资的理论</a:t>
            </a:r>
            <a:endParaRPr lang="en-US" altLang="zh-CN" sz="2000" dirty="0">
              <a:solidFill>
                <a:schemeClr val="tx1"/>
              </a:solidFill>
              <a:latin typeface="微软雅黑" panose="020B0503020204020204" pitchFamily="34" charset="-122"/>
              <a:ea typeface="微软雅黑" panose="020B0503020204020204" pitchFamily="34" charset="-122"/>
            </a:endParaRPr>
          </a:p>
          <a:p>
            <a:pPr marL="85725" indent="0">
              <a:lnSpc>
                <a:spcPct val="150000"/>
              </a:lnSpc>
              <a:buNone/>
            </a:pPr>
            <a:r>
              <a:rPr lang="zh-CN" altLang="zh-CN" sz="2000" dirty="0">
                <a:solidFill>
                  <a:schemeClr val="tx1"/>
                </a:solidFill>
                <a:latin typeface="微软雅黑" panose="020B0503020204020204" pitchFamily="34" charset="-122"/>
                <a:ea typeface="微软雅黑" panose="020B0503020204020204" pitchFamily="34" charset="-122"/>
              </a:rPr>
              <a:t>①</a:t>
            </a:r>
            <a:r>
              <a:rPr lang="zh-CN" altLang="en-US" sz="2000" dirty="0">
                <a:solidFill>
                  <a:schemeClr val="tx1"/>
                </a:solidFill>
                <a:latin typeface="微软雅黑" panose="020B0503020204020204" pitchFamily="34" charset="-122"/>
                <a:ea typeface="微软雅黑" panose="020B0503020204020204" pitchFamily="34" charset="-122"/>
              </a:rPr>
              <a:t>产品生命周期理论（弗农）</a:t>
            </a:r>
            <a:endParaRPr lang="en-US" altLang="zh-CN" sz="2000" dirty="0">
              <a:solidFill>
                <a:schemeClr val="tx1"/>
              </a:solidFill>
              <a:latin typeface="微软雅黑" panose="020B0503020204020204" pitchFamily="34" charset="-122"/>
              <a:ea typeface="微软雅黑" panose="020B0503020204020204" pitchFamily="34" charset="-122"/>
            </a:endParaRPr>
          </a:p>
          <a:p>
            <a:pPr marL="85725" indent="0">
              <a:lnSpc>
                <a:spcPct val="150000"/>
              </a:lnSpc>
              <a:buNone/>
            </a:pPr>
            <a:r>
              <a:rPr lang="zh-CN" altLang="en-US" sz="2000" dirty="0">
                <a:solidFill>
                  <a:schemeClr val="tx1"/>
                </a:solidFill>
                <a:latin typeface="微软雅黑" panose="020B0503020204020204" pitchFamily="34" charset="-122"/>
                <a:ea typeface="微软雅黑" panose="020B0503020204020204" pitchFamily="34" charset="-122"/>
              </a:rPr>
              <a:t>②边际产业扩张理论（小岛清）</a:t>
            </a:r>
            <a:endParaRPr lang="en-US" altLang="zh-CN" sz="2000" dirty="0">
              <a:solidFill>
                <a:schemeClr val="tx1"/>
              </a:solidFill>
              <a:latin typeface="微软雅黑" panose="020B0503020204020204" pitchFamily="34" charset="-122"/>
              <a:ea typeface="微软雅黑" panose="020B0503020204020204" pitchFamily="34" charset="-122"/>
            </a:endParaRPr>
          </a:p>
          <a:p>
            <a:pPr marL="85725" indent="0">
              <a:lnSpc>
                <a:spcPct val="150000"/>
              </a:lnSpc>
              <a:buNone/>
            </a:pPr>
            <a:r>
              <a:rPr lang="zh-CN" altLang="en-US" sz="2000" dirty="0">
                <a:solidFill>
                  <a:schemeClr val="tx1"/>
                </a:solidFill>
                <a:latin typeface="微软雅黑" panose="020B0503020204020204" pitchFamily="34" charset="-122"/>
                <a:ea typeface="微软雅黑" panose="020B0503020204020204" pitchFamily="34" charset="-122"/>
              </a:rPr>
              <a:t>③国际生产折中理论（邓宁）</a:t>
            </a:r>
            <a:endParaRPr lang="en-US" altLang="zh-CN" sz="2000" dirty="0">
              <a:solidFill>
                <a:schemeClr val="tx1"/>
              </a:solidFill>
              <a:latin typeface="微软雅黑" panose="020B0503020204020204" pitchFamily="34" charset="-122"/>
              <a:ea typeface="微软雅黑" panose="020B0503020204020204" pitchFamily="34" charset="-122"/>
            </a:endParaRPr>
          </a:p>
          <a:p>
            <a:pPr marL="85725" indent="0">
              <a:lnSpc>
                <a:spcPct val="150000"/>
              </a:lnSpc>
              <a:buNone/>
            </a:pPr>
            <a:r>
              <a:rPr lang="en-US" altLang="zh-CN" sz="2000" dirty="0">
                <a:solidFill>
                  <a:schemeClr val="tx1"/>
                </a:solidFill>
                <a:latin typeface="微软雅黑" panose="020B0503020204020204" pitchFamily="34" charset="-122"/>
                <a:ea typeface="微软雅黑" panose="020B0503020204020204" pitchFamily="34" charset="-122"/>
              </a:rPr>
              <a:t>3</a:t>
            </a:r>
            <a:r>
              <a:rPr lang="zh-CN" altLang="en-US" sz="2000" dirty="0">
                <a:solidFill>
                  <a:schemeClr val="tx1"/>
                </a:solidFill>
                <a:latin typeface="微软雅黑" panose="020B0503020204020204" pitchFamily="34" charset="-122"/>
                <a:ea typeface="微软雅黑" panose="020B0503020204020204" pitchFamily="34" charset="-122"/>
              </a:rPr>
              <a:t>、国际直接投资企业建立方式</a:t>
            </a:r>
            <a:endParaRPr lang="en-US" altLang="zh-CN" sz="2000" dirty="0">
              <a:solidFill>
                <a:schemeClr val="tx1"/>
              </a:solidFill>
              <a:latin typeface="微软雅黑" panose="020B0503020204020204" pitchFamily="34" charset="-122"/>
              <a:ea typeface="微软雅黑" panose="020B0503020204020204" pitchFamily="34" charset="-122"/>
            </a:endParaRPr>
          </a:p>
          <a:p>
            <a:pPr marL="85725" indent="0">
              <a:lnSpc>
                <a:spcPct val="150000"/>
              </a:lnSpc>
              <a:buNone/>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1</a:t>
            </a:r>
            <a:r>
              <a:rPr lang="zh-CN" altLang="en-US" sz="2000" dirty="0">
                <a:solidFill>
                  <a:schemeClr val="tx1"/>
                </a:solidFill>
                <a:latin typeface="微软雅黑" panose="020B0503020204020204" pitchFamily="34" charset="-122"/>
                <a:ea typeface="微软雅黑" panose="020B0503020204020204" pitchFamily="34" charset="-122"/>
              </a:rPr>
              <a:t>）在东道国建立新企业的方式</a:t>
            </a:r>
            <a:endParaRPr lang="en-US" altLang="zh-CN" sz="2000" dirty="0">
              <a:solidFill>
                <a:schemeClr val="tx1"/>
              </a:solidFill>
              <a:latin typeface="微软雅黑" panose="020B0503020204020204" pitchFamily="34" charset="-122"/>
              <a:ea typeface="微软雅黑" panose="020B0503020204020204" pitchFamily="34" charset="-122"/>
            </a:endParaRPr>
          </a:p>
          <a:p>
            <a:pPr marL="85725" indent="0">
              <a:lnSpc>
                <a:spcPct val="150000"/>
              </a:lnSpc>
              <a:buNone/>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2</a:t>
            </a:r>
            <a:r>
              <a:rPr lang="zh-CN" altLang="en-US" sz="2000" dirty="0">
                <a:solidFill>
                  <a:schemeClr val="tx1"/>
                </a:solidFill>
                <a:latin typeface="微软雅黑" panose="020B0503020204020204" pitchFamily="34" charset="-122"/>
                <a:ea typeface="微软雅黑" panose="020B0503020204020204" pitchFamily="34" charset="-122"/>
              </a:rPr>
              <a:t>）并购东道国企业的方式</a:t>
            </a:r>
            <a:endParaRPr lang="en-US" altLang="zh-CN" sz="2000" dirty="0">
              <a:solidFill>
                <a:schemeClr val="tx1"/>
              </a:solidFill>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253015903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r>
              <a:rPr lang="en-US" altLang="zh-CN" b="1" dirty="0"/>
              <a:t/>
            </a:r>
            <a:br>
              <a:rPr lang="en-US" altLang="zh-CN" b="1" dirty="0"/>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337820" y="555625"/>
            <a:ext cx="8806180" cy="4032250"/>
          </a:xfrm>
        </p:spPr>
        <p:txBody>
          <a:bodyPr>
            <a:noAutofit/>
          </a:bodyPr>
          <a:lstStyle/>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1</a:t>
            </a:r>
            <a:r>
              <a:rPr lang="zh-CN" altLang="en-US" sz="2000" dirty="0">
                <a:solidFill>
                  <a:schemeClr val="tx1"/>
                </a:solidFill>
                <a:latin typeface="微软雅黑" panose="020B0503020204020204" pitchFamily="34" charset="-122"/>
                <a:ea typeface="微软雅黑" panose="020B0503020204020204" pitchFamily="34" charset="-122"/>
              </a:rPr>
              <a:t>）狭义：是指通过使用互联网等电子手段，在全球范围内进行的商务贸易活动，包括：商品和服务的提供者、广告商、消费者、中介商等各方行为的总和。</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2</a:t>
            </a:r>
            <a:r>
              <a:rPr lang="zh-CN" altLang="en-US" sz="2000" dirty="0">
                <a:solidFill>
                  <a:schemeClr val="tx1"/>
                </a:solidFill>
                <a:latin typeface="微软雅黑" panose="020B0503020204020204" pitchFamily="34" charset="-122"/>
                <a:ea typeface="微软雅黑" panose="020B0503020204020204" pitchFamily="34" charset="-122"/>
              </a:rPr>
              <a:t>）广义：企业通过电子手段进行的所有运营管理活动，即通过使用互联网等电子手段，使企业内部、供应商、客户和合作伙伴之间，利用电子业务共享信息，实现企业间业务流程的电子化，配合企业内部的电子化生产管理系统，提高企业的生产、库存、流通和资金等各个环节的效率。</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根本上来说，电子商务是以电子商务活动为主体，以计算机网络为基础，以电子化方式为手段，其本质是商务的电子化，是一种电子化的商务模式。</a:t>
            </a:r>
            <a:endParaRPr lang="en-US" altLang="zh-CN" sz="2000" dirty="0">
              <a:solidFill>
                <a:schemeClr val="tx1"/>
              </a:solidFill>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159333328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r>
              <a:rPr lang="en-US" altLang="zh-CN" b="1" dirty="0"/>
              <a:t/>
            </a:r>
            <a:br>
              <a:rPr lang="en-US" altLang="zh-CN" b="1" dirty="0"/>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337820" y="555625"/>
            <a:ext cx="8806180" cy="4032250"/>
          </a:xfrm>
        </p:spPr>
        <p:txBody>
          <a:bodyPr>
            <a:noAutofit/>
          </a:bodyPr>
          <a:lstStyle/>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二、电子商务的功能和特点</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1</a:t>
            </a:r>
            <a:r>
              <a:rPr lang="zh-CN" altLang="en-US" sz="2000" dirty="0">
                <a:solidFill>
                  <a:schemeClr val="tx1"/>
                </a:solidFill>
                <a:latin typeface="微软雅黑" panose="020B0503020204020204" pitchFamily="34" charset="-122"/>
                <a:ea typeface="微软雅黑" panose="020B0503020204020204" pitchFamily="34" charset="-122"/>
              </a:rPr>
              <a:t>、电子商务的功能</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1</a:t>
            </a:r>
            <a:r>
              <a:rPr lang="zh-CN" altLang="en-US" sz="2000" dirty="0">
                <a:solidFill>
                  <a:schemeClr val="tx1"/>
                </a:solidFill>
                <a:latin typeface="微软雅黑" panose="020B0503020204020204" pitchFamily="34" charset="-122"/>
                <a:ea typeface="微软雅黑" panose="020B0503020204020204" pitchFamily="34" charset="-122"/>
              </a:rPr>
              <a:t>） 广告宣传（</a:t>
            </a:r>
            <a:r>
              <a:rPr lang="en-US" altLang="zh-CN" sz="2000" dirty="0">
                <a:solidFill>
                  <a:schemeClr val="tx1"/>
                </a:solidFill>
                <a:latin typeface="微软雅黑" panose="020B0503020204020204" pitchFamily="34" charset="-122"/>
                <a:ea typeface="微软雅黑" panose="020B0503020204020204" pitchFamily="34" charset="-122"/>
              </a:rPr>
              <a:t>2</a:t>
            </a:r>
            <a:r>
              <a:rPr lang="zh-CN" altLang="en-US" sz="2000" dirty="0">
                <a:solidFill>
                  <a:schemeClr val="tx1"/>
                </a:solidFill>
                <a:latin typeface="微软雅黑" panose="020B0503020204020204" pitchFamily="34" charset="-122"/>
                <a:ea typeface="微软雅黑" panose="020B0503020204020204" pitchFamily="34" charset="-122"/>
              </a:rPr>
              <a:t>） 咨询洽谈（</a:t>
            </a:r>
            <a:r>
              <a:rPr lang="en-US" altLang="zh-CN" sz="2000" dirty="0">
                <a:solidFill>
                  <a:schemeClr val="tx1"/>
                </a:solidFill>
                <a:latin typeface="微软雅黑" panose="020B0503020204020204" pitchFamily="34" charset="-122"/>
                <a:ea typeface="微软雅黑" panose="020B0503020204020204" pitchFamily="34" charset="-122"/>
              </a:rPr>
              <a:t>3</a:t>
            </a:r>
            <a:r>
              <a:rPr lang="zh-CN" altLang="en-US" sz="2000" dirty="0">
                <a:solidFill>
                  <a:schemeClr val="tx1"/>
                </a:solidFill>
                <a:latin typeface="微软雅黑" panose="020B0503020204020204" pitchFamily="34" charset="-122"/>
                <a:ea typeface="微软雅黑" panose="020B0503020204020204" pitchFamily="34" charset="-122"/>
              </a:rPr>
              <a:t>）网上订购</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4</a:t>
            </a:r>
            <a:r>
              <a:rPr lang="zh-CN" altLang="en-US" sz="2000" dirty="0">
                <a:solidFill>
                  <a:schemeClr val="tx1"/>
                </a:solidFill>
                <a:latin typeface="微软雅黑" panose="020B0503020204020204" pitchFamily="34" charset="-122"/>
                <a:ea typeface="微软雅黑" panose="020B0503020204020204" pitchFamily="34" charset="-122"/>
              </a:rPr>
              <a:t>）电子支付 （</a:t>
            </a:r>
            <a:r>
              <a:rPr lang="en-US" altLang="zh-CN" sz="2000" dirty="0">
                <a:solidFill>
                  <a:schemeClr val="tx1"/>
                </a:solidFill>
                <a:latin typeface="微软雅黑" panose="020B0503020204020204" pitchFamily="34" charset="-122"/>
                <a:ea typeface="微软雅黑" panose="020B0503020204020204" pitchFamily="34" charset="-122"/>
              </a:rPr>
              <a:t>5</a:t>
            </a:r>
            <a:r>
              <a:rPr lang="zh-CN" altLang="en-US" sz="2000" dirty="0">
                <a:solidFill>
                  <a:schemeClr val="tx1"/>
                </a:solidFill>
                <a:latin typeface="微软雅黑" panose="020B0503020204020204" pitchFamily="34" charset="-122"/>
                <a:ea typeface="微软雅黑" panose="020B0503020204020204" pitchFamily="34" charset="-122"/>
              </a:rPr>
              <a:t>）网上服务  （</a:t>
            </a:r>
            <a:r>
              <a:rPr lang="en-US" altLang="zh-CN" sz="2000" dirty="0">
                <a:solidFill>
                  <a:schemeClr val="tx1"/>
                </a:solidFill>
                <a:latin typeface="微软雅黑" panose="020B0503020204020204" pitchFamily="34" charset="-122"/>
                <a:ea typeface="微软雅黑" panose="020B0503020204020204" pitchFamily="34" charset="-122"/>
              </a:rPr>
              <a:t>6</a:t>
            </a:r>
            <a:r>
              <a:rPr lang="zh-CN" altLang="en-US" sz="2000" dirty="0">
                <a:solidFill>
                  <a:schemeClr val="tx1"/>
                </a:solidFill>
                <a:latin typeface="微软雅黑" panose="020B0503020204020204" pitchFamily="34" charset="-122"/>
                <a:ea typeface="微软雅黑" panose="020B0503020204020204" pitchFamily="34" charset="-122"/>
              </a:rPr>
              <a:t>）网络调研</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7</a:t>
            </a:r>
            <a:r>
              <a:rPr lang="zh-CN" altLang="en-US" sz="2000" dirty="0">
                <a:solidFill>
                  <a:schemeClr val="tx1"/>
                </a:solidFill>
                <a:latin typeface="微软雅黑" panose="020B0503020204020204" pitchFamily="34" charset="-122"/>
                <a:ea typeface="微软雅黑" panose="020B0503020204020204" pitchFamily="34" charset="-122"/>
              </a:rPr>
              <a:t>）交易管理</a:t>
            </a: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2</a:t>
            </a:r>
            <a:r>
              <a:rPr lang="zh-CN" altLang="en-US" sz="2000" dirty="0">
                <a:solidFill>
                  <a:schemeClr val="tx1"/>
                </a:solidFill>
                <a:latin typeface="微软雅黑" panose="020B0503020204020204" pitchFamily="34" charset="-122"/>
                <a:ea typeface="微软雅黑" panose="020B0503020204020204" pitchFamily="34" charset="-122"/>
              </a:rPr>
              <a:t>、电子商务的特点</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1</a:t>
            </a:r>
            <a:r>
              <a:rPr lang="zh-CN" altLang="en-US" sz="2000" dirty="0">
                <a:solidFill>
                  <a:schemeClr val="tx1"/>
                </a:solidFill>
                <a:latin typeface="微软雅黑" panose="020B0503020204020204" pitchFamily="34" charset="-122"/>
                <a:ea typeface="微软雅黑" panose="020B0503020204020204" pitchFamily="34" charset="-122"/>
              </a:rPr>
              <a:t>）市场全球化</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2</a:t>
            </a:r>
            <a:r>
              <a:rPr lang="zh-CN" altLang="en-US" sz="2000" dirty="0">
                <a:solidFill>
                  <a:schemeClr val="tx1"/>
                </a:solidFill>
                <a:latin typeface="微软雅黑" panose="020B0503020204020204" pitchFamily="34" charset="-122"/>
                <a:ea typeface="微软雅黑" panose="020B0503020204020204" pitchFamily="34" charset="-122"/>
              </a:rPr>
              <a:t>）跨时空限制</a:t>
            </a:r>
          </a:p>
          <a:p>
            <a:endParaRPr lang="zh-CN" altLang="en-US" sz="2000" b="1" dirty="0"/>
          </a:p>
        </p:txBody>
      </p:sp>
    </p:spTree>
    <p:extLst>
      <p:ext uri="{BB962C8B-B14F-4D97-AF65-F5344CB8AC3E}">
        <p14:creationId xmlns:p14="http://schemas.microsoft.com/office/powerpoint/2010/main" val="343734181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r>
              <a:rPr lang="en-US" altLang="zh-CN" b="1" dirty="0"/>
              <a:t/>
            </a:r>
            <a:br>
              <a:rPr lang="en-US" altLang="zh-CN" b="1" dirty="0"/>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337820" y="555625"/>
            <a:ext cx="8806180" cy="4032250"/>
          </a:xfrm>
        </p:spPr>
        <p:txBody>
          <a:bodyPr>
            <a:noAutofit/>
          </a:bodyPr>
          <a:lstStyle/>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3</a:t>
            </a:r>
            <a:r>
              <a:rPr lang="zh-CN" altLang="en-US" sz="2000" dirty="0">
                <a:solidFill>
                  <a:schemeClr val="tx1"/>
                </a:solidFill>
                <a:latin typeface="微软雅黑" panose="020B0503020204020204" pitchFamily="34" charset="-122"/>
                <a:ea typeface="微软雅黑" panose="020B0503020204020204" pitchFamily="34" charset="-122"/>
              </a:rPr>
              <a:t>）交易虚拟化</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4</a:t>
            </a:r>
            <a:r>
              <a:rPr lang="zh-CN" altLang="en-US" sz="2000" dirty="0">
                <a:solidFill>
                  <a:schemeClr val="tx1"/>
                </a:solidFill>
                <a:latin typeface="微软雅黑" panose="020B0503020204020204" pitchFamily="34" charset="-122"/>
                <a:ea typeface="微软雅黑" panose="020B0503020204020204" pitchFamily="34" charset="-122"/>
              </a:rPr>
              <a:t>）成本低廉化</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5</a:t>
            </a:r>
            <a:r>
              <a:rPr lang="zh-CN" altLang="en-US" sz="2000" dirty="0">
                <a:solidFill>
                  <a:schemeClr val="tx1"/>
                </a:solidFill>
                <a:latin typeface="微软雅黑" panose="020B0503020204020204" pitchFamily="34" charset="-122"/>
                <a:ea typeface="微软雅黑" panose="020B0503020204020204" pitchFamily="34" charset="-122"/>
              </a:rPr>
              <a:t>）交易透明化</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6</a:t>
            </a:r>
            <a:r>
              <a:rPr lang="zh-CN" altLang="en-US" sz="2000" dirty="0">
                <a:solidFill>
                  <a:schemeClr val="tx1"/>
                </a:solidFill>
                <a:latin typeface="微软雅黑" panose="020B0503020204020204" pitchFamily="34" charset="-122"/>
                <a:ea typeface="微软雅黑" panose="020B0503020204020204" pitchFamily="34" charset="-122"/>
              </a:rPr>
              <a:t>）操作方便化</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7</a:t>
            </a:r>
            <a:r>
              <a:rPr lang="zh-CN" altLang="en-US" sz="2000" dirty="0">
                <a:solidFill>
                  <a:schemeClr val="tx1"/>
                </a:solidFill>
                <a:latin typeface="微软雅黑" panose="020B0503020204020204" pitchFamily="34" charset="-122"/>
                <a:ea typeface="微软雅黑" panose="020B0503020204020204" pitchFamily="34" charset="-122"/>
              </a:rPr>
              <a:t>）服务个性化</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8</a:t>
            </a:r>
            <a:r>
              <a:rPr lang="zh-CN" altLang="en-US" sz="2000" dirty="0">
                <a:solidFill>
                  <a:schemeClr val="tx1"/>
                </a:solidFill>
                <a:latin typeface="微软雅黑" panose="020B0503020204020204" pitchFamily="34" charset="-122"/>
                <a:ea typeface="微软雅黑" panose="020B0503020204020204" pitchFamily="34" charset="-122"/>
              </a:rPr>
              <a:t>）运作高效化</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三、电子商务的分类</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endParaRPr lang="zh-CN" altLang="en-US" sz="2000" dirty="0">
              <a:solidFill>
                <a:schemeClr val="tx1"/>
              </a:solidFill>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229595187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r>
              <a:rPr lang="en-US" altLang="zh-CN" b="1" dirty="0"/>
              <a:t/>
            </a:r>
            <a:br>
              <a:rPr lang="en-US" altLang="zh-CN" b="1" dirty="0"/>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pic>
        <p:nvPicPr>
          <p:cNvPr id="4" name="内容占位符 3">
            <a:extLst>
              <a:ext uri="{FF2B5EF4-FFF2-40B4-BE49-F238E27FC236}">
                <a16:creationId xmlns:a16="http://schemas.microsoft.com/office/drawing/2014/main" xmlns="" id="{F967A2C2-1C05-4883-8BF2-24AD1FDCDFBC}"/>
              </a:ext>
            </a:extLst>
          </p:cNvPr>
          <p:cNvPicPr>
            <a:picLocks noGrp="1" noChangeAspect="1"/>
          </p:cNvPicPr>
          <p:nvPr>
            <p:ph idx="1"/>
          </p:nvPr>
        </p:nvPicPr>
        <p:blipFill>
          <a:blip r:embed="rId3"/>
          <a:stretch>
            <a:fillRect/>
          </a:stretch>
        </p:blipFill>
        <p:spPr>
          <a:xfrm>
            <a:off x="1617259" y="990797"/>
            <a:ext cx="6247619" cy="3161905"/>
          </a:xfrm>
          <a:prstGeom prst="rect">
            <a:avLst/>
          </a:prstGeom>
        </p:spPr>
      </p:pic>
    </p:spTree>
    <p:extLst>
      <p:ext uri="{BB962C8B-B14F-4D97-AF65-F5344CB8AC3E}">
        <p14:creationId xmlns:p14="http://schemas.microsoft.com/office/powerpoint/2010/main" val="422142531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r>
              <a:rPr lang="en-US" altLang="zh-CN" b="1" dirty="0"/>
              <a:t/>
            </a:r>
            <a:br>
              <a:rPr lang="en-US" altLang="zh-CN" b="1" dirty="0"/>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337820" y="555625"/>
            <a:ext cx="8806180" cy="4032250"/>
          </a:xfrm>
        </p:spPr>
        <p:txBody>
          <a:bodyPr>
            <a:noAutofit/>
          </a:bodyPr>
          <a:lstStyle/>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四、电子商务中的商流、资金流、物流、信息流</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1</a:t>
            </a:r>
            <a:r>
              <a:rPr lang="zh-CN" altLang="en-US" sz="2000" dirty="0">
                <a:solidFill>
                  <a:schemeClr val="tx1"/>
                </a:solidFill>
                <a:latin typeface="微软雅黑" panose="020B0503020204020204" pitchFamily="34" charset="-122"/>
                <a:ea typeface="微软雅黑" panose="020B0503020204020204" pitchFamily="34" charset="-122"/>
              </a:rPr>
              <a:t>、商流、资金流、物流、信息流的概念</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1</a:t>
            </a:r>
            <a:r>
              <a:rPr lang="zh-CN" altLang="en-US" sz="2000" dirty="0">
                <a:solidFill>
                  <a:schemeClr val="tx1"/>
                </a:solidFill>
                <a:latin typeface="微软雅黑" panose="020B0503020204020204" pitchFamily="34" charset="-122"/>
                <a:ea typeface="微软雅黑" panose="020B0503020204020204" pitchFamily="34" charset="-122"/>
              </a:rPr>
              <a:t>）商流是指物品在流通中发生形态变化的过程，即由货币形态转化为商品形态，以及由商品形态转化为货币形态，随着买卖关系的发生，商品所有权发生转移的过程，包括：买卖交易活动、商务信息活动。</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2</a:t>
            </a:r>
            <a:r>
              <a:rPr lang="zh-CN" altLang="en-US" sz="2000" dirty="0">
                <a:solidFill>
                  <a:schemeClr val="tx1"/>
                </a:solidFill>
                <a:latin typeface="微软雅黑" panose="020B0503020204020204" pitchFamily="34" charset="-122"/>
                <a:ea typeface="微软雅黑" panose="020B0503020204020204" pitchFamily="34" charset="-122"/>
              </a:rPr>
              <a:t>）资金流：是指在买卖双方间随着商品实物及其所有权的转移而发生的资金往来流程，包括：支付、转账、结算。</a:t>
            </a:r>
            <a:br>
              <a:rPr lang="zh-CN" altLang="en-US" sz="2000" dirty="0">
                <a:solidFill>
                  <a:schemeClr val="tx1"/>
                </a:solidFill>
                <a:latin typeface="微软雅黑" panose="020B0503020204020204" pitchFamily="34" charset="-122"/>
                <a:ea typeface="微软雅黑" panose="020B0503020204020204" pitchFamily="34" charset="-122"/>
              </a:rPr>
            </a:br>
            <a:r>
              <a:rPr lang="en-US" altLang="zh-CN" sz="2000" dirty="0">
                <a:solidFill>
                  <a:schemeClr val="tx1"/>
                </a:solidFill>
                <a:latin typeface="微软雅黑" panose="020B0503020204020204" pitchFamily="34" charset="-122"/>
                <a:ea typeface="微软雅黑" panose="020B0503020204020204" pitchFamily="34" charset="-122"/>
              </a:rPr>
              <a:t>【</a:t>
            </a:r>
            <a:r>
              <a:rPr lang="zh-CN" altLang="en-US" sz="2000" dirty="0">
                <a:solidFill>
                  <a:schemeClr val="tx1"/>
                </a:solidFill>
                <a:latin typeface="微软雅黑" panose="020B0503020204020204" pitchFamily="34" charset="-122"/>
                <a:ea typeface="微软雅黑" panose="020B0503020204020204" pitchFamily="34" charset="-122"/>
              </a:rPr>
              <a:t>注意</a:t>
            </a:r>
            <a:r>
              <a:rPr lang="en-US" altLang="zh-CN" sz="2000" dirty="0">
                <a:solidFill>
                  <a:schemeClr val="tx1"/>
                </a:solidFill>
                <a:latin typeface="微软雅黑" panose="020B0503020204020204" pitchFamily="34" charset="-122"/>
                <a:ea typeface="微软雅黑" panose="020B0503020204020204" pitchFamily="34" charset="-122"/>
              </a:rPr>
              <a:t>】</a:t>
            </a:r>
            <a:r>
              <a:rPr lang="zh-CN" altLang="en-US" sz="2000" dirty="0">
                <a:solidFill>
                  <a:schemeClr val="tx1"/>
                </a:solidFill>
                <a:latin typeface="微软雅黑" panose="020B0503020204020204" pitchFamily="34" charset="-122"/>
                <a:ea typeface="微软雅黑" panose="020B0503020204020204" pitchFamily="34" charset="-122"/>
              </a:rPr>
              <a:t>商务活动的经济效益是通过资金的流动来体现的         </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endParaRPr lang="zh-CN" altLang="en-US" sz="2000" dirty="0">
              <a:solidFill>
                <a:schemeClr val="tx1"/>
              </a:solidFill>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403027854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r>
              <a:rPr lang="en-US" altLang="zh-CN" b="1" dirty="0"/>
              <a:t/>
            </a:r>
            <a:br>
              <a:rPr lang="en-US" altLang="zh-CN" b="1" dirty="0"/>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337820" y="555625"/>
            <a:ext cx="8806180" cy="4032250"/>
          </a:xfrm>
        </p:spPr>
        <p:txBody>
          <a:bodyPr>
            <a:noAutofit/>
          </a:bodyPr>
          <a:lstStyle/>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3</a:t>
            </a:r>
            <a:r>
              <a:rPr lang="zh-CN" altLang="en-US" sz="2000" dirty="0">
                <a:solidFill>
                  <a:schemeClr val="tx1"/>
                </a:solidFill>
                <a:latin typeface="微软雅黑" panose="020B0503020204020204" pitchFamily="34" charset="-122"/>
                <a:ea typeface="微软雅黑" panose="020B0503020204020204" pitchFamily="34" charset="-122"/>
              </a:rPr>
              <a:t>）物流：是指商品从供应地向接收地的实体物流过程，包括：运输、储存、装卸、搬运、包装、流通加工、配送、信息处理等。   </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4</a:t>
            </a:r>
            <a:r>
              <a:rPr lang="zh-CN" altLang="en-US" sz="2000" dirty="0">
                <a:solidFill>
                  <a:schemeClr val="tx1"/>
                </a:solidFill>
                <a:latin typeface="微软雅黑" panose="020B0503020204020204" pitchFamily="34" charset="-122"/>
                <a:ea typeface="微软雅黑" panose="020B0503020204020204" pitchFamily="34" charset="-122"/>
              </a:rPr>
              <a:t>）信息流：是电子商务各个主体之间的信息传递与交流的过程，它伴随整个交易过程， 包括：</a:t>
            </a:r>
            <a:br>
              <a:rPr lang="zh-CN" altLang="en-US" sz="2000" dirty="0">
                <a:solidFill>
                  <a:schemeClr val="tx1"/>
                </a:solidFill>
                <a:latin typeface="微软雅黑" panose="020B0503020204020204" pitchFamily="34" charset="-122"/>
                <a:ea typeface="微软雅黑" panose="020B0503020204020204" pitchFamily="34" charset="-122"/>
              </a:rPr>
            </a:br>
            <a:r>
              <a:rPr lang="zh-CN" altLang="en-US" sz="2000" dirty="0">
                <a:solidFill>
                  <a:schemeClr val="tx1"/>
                </a:solidFill>
                <a:latin typeface="微软雅黑" panose="020B0503020204020204" pitchFamily="34" charset="-122"/>
                <a:ea typeface="微软雅黑" panose="020B0503020204020204" pitchFamily="34" charset="-122"/>
              </a:rPr>
              <a:t>商品信息的提供、促销行销、技术支持、售后服务等内容；</a:t>
            </a:r>
            <a:br>
              <a:rPr lang="zh-CN" altLang="en-US" sz="2000" dirty="0">
                <a:solidFill>
                  <a:schemeClr val="tx1"/>
                </a:solidFill>
                <a:latin typeface="微软雅黑" panose="020B0503020204020204" pitchFamily="34" charset="-122"/>
                <a:ea typeface="微软雅黑" panose="020B0503020204020204" pitchFamily="34" charset="-122"/>
              </a:rPr>
            </a:br>
            <a:r>
              <a:rPr lang="zh-CN" altLang="en-US" sz="2000" dirty="0">
                <a:solidFill>
                  <a:schemeClr val="tx1"/>
                </a:solidFill>
                <a:latin typeface="微软雅黑" panose="020B0503020204020204" pitchFamily="34" charset="-122"/>
                <a:ea typeface="微软雅黑" panose="020B0503020204020204" pitchFamily="34" charset="-122"/>
              </a:rPr>
              <a:t>报价单、付款通知单等商业贸易单证；</a:t>
            </a:r>
            <a:br>
              <a:rPr lang="zh-CN" altLang="en-US" sz="2000" dirty="0">
                <a:solidFill>
                  <a:schemeClr val="tx1"/>
                </a:solidFill>
                <a:latin typeface="微软雅黑" panose="020B0503020204020204" pitchFamily="34" charset="-122"/>
                <a:ea typeface="微软雅黑" panose="020B0503020204020204" pitchFamily="34" charset="-122"/>
              </a:rPr>
            </a:br>
            <a:r>
              <a:rPr lang="zh-CN" altLang="en-US" sz="2000" dirty="0">
                <a:solidFill>
                  <a:schemeClr val="tx1"/>
                </a:solidFill>
                <a:latin typeface="微软雅黑" panose="020B0503020204020204" pitchFamily="34" charset="-122"/>
                <a:ea typeface="微软雅黑" panose="020B0503020204020204" pitchFamily="34" charset="-122"/>
              </a:rPr>
              <a:t>交易方的支付能力、支付信誉、中介信誉等。</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endParaRPr lang="zh-CN" altLang="en-US" sz="2000" dirty="0">
              <a:solidFill>
                <a:schemeClr val="tx1"/>
              </a:solidFill>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387909581"/>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KSO_WM_TEMPLATE_THUMBS_INDEX" val="1、4、7、12、13、14、15、16、17、18、20、24、25、28、33、36、40、43、44"/>
  <p:tag name="KSO_WM_TEMPLATE_SUBCATEGORY" val="19"/>
  <p:tag name="KSO_WM_TAG_VERSION" val="1.0"/>
  <p:tag name="KSO_WM_BEAUTIFY_FLAG" val="#wm#"/>
  <p:tag name="KSO_WM_TEMPLATE_CATEGORY" val="custom"/>
  <p:tag name="KSO_WM_TEMPLATE_INDEX" val="20205081"/>
  <p:tag name="KSO_WM_TEMPLATE_MASTER_TYPE" val="0"/>
  <p:tag name="KSO_WM_TEMPLATE_COLOR_TYPE" val="1"/>
  <p:tag name="KSO_WM_UNIT_SHOW_EDIT_AREA_INDICATION" val="1"/>
</p:tagLst>
</file>

<file path=ppt/tags/tag1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0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10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10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10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10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10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10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10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10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10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1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1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11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11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11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11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11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11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11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11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11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1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2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12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12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12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12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1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5081"/>
</p:tagLst>
</file>

<file path=ppt/tags/tag2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2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2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5081"/>
</p:tagLst>
</file>

<file path=ppt/tags/tag3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4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4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4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4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5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5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5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5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5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6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6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6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63.xml><?xml version="1.0" encoding="utf-8"?>
<p:tagLst xmlns:a="http://schemas.openxmlformats.org/drawingml/2006/main" xmlns:r="http://schemas.openxmlformats.org/officeDocument/2006/relationships" xmlns:p="http://schemas.openxmlformats.org/presentationml/2006/main">
  <p:tag name="KSO_WM_TEMPLATE_THUMBS_INDEX" val="1、4、7、12、13、14、15、16、17、18、20、24、25、28、33、36、40、43、44"/>
  <p:tag name="KSO_WM_TEMPLATE_SUBCATEGORY" val="19"/>
  <p:tag name="KSO_WM_TAG_VERSION" val="1.0"/>
  <p:tag name="KSO_WM_BEAUTIFY_FLAG" val="#wm#"/>
  <p:tag name="KSO_WM_TEMPLATE_CATEGORY" val="custom"/>
  <p:tag name="KSO_WM_TEMPLATE_INDEX" val="20205081"/>
  <p:tag name="KSO_WM_TEMPLATE_MASTER_TYPE" val="0"/>
  <p:tag name="KSO_WM_TEMPLATE_COLOR_TYPE" val="1"/>
  <p:tag name="KSO_WM_UNIT_SHOW_EDIT_AREA_INDICATION" val="1"/>
</p:tagLst>
</file>

<file path=ppt/tags/tag6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5081"/>
</p:tagLst>
</file>

<file path=ppt/tags/tag6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5081"/>
</p:tagLst>
</file>

<file path=ppt/tags/tag6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6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6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6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7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7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7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7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7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8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8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8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8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8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8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8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8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8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8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9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9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9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9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9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9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9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9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9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9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药剂师">
  <a:themeElements>
    <a:clrScheme name="药剂师">
      <a:dk1>
        <a:sysClr val="windowText" lastClr="000000"/>
      </a:dk1>
      <a:lt1>
        <a:sysClr val="window" lastClr="FFFFFF"/>
      </a:lt1>
      <a:dk2>
        <a:srgbClr val="564B3C"/>
      </a:dk2>
      <a:lt2>
        <a:srgbClr val="ECEDD1"/>
      </a:lt2>
      <a:accent1>
        <a:srgbClr val="93A299"/>
      </a:accent1>
      <a:accent2>
        <a:srgbClr val="CF543F"/>
      </a:accent2>
      <a:accent3>
        <a:srgbClr val="B5AE53"/>
      </a:accent3>
      <a:accent4>
        <a:srgbClr val="848058"/>
      </a:accent4>
      <a:accent5>
        <a:srgbClr val="E8B54D"/>
      </a:accent5>
      <a:accent6>
        <a:srgbClr val="786C71"/>
      </a:accent6>
      <a:hlink>
        <a:srgbClr val="CCCC00"/>
      </a:hlink>
      <a:folHlink>
        <a:srgbClr val="B2B2B2"/>
      </a:folHlink>
    </a:clrScheme>
    <a:fontScheme name="药剂师">
      <a:majorFont>
        <a:latin typeface="Book Antiqua"/>
        <a:ea typeface=""/>
        <a:cs typeface=""/>
        <a:font script="Jpan" typeface="HGS明朝B"/>
        <a:font script="Hang" typeface="HY견명조"/>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a:ea typeface=""/>
        <a:cs typeface=""/>
        <a:font script="Jpan" typeface="ＭＳ ゴシック"/>
        <a:font script="Hang" typeface="HY견명조"/>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药剂师">
      <a:fillStyleLst>
        <a:solidFill>
          <a:schemeClr val="phClr"/>
        </a:solidFill>
        <a:gradFill rotWithShape="1">
          <a:gsLst>
            <a:gs pos="0">
              <a:schemeClr val="phClr">
                <a:tint val="1000"/>
                <a:satMod val="100000"/>
              </a:schemeClr>
            </a:gs>
            <a:gs pos="68000">
              <a:schemeClr val="phClr">
                <a:tint val="77000"/>
                <a:satMod val="100000"/>
              </a:schemeClr>
            </a:gs>
            <a:gs pos="81000">
              <a:schemeClr val="phClr">
                <a:tint val="79000"/>
                <a:satMod val="100000"/>
              </a:schemeClr>
            </a:gs>
            <a:gs pos="86000">
              <a:schemeClr val="phClr">
                <a:tint val="73000"/>
                <a:satMod val="100000"/>
              </a:schemeClr>
            </a:gs>
            <a:gs pos="100000">
              <a:schemeClr val="phClr">
                <a:tint val="35000"/>
                <a:satMod val="100000"/>
              </a:schemeClr>
            </a:gs>
          </a:gsLst>
          <a:lin ang="5400000" scaled="0"/>
        </a:gradFill>
        <a:gradFill rotWithShape="1">
          <a:gsLst>
            <a:gs pos="0">
              <a:schemeClr val="phClr">
                <a:tint val="73000"/>
                <a:shade val="100000"/>
                <a:satMod val="150000"/>
              </a:schemeClr>
            </a:gs>
            <a:gs pos="25000">
              <a:schemeClr val="phClr">
                <a:tint val="96000"/>
                <a:shade val="80000"/>
                <a:satMod val="105000"/>
              </a:schemeClr>
            </a:gs>
            <a:gs pos="38000">
              <a:schemeClr val="phClr">
                <a:tint val="96000"/>
                <a:shade val="59000"/>
                <a:satMod val="120000"/>
              </a:schemeClr>
            </a:gs>
            <a:gs pos="55000">
              <a:schemeClr val="phClr">
                <a:tint val="100000"/>
                <a:shade val="57000"/>
                <a:satMod val="120000"/>
              </a:schemeClr>
            </a:gs>
            <a:gs pos="80000">
              <a:schemeClr val="phClr">
                <a:tint val="100000"/>
                <a:shade val="56000"/>
                <a:satMod val="145000"/>
              </a:schemeClr>
            </a:gs>
            <a:gs pos="88000">
              <a:schemeClr val="phClr">
                <a:tint val="100000"/>
                <a:shade val="63000"/>
                <a:satMod val="160000"/>
              </a:schemeClr>
            </a:gs>
            <a:gs pos="100000">
              <a:schemeClr val="phClr">
                <a:tint val="99000"/>
                <a:shade val="100000"/>
                <a:satMod val="155000"/>
              </a:schemeClr>
            </a:gs>
          </a:gsLst>
          <a:lin ang="54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scene3d>
            <a:camera prst="orthographicFront">
              <a:rot lat="0" lon="0" rev="0"/>
            </a:camera>
            <a:lightRig rig="glow" dir="tl">
              <a:rot lat="0" lon="0" rev="1800000"/>
            </a:lightRig>
          </a:scene3d>
          <a:sp3d contourW="10160" prstMaterial="dkEdge">
            <a:bevelT w="0" h="0" prst="angle"/>
            <a:contourClr>
              <a:schemeClr val="phClr">
                <a:shade val="30000"/>
                <a:satMod val="150000"/>
              </a:schemeClr>
            </a:contourClr>
          </a:sp3d>
        </a:effectStyle>
        <a:effectStyle>
          <a:effectLst>
            <a:glow rad="50800">
              <a:schemeClr val="phClr">
                <a:tint val="68000"/>
                <a:shade val="93000"/>
                <a:alpha val="37000"/>
                <a:satMod val="250000"/>
              </a:schemeClr>
            </a:glow>
          </a:effectLst>
          <a:scene3d>
            <a:camera prst="orthographicFront">
              <a:rot lat="0" lon="0" rev="0"/>
            </a:camera>
            <a:lightRig rig="glow" dir="t">
              <a:rot lat="0" lon="0" rev="1800000"/>
            </a:lightRig>
          </a:scene3d>
          <a:sp3d contourW="10160" prstMaterial="dkEdge">
            <a:bevelT w="20320" h="19050" prst="angle"/>
            <a:contourClr>
              <a:schemeClr val="phClr">
                <a:shade val="30000"/>
                <a:satMod val="150000"/>
              </a:schemeClr>
            </a:contourClr>
          </a:sp3d>
        </a:effectStyle>
      </a:effectStyleLst>
      <a:bgFillStyleLst>
        <a:solidFill>
          <a:schemeClr val="phClr"/>
        </a:solidFill>
        <a:solidFill>
          <a:schemeClr val="phClr">
            <a:tint val="93000"/>
            <a:satMod val="140000"/>
          </a:schemeClr>
        </a:solidFill>
        <a:blipFill rotWithShape="1">
          <a:blip xmlns:r="http://schemas.openxmlformats.org/officeDocument/2006/relationships" r:embed="rId1">
            <a:duotone>
              <a:schemeClr val="phClr">
                <a:tint val="70000"/>
                <a:satMod val="170000"/>
              </a:schemeClr>
              <a:schemeClr val="phClr">
                <a:shade val="70000"/>
                <a:satMod val="130000"/>
              </a:schemeClr>
            </a:duotone>
          </a:blip>
          <a:tile tx="0" ty="0" sx="100000" sy="100000" flip="none" algn="tl"/>
        </a:blip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自定义设计方案">
  <a:themeElements>
    <a:clrScheme name="新版空白演示配色">
      <a:dk1>
        <a:srgbClr val="000000"/>
      </a:dk1>
      <a:lt1>
        <a:srgbClr val="FFFFFF"/>
      </a:lt1>
      <a:dk2>
        <a:srgbClr val="0F1423"/>
      </a:dk2>
      <a:lt2>
        <a:srgbClr val="FFFFFF"/>
      </a:lt2>
      <a:accent1>
        <a:srgbClr val="6096E6"/>
      </a:accent1>
      <a:accent2>
        <a:srgbClr val="58B6E5"/>
      </a:accent2>
      <a:accent3>
        <a:srgbClr val="56CA95"/>
      </a:accent3>
      <a:accent4>
        <a:srgbClr val="FFBA55"/>
      </a:accent4>
      <a:accent5>
        <a:srgbClr val="F18870"/>
      </a:accent5>
      <a:accent6>
        <a:srgbClr val="EC5F74"/>
      </a:accent6>
      <a:hlink>
        <a:srgbClr val="0563C1"/>
      </a:hlink>
      <a:folHlink>
        <a:srgbClr val="954D72"/>
      </a:folHlink>
    </a:clrScheme>
    <a:fontScheme name="自定义 9">
      <a:majorFont>
        <a:latin typeface="Arial"/>
        <a:ea typeface="微软雅黑"/>
        <a:cs typeface=""/>
      </a:majorFont>
      <a:minorFont>
        <a:latin typeface="Arial"/>
        <a:ea typeface="微软雅黑"/>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3.xml><?xml version="1.0" encoding="utf-8"?>
<a:theme xmlns:a="http://schemas.openxmlformats.org/drawingml/2006/main" name="1_自定义设计方案">
  <a:themeElements>
    <a:clrScheme name="新版空白演示配色">
      <a:dk1>
        <a:srgbClr val="000000"/>
      </a:dk1>
      <a:lt1>
        <a:srgbClr val="FFFFFF"/>
      </a:lt1>
      <a:dk2>
        <a:srgbClr val="0F1423"/>
      </a:dk2>
      <a:lt2>
        <a:srgbClr val="FFFFFF"/>
      </a:lt2>
      <a:accent1>
        <a:srgbClr val="6096E6"/>
      </a:accent1>
      <a:accent2>
        <a:srgbClr val="58B6E5"/>
      </a:accent2>
      <a:accent3>
        <a:srgbClr val="56CA95"/>
      </a:accent3>
      <a:accent4>
        <a:srgbClr val="FFBA55"/>
      </a:accent4>
      <a:accent5>
        <a:srgbClr val="F18870"/>
      </a:accent5>
      <a:accent6>
        <a:srgbClr val="EC5F74"/>
      </a:accent6>
      <a:hlink>
        <a:srgbClr val="0563C1"/>
      </a:hlink>
      <a:folHlink>
        <a:srgbClr val="954D72"/>
      </a:folHlink>
    </a:clrScheme>
    <a:fontScheme name="自定义 9">
      <a:majorFont>
        <a:latin typeface="Arial"/>
        <a:ea typeface="微软雅黑"/>
        <a:cs typeface=""/>
      </a:majorFont>
      <a:minorFont>
        <a:latin typeface="Arial"/>
        <a:ea typeface="微软雅黑"/>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4.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5.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Apothecary</Template>
  <TotalTime>1677</TotalTime>
  <Words>5869</Words>
  <Application>Microsoft Macintosh PowerPoint</Application>
  <PresentationFormat>全屏显示(16:9)</PresentationFormat>
  <Paragraphs>286</Paragraphs>
  <Slides>38</Slides>
  <Notes>38</Notes>
  <HiddenSlides>0</HiddenSlides>
  <MMClips>0</MMClips>
  <ScaleCrop>false</ScaleCrop>
  <HeadingPairs>
    <vt:vector size="4" baseType="variant">
      <vt:variant>
        <vt:lpstr>主题</vt:lpstr>
      </vt:variant>
      <vt:variant>
        <vt:i4>3</vt:i4>
      </vt:variant>
      <vt:variant>
        <vt:lpstr>幻灯片标题</vt:lpstr>
      </vt:variant>
      <vt:variant>
        <vt:i4>38</vt:i4>
      </vt:variant>
    </vt:vector>
  </HeadingPairs>
  <TitlesOfParts>
    <vt:vector size="41" baseType="lpstr">
      <vt:lpstr>药剂师</vt:lpstr>
      <vt:lpstr>自定义设计方案</vt:lpstr>
      <vt:lpstr>1_自定义设计方案</vt:lpstr>
      <vt:lpstr>PowerPoint 演示文稿</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vector>
  </TitlesOfParts>
  <Company>China</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现代物流学</dc:title>
  <dc:creator>User</dc:creator>
  <cp:lastModifiedBy>Microsoft Office 用户</cp:lastModifiedBy>
  <cp:revision>327</cp:revision>
  <dcterms:created xsi:type="dcterms:W3CDTF">2020-06-29T06:29:00Z</dcterms:created>
  <dcterms:modified xsi:type="dcterms:W3CDTF">2020-10-17T09:55:11Z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2052-11.1.0.9828</vt:lpwstr>
  </property>
</Properties>
</file>