
<file path=[Content_Types].xml><?xml version="1.0" encoding="utf-8"?>
<Types xmlns="http://schemas.openxmlformats.org/package/2006/content-types">
  <Default Extension="jpeg" ContentType="image/jpeg"/>
  <Default Extension="jpg" ContentType="image/pn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media/image12.jpg" ContentType="image/jpeg"/>
  <Override PartName="/ppt/notesSlides/notesSlide8.xml" ContentType="application/vnd.openxmlformats-officedocument.presentationml.notesSlide+xml"/>
  <Override PartName="/ppt/media/image13.jpg" ContentType="image/jpeg"/>
  <Override PartName="/ppt/notesSlides/notesSlide9.xml" ContentType="application/vnd.openxmlformats-officedocument.presentationml.notesSlide+xml"/>
  <Override PartName="/ppt/media/image14.jpg" ContentType="image/jpeg"/>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media/image16.jpg" ContentType="image/jpeg"/>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media/image18.jpg" ContentType="image/jpeg"/>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2" r:id="rId2"/>
    <p:sldMasterId id="2147483675" r:id="rId3"/>
  </p:sldMasterIdLst>
  <p:notesMasterIdLst>
    <p:notesMasterId r:id="rId39"/>
  </p:notesMasterIdLst>
  <p:handoutMasterIdLst>
    <p:handoutMasterId r:id="rId40"/>
  </p:handoutMasterIdLst>
  <p:sldIdLst>
    <p:sldId id="1110" r:id="rId4"/>
    <p:sldId id="1092" r:id="rId5"/>
    <p:sldId id="1094" r:id="rId6"/>
    <p:sldId id="1095" r:id="rId7"/>
    <p:sldId id="1134" r:id="rId8"/>
    <p:sldId id="1135" r:id="rId9"/>
    <p:sldId id="1096" r:id="rId10"/>
    <p:sldId id="1101" r:id="rId11"/>
    <p:sldId id="1112" r:id="rId12"/>
    <p:sldId id="1113" r:id="rId13"/>
    <p:sldId id="1114" r:id="rId14"/>
    <p:sldId id="1102" r:id="rId15"/>
    <p:sldId id="1136" r:id="rId16"/>
    <p:sldId id="1137" r:id="rId17"/>
    <p:sldId id="1115" r:id="rId18"/>
    <p:sldId id="1116" r:id="rId19"/>
    <p:sldId id="1117" r:id="rId20"/>
    <p:sldId id="1118" r:id="rId21"/>
    <p:sldId id="1131" r:id="rId22"/>
    <p:sldId id="1132" r:id="rId23"/>
    <p:sldId id="1133" r:id="rId24"/>
    <p:sldId id="1138" r:id="rId25"/>
    <p:sldId id="1119" r:id="rId26"/>
    <p:sldId id="1120" r:id="rId27"/>
    <p:sldId id="1121" r:id="rId28"/>
    <p:sldId id="1122" r:id="rId29"/>
    <p:sldId id="1123" r:id="rId30"/>
    <p:sldId id="1139" r:id="rId31"/>
    <p:sldId id="1124" r:id="rId32"/>
    <p:sldId id="1125" r:id="rId33"/>
    <p:sldId id="1126" r:id="rId34"/>
    <p:sldId id="1127" r:id="rId35"/>
    <p:sldId id="1128" r:id="rId36"/>
    <p:sldId id="1129" r:id="rId37"/>
    <p:sldId id="1130" r:id="rId38"/>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787">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xbany" initials="xb21cn" lastIdx="1" clrIdx="0"/>
  <p:cmAuthor id="1" name="ms" initials="m" lastIdx="2" clrIdx="0"/>
  <p:cmAuthor id="3" name="MSedu" initials="M" lastIdx="4" clrIdx="2"/>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0" d="100"/>
          <a:sy n="90" d="100"/>
        </p:scale>
        <p:origin x="816" y="84"/>
      </p:cViewPr>
      <p:guideLst>
        <p:guide orient="horz" pos="1620"/>
        <p:guide pos="2787"/>
      </p:guideLst>
    </p:cSldViewPr>
  </p:slideViewPr>
  <p:notesTextViewPr>
    <p:cViewPr>
      <p:scale>
        <a:sx n="1" d="1"/>
        <a:sy n="1" d="1"/>
      </p:scale>
      <p:origin x="0" y="0"/>
    </p:cViewPr>
  </p:notesTextViewPr>
  <p:notesViewPr>
    <p:cSldViewPr>
      <p:cViewPr varScale="1">
        <p:scale>
          <a:sx n="55" d="100"/>
          <a:sy n="55" d="100"/>
        </p:scale>
        <p:origin x="2880"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2020/10/17</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26518930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025EC3-FA8C-4620-B609-2CEE59445900}" type="datetimeFigureOut">
              <a:rPr lang="zh-CN" altLang="en-US" smtClean="0"/>
              <a:t>2020/10/17</a:t>
            </a:fld>
            <a:endParaRPr lang="zh-CN" altLang="en-US"/>
          </a:p>
        </p:txBody>
      </p:sp>
      <p:sp>
        <p:nvSpPr>
          <p:cNvPr id="4" name="幻灯片图像占位符 3"/>
          <p:cNvSpPr>
            <a:spLocks noGrp="1" noRot="1" noChangeAspect="1"/>
          </p:cNvSpPr>
          <p:nvPr>
            <p:ph type="sldImg" idx="2"/>
          </p:nvPr>
        </p:nvSpPr>
        <p:spPr>
          <a:xfrm>
            <a:off x="381533" y="685800"/>
            <a:ext cx="6094934"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8E2-CFAD-4D02-9F91-A5968DA84704}" type="slidenum">
              <a:rPr lang="zh-CN" altLang="en-US" smtClean="0"/>
              <a:t>‹#›</a:t>
            </a:fld>
            <a:endParaRPr lang="zh-CN" altLang="en-US"/>
          </a:p>
        </p:txBody>
      </p:sp>
    </p:spTree>
    <p:extLst>
      <p:ext uri="{BB962C8B-B14F-4D97-AF65-F5344CB8AC3E}">
        <p14:creationId xmlns:p14="http://schemas.microsoft.com/office/powerpoint/2010/main" val="8343153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2793566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4846289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9784878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2085746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2765279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9429533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9975249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7096107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16457529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9968321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6868179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0728641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23796479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92432657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59275791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21764757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56994109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3857166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42660093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73227960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3751009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49438365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30351417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45802549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60392340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11505675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22333913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1612800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762707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1924572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7907064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0399832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1644497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14118072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2.xml"/><Relationship Id="rId5" Type="http://schemas.openxmlformats.org/officeDocument/2006/relationships/tags" Target="../tags/tag11.xml"/><Relationship Id="rId4" Type="http://schemas.openxmlformats.org/officeDocument/2006/relationships/tags" Target="../tags/tag10.xml"/></Relationships>
</file>

<file path=ppt/slideLayouts/_rels/slideLayout14.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2.xml"/><Relationship Id="rId5" Type="http://schemas.openxmlformats.org/officeDocument/2006/relationships/tags" Target="../tags/tag16.xml"/><Relationship Id="rId4" Type="http://schemas.openxmlformats.org/officeDocument/2006/relationships/tags" Target="../tags/tag15.xml"/></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2.xml"/><Relationship Id="rId5" Type="http://schemas.openxmlformats.org/officeDocument/2006/relationships/tags" Target="../tags/tag21.xml"/><Relationship Id="rId4" Type="http://schemas.openxmlformats.org/officeDocument/2006/relationships/tags" Target="../tags/tag20.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2.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17.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2.xml"/><Relationship Id="rId4" Type="http://schemas.openxmlformats.org/officeDocument/2006/relationships/tags" Target="../tags/tag39.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2.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2.xml"/><Relationship Id="rId5" Type="http://schemas.openxmlformats.org/officeDocument/2006/relationships/tags" Target="../tags/tag53.xml"/><Relationship Id="rId4" Type="http://schemas.openxmlformats.org/officeDocument/2006/relationships/tags" Target="../tags/tag52.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2.xml"/><Relationship Id="rId4" Type="http://schemas.openxmlformats.org/officeDocument/2006/relationships/tags" Target="../tags/tag57.xml"/></Relationships>
</file>

<file path=ppt/slideLayouts/_rels/slideLayout23.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2.xml"/><Relationship Id="rId5" Type="http://schemas.openxmlformats.org/officeDocument/2006/relationships/tags" Target="../tags/tag62.xml"/><Relationship Id="rId4" Type="http://schemas.openxmlformats.org/officeDocument/2006/relationships/tags" Target="../tags/tag6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71.xml"/><Relationship Id="rId2" Type="http://schemas.openxmlformats.org/officeDocument/2006/relationships/tags" Target="../tags/tag70.xml"/><Relationship Id="rId1" Type="http://schemas.openxmlformats.org/officeDocument/2006/relationships/tags" Target="../tags/tag69.xml"/><Relationship Id="rId6" Type="http://schemas.openxmlformats.org/officeDocument/2006/relationships/slideMaster" Target="../slideMasters/slideMaster3.xml"/><Relationship Id="rId5" Type="http://schemas.openxmlformats.org/officeDocument/2006/relationships/tags" Target="../tags/tag73.xml"/><Relationship Id="rId4" Type="http://schemas.openxmlformats.org/officeDocument/2006/relationships/tags" Target="../tags/tag72.xml"/></Relationships>
</file>

<file path=ppt/slideLayouts/_rels/slideLayout26.xml.rels><?xml version="1.0" encoding="UTF-8" standalone="yes"?>
<Relationships xmlns="http://schemas.openxmlformats.org/package/2006/relationships"><Relationship Id="rId3" Type="http://schemas.openxmlformats.org/officeDocument/2006/relationships/tags" Target="../tags/tag76.xml"/><Relationship Id="rId2" Type="http://schemas.openxmlformats.org/officeDocument/2006/relationships/tags" Target="../tags/tag75.xml"/><Relationship Id="rId1" Type="http://schemas.openxmlformats.org/officeDocument/2006/relationships/tags" Target="../tags/tag74.xml"/><Relationship Id="rId6" Type="http://schemas.openxmlformats.org/officeDocument/2006/relationships/slideMaster" Target="../slideMasters/slideMaster3.xml"/><Relationship Id="rId5" Type="http://schemas.openxmlformats.org/officeDocument/2006/relationships/tags" Target="../tags/tag78.xml"/><Relationship Id="rId4" Type="http://schemas.openxmlformats.org/officeDocument/2006/relationships/tags" Target="../tags/tag77.xml"/></Relationships>
</file>

<file path=ppt/slideLayouts/_rels/slideLayout27.xml.rels><?xml version="1.0" encoding="UTF-8" standalone="yes"?>
<Relationships xmlns="http://schemas.openxmlformats.org/package/2006/relationships"><Relationship Id="rId3" Type="http://schemas.openxmlformats.org/officeDocument/2006/relationships/tags" Target="../tags/tag81.xml"/><Relationship Id="rId2" Type="http://schemas.openxmlformats.org/officeDocument/2006/relationships/tags" Target="../tags/tag80.xml"/><Relationship Id="rId1" Type="http://schemas.openxmlformats.org/officeDocument/2006/relationships/tags" Target="../tags/tag79.xml"/><Relationship Id="rId6" Type="http://schemas.openxmlformats.org/officeDocument/2006/relationships/slideMaster" Target="../slideMasters/slideMaster3.xml"/><Relationship Id="rId5" Type="http://schemas.openxmlformats.org/officeDocument/2006/relationships/tags" Target="../tags/tag83.xml"/><Relationship Id="rId4" Type="http://schemas.openxmlformats.org/officeDocument/2006/relationships/tags" Target="../tags/tag82.xml"/></Relationships>
</file>

<file path=ppt/slideLayouts/_rels/slideLayout28.xml.rels><?xml version="1.0" encoding="UTF-8" standalone="yes"?>
<Relationships xmlns="http://schemas.openxmlformats.org/package/2006/relationships"><Relationship Id="rId3" Type="http://schemas.openxmlformats.org/officeDocument/2006/relationships/tags" Target="../tags/tag86.xml"/><Relationship Id="rId7" Type="http://schemas.openxmlformats.org/officeDocument/2006/relationships/slideMaster" Target="../slideMasters/slideMaster3.xml"/><Relationship Id="rId2" Type="http://schemas.openxmlformats.org/officeDocument/2006/relationships/tags" Target="../tags/tag85.xml"/><Relationship Id="rId1" Type="http://schemas.openxmlformats.org/officeDocument/2006/relationships/tags" Target="../tags/tag84.xml"/><Relationship Id="rId6" Type="http://schemas.openxmlformats.org/officeDocument/2006/relationships/tags" Target="../tags/tag89.xml"/><Relationship Id="rId5" Type="http://schemas.openxmlformats.org/officeDocument/2006/relationships/tags" Target="../tags/tag88.xml"/><Relationship Id="rId4" Type="http://schemas.openxmlformats.org/officeDocument/2006/relationships/tags" Target="../tags/tag87.xml"/></Relationships>
</file>

<file path=ppt/slideLayouts/_rels/slideLayout29.xml.rels><?xml version="1.0" encoding="UTF-8" standalone="yes"?>
<Relationships xmlns="http://schemas.openxmlformats.org/package/2006/relationships"><Relationship Id="rId8" Type="http://schemas.openxmlformats.org/officeDocument/2006/relationships/tags" Target="../tags/tag97.xml"/><Relationship Id="rId3" Type="http://schemas.openxmlformats.org/officeDocument/2006/relationships/tags" Target="../tags/tag92.xml"/><Relationship Id="rId7" Type="http://schemas.openxmlformats.org/officeDocument/2006/relationships/tags" Target="../tags/tag96.xml"/><Relationship Id="rId2" Type="http://schemas.openxmlformats.org/officeDocument/2006/relationships/tags" Target="../tags/tag91.xml"/><Relationship Id="rId1" Type="http://schemas.openxmlformats.org/officeDocument/2006/relationships/tags" Target="../tags/tag90.xml"/><Relationship Id="rId6" Type="http://schemas.openxmlformats.org/officeDocument/2006/relationships/tags" Target="../tags/tag95.xml"/><Relationship Id="rId5" Type="http://schemas.openxmlformats.org/officeDocument/2006/relationships/tags" Target="../tags/tag94.xml"/><Relationship Id="rId4" Type="http://schemas.openxmlformats.org/officeDocument/2006/relationships/tags" Target="../tags/tag93.xml"/><Relationship Id="rId9"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tags" Target="../tags/tag100.xml"/><Relationship Id="rId2" Type="http://schemas.openxmlformats.org/officeDocument/2006/relationships/tags" Target="../tags/tag99.xml"/><Relationship Id="rId1" Type="http://schemas.openxmlformats.org/officeDocument/2006/relationships/tags" Target="../tags/tag98.xml"/><Relationship Id="rId5" Type="http://schemas.openxmlformats.org/officeDocument/2006/relationships/slideMaster" Target="../slideMasters/slideMaster3.xml"/><Relationship Id="rId4" Type="http://schemas.openxmlformats.org/officeDocument/2006/relationships/tags" Target="../tags/tag101.xml"/></Relationships>
</file>

<file path=ppt/slideLayouts/_rels/slideLayout31.xml.rels><?xml version="1.0" encoding="UTF-8" standalone="yes"?>
<Relationships xmlns="http://schemas.openxmlformats.org/package/2006/relationships"><Relationship Id="rId3" Type="http://schemas.openxmlformats.org/officeDocument/2006/relationships/tags" Target="../tags/tag104.xml"/><Relationship Id="rId2" Type="http://schemas.openxmlformats.org/officeDocument/2006/relationships/tags" Target="../tags/tag103.xml"/><Relationship Id="rId1" Type="http://schemas.openxmlformats.org/officeDocument/2006/relationships/tags" Target="../tags/tag102.xml"/><Relationship Id="rId4"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3" Type="http://schemas.openxmlformats.org/officeDocument/2006/relationships/tags" Target="../tags/tag107.xml"/><Relationship Id="rId7" Type="http://schemas.openxmlformats.org/officeDocument/2006/relationships/slideMaster" Target="../slideMasters/slideMaster3.xml"/><Relationship Id="rId2" Type="http://schemas.openxmlformats.org/officeDocument/2006/relationships/tags" Target="../tags/tag106.xml"/><Relationship Id="rId1" Type="http://schemas.openxmlformats.org/officeDocument/2006/relationships/tags" Target="../tags/tag105.xml"/><Relationship Id="rId6" Type="http://schemas.openxmlformats.org/officeDocument/2006/relationships/tags" Target="../tags/tag110.xml"/><Relationship Id="rId5" Type="http://schemas.openxmlformats.org/officeDocument/2006/relationships/tags" Target="../tags/tag109.xml"/><Relationship Id="rId4" Type="http://schemas.openxmlformats.org/officeDocument/2006/relationships/tags" Target="../tags/tag108.xml"/></Relationships>
</file>

<file path=ppt/slideLayouts/_rels/slideLayout33.xml.rels><?xml version="1.0" encoding="UTF-8" standalone="yes"?>
<Relationships xmlns="http://schemas.openxmlformats.org/package/2006/relationships"><Relationship Id="rId3" Type="http://schemas.openxmlformats.org/officeDocument/2006/relationships/tags" Target="../tags/tag113.xml"/><Relationship Id="rId2" Type="http://schemas.openxmlformats.org/officeDocument/2006/relationships/tags" Target="../tags/tag112.xml"/><Relationship Id="rId1" Type="http://schemas.openxmlformats.org/officeDocument/2006/relationships/tags" Target="../tags/tag111.xml"/><Relationship Id="rId6" Type="http://schemas.openxmlformats.org/officeDocument/2006/relationships/slideMaster" Target="../slideMasters/slideMaster3.xml"/><Relationship Id="rId5" Type="http://schemas.openxmlformats.org/officeDocument/2006/relationships/tags" Target="../tags/tag115.xml"/><Relationship Id="rId4" Type="http://schemas.openxmlformats.org/officeDocument/2006/relationships/tags" Target="../tags/tag114.xml"/></Relationships>
</file>

<file path=ppt/slideLayouts/_rels/slideLayout34.xml.rels><?xml version="1.0" encoding="UTF-8" standalone="yes"?>
<Relationships xmlns="http://schemas.openxmlformats.org/package/2006/relationships"><Relationship Id="rId3" Type="http://schemas.openxmlformats.org/officeDocument/2006/relationships/tags" Target="../tags/tag118.xml"/><Relationship Id="rId2" Type="http://schemas.openxmlformats.org/officeDocument/2006/relationships/tags" Target="../tags/tag117.xml"/><Relationship Id="rId1" Type="http://schemas.openxmlformats.org/officeDocument/2006/relationships/tags" Target="../tags/tag116.xml"/><Relationship Id="rId5" Type="http://schemas.openxmlformats.org/officeDocument/2006/relationships/slideMaster" Target="../slideMasters/slideMaster3.xml"/><Relationship Id="rId4" Type="http://schemas.openxmlformats.org/officeDocument/2006/relationships/tags" Target="../tags/tag119.xml"/></Relationships>
</file>

<file path=ppt/slideLayouts/_rels/slideLayout35.xml.rels><?xml version="1.0" encoding="UTF-8" standalone="yes"?>
<Relationships xmlns="http://schemas.openxmlformats.org/package/2006/relationships"><Relationship Id="rId3" Type="http://schemas.openxmlformats.org/officeDocument/2006/relationships/tags" Target="../tags/tag122.xml"/><Relationship Id="rId2" Type="http://schemas.openxmlformats.org/officeDocument/2006/relationships/tags" Target="../tags/tag121.xml"/><Relationship Id="rId1" Type="http://schemas.openxmlformats.org/officeDocument/2006/relationships/tags" Target="../tags/tag120.xml"/><Relationship Id="rId6" Type="http://schemas.openxmlformats.org/officeDocument/2006/relationships/slideMaster" Target="../slideMasters/slideMaster3.xml"/><Relationship Id="rId5" Type="http://schemas.openxmlformats.org/officeDocument/2006/relationships/tags" Target="../tags/tag124.xml"/><Relationship Id="rId4" Type="http://schemas.openxmlformats.org/officeDocument/2006/relationships/tags" Target="../tags/tag12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7" name="Rectangle 6"/>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8" name="Rounded Rectangle 7"/>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p:txBody>
          <a:bodyPr/>
          <a:lstStyle/>
          <a:p>
            <a:fld id="{AD03F8B0-DC90-4F24-9965-B99CE2D39518}" type="datetimeFigureOut">
              <a:rPr lang="zh-CN" altLang="en-US" smtClean="0"/>
              <a:t>2020/10/17</a:t>
            </a:fld>
            <a:endParaRPr lang="zh-CN" altLang="en-US"/>
          </a:p>
        </p:txBody>
      </p:sp>
      <p:sp>
        <p:nvSpPr>
          <p:cNvPr id="9" name="Rectangle 8"/>
          <p:cNvSpPr/>
          <p:nvPr userDrawn="1"/>
        </p:nvSpPr>
        <p:spPr>
          <a:xfrm>
            <a:off x="345440" y="2207338"/>
            <a:ext cx="7147931" cy="184817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userDrawn="1"/>
        </p:nvSpPr>
        <p:spPr>
          <a:xfrm>
            <a:off x="7572652" y="2208862"/>
            <a:ext cx="1190348" cy="1845125"/>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3" name="Rectangle 12"/>
          <p:cNvSpPr/>
          <p:nvPr userDrawn="1"/>
        </p:nvSpPr>
        <p:spPr>
          <a:xfrm>
            <a:off x="7712714" y="2352905"/>
            <a:ext cx="910224" cy="155703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Rectangle 13"/>
          <p:cNvSpPr/>
          <p:nvPr userDrawn="1"/>
        </p:nvSpPr>
        <p:spPr>
          <a:xfrm>
            <a:off x="445483" y="2292117"/>
            <a:ext cx="6947845" cy="168431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Slide Number Placeholder 5"/>
          <p:cNvSpPr>
            <a:spLocks noGrp="1"/>
          </p:cNvSpPr>
          <p:nvPr>
            <p:ph type="sldNum" sz="quarter" idx="12"/>
          </p:nvPr>
        </p:nvSpPr>
        <p:spPr>
          <a:xfrm>
            <a:off x="7786826" y="3469558"/>
            <a:ext cx="762000" cy="342960"/>
          </a:xfrm>
        </p:spPr>
        <p:txBody>
          <a:bodyPr/>
          <a:lstStyle>
            <a:lvl1pPr algn="ctr">
              <a:defRPr sz="2100">
                <a:solidFill>
                  <a:schemeClr val="accent1">
                    <a:lumMod val="50000"/>
                  </a:schemeClr>
                </a:solidFill>
              </a:defRPr>
            </a:lvl1pPr>
          </a:lstStyle>
          <a:p>
            <a:fld id="{226A5DA0-3F0B-4660-9645-CD05A3FC641F}" type="slidenum">
              <a:rPr lang="zh-CN" altLang="en-US" smtClean="0"/>
              <a:t>‹#›</a:t>
            </a:fld>
            <a:endParaRPr lang="zh-CN" altLang="en-US"/>
          </a:p>
        </p:txBody>
      </p:sp>
      <p:sp>
        <p:nvSpPr>
          <p:cNvPr id="11" name="Rectangle 10"/>
          <p:cNvSpPr/>
          <p:nvPr userDrawn="1"/>
        </p:nvSpPr>
        <p:spPr>
          <a:xfrm>
            <a:off x="541822" y="3420055"/>
            <a:ext cx="6755166" cy="498362"/>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userDrawn="1"/>
        </p:nvSpPr>
        <p:spPr>
          <a:xfrm>
            <a:off x="538971" y="2354992"/>
            <a:ext cx="6760868" cy="1558563"/>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Subtitle 2"/>
          <p:cNvSpPr>
            <a:spLocks noGrp="1"/>
          </p:cNvSpPr>
          <p:nvPr>
            <p:ph type="subTitle" idx="1"/>
          </p:nvPr>
        </p:nvSpPr>
        <p:spPr>
          <a:xfrm>
            <a:off x="642805" y="3486760"/>
            <a:ext cx="6553200" cy="342960"/>
          </a:xfrm>
        </p:spPr>
        <p:txBody>
          <a:bodyPr>
            <a:normAutofit/>
          </a:bodyPr>
          <a:lstStyle>
            <a:lvl1pPr marL="0" indent="0" algn="ctr">
              <a:buNone/>
              <a:defRPr sz="1350" cap="all" spc="300" baseline="0">
                <a:solidFill>
                  <a:srgbClr val="FFFFFF"/>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8035" indent="0" algn="ctr">
              <a:buNone/>
              <a:defRPr>
                <a:solidFill>
                  <a:schemeClr val="tx1">
                    <a:tint val="75000"/>
                  </a:schemeClr>
                </a:solidFill>
              </a:defRPr>
            </a:lvl7pPr>
            <a:lvl8pPr marL="2400935" indent="0" algn="ctr">
              <a:buNone/>
              <a:defRPr>
                <a:solidFill>
                  <a:schemeClr val="tx1">
                    <a:tint val="75000"/>
                  </a:schemeClr>
                </a:solidFill>
              </a:defRPr>
            </a:lvl8pPr>
            <a:lvl9pPr marL="2743835" indent="0" algn="ctr">
              <a:buNone/>
              <a:defRPr>
                <a:solidFill>
                  <a:schemeClr val="tx1">
                    <a:tint val="75000"/>
                  </a:schemeClr>
                </a:solidFill>
              </a:defRPr>
            </a:lvl9pPr>
          </a:lstStyle>
          <a:p>
            <a:r>
              <a:rPr lang="zh-CN" altLang="en-US"/>
              <a:t>单击此处编辑母版副标题样式</a:t>
            </a:r>
            <a:endParaRPr lang="en-US" dirty="0"/>
          </a:p>
        </p:txBody>
      </p:sp>
      <p:sp>
        <p:nvSpPr>
          <p:cNvPr id="2" name="Title 1"/>
          <p:cNvSpPr>
            <a:spLocks noGrp="1"/>
          </p:cNvSpPr>
          <p:nvPr>
            <p:ph type="ctrTitle"/>
          </p:nvPr>
        </p:nvSpPr>
        <p:spPr>
          <a:xfrm>
            <a:off x="604705" y="2420698"/>
            <a:ext cx="6629400" cy="914561"/>
          </a:xfrm>
        </p:spPr>
        <p:txBody>
          <a:bodyPr anchor="b" anchorCtr="0">
            <a:noAutofit/>
          </a:bodyPr>
          <a:lstStyle>
            <a:lvl1pPr>
              <a:defRPr sz="3000">
                <a:solidFill>
                  <a:schemeClr val="accent1">
                    <a:lumMod val="50000"/>
                  </a:schemeClr>
                </a:solidFill>
              </a:defRPr>
            </a:lvl1pPr>
          </a:lstStyle>
          <a:p>
            <a:r>
              <a:rPr lang="zh-CN" altLang="en-US"/>
              <a:t>单击此处编辑母版标题样式</a:t>
            </a:r>
            <a:endParaRPr lang="en-US" dirty="0"/>
          </a:p>
        </p:txBody>
      </p:sp>
      <p:sp>
        <p:nvSpPr>
          <p:cNvPr id="16" name="文本框 15"/>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4</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7" name="图片 16"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p:txBody>
          <a:bodyPr/>
          <a:lstStyle/>
          <a:p>
            <a:fld id="{AD03F8B0-DC90-4F24-9965-B99CE2D39518}" type="datetimeFigureOut">
              <a:rPr lang="zh-CN" altLang="en-US" smtClean="0"/>
              <a:t>2020/10/17</a:t>
            </a:fld>
            <a:endParaRPr lang="zh-CN" altLang="en-US"/>
          </a:p>
        </p:txBody>
      </p:sp>
      <p:sp>
        <p:nvSpPr>
          <p:cNvPr id="5" name="Footer Placeholder 4"/>
          <p:cNvSpPr>
            <a:spLocks noGrp="1"/>
          </p:cNvSpPr>
          <p:nvPr>
            <p:ph type="ftr" sz="quarter" idx="11"/>
          </p:nvPr>
        </p:nvSpPr>
        <p:spPr>
          <a:xfrm>
            <a:off x="1130935" y="4768096"/>
            <a:ext cx="7621905" cy="273892"/>
          </a:xfrm>
        </p:spPr>
        <p:txBody>
          <a:bodyPr/>
          <a:lstStyle/>
          <a:p>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7" name="Rectangle 6"/>
          <p:cNvSpPr/>
          <p:nvPr userDrawn="1"/>
        </p:nvSpPr>
        <p:spPr>
          <a:xfrm>
            <a:off x="6861702" y="171480"/>
            <a:ext cx="1859280" cy="4592779"/>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350" kern="1200">
              <a:solidFill>
                <a:schemeClr val="lt1"/>
              </a:solidFill>
              <a:latin typeface="+mn-lt"/>
              <a:ea typeface="+mn-ea"/>
              <a:cs typeface="+mn-cs"/>
            </a:endParaRPr>
          </a:p>
        </p:txBody>
      </p:sp>
      <p:sp>
        <p:nvSpPr>
          <p:cNvPr id="8" name="Rectangle 7"/>
          <p:cNvSpPr/>
          <p:nvPr userDrawn="1"/>
        </p:nvSpPr>
        <p:spPr>
          <a:xfrm>
            <a:off x="6955225" y="263603"/>
            <a:ext cx="1672235" cy="4408534"/>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Vertical Title 1"/>
          <p:cNvSpPr>
            <a:spLocks noGrp="1"/>
          </p:cNvSpPr>
          <p:nvPr>
            <p:ph type="title" orient="vert"/>
          </p:nvPr>
        </p:nvSpPr>
        <p:spPr>
          <a:xfrm>
            <a:off x="7048577" y="296622"/>
            <a:ext cx="1485531" cy="4342495"/>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457200" y="285799"/>
            <a:ext cx="6172200" cy="4344161"/>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AD03F8B0-DC90-4F24-9965-B99CE2D39518}" type="datetimeFigureOut">
              <a:rPr lang="zh-CN" altLang="en-US" smtClean="0"/>
              <a:t>2020/10/17</a:t>
            </a:fld>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本次课程为《学</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前教育史</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0" name="图片 9"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8168095" y="2509080"/>
            <a:ext cx="975905" cy="2302049"/>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6233519" y="107001"/>
            <a:ext cx="2910482" cy="3237055"/>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4356189" y="1"/>
            <a:ext cx="3122562" cy="1409479"/>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Tree>
    <p:extLst>
      <p:ext uri="{BB962C8B-B14F-4D97-AF65-F5344CB8AC3E}">
        <p14:creationId xmlns:p14="http://schemas.microsoft.com/office/powerpoint/2010/main" val="40419590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899100" y="685885"/>
            <a:ext cx="7349400" cy="1928038"/>
          </a:xfrm>
        </p:spPr>
        <p:txBody>
          <a:bodyPr lIns="90000" tIns="46800" rIns="90000" bIns="46800" anchor="b" anchorCtr="0">
            <a:normAutofit/>
          </a:bodyPr>
          <a:lstStyle>
            <a:lvl1pPr algn="ctr">
              <a:defRPr sz="4500" b="1" i="0" spc="300" baseline="0">
                <a:solidFill>
                  <a:schemeClr val="tx1">
                    <a:lumMod val="85000"/>
                    <a:lumOff val="15000"/>
                  </a:schemeClr>
                </a:solidFill>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899100" y="2670630"/>
            <a:ext cx="7349400" cy="1104436"/>
          </a:xfrm>
        </p:spPr>
        <p:txBody>
          <a:bodyPr lIns="90000" tIns="46800" rIns="90000" bIns="46800">
            <a:normAutofit/>
          </a:bodyPr>
          <a:lstStyle>
            <a:lvl1pPr marL="0" indent="0" algn="ctr" eaLnBrk="1" fontAlgn="auto" latinLnBrk="0" hangingPunct="1">
              <a:lnSpc>
                <a:spcPct val="110000"/>
              </a:lnSpc>
              <a:buNone/>
              <a:defRPr sz="1800" u="none" strike="noStrike" kern="1200" cap="none" spc="200" normalizeH="0" baseline="0">
                <a:solidFill>
                  <a:schemeClr val="tx1">
                    <a:lumMod val="65000"/>
                    <a:lumOff val="35000"/>
                  </a:schemeClr>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2020/10/17</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456300" y="1117938"/>
            <a:ext cx="8226900" cy="3569841"/>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1714500" indent="0">
              <a:buNone/>
              <a:defRPr/>
            </a:lvl6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2020/10/17</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493100" y="2886656"/>
            <a:ext cx="5826600" cy="575171"/>
          </a:xfrm>
        </p:spPr>
        <p:txBody>
          <a:bodyPr lIns="90000" tIns="46800" rIns="90000" bIns="46800" anchor="b" anchorCtr="0">
            <a:normAutofit/>
          </a:bodyPr>
          <a:lstStyle>
            <a:lvl1pPr>
              <a:defRPr sz="33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493100" y="3461827"/>
            <a:ext cx="5826600" cy="650780"/>
          </a:xfrm>
        </p:spPr>
        <p:txBody>
          <a:bodyPr lIns="90000" tIns="46800" rIns="90000" bIns="46800">
            <a:normAutofit/>
          </a:bodyPr>
          <a:lstStyle>
            <a:lvl1pPr marL="0" indent="0" eaLnBrk="1" fontAlgn="auto" latinLnBrk="0" hangingPunct="1">
              <a:lnSpc>
                <a:spcPct val="130000"/>
              </a:lnSpc>
              <a:buNone/>
              <a:defRPr kumimoji="0" lang="zh-CN" altLang="en-US" sz="135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2020/10/17</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456300" y="1126039"/>
            <a:ext cx="3882600" cy="3561740"/>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4808700" y="1126039"/>
            <a:ext cx="3882600" cy="3561740"/>
          </a:xfrm>
        </p:spPr>
        <p:txBody>
          <a:bodyPr lIns="90000" tIns="46800" rIns="90000" bIns="46800">
            <a:normAutofit/>
          </a:bodyPr>
          <a:lstStyle>
            <a:lvl1pPr marL="171450" indent="-171450" eaLnBrk="1" fontAlgn="auto" latinLnBrk="0" hangingPunct="1">
              <a:lnSpc>
                <a:spcPct val="130000"/>
              </a:lnSpc>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857250" indent="-171450" eaLnBrk="1" fontAlgn="auto" latinLnBrk="0" hangingPunct="1">
              <a:lnSpc>
                <a:spcPct val="120000"/>
              </a:lnSpc>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200150" indent="-171450" eaLnBrk="1" fontAlgn="auto" latinLnBrk="0" hangingPunct="1">
              <a:lnSpc>
                <a:spcPct val="120000"/>
              </a:lnSpc>
              <a:buFont typeface="Wingdings" panose="05000000000000000000" charset="0"/>
              <a:buChar char=""/>
              <a:defRPr sz="105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050" u="none" strike="noStrike" kern="1200" cap="none" spc="150" normalizeH="0">
                <a:solidFill>
                  <a:schemeClr val="tx1">
                    <a:lumMod val="65000"/>
                    <a:lumOff val="35000"/>
                  </a:schemeClr>
                </a:solidFill>
                <a:latin typeface="Arial" panose="020B0604020202020204" pitchFamily="34" charset="0"/>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2020/10/17</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456300" y="1072032"/>
            <a:ext cx="4006800" cy="286235"/>
          </a:xfrm>
        </p:spPr>
        <p:txBody>
          <a:bodyPr lIns="101600" tIns="38100" rIns="76200" bIns="38100" anchor="t" anchorCtr="0">
            <a:normAutofit/>
          </a:bodyPr>
          <a:lstStyle>
            <a:lvl1pPr marL="0" indent="0" eaLnBrk="1" fontAlgn="auto" latinLnBrk="0" hangingPunct="1">
              <a:lnSpc>
                <a:spcPct val="100000"/>
              </a:lnSpc>
              <a:spcAft>
                <a:spcPts val="0"/>
              </a:spcAft>
              <a:buNone/>
              <a:defRPr sz="15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456300"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4676813" y="1066428"/>
            <a:ext cx="4006800" cy="286235"/>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4676813"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2020/10/17</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2020/10/17</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2020/10/17</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a:xfrm>
            <a:off x="1362710" y="4768096"/>
            <a:ext cx="2133600" cy="273892"/>
          </a:xfrm>
        </p:spPr>
        <p:txBody>
          <a:bodyPr/>
          <a:lstStyle/>
          <a:p>
            <a:fld id="{AD03F8B0-DC90-4F24-9965-B99CE2D39518}" type="datetimeFigureOut">
              <a:rPr lang="zh-CN" altLang="en-US" smtClean="0"/>
              <a:t>2020/10/17</a:t>
            </a:fld>
            <a:endParaRPr lang="zh-CN" altLang="en-US"/>
          </a:p>
        </p:txBody>
      </p:sp>
      <p:sp>
        <p:nvSpPr>
          <p:cNvPr id="5" name="Footer Placeholder 4"/>
          <p:cNvSpPr>
            <a:spLocks noGrp="1"/>
          </p:cNvSpPr>
          <p:nvPr>
            <p:ph type="ftr" sz="quarter" idx="11"/>
          </p:nvPr>
        </p:nvSpPr>
        <p:spPr>
          <a:xfrm>
            <a:off x="1619672" y="3651870"/>
            <a:ext cx="8118475" cy="273685"/>
          </a:xfrm>
        </p:spPr>
        <p:txBody>
          <a:bodyPr/>
          <a:lstStyle/>
          <a:p>
            <a:endParaRPr lang="en-US" altLang="zh-CN" dirty="0"/>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rgbClr val="FFFFFF"/>
        </a:solidFill>
        <a:effectLst/>
      </p:bgPr>
    </p:bg>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456300" y="1166544"/>
            <a:ext cx="3924808"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4762800" y="1166544"/>
            <a:ext cx="3920400"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defTabSz="914400" eaLnBrk="1" fontAlgn="auto" latinLnBrk="0" hangingPunct="1">
              <a:buFont typeface="Arial" panose="020B0604020202020204" pitchFamily="34" charset="0"/>
              <a:buNone/>
              <a:tabLst>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buFont typeface="Arial" panose="020B0604020202020204" pitchFamily="34" charset="0"/>
              <a:buChar char="●"/>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2020/10/17</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lvl1pPr>
              <a:defRPr baseline="0"/>
            </a:lvl1pPr>
          </a:lstStyle>
          <a:p>
            <a:r>
              <a:rPr lang="zh-CN" altLang="en-US"/>
              <a:t>单击此处编辑母版标题样式</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rgbClr val="FFFFFF"/>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7676100" y="685885"/>
            <a:ext cx="783000" cy="3772366"/>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1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685800" y="685885"/>
            <a:ext cx="6876900" cy="3772366"/>
          </a:xfrm>
        </p:spPr>
        <p:txBody>
          <a:bodyPr vert="eaVert" lIns="46800" tIns="46800" rIns="46800" bIns="46800"/>
          <a:lstStyle>
            <a:lvl1pPr marL="171450" indent="-17145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2020/10/17</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内容">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2020/10/17</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456300" y="580572"/>
            <a:ext cx="8229600" cy="4112608"/>
          </a:xfrm>
        </p:spPr>
        <p:txBody>
          <a:bodyPr/>
          <a:lstStyle>
            <a:lvl1pPr marL="171450" indent="-17145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2020/10/17</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899100" y="1863230"/>
            <a:ext cx="7349400" cy="764194"/>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45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899100" y="2670630"/>
            <a:ext cx="7349400" cy="353744"/>
          </a:xfrm>
        </p:spPr>
        <p:txBody>
          <a:bodyPr lIns="90000" tIns="46800" rIns="90000" bIns="46800">
            <a:normAutofit/>
          </a:bodyPr>
          <a:lstStyle>
            <a:lvl1pPr marL="0" indent="0" algn="ctr">
              <a:lnSpc>
                <a:spcPct val="110000"/>
              </a:lnSpc>
              <a:buNone/>
              <a:defRPr sz="1800" spc="200" baseline="0">
                <a:solidFill>
                  <a:schemeClr val="tx1">
                    <a:lumMod val="65000"/>
                    <a:lumOff val="35000"/>
                  </a:schemeClr>
                </a:solidFill>
              </a:defRPr>
            </a:lvl1pPr>
          </a:lstStyle>
          <a:p>
            <a:pPr lvl="0"/>
            <a:r>
              <a:rPr lang="zh-CN" altLang="en-US" dirty="0"/>
              <a:t>单击此处编辑母版文本样式</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760FBDFE-C587-4B4C-A407-44438C67B59E}" type="datetimeFigureOut">
              <a:rPr lang="zh-CN" altLang="en-US" smtClean="0"/>
              <a:t>2020/10/17</a:t>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899100" y="685885"/>
            <a:ext cx="7349400" cy="1928038"/>
          </a:xfrm>
        </p:spPr>
        <p:txBody>
          <a:bodyPr lIns="90000" tIns="46800" rIns="90000" bIns="46800" anchor="b" anchorCtr="0">
            <a:normAutofit/>
          </a:bodyPr>
          <a:lstStyle>
            <a:lvl1pPr algn="ctr">
              <a:defRPr sz="4500" b="1" i="0" spc="300" baseline="0">
                <a:solidFill>
                  <a:schemeClr val="tx1">
                    <a:lumMod val="85000"/>
                    <a:lumOff val="15000"/>
                  </a:schemeClr>
                </a:solidFill>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899100" y="2670630"/>
            <a:ext cx="7349400" cy="1104436"/>
          </a:xfrm>
        </p:spPr>
        <p:txBody>
          <a:bodyPr lIns="90000" tIns="46800" rIns="90000" bIns="46800">
            <a:normAutofit/>
          </a:bodyPr>
          <a:lstStyle>
            <a:lvl1pPr marL="0" indent="0" algn="ctr" eaLnBrk="1" fontAlgn="auto" latinLnBrk="0" hangingPunct="1">
              <a:lnSpc>
                <a:spcPct val="110000"/>
              </a:lnSpc>
              <a:buNone/>
              <a:defRPr sz="1800" u="none" strike="noStrike" kern="1200" cap="none" spc="200" normalizeH="0" baseline="0">
                <a:solidFill>
                  <a:schemeClr val="tx1">
                    <a:lumMod val="65000"/>
                    <a:lumOff val="35000"/>
                  </a:schemeClr>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2020/10/17</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456300" y="1117938"/>
            <a:ext cx="8226900" cy="3569841"/>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1714500" indent="0">
              <a:buNone/>
              <a:defRPr/>
            </a:lvl6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2020/10/17</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493100" y="2886656"/>
            <a:ext cx="5826600" cy="575171"/>
          </a:xfrm>
        </p:spPr>
        <p:txBody>
          <a:bodyPr lIns="90000" tIns="46800" rIns="90000" bIns="46800" anchor="b" anchorCtr="0">
            <a:normAutofit/>
          </a:bodyPr>
          <a:lstStyle>
            <a:lvl1pPr>
              <a:defRPr sz="33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493100" y="3461827"/>
            <a:ext cx="5826600" cy="650780"/>
          </a:xfrm>
        </p:spPr>
        <p:txBody>
          <a:bodyPr lIns="90000" tIns="46800" rIns="90000" bIns="46800">
            <a:normAutofit/>
          </a:bodyPr>
          <a:lstStyle>
            <a:lvl1pPr marL="0" indent="0" eaLnBrk="1" fontAlgn="auto" latinLnBrk="0" hangingPunct="1">
              <a:lnSpc>
                <a:spcPct val="130000"/>
              </a:lnSpc>
              <a:buNone/>
              <a:defRPr kumimoji="0" lang="zh-CN" altLang="en-US" sz="135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2020/10/17</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456300" y="1126039"/>
            <a:ext cx="3882600" cy="3561740"/>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4808700" y="1126039"/>
            <a:ext cx="3882600" cy="3561740"/>
          </a:xfrm>
        </p:spPr>
        <p:txBody>
          <a:bodyPr lIns="90000" tIns="46800" rIns="90000" bIns="46800">
            <a:normAutofit/>
          </a:bodyPr>
          <a:lstStyle>
            <a:lvl1pPr marL="171450" indent="-171450" eaLnBrk="1" fontAlgn="auto" latinLnBrk="0" hangingPunct="1">
              <a:lnSpc>
                <a:spcPct val="130000"/>
              </a:lnSpc>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857250" indent="-171450" eaLnBrk="1" fontAlgn="auto" latinLnBrk="0" hangingPunct="1">
              <a:lnSpc>
                <a:spcPct val="120000"/>
              </a:lnSpc>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200150" indent="-171450" eaLnBrk="1" fontAlgn="auto" latinLnBrk="0" hangingPunct="1">
              <a:lnSpc>
                <a:spcPct val="120000"/>
              </a:lnSpc>
              <a:buFont typeface="Wingdings" panose="05000000000000000000" charset="0"/>
              <a:buChar char=""/>
              <a:defRPr sz="105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050" u="none" strike="noStrike" kern="1200" cap="none" spc="150" normalizeH="0">
                <a:solidFill>
                  <a:schemeClr val="tx1">
                    <a:lumMod val="65000"/>
                    <a:lumOff val="35000"/>
                  </a:schemeClr>
                </a:solidFill>
                <a:latin typeface="Arial" panose="020B0604020202020204" pitchFamily="34" charset="0"/>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2020/10/17</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456300" y="1072032"/>
            <a:ext cx="4006800" cy="286235"/>
          </a:xfrm>
        </p:spPr>
        <p:txBody>
          <a:bodyPr lIns="101600" tIns="38100" rIns="76200" bIns="38100" anchor="t" anchorCtr="0">
            <a:normAutofit/>
          </a:bodyPr>
          <a:lstStyle>
            <a:lvl1pPr marL="0" indent="0" eaLnBrk="1" fontAlgn="auto" latinLnBrk="0" hangingPunct="1">
              <a:lnSpc>
                <a:spcPct val="100000"/>
              </a:lnSpc>
              <a:spcAft>
                <a:spcPts val="0"/>
              </a:spcAft>
              <a:buNone/>
              <a:defRPr sz="15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456300"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4676813" y="1066428"/>
            <a:ext cx="4006800" cy="286235"/>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4676813"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2020/10/17</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Rectangle 6"/>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8" name="Rounded Rectangle 7"/>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p:txBody>
          <a:bodyPr/>
          <a:lstStyle/>
          <a:p>
            <a:fld id="{AD03F8B0-DC90-4F24-9965-B99CE2D39518}" type="datetimeFigureOut">
              <a:rPr lang="zh-CN" altLang="en-US" smtClean="0"/>
              <a:t>2020/10/17</a:t>
            </a:fld>
            <a:endParaRPr lang="zh-CN" altLang="en-US"/>
          </a:p>
        </p:txBody>
      </p:sp>
      <p:sp>
        <p:nvSpPr>
          <p:cNvPr id="13" name="Rectangle 12"/>
          <p:cNvSpPr/>
          <p:nvPr userDrawn="1"/>
        </p:nvSpPr>
        <p:spPr>
          <a:xfrm>
            <a:off x="451976" y="2210187"/>
            <a:ext cx="8265160" cy="184817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 name="Rectangle 15"/>
          <p:cNvSpPr/>
          <p:nvPr userDrawn="1"/>
        </p:nvSpPr>
        <p:spPr>
          <a:xfrm>
            <a:off x="567656" y="2286400"/>
            <a:ext cx="8033800" cy="168431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Footer Placeholder 4"/>
          <p:cNvSpPr>
            <a:spLocks noGrp="1"/>
          </p:cNvSpPr>
          <p:nvPr>
            <p:ph type="ftr" sz="quarter" idx="11"/>
          </p:nvPr>
        </p:nvSpPr>
        <p:spPr>
          <a:xfrm>
            <a:off x="1130935" y="4768096"/>
            <a:ext cx="7621905" cy="273892"/>
          </a:xfrm>
        </p:spPr>
        <p:txBody>
          <a:bodyPr/>
          <a:lstStyle/>
          <a:p>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2" name="Title 1"/>
          <p:cNvSpPr>
            <a:spLocks noGrp="1"/>
          </p:cNvSpPr>
          <p:nvPr>
            <p:ph type="title"/>
          </p:nvPr>
        </p:nvSpPr>
        <p:spPr>
          <a:xfrm>
            <a:off x="736456" y="2400719"/>
            <a:ext cx="7696200" cy="971721"/>
          </a:xfrm>
        </p:spPr>
        <p:txBody>
          <a:bodyPr anchor="b" anchorCtr="0">
            <a:noAutofit/>
          </a:bodyPr>
          <a:lstStyle>
            <a:lvl1pPr algn="ctr" defTabSz="914400" rtl="0" eaLnBrk="1" latinLnBrk="0" hangingPunct="1">
              <a:spcBef>
                <a:spcPct val="0"/>
              </a:spcBef>
              <a:buNone/>
              <a:defRPr lang="en-US" sz="3000" kern="1200" cap="all" baseline="0" dirty="0">
                <a:solidFill>
                  <a:schemeClr val="accent1">
                    <a:lumMod val="50000"/>
                  </a:schemeClr>
                </a:solidFill>
                <a:latin typeface="+mj-lt"/>
                <a:ea typeface="+mj-ea"/>
                <a:cs typeface="+mj-cs"/>
              </a:defRPr>
            </a:lvl1pPr>
          </a:lstStyle>
          <a:p>
            <a:r>
              <a:rPr lang="zh-CN" altLang="en-US"/>
              <a:t>单击此处编辑母版标题样式</a:t>
            </a:r>
            <a:endParaRPr lang="en-US" dirty="0"/>
          </a:p>
        </p:txBody>
      </p:sp>
      <p:sp>
        <p:nvSpPr>
          <p:cNvPr id="15" name="Rectangle 14"/>
          <p:cNvSpPr/>
          <p:nvPr userDrawn="1"/>
        </p:nvSpPr>
        <p:spPr>
          <a:xfrm>
            <a:off x="675496" y="3406736"/>
            <a:ext cx="7818120" cy="498362"/>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Text Placeholder 2"/>
          <p:cNvSpPr>
            <a:spLocks noGrp="1"/>
          </p:cNvSpPr>
          <p:nvPr>
            <p:ph type="body" idx="1"/>
          </p:nvPr>
        </p:nvSpPr>
        <p:spPr>
          <a:xfrm>
            <a:off x="736456" y="3456237"/>
            <a:ext cx="7696200" cy="392906"/>
          </a:xfrm>
        </p:spPr>
        <p:txBody>
          <a:bodyPr anchor="ctr">
            <a:normAutofit/>
          </a:bodyPr>
          <a:lstStyle>
            <a:lvl1pPr marL="0" indent="0" algn="ctr">
              <a:buNone/>
              <a:defRPr sz="1500" cap="all" spc="250" baseline="0">
                <a:solidFill>
                  <a:srgbClr val="FFFFFF"/>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8035" indent="0">
              <a:buNone/>
              <a:defRPr sz="1050">
                <a:solidFill>
                  <a:schemeClr val="tx1">
                    <a:tint val="75000"/>
                  </a:schemeClr>
                </a:solidFill>
              </a:defRPr>
            </a:lvl7pPr>
            <a:lvl8pPr marL="2400935" indent="0">
              <a:buNone/>
              <a:defRPr sz="1050">
                <a:solidFill>
                  <a:schemeClr val="tx1">
                    <a:tint val="75000"/>
                  </a:schemeClr>
                </a:solidFill>
              </a:defRPr>
            </a:lvl8pPr>
            <a:lvl9pPr marL="2743835" indent="0">
              <a:buNone/>
              <a:defRPr sz="1050">
                <a:solidFill>
                  <a:schemeClr val="tx1">
                    <a:tint val="75000"/>
                  </a:schemeClr>
                </a:solidFill>
              </a:defRPr>
            </a:lvl9pPr>
          </a:lstStyle>
          <a:p>
            <a:pPr lvl="0"/>
            <a:r>
              <a:rPr lang="zh-CN" altLang="en-US"/>
              <a:t>单击此处编辑母版文本样式</a:t>
            </a:r>
          </a:p>
        </p:txBody>
      </p:sp>
      <p:sp>
        <p:nvSpPr>
          <p:cNvPr id="14" name="Rectangle 13"/>
          <p:cNvSpPr/>
          <p:nvPr userDrawn="1"/>
        </p:nvSpPr>
        <p:spPr>
          <a:xfrm>
            <a:off x="675757" y="2343560"/>
            <a:ext cx="7817599" cy="1558563"/>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本次课程为《学</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前教育史</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1" name="图片 10"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2020/10/17</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2020/10/17</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rgbClr val="FFFFFF"/>
        </a:solidFill>
        <a:effectLst/>
      </p:bgPr>
    </p:bg>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456300" y="1166544"/>
            <a:ext cx="3924808"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4762800" y="1166544"/>
            <a:ext cx="3920400"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defTabSz="914400" eaLnBrk="1" fontAlgn="auto" latinLnBrk="0" hangingPunct="1">
              <a:buFont typeface="Arial" panose="020B0604020202020204" pitchFamily="34" charset="0"/>
              <a:buNone/>
              <a:tabLst>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buFont typeface="Arial" panose="020B0604020202020204" pitchFamily="34" charset="0"/>
              <a:buChar char="●"/>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2020/10/17</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lvl1pPr>
              <a:defRPr baseline="0"/>
            </a:lvl1pPr>
          </a:lstStyle>
          <a:p>
            <a:r>
              <a:rPr lang="zh-CN" altLang="en-US"/>
              <a:t>单击此处编辑母版标题样式</a:t>
            </a: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rgbClr val="FFFFFF"/>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7676100" y="685885"/>
            <a:ext cx="783000" cy="3772366"/>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1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685800" y="685885"/>
            <a:ext cx="6876900" cy="3772366"/>
          </a:xfrm>
        </p:spPr>
        <p:txBody>
          <a:bodyPr vert="eaVert" lIns="46800" tIns="46800" rIns="46800" bIns="46800"/>
          <a:lstStyle>
            <a:lvl1pPr marL="171450" indent="-17145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2020/10/17</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内容">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2020/10/17</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456300" y="580572"/>
            <a:ext cx="8229600" cy="4112608"/>
          </a:xfrm>
        </p:spPr>
        <p:txBody>
          <a:bodyPr/>
          <a:lstStyle>
            <a:lvl1pPr marL="171450" indent="-17145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2020/10/17</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899100" y="1863230"/>
            <a:ext cx="7349400" cy="764194"/>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45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899100" y="2670630"/>
            <a:ext cx="7349400" cy="353744"/>
          </a:xfrm>
        </p:spPr>
        <p:txBody>
          <a:bodyPr lIns="90000" tIns="46800" rIns="90000" bIns="46800">
            <a:normAutofit/>
          </a:bodyPr>
          <a:lstStyle>
            <a:lvl1pPr marL="0" indent="0" algn="ctr">
              <a:lnSpc>
                <a:spcPct val="110000"/>
              </a:lnSpc>
              <a:buNone/>
              <a:defRPr sz="1800" spc="200" baseline="0">
                <a:solidFill>
                  <a:schemeClr val="tx1">
                    <a:lumMod val="65000"/>
                    <a:lumOff val="35000"/>
                  </a:schemeClr>
                </a:solidFill>
              </a:defRPr>
            </a:lvl1pPr>
          </a:lstStyle>
          <a:p>
            <a:pPr lvl="0"/>
            <a:r>
              <a:rPr lang="zh-CN" altLang="en-US" dirty="0"/>
              <a:t>单击此处编辑母版文本样式</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426128" y="306333"/>
            <a:ext cx="8260672" cy="779707"/>
          </a:xfrm>
        </p:spPr>
        <p:txBody>
          <a:bodyPr/>
          <a:lstStyle/>
          <a:p>
            <a:r>
              <a:rPr lang="zh-CN" altLang="en-US"/>
              <a:t>单击此处编辑母版标题样式</a:t>
            </a:r>
            <a:endParaRPr lang="en-US"/>
          </a:p>
        </p:txBody>
      </p:sp>
      <p:sp>
        <p:nvSpPr>
          <p:cNvPr id="3" name="Content Placeholder 2"/>
          <p:cNvSpPr>
            <a:spLocks noGrp="1"/>
          </p:cNvSpPr>
          <p:nvPr>
            <p:ph sz="half" idx="1"/>
          </p:nvPr>
        </p:nvSpPr>
        <p:spPr>
          <a:xfrm>
            <a:off x="426128" y="1289529"/>
            <a:ext cx="4038600" cy="330613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48200" y="1289529"/>
            <a:ext cx="4038600" cy="330613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2020/10/17</a:t>
            </a:fld>
            <a:endParaRPr lang="zh-CN" altLang="en-US"/>
          </a:p>
        </p:txBody>
      </p:sp>
      <p:sp>
        <p:nvSpPr>
          <p:cNvPr id="6" name="Footer Placeholder 5"/>
          <p:cNvSpPr>
            <a:spLocks noGrp="1"/>
          </p:cNvSpPr>
          <p:nvPr>
            <p:ph type="ftr" sz="quarter" idx="11"/>
          </p:nvPr>
        </p:nvSpPr>
        <p:spPr>
          <a:xfrm>
            <a:off x="1130935" y="4768096"/>
            <a:ext cx="7621905" cy="273892"/>
          </a:xfrm>
        </p:spPr>
        <p:txBody>
          <a:bodyPr/>
          <a:lstStyle/>
          <a:p>
            <a:endParaRPr lang="zh-CN" altLang="en-US" dirty="0"/>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426128" y="306333"/>
            <a:ext cx="8260672" cy="779707"/>
          </a:xfrm>
        </p:spPr>
        <p:txBody>
          <a:bodyPr/>
          <a:lstStyle>
            <a:lvl1pPr>
              <a:defRPr/>
            </a:lvl1pPr>
          </a:lstStyle>
          <a:p>
            <a:r>
              <a:rPr lang="zh-CN" altLang="en-US"/>
              <a:t>单击此处编辑母版标题样式</a:t>
            </a:r>
            <a:endParaRPr lang="en-US"/>
          </a:p>
        </p:txBody>
      </p:sp>
      <p:sp>
        <p:nvSpPr>
          <p:cNvPr id="3" name="Text Placeholder 2"/>
          <p:cNvSpPr>
            <a:spLocks noGrp="1"/>
          </p:cNvSpPr>
          <p:nvPr>
            <p:ph type="body" idx="1"/>
          </p:nvPr>
        </p:nvSpPr>
        <p:spPr>
          <a:xfrm>
            <a:off x="426128" y="1292054"/>
            <a:ext cx="4040188" cy="479905"/>
          </a:xfrm>
        </p:spPr>
        <p:txBody>
          <a:bodyPr anchor="b">
            <a:noAutofit/>
          </a:bodyPr>
          <a:lstStyle>
            <a:lvl1pPr marL="0" indent="0" algn="ctr">
              <a:buNone/>
              <a:defRPr sz="16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a:t>单击此处编辑母版文本样式</a:t>
            </a:r>
          </a:p>
        </p:txBody>
      </p:sp>
      <p:sp>
        <p:nvSpPr>
          <p:cNvPr id="4" name="Content Placeholder 3"/>
          <p:cNvSpPr>
            <a:spLocks noGrp="1"/>
          </p:cNvSpPr>
          <p:nvPr>
            <p:ph sz="half" idx="2"/>
          </p:nvPr>
        </p:nvSpPr>
        <p:spPr>
          <a:xfrm>
            <a:off x="426128" y="1829120"/>
            <a:ext cx="4040188" cy="276630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45025" y="1292054"/>
            <a:ext cx="4041775" cy="479905"/>
          </a:xfrm>
        </p:spPr>
        <p:txBody>
          <a:bodyPr anchor="b">
            <a:noAutofit/>
          </a:bodyPr>
          <a:lstStyle>
            <a:lvl1pPr marL="0" indent="0" algn="ctr">
              <a:buNone/>
              <a:defRPr sz="16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a:t>单击此处编辑母版文本样式</a:t>
            </a:r>
          </a:p>
        </p:txBody>
      </p:sp>
      <p:sp>
        <p:nvSpPr>
          <p:cNvPr id="6" name="Content Placeholder 5"/>
          <p:cNvSpPr>
            <a:spLocks noGrp="1"/>
          </p:cNvSpPr>
          <p:nvPr>
            <p:ph sz="quarter" idx="4"/>
          </p:nvPr>
        </p:nvSpPr>
        <p:spPr>
          <a:xfrm>
            <a:off x="4645025" y="1829120"/>
            <a:ext cx="4041775" cy="276630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AD03F8B0-DC90-4F24-9965-B99CE2D39518}" type="datetimeFigureOut">
              <a:rPr lang="zh-CN" altLang="en-US" smtClean="0"/>
              <a:t>2020/10/17</a:t>
            </a:fld>
            <a:endParaRPr lang="zh-CN" altLang="en-US"/>
          </a:p>
        </p:txBody>
      </p:sp>
      <p:sp>
        <p:nvSpPr>
          <p:cNvPr id="8" name="Footer Placeholder 7"/>
          <p:cNvSpPr>
            <a:spLocks noGrp="1"/>
          </p:cNvSpPr>
          <p:nvPr>
            <p:ph type="ftr" sz="quarter" idx="11"/>
          </p:nvPr>
        </p:nvSpPr>
        <p:spPr>
          <a:xfrm>
            <a:off x="1130935" y="4768096"/>
            <a:ext cx="7621905" cy="273892"/>
          </a:xfrm>
        </p:spPr>
        <p:txBody>
          <a:bodyPr/>
          <a:lstStyle/>
          <a:p>
            <a:endParaRPr lang="zh-CN" altLang="en-US" dirty="0"/>
          </a:p>
        </p:txBody>
      </p:sp>
      <p:sp>
        <p:nvSpPr>
          <p:cNvPr id="9" name="Slide Number Placeholder 8"/>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Date Placeholder 2"/>
          <p:cNvSpPr>
            <a:spLocks noGrp="1"/>
          </p:cNvSpPr>
          <p:nvPr>
            <p:ph type="dt" sz="half" idx="10"/>
          </p:nvPr>
        </p:nvSpPr>
        <p:spPr/>
        <p:txBody>
          <a:bodyPr/>
          <a:lstStyle/>
          <a:p>
            <a:fld id="{AD03F8B0-DC90-4F24-9965-B99CE2D39518}" type="datetimeFigureOut">
              <a:rPr lang="zh-CN" altLang="en-US" smtClean="0"/>
              <a:t>2020/10/17</a:t>
            </a:fld>
            <a:endParaRPr lang="zh-CN" altLang="en-US"/>
          </a:p>
        </p:txBody>
      </p:sp>
      <p:sp>
        <p:nvSpPr>
          <p:cNvPr id="4" name="Footer Placeholder 3"/>
          <p:cNvSpPr>
            <a:spLocks noGrp="1"/>
          </p:cNvSpPr>
          <p:nvPr>
            <p:ph type="ftr" sz="quarter" idx="11"/>
          </p:nvPr>
        </p:nvSpPr>
        <p:spPr>
          <a:xfrm>
            <a:off x="1130935" y="4768096"/>
            <a:ext cx="7621905" cy="273892"/>
          </a:xfrm>
        </p:spPr>
        <p:txBody>
          <a:bodyPr/>
          <a:lstStyle/>
          <a:p>
            <a:endParaRPr lang="zh-CN" altLang="en-US" dirty="0"/>
          </a:p>
        </p:txBody>
      </p:sp>
      <p:sp>
        <p:nvSpPr>
          <p:cNvPr id="5" name="Slide Number Placeholder 4"/>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5" name="Rectangle 4"/>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11" name="Rounded Rectangle 10"/>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Date Placeholder 1"/>
          <p:cNvSpPr>
            <a:spLocks noGrp="1"/>
          </p:cNvSpPr>
          <p:nvPr>
            <p:ph type="dt" sz="half" idx="10"/>
          </p:nvPr>
        </p:nvSpPr>
        <p:spPr/>
        <p:txBody>
          <a:bodyPr/>
          <a:lstStyle/>
          <a:p>
            <a:fld id="{AD03F8B0-DC90-4F24-9965-B99CE2D39518}" type="datetimeFigureOut">
              <a:rPr lang="zh-CN" altLang="en-US" smtClean="0"/>
              <a:t>2020/10/17</a:t>
            </a:fld>
            <a:endParaRPr lang="zh-CN" altLang="en-US"/>
          </a:p>
        </p:txBody>
      </p:sp>
      <p:sp>
        <p:nvSpPr>
          <p:cNvPr id="3" name="Footer Placeholder 2"/>
          <p:cNvSpPr>
            <a:spLocks noGrp="1"/>
          </p:cNvSpPr>
          <p:nvPr>
            <p:ph type="ftr" sz="quarter" idx="11"/>
          </p:nvPr>
        </p:nvSpPr>
        <p:spPr>
          <a:xfrm>
            <a:off x="1130935" y="4768096"/>
            <a:ext cx="7621905" cy="273892"/>
          </a:xfrm>
        </p:spPr>
        <p:txBody>
          <a:bodyPr/>
          <a:lstStyle/>
          <a:p>
            <a:endParaRPr lang="zh-CN" altLang="en-US"/>
          </a:p>
        </p:txBody>
      </p:sp>
      <p:sp>
        <p:nvSpPr>
          <p:cNvPr id="4" name="Slide Number Placeholder 3"/>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7" name="图片 6"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11" name="Rectangle 10"/>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12" name="Rounded Rectangle 11"/>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Content Placeholder 2"/>
          <p:cNvSpPr>
            <a:spLocks noGrp="1"/>
          </p:cNvSpPr>
          <p:nvPr>
            <p:ph idx="1"/>
          </p:nvPr>
        </p:nvSpPr>
        <p:spPr>
          <a:xfrm>
            <a:off x="3886200" y="514440"/>
            <a:ext cx="4572000" cy="394404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2020/10/17</a:t>
            </a:fld>
            <a:endParaRPr lang="zh-CN" altLang="en-US"/>
          </a:p>
        </p:txBody>
      </p:sp>
      <p:sp>
        <p:nvSpPr>
          <p:cNvPr id="6" name="Footer Placeholder 5"/>
          <p:cNvSpPr>
            <a:spLocks noGrp="1"/>
          </p:cNvSpPr>
          <p:nvPr>
            <p:ph type="ftr" sz="quarter" idx="11"/>
          </p:nvPr>
        </p:nvSpPr>
        <p:spPr>
          <a:xfrm>
            <a:off x="1130935" y="4768096"/>
            <a:ext cx="7621905" cy="273892"/>
          </a:xfrm>
        </p:spPr>
        <p:txBody>
          <a:bodyPr/>
          <a:lstStyle/>
          <a:p>
            <a:endParaRPr lang="zh-CN" altLang="en-US"/>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8" name="Rectangle 7"/>
          <p:cNvSpPr/>
          <p:nvPr userDrawn="1"/>
        </p:nvSpPr>
        <p:spPr>
          <a:xfrm>
            <a:off x="560034" y="1129482"/>
            <a:ext cx="2716566" cy="264307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userDrawn="1"/>
        </p:nvSpPr>
        <p:spPr>
          <a:xfrm>
            <a:off x="676690" y="1232069"/>
            <a:ext cx="2483254" cy="2426170"/>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 Placeholder 3"/>
          <p:cNvSpPr>
            <a:spLocks noGrp="1"/>
          </p:cNvSpPr>
          <p:nvPr>
            <p:ph type="body" sz="half" idx="2"/>
          </p:nvPr>
        </p:nvSpPr>
        <p:spPr>
          <a:xfrm>
            <a:off x="769000" y="2229240"/>
            <a:ext cx="2298634" cy="1314680"/>
          </a:xfrm>
        </p:spPr>
        <p:txBody>
          <a:bodyPr/>
          <a:lstStyle>
            <a:lvl1pPr marL="0" indent="0">
              <a:spcBef>
                <a:spcPts val="300"/>
              </a:spcBef>
              <a:buNone/>
              <a:defRPr sz="1050">
                <a:solidFill>
                  <a:schemeClr val="accent1">
                    <a:lumMod val="50000"/>
                  </a:schemeClr>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a:t>单击此处编辑母版文本样式</a:t>
            </a:r>
          </a:p>
        </p:txBody>
      </p:sp>
      <p:sp>
        <p:nvSpPr>
          <p:cNvPr id="2" name="Title 1"/>
          <p:cNvSpPr>
            <a:spLocks noGrp="1"/>
          </p:cNvSpPr>
          <p:nvPr>
            <p:ph type="title"/>
          </p:nvPr>
        </p:nvSpPr>
        <p:spPr>
          <a:xfrm>
            <a:off x="769000" y="1300962"/>
            <a:ext cx="2298634" cy="893871"/>
          </a:xfrm>
        </p:spPr>
        <p:txBody>
          <a:bodyPr anchor="b">
            <a:normAutofit/>
          </a:bodyPr>
          <a:lstStyle>
            <a:lvl1pPr algn="l">
              <a:defRPr sz="1500" b="0">
                <a:solidFill>
                  <a:schemeClr val="accent1">
                    <a:lumMod val="75000"/>
                  </a:schemeClr>
                </a:solidFill>
              </a:defRPr>
            </a:lvl1pPr>
          </a:lstStyle>
          <a:p>
            <a:r>
              <a:rPr lang="zh-CN" altLang="en-US"/>
              <a:t>单击此处编辑母版标题样式</a:t>
            </a:r>
            <a:endParaRPr lang="en-US" dirty="0"/>
          </a:p>
        </p:txBody>
      </p:sp>
      <p:sp>
        <p:nvSpPr>
          <p:cNvPr id="13" name="文本框 12"/>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4" name="图片 13"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8" name="Rectangle 7"/>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9" name="Rounded Rectangle 8"/>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Picture Placeholder 2"/>
          <p:cNvSpPr>
            <a:spLocks noGrp="1"/>
          </p:cNvSpPr>
          <p:nvPr>
            <p:ph type="pic" idx="1"/>
          </p:nvPr>
        </p:nvSpPr>
        <p:spPr>
          <a:xfrm>
            <a:off x="685800" y="466159"/>
            <a:ext cx="7772400" cy="3249241"/>
          </a:xfrm>
          <a:solidFill>
            <a:schemeClr val="bg2"/>
          </a:solidFill>
          <a:ln>
            <a:noFill/>
          </a:ln>
          <a:effectLst>
            <a:softEdge rad="12700"/>
          </a:effectLst>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8035" indent="0">
              <a:buNone/>
              <a:defRPr sz="1500"/>
            </a:lvl7pPr>
            <a:lvl8pPr marL="2400935" indent="0">
              <a:buNone/>
              <a:defRPr sz="1500"/>
            </a:lvl8pPr>
            <a:lvl9pPr marL="2743835" indent="0">
              <a:buNone/>
              <a:defRPr sz="1500"/>
            </a:lvl9pPr>
          </a:lstStyle>
          <a:p>
            <a:r>
              <a:rPr lang="zh-CN" altLang="en-US"/>
              <a:t>单击图标添加图片</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2020/10/17</a:t>
            </a:fld>
            <a:endParaRPr lang="zh-CN" altLang="en-US"/>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0" name="Rectangle 9"/>
          <p:cNvSpPr/>
          <p:nvPr userDrawn="1"/>
        </p:nvSpPr>
        <p:spPr>
          <a:xfrm>
            <a:off x="685800" y="3715400"/>
            <a:ext cx="7772400" cy="1028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userDrawn="1"/>
        </p:nvSpPr>
        <p:spPr>
          <a:xfrm>
            <a:off x="761999" y="3772560"/>
            <a:ext cx="7600765" cy="902351"/>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Footer Placeholder 5"/>
          <p:cNvSpPr>
            <a:spLocks noGrp="1"/>
          </p:cNvSpPr>
          <p:nvPr>
            <p:ph type="ftr" sz="quarter" idx="11"/>
          </p:nvPr>
        </p:nvSpPr>
        <p:spPr>
          <a:xfrm>
            <a:off x="1130935" y="4768096"/>
            <a:ext cx="7621905" cy="273892"/>
          </a:xfrm>
        </p:spPr>
        <p:txBody>
          <a:bodyPr/>
          <a:lstStyle/>
          <a:p>
            <a:endParaRPr lang="zh-CN" altLang="en-US"/>
          </a:p>
        </p:txBody>
      </p:sp>
      <p:sp>
        <p:nvSpPr>
          <p:cNvPr id="13" name="Rectangle 12"/>
          <p:cNvSpPr/>
          <p:nvPr userDrawn="1"/>
        </p:nvSpPr>
        <p:spPr>
          <a:xfrm>
            <a:off x="914400" y="4229840"/>
            <a:ext cx="7328514" cy="338831"/>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 name="Rectangle 10"/>
          <p:cNvSpPr/>
          <p:nvPr userDrawn="1"/>
        </p:nvSpPr>
        <p:spPr>
          <a:xfrm>
            <a:off x="605589" y="3806856"/>
            <a:ext cx="7946136" cy="823104"/>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 Placeholder 3"/>
          <p:cNvSpPr>
            <a:spLocks noGrp="1"/>
          </p:cNvSpPr>
          <p:nvPr>
            <p:ph type="body" sz="half" idx="2"/>
          </p:nvPr>
        </p:nvSpPr>
        <p:spPr>
          <a:xfrm>
            <a:off x="956289" y="4243159"/>
            <a:ext cx="7244736" cy="301339"/>
          </a:xfrm>
        </p:spPr>
        <p:txBody>
          <a:bodyPr anchor="ctr">
            <a:normAutofit/>
          </a:bodyPr>
          <a:lstStyle>
            <a:lvl1pPr marL="0" indent="0" algn="ctr">
              <a:buNone/>
              <a:defRPr sz="1125" cap="all" spc="250" baseline="0">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a:t>单击此处编辑母版文本样式</a:t>
            </a:r>
          </a:p>
        </p:txBody>
      </p:sp>
      <p:sp>
        <p:nvSpPr>
          <p:cNvPr id="2" name="Title 1"/>
          <p:cNvSpPr>
            <a:spLocks noGrp="1"/>
          </p:cNvSpPr>
          <p:nvPr>
            <p:ph type="title"/>
          </p:nvPr>
        </p:nvSpPr>
        <p:spPr>
          <a:xfrm>
            <a:off x="914400" y="3829720"/>
            <a:ext cx="7328514" cy="392351"/>
          </a:xfrm>
        </p:spPr>
        <p:txBody>
          <a:bodyPr anchor="ctr" anchorCtr="0"/>
          <a:lstStyle>
            <a:lvl1pPr algn="ctr">
              <a:defRPr sz="1500" b="0">
                <a:solidFill>
                  <a:schemeClr val="accent1">
                    <a:lumMod val="75000"/>
                  </a:schemeClr>
                </a:solidFill>
              </a:defRPr>
            </a:lvl1pPr>
          </a:lstStyle>
          <a:p>
            <a:r>
              <a:rPr lang="zh-CN" altLang="en-US"/>
              <a:t>单击此处编辑母版标题样式</a:t>
            </a:r>
            <a:endParaRPr lang="en-US" dirty="0"/>
          </a:p>
        </p:txBody>
      </p:sp>
      <p:sp>
        <p:nvSpPr>
          <p:cNvPr id="15" name="文本框 14"/>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6" name="图片 15"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18" Type="http://schemas.openxmlformats.org/officeDocument/2006/relationships/tags" Target="../tags/tag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tags" Target="../tags/tag4.xml"/><Relationship Id="rId2" Type="http://schemas.openxmlformats.org/officeDocument/2006/relationships/slideLayout" Target="../slideLayouts/slideLayout14.xml"/><Relationship Id="rId16" Type="http://schemas.openxmlformats.org/officeDocument/2006/relationships/tags" Target="../tags/tag3.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tags" Target="../tags/tag2.xml"/><Relationship Id="rId10" Type="http://schemas.openxmlformats.org/officeDocument/2006/relationships/slideLayout" Target="../slideLayouts/slideLayout22.xml"/><Relationship Id="rId19" Type="http://schemas.openxmlformats.org/officeDocument/2006/relationships/tags" Target="../tags/tag6.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ags" Target="../tags/tag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ags" Target="../tags/tag63.xml"/><Relationship Id="rId18" Type="http://schemas.openxmlformats.org/officeDocument/2006/relationships/tags" Target="../tags/tag68.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17" Type="http://schemas.openxmlformats.org/officeDocument/2006/relationships/tags" Target="../tags/tag67.xml"/><Relationship Id="rId2" Type="http://schemas.openxmlformats.org/officeDocument/2006/relationships/slideLayout" Target="../slideLayouts/slideLayout26.xml"/><Relationship Id="rId16" Type="http://schemas.openxmlformats.org/officeDocument/2006/relationships/tags" Target="../tags/tag6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tags" Target="../tags/tag65.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tags" Target="../tags/tag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7" name="Rounded Rectangle 6"/>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Text Placeholder 2"/>
          <p:cNvSpPr>
            <a:spLocks noGrp="1"/>
          </p:cNvSpPr>
          <p:nvPr>
            <p:ph type="body" idx="1"/>
          </p:nvPr>
        </p:nvSpPr>
        <p:spPr>
          <a:xfrm>
            <a:off x="457200" y="1314680"/>
            <a:ext cx="8229600" cy="3280746"/>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457200" y="4768096"/>
            <a:ext cx="2133600" cy="273892"/>
          </a:xfrm>
          <a:prstGeom prst="rect">
            <a:avLst/>
          </a:prstGeom>
        </p:spPr>
        <p:txBody>
          <a:bodyPr vert="horz" lIns="91440" tIns="45720" rIns="91440" bIns="45720" rtlCol="0" anchor="ctr"/>
          <a:lstStyle>
            <a:lvl1pPr algn="l">
              <a:defRPr sz="900">
                <a:solidFill>
                  <a:schemeClr val="tx2"/>
                </a:solidFill>
              </a:defRPr>
            </a:lvl1pPr>
          </a:lstStyle>
          <a:p>
            <a:fld id="{AD03F8B0-DC90-4F24-9965-B99CE2D39518}" type="datetimeFigureOut">
              <a:rPr lang="zh-CN" altLang="en-US" smtClean="0"/>
              <a:t>2020/10/17</a:t>
            </a:fld>
            <a:endParaRPr lang="zh-CN" altLang="en-US"/>
          </a:p>
        </p:txBody>
      </p:sp>
      <p:sp>
        <p:nvSpPr>
          <p:cNvPr id="6" name="Slide Number Placeholder 5"/>
          <p:cNvSpPr>
            <a:spLocks noGrp="1"/>
          </p:cNvSpPr>
          <p:nvPr>
            <p:ph type="sldNum" sz="quarter" idx="4"/>
          </p:nvPr>
        </p:nvSpPr>
        <p:spPr>
          <a:xfrm>
            <a:off x="6553200" y="4768096"/>
            <a:ext cx="2133600" cy="273892"/>
          </a:xfrm>
          <a:prstGeom prst="rect">
            <a:avLst/>
          </a:prstGeom>
        </p:spPr>
        <p:txBody>
          <a:bodyPr vert="horz" lIns="91440" tIns="45720" rIns="91440" bIns="45720" rtlCol="0" anchor="ctr"/>
          <a:lstStyle>
            <a:lvl1pPr algn="r">
              <a:defRPr sz="900">
                <a:solidFill>
                  <a:schemeClr val="tx2"/>
                </a:solidFill>
              </a:defRPr>
            </a:lvl1pPr>
          </a:lstStyle>
          <a:p>
            <a:fld id="{226A5DA0-3F0B-4660-9645-CD05A3FC641F}" type="slidenum">
              <a:rPr lang="zh-CN" altLang="en-US" smtClean="0"/>
              <a:t>‹#›</a:t>
            </a:fld>
            <a:endParaRPr lang="zh-CN" altLang="en-US"/>
          </a:p>
        </p:txBody>
      </p:sp>
      <p:sp>
        <p:nvSpPr>
          <p:cNvPr id="9" name="Rectangle 8"/>
          <p:cNvSpPr/>
          <p:nvPr userDrawn="1"/>
        </p:nvSpPr>
        <p:spPr>
          <a:xfrm>
            <a:off x="274320" y="208661"/>
            <a:ext cx="8595360" cy="994584"/>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350" kern="1200">
              <a:solidFill>
                <a:schemeClr val="lt1"/>
              </a:solidFill>
              <a:latin typeface="+mn-lt"/>
              <a:ea typeface="+mn-ea"/>
              <a:cs typeface="+mn-cs"/>
            </a:endParaRPr>
          </a:p>
        </p:txBody>
      </p:sp>
      <p:sp>
        <p:nvSpPr>
          <p:cNvPr id="10" name="Rectangle 9"/>
          <p:cNvSpPr/>
          <p:nvPr userDrawn="1"/>
        </p:nvSpPr>
        <p:spPr>
          <a:xfrm>
            <a:off x="372863" y="279695"/>
            <a:ext cx="8380520" cy="8390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Placeholder 1"/>
          <p:cNvSpPr>
            <a:spLocks noGrp="1"/>
          </p:cNvSpPr>
          <p:nvPr>
            <p:ph type="title"/>
          </p:nvPr>
        </p:nvSpPr>
        <p:spPr>
          <a:xfrm>
            <a:off x="426128" y="306333"/>
            <a:ext cx="8260672" cy="779707"/>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工商管理专业知识与实务</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9</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87" r:id="rId12"/>
  </p:sldLayoutIdLst>
  <p:txStyles>
    <p:titleStyle>
      <a:lvl1pPr algn="ctr" defTabSz="685800" rtl="0" eaLnBrk="1" latinLnBrk="0" hangingPunct="1">
        <a:spcBef>
          <a:spcPct val="0"/>
        </a:spcBef>
        <a:buNone/>
        <a:defRPr sz="2625" kern="1200" cap="all" baseline="0">
          <a:solidFill>
            <a:schemeClr val="accent1">
              <a:lumMod val="75000"/>
            </a:schemeClr>
          </a:solidFill>
          <a:latin typeface="+mj-lt"/>
          <a:ea typeface="+mj-ea"/>
          <a:cs typeface="+mj-cs"/>
        </a:defRPr>
      </a:lvl1pPr>
    </p:titleStyle>
    <p:bodyStyle>
      <a:lvl1pPr marL="257175" indent="-171450" algn="l" defTabSz="685800" rtl="0" eaLnBrk="1" latinLnBrk="0" hangingPunct="1">
        <a:spcBef>
          <a:spcPct val="15000"/>
        </a:spcBef>
        <a:buClr>
          <a:schemeClr val="accent1"/>
        </a:buClr>
        <a:buFont typeface="Arial" panose="020B0604020202020204" pitchFamily="34" charset="0"/>
        <a:buChar char="•"/>
        <a:defRPr sz="1800" kern="1200">
          <a:solidFill>
            <a:schemeClr val="tx2"/>
          </a:solidFill>
          <a:latin typeface="+mn-lt"/>
          <a:ea typeface="+mn-ea"/>
          <a:cs typeface="+mn-cs"/>
        </a:defRPr>
      </a:lvl1pPr>
      <a:lvl2pPr marL="480060" indent="-171450" algn="l" defTabSz="685800" rtl="0" eaLnBrk="1" latinLnBrk="0" hangingPunct="1">
        <a:spcBef>
          <a:spcPct val="15000"/>
        </a:spcBef>
        <a:buClr>
          <a:schemeClr val="accent2"/>
        </a:buClr>
        <a:buFont typeface="Arial" panose="020B0604020202020204" pitchFamily="34" charset="0"/>
        <a:buChar char="•"/>
        <a:defRPr sz="1500" kern="1200">
          <a:solidFill>
            <a:schemeClr val="tx2"/>
          </a:solidFill>
          <a:latin typeface="+mn-lt"/>
          <a:ea typeface="+mn-ea"/>
          <a:cs typeface="+mn-cs"/>
        </a:defRPr>
      </a:lvl2pPr>
      <a:lvl3pPr marL="685800" indent="-171450" algn="l" defTabSz="685800" rtl="0" eaLnBrk="1" latinLnBrk="0" hangingPunct="1">
        <a:spcBef>
          <a:spcPct val="15000"/>
        </a:spcBef>
        <a:buClr>
          <a:schemeClr val="accent3"/>
        </a:buClr>
        <a:buFont typeface="Arial" panose="020B0604020202020204" pitchFamily="34" charset="0"/>
        <a:buChar char="•"/>
        <a:defRPr sz="1350" kern="1200">
          <a:solidFill>
            <a:schemeClr val="tx2"/>
          </a:solidFill>
          <a:latin typeface="+mn-lt"/>
          <a:ea typeface="+mn-ea"/>
          <a:cs typeface="+mn-cs"/>
        </a:defRPr>
      </a:lvl3pPr>
      <a:lvl4pPr marL="960120" indent="-171450" algn="l" defTabSz="685800" rtl="0" eaLnBrk="1" latinLnBrk="0" hangingPunct="1">
        <a:spcBef>
          <a:spcPct val="15000"/>
        </a:spcBef>
        <a:buClr>
          <a:schemeClr val="accent4"/>
        </a:buClr>
        <a:buFont typeface="Arial" panose="020B0604020202020204" pitchFamily="34" charset="0"/>
        <a:buChar char="•"/>
        <a:defRPr sz="1200" kern="1200">
          <a:solidFill>
            <a:schemeClr val="tx2"/>
          </a:solidFill>
          <a:latin typeface="+mn-lt"/>
          <a:ea typeface="+mn-ea"/>
          <a:cs typeface="+mn-cs"/>
        </a:defRPr>
      </a:lvl4pPr>
      <a:lvl5pPr marL="1165860" indent="-171450" algn="l" defTabSz="685800" rtl="0" eaLnBrk="1" latinLnBrk="0" hangingPunct="1">
        <a:spcBef>
          <a:spcPct val="15000"/>
        </a:spcBef>
        <a:buClr>
          <a:schemeClr val="accent5"/>
        </a:buClr>
        <a:buFont typeface="Arial" panose="020B0604020202020204" pitchFamily="34" charset="0"/>
        <a:buChar char="•"/>
        <a:defRPr sz="1200" kern="1200" baseline="0">
          <a:solidFill>
            <a:schemeClr val="tx2"/>
          </a:solidFill>
          <a:latin typeface="+mn-lt"/>
          <a:ea typeface="+mn-ea"/>
          <a:cs typeface="+mn-cs"/>
        </a:defRPr>
      </a:lvl5pPr>
      <a:lvl6pPr marL="1303020" indent="-137160" algn="l" defTabSz="685800" rtl="0" eaLnBrk="1" latinLnBrk="0" hangingPunct="1">
        <a:spcBef>
          <a:spcPct val="15000"/>
        </a:spcBef>
        <a:buClr>
          <a:schemeClr val="accent1"/>
        </a:buClr>
        <a:buFont typeface="Arial" panose="020B0604020202020204" pitchFamily="34" charset="0"/>
        <a:buChar char="•"/>
        <a:defRPr sz="1050" kern="1200">
          <a:solidFill>
            <a:schemeClr val="tx2"/>
          </a:solidFill>
          <a:latin typeface="+mn-lt"/>
          <a:ea typeface="+mn-ea"/>
          <a:cs typeface="+mn-cs"/>
        </a:defRPr>
      </a:lvl6pPr>
      <a:lvl7pPr marL="1508760" indent="-137160" algn="l" defTabSz="685800" rtl="0" eaLnBrk="1" latinLnBrk="0" hangingPunct="1">
        <a:spcBef>
          <a:spcPct val="15000"/>
        </a:spcBef>
        <a:buClr>
          <a:schemeClr val="accent2"/>
        </a:buClr>
        <a:buFont typeface="Arial" panose="020B0604020202020204" pitchFamily="34" charset="0"/>
        <a:buChar char="•"/>
        <a:defRPr sz="1050" kern="1200">
          <a:solidFill>
            <a:schemeClr val="tx2"/>
          </a:solidFill>
          <a:latin typeface="+mn-lt"/>
          <a:ea typeface="+mn-ea"/>
          <a:cs typeface="+mn-cs"/>
        </a:defRPr>
      </a:lvl7pPr>
      <a:lvl8pPr marL="1645920" indent="-137160" algn="l" defTabSz="685800" rtl="0" eaLnBrk="1" latinLnBrk="0" hangingPunct="1">
        <a:spcBef>
          <a:spcPct val="15000"/>
        </a:spcBef>
        <a:buClr>
          <a:schemeClr val="accent3"/>
        </a:buClr>
        <a:buFont typeface="Arial" panose="020B0604020202020204" pitchFamily="34" charset="0"/>
        <a:buChar char="•"/>
        <a:defRPr sz="1050" kern="1200">
          <a:solidFill>
            <a:schemeClr val="tx2"/>
          </a:solidFill>
          <a:latin typeface="+mn-lt"/>
          <a:ea typeface="+mn-ea"/>
          <a:cs typeface="+mn-cs"/>
        </a:defRPr>
      </a:lvl8pPr>
      <a:lvl9pPr marL="1783080" indent="-137160" algn="l" defTabSz="685800" rtl="0" eaLnBrk="1" latinLnBrk="0" hangingPunct="1">
        <a:spcBef>
          <a:spcPct val="15000"/>
        </a:spcBef>
        <a:buClr>
          <a:schemeClr val="accent4"/>
        </a:buClr>
        <a:buFont typeface="Arial" panose="020B0604020202020204" pitchFamily="34" charset="0"/>
        <a:buChar char="•"/>
        <a:defRPr sz="105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8035" algn="l" defTabSz="685800" rtl="0" eaLnBrk="1" latinLnBrk="0" hangingPunct="1">
        <a:defRPr sz="1350" kern="1200">
          <a:solidFill>
            <a:schemeClr val="tx1"/>
          </a:solidFill>
          <a:latin typeface="+mn-lt"/>
          <a:ea typeface="+mn-ea"/>
          <a:cs typeface="+mn-cs"/>
        </a:defRPr>
      </a:lvl7pPr>
      <a:lvl8pPr marL="2400935" algn="l" defTabSz="685800" rtl="0" eaLnBrk="1" latinLnBrk="0" hangingPunct="1">
        <a:defRPr sz="1350" kern="1200">
          <a:solidFill>
            <a:schemeClr val="tx1"/>
          </a:solidFill>
          <a:latin typeface="+mn-lt"/>
          <a:ea typeface="+mn-ea"/>
          <a:cs typeface="+mn-cs"/>
        </a:defRPr>
      </a:lvl8pPr>
      <a:lvl9pPr marL="2743835"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5"/>
            </p:custDataLst>
          </p:nvPr>
        </p:nvSpPr>
        <p:spPr>
          <a:xfrm>
            <a:off x="456300" y="456356"/>
            <a:ext cx="8226900" cy="529265"/>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6"/>
            </p:custDataLst>
          </p:nvPr>
        </p:nvSpPr>
        <p:spPr>
          <a:xfrm>
            <a:off x="456300" y="1117938"/>
            <a:ext cx="8226900" cy="3569841"/>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7"/>
            </p:custDataLst>
          </p:nvPr>
        </p:nvSpPr>
        <p:spPr>
          <a:xfrm>
            <a:off x="459000" y="4736385"/>
            <a:ext cx="2025000" cy="237629"/>
          </a:xfrm>
          <a:prstGeom prst="rect">
            <a:avLst/>
          </a:prstGeom>
        </p:spPr>
        <p:txBody>
          <a:bodyPr vert="horz" lIns="91440" tIns="45720" rIns="91440" bIns="45720" rtlCol="0" anchor="ctr">
            <a:normAutofit/>
          </a:bodyPr>
          <a:lstStyle>
            <a:lvl1pPr algn="l">
              <a:defRPr sz="75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t>2020/10/17</a:t>
            </a:fld>
            <a:endParaRPr lang="zh-CN" altLang="en-US"/>
          </a:p>
        </p:txBody>
      </p:sp>
      <p:sp>
        <p:nvSpPr>
          <p:cNvPr id="5" name="页脚占位符 4"/>
          <p:cNvSpPr>
            <a:spLocks noGrp="1"/>
          </p:cNvSpPr>
          <p:nvPr>
            <p:ph type="ftr" sz="quarter" idx="3"/>
            <p:custDataLst>
              <p:tags r:id="rId18"/>
            </p:custDataLst>
          </p:nvPr>
        </p:nvSpPr>
        <p:spPr>
          <a:xfrm>
            <a:off x="3087000" y="4736385"/>
            <a:ext cx="2970000" cy="237629"/>
          </a:xfrm>
          <a:prstGeom prst="rect">
            <a:avLst/>
          </a:prstGeom>
        </p:spPr>
        <p:txBody>
          <a:bodyPr vert="horz" lIns="91440" tIns="45720" rIns="91440" bIns="45720" rtlCol="0" anchor="ctr">
            <a:normAutofit/>
          </a:bodyPr>
          <a:lstStyle>
            <a:lvl1pPr algn="ctr">
              <a:defRPr sz="75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9"/>
            </p:custDataLst>
          </p:nvPr>
        </p:nvSpPr>
        <p:spPr>
          <a:xfrm>
            <a:off x="6658200" y="4736385"/>
            <a:ext cx="2025000" cy="237629"/>
          </a:xfrm>
          <a:prstGeom prst="rect">
            <a:avLst/>
          </a:prstGeom>
        </p:spPr>
        <p:txBody>
          <a:bodyPr vert="horz" lIns="91440" tIns="45720" rIns="91440" bIns="45720" rtlCol="0" anchor="ctr">
            <a:normAutofit/>
          </a:bodyPr>
          <a:lstStyle>
            <a:lvl1pPr algn="r">
              <a:defRPr sz="75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4"/>
    </p:custData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l" defTabSz="685800" rtl="0" eaLnBrk="1" fontAlgn="auto" latinLnBrk="0" hangingPunct="1">
        <a:lnSpc>
          <a:spcPct val="100000"/>
        </a:lnSpc>
        <a:spcBef>
          <a:spcPct val="0"/>
        </a:spcBef>
        <a:buNone/>
        <a:defRPr sz="27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3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20000"/>
        </a:lnSpc>
        <a:spcBef>
          <a:spcPts val="0"/>
        </a:spcBef>
        <a:spcAft>
          <a:spcPts val="600"/>
        </a:spcAft>
        <a:buFont typeface="Arial" panose="020B0604020202020204" pitchFamily="34" charset="0"/>
        <a:buChar char="●"/>
        <a:tabLst>
          <a:tab pos="1207135" algn="l"/>
          <a:tab pos="1207135" algn="l"/>
          <a:tab pos="1207135" algn="l"/>
          <a:tab pos="1207135" algn="l"/>
        </a:tabLst>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20000"/>
        </a:lnSpc>
        <a:spcBef>
          <a:spcPts val="0"/>
        </a:spcBef>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20000"/>
        </a:lnSpc>
        <a:spcBef>
          <a:spcPts val="0"/>
        </a:spcBef>
        <a:spcAft>
          <a:spcPts val="300"/>
        </a:spcAft>
        <a:buFont typeface="Wingdings" panose="05000000000000000000"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20000"/>
        </a:lnSpc>
        <a:spcBef>
          <a:spcPts val="0"/>
        </a:spcBef>
        <a:spcAft>
          <a:spcPts val="300"/>
        </a:spcAft>
        <a:buFont typeface="Arial" panose="020B0604020202020204" pitchFamily="34"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456300" y="456356"/>
            <a:ext cx="8226900" cy="529265"/>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456300" y="1117938"/>
            <a:ext cx="8226900" cy="3569841"/>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459000" y="4736385"/>
            <a:ext cx="2025000" cy="237629"/>
          </a:xfrm>
          <a:prstGeom prst="rect">
            <a:avLst/>
          </a:prstGeom>
        </p:spPr>
        <p:txBody>
          <a:bodyPr vert="horz" lIns="91440" tIns="45720" rIns="91440" bIns="45720" rtlCol="0" anchor="ctr">
            <a:normAutofit/>
          </a:bodyPr>
          <a:lstStyle>
            <a:lvl1pPr algn="l">
              <a:defRPr sz="750" baseline="0">
                <a:solidFill>
                  <a:schemeClr val="tx1">
                    <a:tint val="75000"/>
                  </a:schemeClr>
                </a:solidFill>
                <a:latin typeface="Arial" panose="020B0604020202020204" pitchFamily="34" charset="0"/>
                <a:ea typeface="微软雅黑" panose="020B0503020204020204" pitchFamily="34" charset="-122"/>
              </a:defRPr>
            </a:lvl1pPr>
          </a:lstStyle>
          <a:p>
            <a:r>
              <a:rPr lang="zh-CN" altLang="en-US"/>
              <a:t>本课程</a:t>
            </a:r>
          </a:p>
        </p:txBody>
      </p:sp>
      <p:sp>
        <p:nvSpPr>
          <p:cNvPr id="5" name="页脚占位符 4"/>
          <p:cNvSpPr>
            <a:spLocks noGrp="1"/>
          </p:cNvSpPr>
          <p:nvPr>
            <p:ph type="ftr" sz="quarter" idx="3"/>
            <p:custDataLst>
              <p:tags r:id="rId17"/>
            </p:custDataLst>
          </p:nvPr>
        </p:nvSpPr>
        <p:spPr>
          <a:xfrm>
            <a:off x="3087000" y="4736385"/>
            <a:ext cx="2970000" cy="237629"/>
          </a:xfrm>
          <a:prstGeom prst="rect">
            <a:avLst/>
          </a:prstGeom>
        </p:spPr>
        <p:txBody>
          <a:bodyPr vert="horz" lIns="91440" tIns="45720" rIns="91440" bIns="45720" rtlCol="0" anchor="ctr">
            <a:normAutofit/>
          </a:bodyPr>
          <a:lstStyle>
            <a:lvl1pPr algn="ctr">
              <a:defRPr sz="75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6658200" y="4736385"/>
            <a:ext cx="2025000" cy="237629"/>
          </a:xfrm>
          <a:prstGeom prst="rect">
            <a:avLst/>
          </a:prstGeom>
        </p:spPr>
        <p:txBody>
          <a:bodyPr vert="horz" lIns="91440" tIns="45720" rIns="91440" bIns="45720" rtlCol="0" anchor="ctr">
            <a:normAutofit/>
          </a:bodyPr>
          <a:lstStyle>
            <a:lvl1pPr algn="r">
              <a:defRPr sz="75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l" defTabSz="685800" rtl="0" eaLnBrk="1" fontAlgn="auto" latinLnBrk="0" hangingPunct="1">
        <a:lnSpc>
          <a:spcPct val="100000"/>
        </a:lnSpc>
        <a:spcBef>
          <a:spcPct val="0"/>
        </a:spcBef>
        <a:buNone/>
        <a:defRPr sz="27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3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20000"/>
        </a:lnSpc>
        <a:spcBef>
          <a:spcPts val="0"/>
        </a:spcBef>
        <a:spcAft>
          <a:spcPts val="600"/>
        </a:spcAft>
        <a:buFont typeface="Arial" panose="020B0604020202020204" pitchFamily="34" charset="0"/>
        <a:buChar char="●"/>
        <a:tabLst>
          <a:tab pos="1207135" algn="l"/>
          <a:tab pos="1207135" algn="l"/>
          <a:tab pos="1207135" algn="l"/>
          <a:tab pos="1207135" algn="l"/>
        </a:tabLst>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20000"/>
        </a:lnSpc>
        <a:spcBef>
          <a:spcPts val="0"/>
        </a:spcBef>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20000"/>
        </a:lnSpc>
        <a:spcBef>
          <a:spcPts val="0"/>
        </a:spcBef>
        <a:spcAft>
          <a:spcPts val="300"/>
        </a:spcAft>
        <a:buFont typeface="Wingdings" panose="05000000000000000000"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20000"/>
        </a:lnSpc>
        <a:spcBef>
          <a:spcPts val="0"/>
        </a:spcBef>
        <a:spcAft>
          <a:spcPts val="300"/>
        </a:spcAft>
        <a:buFont typeface="Arial" panose="020B0604020202020204" pitchFamily="34"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hyperlink" Target="https://baike.so.com/doc/3672351-3859799.html" TargetMode="External"/><Relationship Id="rId7" Type="http://schemas.openxmlformats.org/officeDocument/2006/relationships/hyperlink" Target="https://baike.so.com/doc/5200838-5432605.html"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hyperlink" Target="https://baike.so.com/doc/3671064-3858438.html" TargetMode="External"/><Relationship Id="rId5" Type="http://schemas.openxmlformats.org/officeDocument/2006/relationships/hyperlink" Target="https://baike.so.com/doc/6298453-6511976.html" TargetMode="External"/><Relationship Id="rId4" Type="http://schemas.openxmlformats.org/officeDocument/2006/relationships/hyperlink" Target="https://baike.so.com/doc/5568454-5783620.html"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canet.com.cn/zq/"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so.com/s?q=%E7%BB%8F%E8%90%A5%E6%B4%BB%E5%8A%A8&amp;ie=utf-8&amp;src=internal_wenda_recommend_textn" TargetMode="External"/><Relationship Id="rId7" Type="http://schemas.openxmlformats.org/officeDocument/2006/relationships/image" Target="../media/image14.jp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www.so.com/s?q=%E7%A8%8B%E5%BA%A6&amp;ie=utf-8&amp;src=internal_wenda_recommend_textn" TargetMode="External"/><Relationship Id="rId5" Type="http://schemas.openxmlformats.org/officeDocument/2006/relationships/hyperlink" Target="http://www.so.com/s?q=%E6%81%AF%E7%A8%8E%E5%89%8D%E5%88%A9%E6%B6%A6&amp;ie=utf-8&amp;src=internal_wenda_recommend_textn" TargetMode="External"/><Relationship Id="rId4" Type="http://schemas.openxmlformats.org/officeDocument/2006/relationships/hyperlink" Target="http://www.so.com/s?q=%E8%90%A5%E4%B8%9A%E6%94%B6%E5%85%A5&amp;ie=utf-8&amp;src=internal_wenda_recommend_text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3696919" y="2606898"/>
            <a:ext cx="5073200" cy="5073200"/>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pic>
        <p:nvPicPr>
          <p:cNvPr id="28" name="图片占位符 27"/>
          <p:cNvPicPr>
            <a:picLocks noGrp="1" noChangeAspect="1"/>
          </p:cNvPicPr>
          <p:nvPr>
            <p:ph type="pic" sz="quarter" idx="12"/>
          </p:nvPr>
        </p:nvPicPr>
        <p:blipFill>
          <a:blip r:embed="rId3" cstate="screen"/>
          <a:srcRect/>
          <a:stretch>
            <a:fillRect/>
          </a:stretch>
        </p:blipFill>
        <p:spPr>
          <a:xfrm>
            <a:off x="8168095" y="2509080"/>
            <a:ext cx="975905" cy="2302049"/>
          </a:xfrm>
        </p:spPr>
      </p:pic>
      <p:pic>
        <p:nvPicPr>
          <p:cNvPr id="26" name="图片占位符 25"/>
          <p:cNvPicPr>
            <a:picLocks noGrp="1" noChangeAspect="1"/>
          </p:cNvPicPr>
          <p:nvPr>
            <p:ph type="pic" sz="quarter" idx="11"/>
          </p:nvPr>
        </p:nvPicPr>
        <p:blipFill>
          <a:blip r:embed="rId4" cstate="screen"/>
          <a:srcRect/>
          <a:stretch>
            <a:fillRect/>
          </a:stretch>
        </p:blipFill>
        <p:spPr/>
      </p:pic>
      <p:pic>
        <p:nvPicPr>
          <p:cNvPr id="21" name="图片占位符 20"/>
          <p:cNvPicPr>
            <a:picLocks noGrp="1" noChangeAspect="1"/>
          </p:cNvPicPr>
          <p:nvPr>
            <p:ph type="pic" sz="quarter" idx="10"/>
          </p:nvPr>
        </p:nvPicPr>
        <p:blipFill>
          <a:blip r:embed="rId5" cstate="screen"/>
          <a:srcRect/>
          <a:stretch>
            <a:fillRect/>
          </a:stretch>
        </p:blipFill>
        <p:spPr/>
      </p:pic>
      <p:sp>
        <p:nvSpPr>
          <p:cNvPr id="29" name="文本框 28"/>
          <p:cNvSpPr txBox="1"/>
          <p:nvPr/>
        </p:nvSpPr>
        <p:spPr>
          <a:xfrm>
            <a:off x="510064" y="1292543"/>
            <a:ext cx="5075873" cy="4616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2400" dirty="0">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137518" y="1730046"/>
            <a:ext cx="5313045" cy="2398589"/>
            <a:chOff x="631504" y="3193779"/>
            <a:chExt cx="1584325" cy="420772"/>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7" name="文本框 6"/>
            <p:cNvSpPr txBox="1"/>
            <p:nvPr/>
          </p:nvSpPr>
          <p:spPr>
            <a:xfrm>
              <a:off x="631504" y="3274404"/>
              <a:ext cx="1584325" cy="340147"/>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r>
                <a:rPr lang="zh-CN" altLang="en-US" sz="4000" dirty="0">
                  <a:solidFill>
                    <a:srgbClr val="152751"/>
                  </a:solidFill>
                  <a:latin typeface="微软雅黑" panose="020B0503020204020204" pitchFamily="34" charset="-122"/>
                  <a:ea typeface="微软雅黑" panose="020B0503020204020204" pitchFamily="34" charset="-122"/>
                  <a:sym typeface="+mn-ea"/>
                </a:rPr>
                <a:t>中级经济师</a:t>
              </a:r>
              <a:endParaRPr lang="en-US" altLang="zh-CN" sz="4000" dirty="0">
                <a:solidFill>
                  <a:srgbClr val="152751"/>
                </a:solidFill>
                <a:latin typeface="微软雅黑" panose="020B0503020204020204" pitchFamily="34" charset="-122"/>
                <a:ea typeface="微软雅黑" panose="020B0503020204020204" pitchFamily="34" charset="-122"/>
                <a:sym typeface="+mn-ea"/>
              </a:endParaRPr>
            </a:p>
            <a:p>
              <a:r>
                <a:rPr lang="zh-CN" altLang="en-US" sz="4000" dirty="0">
                  <a:solidFill>
                    <a:srgbClr val="152751"/>
                  </a:solidFill>
                  <a:latin typeface="微软雅黑" panose="020B0503020204020204" pitchFamily="34" charset="-122"/>
                  <a:ea typeface="微软雅黑" panose="020B0503020204020204" pitchFamily="34" charset="-122"/>
                  <a:sym typeface="+mn-ea"/>
                </a:rPr>
                <a:t>工商管理专业知识与</a:t>
              </a:r>
              <a:r>
                <a:rPr lang="en-US" altLang="zh-CN" sz="4000" dirty="0">
                  <a:solidFill>
                    <a:srgbClr val="152751"/>
                  </a:solidFill>
                  <a:latin typeface="微软雅黑" panose="020B0503020204020204" pitchFamily="34" charset="-122"/>
                  <a:ea typeface="微软雅黑" panose="020B0503020204020204" pitchFamily="34" charset="-122"/>
                  <a:sym typeface="+mn-ea"/>
                </a:rPr>
                <a:t>       </a:t>
              </a:r>
              <a:r>
                <a:rPr lang="zh-CN" altLang="en-US" sz="4000" dirty="0">
                  <a:solidFill>
                    <a:srgbClr val="152751"/>
                  </a:solidFill>
                  <a:latin typeface="微软雅黑" panose="020B0503020204020204" pitchFamily="34" charset="-122"/>
                  <a:ea typeface="微软雅黑" panose="020B0503020204020204" pitchFamily="34" charset="-122"/>
                  <a:sym typeface="+mn-ea"/>
                </a:rPr>
                <a:t>实务</a:t>
              </a:r>
              <a:endParaRPr lang="zh-CN" altLang="en-US" sz="4000" dirty="0">
                <a:solidFill>
                  <a:srgbClr val="152751"/>
                </a:solidFill>
                <a:latin typeface="微软雅黑" panose="020B0503020204020204" pitchFamily="34" charset="-122"/>
                <a:ea typeface="微软雅黑" panose="020B0503020204020204" pitchFamily="34" charset="-122"/>
                <a:cs typeface="+mn-ea"/>
                <a:sym typeface="+mn-ea"/>
              </a:endParaRPr>
            </a:p>
          </p:txBody>
        </p:sp>
      </p:grpSp>
      <p:pic>
        <p:nvPicPr>
          <p:cNvPr id="8" name="图片 7" descr="123456"/>
          <p:cNvPicPr>
            <a:picLocks noChangeAspect="1"/>
          </p:cNvPicPr>
          <p:nvPr/>
        </p:nvPicPr>
        <p:blipFill>
          <a:blip r:embed="rId6"/>
          <a:stretch>
            <a:fillRect/>
          </a:stretch>
        </p:blipFill>
        <p:spPr>
          <a:xfrm>
            <a:off x="345281" y="405765"/>
            <a:ext cx="730568" cy="730568"/>
          </a:xfrm>
          <a:prstGeom prst="rect">
            <a:avLst/>
          </a:prstGeom>
        </p:spPr>
      </p:pic>
      <p:sp>
        <p:nvSpPr>
          <p:cNvPr id="14" name="文本框 13"/>
          <p:cNvSpPr txBox="1"/>
          <p:nvPr/>
        </p:nvSpPr>
        <p:spPr>
          <a:xfrm>
            <a:off x="4027647" y="4366737"/>
            <a:ext cx="3451384" cy="507831"/>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27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、财务杠杆</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财务杠杆系数</a:t>
            </a:r>
            <a:r>
              <a:rPr lang="en-US" altLang="zh-CN" sz="2000" dirty="0">
                <a:solidFill>
                  <a:schemeClr val="tx1"/>
                </a:solidFill>
                <a:latin typeface="微软雅黑" panose="020B0503020204020204" pitchFamily="34" charset="-122"/>
                <a:ea typeface="微软雅黑" panose="020B0503020204020204" pitchFamily="34" charset="-122"/>
              </a:rPr>
              <a:t>(DFL)=</a:t>
            </a:r>
            <a:r>
              <a:rPr lang="zh-CN" altLang="en-US" sz="2000" dirty="0">
                <a:solidFill>
                  <a:schemeClr val="tx1"/>
                </a:solidFill>
                <a:latin typeface="微软雅黑" panose="020B0503020204020204" pitchFamily="34" charset="-122"/>
                <a:ea typeface="微软雅黑" panose="020B0503020204020204" pitchFamily="34" charset="-122"/>
              </a:rPr>
              <a:t>普通股每股收益变动率</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息税前利润变动率。无论企业营业利润多少，债务利息和</a:t>
            </a:r>
            <a:r>
              <a:rPr lang="zh-CN" altLang="en-US" sz="2000" dirty="0">
                <a:solidFill>
                  <a:schemeClr val="tx1"/>
                </a:solidFill>
                <a:latin typeface="微软雅黑" panose="020B0503020204020204" pitchFamily="34" charset="-122"/>
                <a:ea typeface="微软雅黑" panose="020B0503020204020204" pitchFamily="34" charset="-122"/>
                <a:hlinkClick r:id="rId3">
                  <a:extLst>
                    <a:ext uri="{A12FA001-AC4F-418D-AE19-62706E023703}">
                      <ahyp:hlinkClr xmlns:ahyp="http://schemas.microsoft.com/office/drawing/2018/hyperlinkcolor" val="tx"/>
                    </a:ext>
                  </a:extLst>
                </a:hlinkClick>
              </a:rPr>
              <a:t>优先股</a:t>
            </a:r>
            <a:r>
              <a:rPr lang="zh-CN" altLang="en-US" sz="2000" dirty="0">
                <a:solidFill>
                  <a:schemeClr val="tx1"/>
                </a:solidFill>
                <a:latin typeface="微软雅黑" panose="020B0503020204020204" pitchFamily="34" charset="-122"/>
                <a:ea typeface="微软雅黑" panose="020B0503020204020204" pitchFamily="34" charset="-122"/>
              </a:rPr>
              <a:t>的</a:t>
            </a:r>
            <a:r>
              <a:rPr lang="zh-CN" altLang="en-US" sz="2000" dirty="0">
                <a:solidFill>
                  <a:schemeClr val="tx1"/>
                </a:solidFill>
                <a:latin typeface="微软雅黑" panose="020B0503020204020204" pitchFamily="34" charset="-122"/>
                <a:ea typeface="微软雅黑" panose="020B0503020204020204" pitchFamily="34" charset="-122"/>
                <a:hlinkClick r:id="rId4">
                  <a:extLst>
                    <a:ext uri="{A12FA001-AC4F-418D-AE19-62706E023703}">
                      <ahyp:hlinkClr xmlns:ahyp="http://schemas.microsoft.com/office/drawing/2018/hyperlinkcolor" val="tx"/>
                    </a:ext>
                  </a:extLst>
                </a:hlinkClick>
              </a:rPr>
              <a:t>股利</a:t>
            </a:r>
            <a:r>
              <a:rPr lang="zh-CN" altLang="en-US" sz="2000" dirty="0">
                <a:solidFill>
                  <a:schemeClr val="tx1"/>
                </a:solidFill>
                <a:latin typeface="微软雅黑" panose="020B0503020204020204" pitchFamily="34" charset="-122"/>
                <a:ea typeface="微软雅黑" panose="020B0503020204020204" pitchFamily="34" charset="-122"/>
              </a:rPr>
              <a:t>都是固定不变的。当息</a:t>
            </a:r>
            <a:r>
              <a:rPr lang="zh-CN" altLang="en-US" sz="2000" dirty="0">
                <a:solidFill>
                  <a:schemeClr val="tx1"/>
                </a:solidFill>
                <a:latin typeface="微软雅黑" panose="020B0503020204020204" pitchFamily="34" charset="-122"/>
                <a:ea typeface="微软雅黑" panose="020B0503020204020204" pitchFamily="34" charset="-122"/>
                <a:hlinkClick r:id="rId5">
                  <a:extLst>
                    <a:ext uri="{A12FA001-AC4F-418D-AE19-62706E023703}">
                      <ahyp:hlinkClr xmlns:ahyp="http://schemas.microsoft.com/office/drawing/2018/hyperlinkcolor" val="tx"/>
                    </a:ext>
                  </a:extLst>
                </a:hlinkClick>
              </a:rPr>
              <a:t>税前利润</a:t>
            </a:r>
            <a:r>
              <a:rPr lang="zh-CN" altLang="en-US" sz="2000" dirty="0">
                <a:solidFill>
                  <a:schemeClr val="tx1"/>
                </a:solidFill>
                <a:latin typeface="微软雅黑" panose="020B0503020204020204" pitchFamily="34" charset="-122"/>
                <a:ea typeface="微软雅黑" panose="020B0503020204020204" pitchFamily="34" charset="-122"/>
              </a:rPr>
              <a:t>增大时，每一元盈余所负担的固定财务费用就会相对减少，这能给</a:t>
            </a:r>
            <a:r>
              <a:rPr lang="zh-CN" altLang="en-US" sz="2000" dirty="0">
                <a:solidFill>
                  <a:schemeClr val="tx1"/>
                </a:solidFill>
                <a:latin typeface="微软雅黑" panose="020B0503020204020204" pitchFamily="34" charset="-122"/>
                <a:ea typeface="微软雅黑" panose="020B0503020204020204" pitchFamily="34" charset="-122"/>
                <a:hlinkClick r:id="rId6">
                  <a:extLst>
                    <a:ext uri="{A12FA001-AC4F-418D-AE19-62706E023703}">
                      <ahyp:hlinkClr xmlns:ahyp="http://schemas.microsoft.com/office/drawing/2018/hyperlinkcolor" val="tx"/>
                    </a:ext>
                  </a:extLst>
                </a:hlinkClick>
              </a:rPr>
              <a:t>普通股</a:t>
            </a:r>
            <a:r>
              <a:rPr lang="zh-CN" altLang="en-US" sz="2000" dirty="0">
                <a:solidFill>
                  <a:schemeClr val="tx1"/>
                </a:solidFill>
                <a:latin typeface="微软雅黑" panose="020B0503020204020204" pitchFamily="34" charset="-122"/>
                <a:ea typeface="微软雅黑" panose="020B0503020204020204" pitchFamily="34" charset="-122"/>
                <a:hlinkClick r:id="rId7">
                  <a:extLst>
                    <a:ext uri="{A12FA001-AC4F-418D-AE19-62706E023703}">
                      <ahyp:hlinkClr xmlns:ahyp="http://schemas.microsoft.com/office/drawing/2018/hyperlinkcolor" val="tx"/>
                    </a:ext>
                  </a:extLst>
                </a:hlinkClick>
              </a:rPr>
              <a:t>股东</a:t>
            </a:r>
            <a:r>
              <a:rPr lang="zh-CN" altLang="en-US" sz="2000" dirty="0">
                <a:solidFill>
                  <a:schemeClr val="tx1"/>
                </a:solidFill>
                <a:latin typeface="微软雅黑" panose="020B0503020204020204" pitchFamily="34" charset="-122"/>
                <a:ea typeface="微软雅黑" panose="020B0503020204020204" pitchFamily="34" charset="-122"/>
              </a:rPr>
              <a:t>带来更多的盈余。这种债务对投资者收益的影响，称为财务杠杆，</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财务杠杆系数越大，财务风险也越大。</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、总杠杆</a:t>
            </a:r>
            <a:endParaRPr lang="en-US" altLang="zh-CN" sz="2000" dirty="0">
              <a:solidFill>
                <a:schemeClr val="tx1"/>
              </a:solidFill>
              <a:latin typeface="微软雅黑" panose="020B0503020204020204" pitchFamily="34" charset="-122"/>
              <a:ea typeface="微软雅黑" panose="020B0503020204020204" pitchFamily="34" charset="-122"/>
            </a:endParaRPr>
          </a:p>
          <a:p>
            <a:r>
              <a:rPr lang="zh-CN" altLang="en-US" sz="2000" dirty="0">
                <a:solidFill>
                  <a:schemeClr val="tx1"/>
                </a:solidFill>
                <a:latin typeface="微软雅黑" panose="020B0503020204020204" pitchFamily="34" charset="-122"/>
                <a:ea typeface="微软雅黑" panose="020B0503020204020204" pitchFamily="34" charset="-122"/>
              </a:rPr>
              <a:t>总杠杆系数</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营业杠杆系数</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财务杠杆系数</a:t>
            </a:r>
            <a:endParaRPr lang="zh-CN" altLang="en-US" sz="2000" b="1" dirty="0"/>
          </a:p>
        </p:txBody>
      </p:sp>
    </p:spTree>
    <p:extLst>
      <p:ext uri="{BB962C8B-B14F-4D97-AF65-F5344CB8AC3E}">
        <p14:creationId xmlns:p14="http://schemas.microsoft.com/office/powerpoint/2010/main" val="15933332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三、资本结构理论</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、早期资本结构理论</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）净收益观点    （</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）净营业收益观点     （</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）传统观点</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MM</a:t>
            </a:r>
            <a:r>
              <a:rPr lang="zh-CN" altLang="en-US" sz="2000" dirty="0">
                <a:solidFill>
                  <a:schemeClr val="tx1"/>
                </a:solidFill>
                <a:latin typeface="微软雅黑" panose="020B0503020204020204" pitchFamily="34" charset="-122"/>
                <a:ea typeface="微软雅黑" panose="020B0503020204020204" pitchFamily="34" charset="-122"/>
              </a:rPr>
              <a:t>资本结构理论</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、现代资本结构理论</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）代理成本理论  （</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）啄序理论  </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）动态权衡理论  （</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）市场择时理论</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spTree>
    <p:extLst>
      <p:ext uri="{BB962C8B-B14F-4D97-AF65-F5344CB8AC3E}">
        <p14:creationId xmlns:p14="http://schemas.microsoft.com/office/powerpoint/2010/main" val="34373418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三、资本结构决策</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、资本结构的影响因素</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、资本结构的决策方法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）资本成本比较法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）每股利润分析法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2959518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真题：单选</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营业杠杆是由于企业成本费用中存在</a:t>
            </a:r>
            <a:r>
              <a:rPr lang="en-US" altLang="zh-CN" sz="2000" dirty="0">
                <a:solidFill>
                  <a:schemeClr val="tx1"/>
                </a:solidFill>
                <a:latin typeface="微软雅黑" panose="020B0503020204020204" pitchFamily="34" charset="-122"/>
                <a:ea typeface="微软雅黑" panose="020B0503020204020204" pitchFamily="34" charset="-122"/>
              </a:rPr>
              <a:t>( )</a:t>
            </a:r>
            <a:r>
              <a:rPr lang="zh-CN" altLang="en-US" sz="2000" dirty="0">
                <a:solidFill>
                  <a:schemeClr val="tx1"/>
                </a:solidFill>
                <a:latin typeface="微软雅黑" panose="020B0503020204020204" pitchFamily="34" charset="-122"/>
                <a:ea typeface="微软雅黑" panose="020B0503020204020204" pitchFamily="34" charset="-122"/>
              </a:rPr>
              <a:t>而产生的风险收益放大效应。</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a:t>
            </a:r>
            <a:r>
              <a:rPr lang="zh-CN" altLang="en-US" sz="2000" dirty="0">
                <a:solidFill>
                  <a:schemeClr val="tx1"/>
                </a:solidFill>
                <a:latin typeface="微软雅黑" panose="020B0503020204020204" pitchFamily="34" charset="-122"/>
                <a:ea typeface="微软雅黑" panose="020B0503020204020204" pitchFamily="34" charset="-122"/>
              </a:rPr>
              <a:t>直接人工成本</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B.</a:t>
            </a:r>
            <a:r>
              <a:rPr lang="zh-CN" altLang="en-US" sz="2000" dirty="0">
                <a:solidFill>
                  <a:schemeClr val="tx1"/>
                </a:solidFill>
                <a:latin typeface="微软雅黑" panose="020B0503020204020204" pitchFamily="34" charset="-122"/>
                <a:ea typeface="微软雅黑" panose="020B0503020204020204" pitchFamily="34" charset="-122"/>
              </a:rPr>
              <a:t>固定成本</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C.</a:t>
            </a:r>
            <a:r>
              <a:rPr lang="zh-CN" altLang="en-US" sz="2000" dirty="0">
                <a:solidFill>
                  <a:schemeClr val="tx1"/>
                </a:solidFill>
                <a:latin typeface="微软雅黑" panose="020B0503020204020204" pitchFamily="34" charset="-122"/>
                <a:ea typeface="微软雅黑" panose="020B0503020204020204" pitchFamily="34" charset="-122"/>
              </a:rPr>
              <a:t>付现成本</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D.</a:t>
            </a:r>
            <a:r>
              <a:rPr lang="zh-CN" altLang="en-US" sz="2000" dirty="0">
                <a:solidFill>
                  <a:schemeClr val="tx1"/>
                </a:solidFill>
                <a:latin typeface="微软雅黑" panose="020B0503020204020204" pitchFamily="34" charset="-122"/>
                <a:ea typeface="微软雅黑" panose="020B0503020204020204" pitchFamily="34" charset="-122"/>
              </a:rPr>
              <a:t>固定财务费用</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2214253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真题</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单选</a:t>
            </a:r>
            <a:r>
              <a:rPr lang="en-US" altLang="zh-CN" sz="2000" dirty="0">
                <a:solidFill>
                  <a:schemeClr val="tx1"/>
                </a:solidFill>
                <a:latin typeface="微软雅黑" panose="020B0503020204020204" pitchFamily="34" charset="-122"/>
                <a:ea typeface="微软雅黑" panose="020B0503020204020204" pitchFamily="34" charset="-122"/>
              </a:rPr>
              <a:t>】 </a:t>
            </a:r>
            <a:r>
              <a:rPr lang="zh-CN" altLang="en-US" sz="2000" dirty="0">
                <a:solidFill>
                  <a:schemeClr val="tx1"/>
                </a:solidFill>
                <a:latin typeface="微软雅黑" panose="020B0503020204020204" pitchFamily="34" charset="-122"/>
                <a:ea typeface="微软雅黑" panose="020B0503020204020204" pitchFamily="34" charset="-122"/>
              </a:rPr>
              <a:t>财务杠杆是由于</a:t>
            </a:r>
            <a:r>
              <a:rPr lang="en-US" altLang="zh-CN" sz="2000" dirty="0">
                <a:solidFill>
                  <a:schemeClr val="tx1"/>
                </a:solidFill>
                <a:latin typeface="微软雅黑" panose="020B0503020204020204" pitchFamily="34" charset="-122"/>
                <a:ea typeface="微软雅黑" panose="020B0503020204020204" pitchFamily="34" charset="-122"/>
              </a:rPr>
              <a:t>( )</a:t>
            </a:r>
            <a:r>
              <a:rPr lang="zh-CN" altLang="en-US" sz="2000" dirty="0">
                <a:solidFill>
                  <a:schemeClr val="tx1"/>
                </a:solidFill>
                <a:latin typeface="微软雅黑" panose="020B0503020204020204" pitchFamily="34" charset="-122"/>
                <a:ea typeface="微软雅黑" panose="020B0503020204020204" pitchFamily="34" charset="-122"/>
              </a:rPr>
              <a:t>的存在而产生的效应。</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a:t>
            </a:r>
            <a:r>
              <a:rPr lang="zh-CN" altLang="en-US" sz="2000" dirty="0">
                <a:solidFill>
                  <a:schemeClr val="tx1"/>
                </a:solidFill>
                <a:latin typeface="微软雅黑" panose="020B0503020204020204" pitchFamily="34" charset="-122"/>
                <a:ea typeface="微软雅黑" panose="020B0503020204020204" pitchFamily="34" charset="-122"/>
              </a:rPr>
              <a:t>折旧</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B.</a:t>
            </a:r>
            <a:r>
              <a:rPr lang="zh-CN" altLang="en-US" sz="2000" dirty="0">
                <a:solidFill>
                  <a:schemeClr val="tx1"/>
                </a:solidFill>
                <a:latin typeface="微软雅黑" panose="020B0503020204020204" pitchFamily="34" charset="-122"/>
                <a:ea typeface="微软雅黑" panose="020B0503020204020204" pitchFamily="34" charset="-122"/>
              </a:rPr>
              <a:t>固定经营费用</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C.</a:t>
            </a:r>
            <a:r>
              <a:rPr lang="zh-CN" altLang="en-US" sz="2000" dirty="0">
                <a:solidFill>
                  <a:schemeClr val="tx1"/>
                </a:solidFill>
                <a:latin typeface="微软雅黑" panose="020B0503020204020204" pitchFamily="34" charset="-122"/>
                <a:ea typeface="微软雅黑" panose="020B0503020204020204" pitchFamily="34" charset="-122"/>
              </a:rPr>
              <a:t>付现成本</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D.</a:t>
            </a:r>
            <a:r>
              <a:rPr lang="zh-CN" altLang="en-US" sz="2000" dirty="0">
                <a:solidFill>
                  <a:schemeClr val="tx1"/>
                </a:solidFill>
                <a:latin typeface="微软雅黑" panose="020B0503020204020204" pitchFamily="34" charset="-122"/>
                <a:ea typeface="微软雅黑" panose="020B0503020204020204" pitchFamily="34" charset="-122"/>
              </a:rPr>
              <a:t>固定财务费用</a:t>
            </a:r>
          </a:p>
          <a:p>
            <a:pPr marL="85725" indent="0">
              <a:lnSpc>
                <a:spcPct val="150000"/>
              </a:lnSpc>
              <a:buNone/>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0431709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第三节  投资决策</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一、固定资产投资决策</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、现金流量估算</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投资中的现金流量是指一定时间内由投资</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引起各项现金流入量、现金流出量及现金净流量的统称。</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）初始现金流量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）营业现金流量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）终结现金流量</a:t>
            </a:r>
          </a:p>
        </p:txBody>
      </p:sp>
      <p:pic>
        <p:nvPicPr>
          <p:cNvPr id="5" name="图片 4">
            <a:extLst>
              <a:ext uri="{FF2B5EF4-FFF2-40B4-BE49-F238E27FC236}">
                <a16:creationId xmlns:a16="http://schemas.microsoft.com/office/drawing/2014/main" id="{6E7B4A92-91AA-448C-95F2-6B8155F13E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20072" y="3094261"/>
            <a:ext cx="3114114" cy="1777876"/>
          </a:xfrm>
          <a:prstGeom prst="rect">
            <a:avLst/>
          </a:prstGeom>
        </p:spPr>
      </p:pic>
    </p:spTree>
    <p:extLst>
      <p:ext uri="{BB962C8B-B14F-4D97-AF65-F5344CB8AC3E}">
        <p14:creationId xmlns:p14="http://schemas.microsoft.com/office/powerpoint/2010/main" val="21823000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、财务可行性评价指标</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）非贴现现金流量指标</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①投资回收期（静态）</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②平均报酬率</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）贴现现金流量指标</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①净现值</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②内部报酬率</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③获利指数</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3911276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、项目风险的衡量与处理方法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）调整现金流量法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）调整折现率法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二、长期股权投资决策</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、长期股权投资的特征：</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长期股权投资是以股东名义将资产投资于被投资单位，并取得相应的股份，按所持股份比例享有被投资单位的权益以及承担相应的风险。</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8126409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长期股权投资是一种交换行为，是企业将资产让渡给被投资单位所获得的另一项资产，企业所取得的是伴随表决权甚至控制权的资产</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股权</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，所获得的经济利益不同于其他资产为企业带来的经济利益，主要是通过分配来增加财富、分散风险或谋求其他利益。</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长期股权投资的风险大。</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、长期股权投资的</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风险及</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控制：</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长期股权投资的</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个风险。</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长期股权投资的</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个内部控制制度体系。</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2295761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习题：案例分析题</a:t>
            </a:r>
            <a:r>
              <a:rPr lang="en-US" altLang="zh-CN" sz="2000" dirty="0">
                <a:solidFill>
                  <a:schemeClr val="tx1"/>
                </a:solidFill>
                <a:latin typeface="微软雅黑" panose="020B0503020204020204" pitchFamily="34" charset="-122"/>
                <a:ea typeface="微软雅黑" panose="020B0503020204020204" pitchFamily="34" charset="-122"/>
              </a:rPr>
              <a:t>】</a:t>
            </a: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G</a:t>
            </a:r>
            <a:r>
              <a:rPr lang="zh-CN" altLang="en-US" sz="2000" dirty="0">
                <a:solidFill>
                  <a:schemeClr val="tx1"/>
                </a:solidFill>
                <a:latin typeface="微软雅黑" panose="020B0503020204020204" pitchFamily="34" charset="-122"/>
                <a:ea typeface="微软雅黑" panose="020B0503020204020204" pitchFamily="34" charset="-122"/>
              </a:rPr>
              <a:t>公司拟新建一条生产线，经调研和测算，该生产线的经济寿命为</a:t>
            </a:r>
            <a:r>
              <a:rPr lang="en-US" altLang="zh-CN" sz="2000" dirty="0">
                <a:solidFill>
                  <a:schemeClr val="tx1"/>
                </a:solidFill>
                <a:latin typeface="微软雅黑" panose="020B0503020204020204" pitchFamily="34" charset="-122"/>
                <a:ea typeface="微软雅黑" panose="020B0503020204020204" pitchFamily="34" charset="-122"/>
              </a:rPr>
              <a:t>10</a:t>
            </a:r>
            <a:r>
              <a:rPr lang="zh-CN" altLang="en-US" sz="2000" dirty="0">
                <a:solidFill>
                  <a:schemeClr val="tx1"/>
                </a:solidFill>
                <a:latin typeface="微软雅黑" panose="020B0503020204020204" pitchFamily="34" charset="-122"/>
                <a:ea typeface="微软雅黑" panose="020B0503020204020204" pitchFamily="34" charset="-122"/>
              </a:rPr>
              <a:t>年，新建厂房投资额为</a:t>
            </a:r>
            <a:r>
              <a:rPr lang="en-US" altLang="zh-CN" sz="2000" dirty="0">
                <a:solidFill>
                  <a:schemeClr val="tx1"/>
                </a:solidFill>
                <a:latin typeface="微软雅黑" panose="020B0503020204020204" pitchFamily="34" charset="-122"/>
                <a:ea typeface="微软雅黑" panose="020B0503020204020204" pitchFamily="34" charset="-122"/>
              </a:rPr>
              <a:t>200</a:t>
            </a:r>
            <a:r>
              <a:rPr lang="zh-CN" altLang="en-US" sz="2000" dirty="0">
                <a:solidFill>
                  <a:schemeClr val="tx1"/>
                </a:solidFill>
                <a:latin typeface="微软雅黑" panose="020B0503020204020204" pitchFamily="34" charset="-122"/>
                <a:ea typeface="微软雅黑" panose="020B0503020204020204" pitchFamily="34" charset="-122"/>
              </a:rPr>
              <a:t>万元，设备投资额为</a:t>
            </a:r>
            <a:r>
              <a:rPr lang="en-US" altLang="zh-CN" sz="2000" dirty="0">
                <a:solidFill>
                  <a:schemeClr val="tx1"/>
                </a:solidFill>
                <a:latin typeface="微软雅黑" panose="020B0503020204020204" pitchFamily="34" charset="-122"/>
                <a:ea typeface="微软雅黑" panose="020B0503020204020204" pitchFamily="34" charset="-122"/>
              </a:rPr>
              <a:t>600</a:t>
            </a:r>
            <a:r>
              <a:rPr lang="zh-CN" altLang="en-US" sz="2000" dirty="0">
                <a:solidFill>
                  <a:schemeClr val="tx1"/>
                </a:solidFill>
                <a:latin typeface="微软雅黑" panose="020B0503020204020204" pitchFamily="34" charset="-122"/>
                <a:ea typeface="微软雅黑" panose="020B0503020204020204" pitchFamily="34" charset="-122"/>
              </a:rPr>
              <a:t>万元，流动资产投资额为</a:t>
            </a:r>
            <a:r>
              <a:rPr lang="en-US" altLang="zh-CN" sz="2000" dirty="0">
                <a:solidFill>
                  <a:schemeClr val="tx1"/>
                </a:solidFill>
                <a:latin typeface="微软雅黑" panose="020B0503020204020204" pitchFamily="34" charset="-122"/>
                <a:ea typeface="微软雅黑" panose="020B0503020204020204" pitchFamily="34" charset="-122"/>
              </a:rPr>
              <a:t>120</a:t>
            </a:r>
            <a:r>
              <a:rPr lang="zh-CN" altLang="en-US" sz="2000" dirty="0">
                <a:solidFill>
                  <a:schemeClr val="tx1"/>
                </a:solidFill>
                <a:latin typeface="微软雅黑" panose="020B0503020204020204" pitchFamily="34" charset="-122"/>
                <a:ea typeface="微软雅黑" panose="020B0503020204020204" pitchFamily="34" charset="-122"/>
              </a:rPr>
              <a:t>万元，公司决定，该投资形成的固定资产采用直线法计提折旧，无残值。该生产线建成投产后的第</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年至第</a:t>
            </a:r>
            <a:r>
              <a:rPr lang="en-US" altLang="zh-CN" sz="2000" dirty="0">
                <a:solidFill>
                  <a:schemeClr val="tx1"/>
                </a:solidFill>
                <a:latin typeface="微软雅黑" panose="020B0503020204020204" pitchFamily="34" charset="-122"/>
                <a:ea typeface="微软雅黑" panose="020B0503020204020204" pitchFamily="34" charset="-122"/>
              </a:rPr>
              <a:t>10</a:t>
            </a:r>
            <a:r>
              <a:rPr lang="zh-CN" altLang="en-US" sz="2000" dirty="0">
                <a:solidFill>
                  <a:schemeClr val="tx1"/>
                </a:solidFill>
                <a:latin typeface="微软雅黑" panose="020B0503020204020204" pitchFamily="34" charset="-122"/>
                <a:ea typeface="微软雅黑" panose="020B0503020204020204" pitchFamily="34" charset="-122"/>
              </a:rPr>
              <a:t>年，每年可实现</a:t>
            </a:r>
            <a:r>
              <a:rPr lang="en-US" altLang="zh-CN" sz="2000" dirty="0">
                <a:solidFill>
                  <a:schemeClr val="tx1"/>
                </a:solidFill>
                <a:latin typeface="微软雅黑" panose="020B0503020204020204" pitchFamily="34" charset="-122"/>
                <a:ea typeface="微软雅黑" panose="020B0503020204020204" pitchFamily="34" charset="-122"/>
              </a:rPr>
              <a:t>200</a:t>
            </a:r>
            <a:r>
              <a:rPr lang="zh-CN" altLang="en-US" sz="2000" dirty="0">
                <a:solidFill>
                  <a:schemeClr val="tx1"/>
                </a:solidFill>
                <a:latin typeface="微软雅黑" panose="020B0503020204020204" pitchFamily="34" charset="-122"/>
                <a:ea typeface="微软雅黑" panose="020B0503020204020204" pitchFamily="34" charset="-122"/>
              </a:rPr>
              <a:t>万元净利润。公司总经理要求在进行项目可行性分析时，要根据风险评估来调整现金流量，以体现谨慎原则。</a:t>
            </a:r>
          </a:p>
        </p:txBody>
      </p:sp>
    </p:spTree>
    <p:extLst>
      <p:ext uri="{BB962C8B-B14F-4D97-AF65-F5344CB8AC3E}">
        <p14:creationId xmlns:p14="http://schemas.microsoft.com/office/powerpoint/2010/main" val="33728587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第九章    企业投融资决策及重组</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pic>
        <p:nvPicPr>
          <p:cNvPr id="4" name="图片 3">
            <a:extLst>
              <a:ext uri="{FF2B5EF4-FFF2-40B4-BE49-F238E27FC236}">
                <a16:creationId xmlns:a16="http://schemas.microsoft.com/office/drawing/2014/main" id="{C5587479-8CF4-4028-A71E-3BB710C4D196}"/>
              </a:ext>
            </a:extLst>
          </p:cNvPr>
          <p:cNvPicPr>
            <a:picLocks noChangeAspect="1"/>
          </p:cNvPicPr>
          <p:nvPr/>
        </p:nvPicPr>
        <p:blipFill>
          <a:blip r:embed="rId3"/>
          <a:stretch>
            <a:fillRect/>
          </a:stretch>
        </p:blipFill>
        <p:spPr>
          <a:xfrm>
            <a:off x="1403648" y="1203598"/>
            <a:ext cx="6161905" cy="2057143"/>
          </a:xfrm>
          <a:prstGeom prst="rect">
            <a:avLst/>
          </a:prstGeom>
        </p:spPr>
      </p:pic>
    </p:spTree>
    <p:extLst>
      <p:ext uri="{BB962C8B-B14F-4D97-AF65-F5344CB8AC3E}">
        <p14:creationId xmlns:p14="http://schemas.microsoft.com/office/powerpoint/2010/main" val="20239372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、该生产线的每年经营业现金流量为</a:t>
            </a:r>
            <a:r>
              <a:rPr lang="en-US" altLang="zh-CN" sz="2000" dirty="0">
                <a:solidFill>
                  <a:schemeClr val="tx1"/>
                </a:solidFill>
                <a:latin typeface="微软雅黑" panose="020B0503020204020204" pitchFamily="34" charset="-122"/>
                <a:ea typeface="微软雅黑" panose="020B0503020204020204" pitchFamily="34" charset="-122"/>
              </a:rPr>
              <a:t>(   )</a:t>
            </a:r>
            <a:r>
              <a:rPr lang="zh-CN" altLang="en-US" sz="2000" dirty="0">
                <a:solidFill>
                  <a:schemeClr val="tx1"/>
                </a:solidFill>
                <a:latin typeface="微软雅黑" panose="020B0503020204020204" pitchFamily="34" charset="-122"/>
                <a:ea typeface="微软雅黑" panose="020B0503020204020204" pitchFamily="34" charset="-122"/>
              </a:rPr>
              <a:t>万元</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A.100</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B.150</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C.240</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D.280</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答案</a:t>
            </a:r>
            <a:r>
              <a:rPr lang="en-US" altLang="zh-CN" sz="2000" dirty="0">
                <a:solidFill>
                  <a:schemeClr val="tx1"/>
                </a:solidFill>
                <a:latin typeface="微软雅黑" panose="020B0503020204020204" pitchFamily="34" charset="-122"/>
                <a:ea typeface="微软雅黑" panose="020B0503020204020204" pitchFamily="34" charset="-122"/>
              </a:rPr>
              <a:t>】D</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解析</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根据营业净现金流量公式</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净利</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折旧</a:t>
            </a:r>
            <a:r>
              <a:rPr lang="en-US" altLang="zh-CN" sz="2000" dirty="0">
                <a:solidFill>
                  <a:schemeClr val="tx1"/>
                </a:solidFill>
                <a:latin typeface="微软雅黑" panose="020B0503020204020204" pitchFamily="34" charset="-122"/>
                <a:ea typeface="微软雅黑" panose="020B0503020204020204" pitchFamily="34" charset="-122"/>
              </a:rPr>
              <a:t>=200+(200+600)/10=280</a:t>
            </a:r>
            <a:r>
              <a:rPr lang="zh-CN" altLang="en-US" sz="2000" dirty="0">
                <a:solidFill>
                  <a:schemeClr val="tx1"/>
                </a:solidFill>
                <a:latin typeface="微软雅黑" panose="020B0503020204020204" pitchFamily="34" charset="-122"/>
                <a:ea typeface="微软雅黑" panose="020B0503020204020204" pitchFamily="34" charset="-122"/>
              </a:rPr>
              <a:t>万元。</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3494393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、评估该生产线项目财务可行性时，该公司可采用的贴现现金流量指标是</a:t>
            </a:r>
            <a:r>
              <a:rPr lang="en-US" altLang="zh-CN" sz="2000"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a:t>
            </a:r>
            <a:r>
              <a:rPr lang="zh-CN" altLang="en-US" sz="2000" dirty="0">
                <a:solidFill>
                  <a:schemeClr val="tx1"/>
                </a:solidFill>
                <a:latin typeface="微软雅黑" panose="020B0503020204020204" pitchFamily="34" charset="-122"/>
                <a:ea typeface="微软雅黑" panose="020B0503020204020204" pitchFamily="34" charset="-122"/>
              </a:rPr>
              <a:t>净现值</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B.</a:t>
            </a:r>
            <a:r>
              <a:rPr lang="zh-CN" altLang="en-US" sz="2000" dirty="0">
                <a:solidFill>
                  <a:schemeClr val="tx1"/>
                </a:solidFill>
                <a:latin typeface="微软雅黑" panose="020B0503020204020204" pitchFamily="34" charset="-122"/>
                <a:ea typeface="微软雅黑" panose="020B0503020204020204" pitchFamily="34" charset="-122"/>
              </a:rPr>
              <a:t>内部报酬率</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C.</a:t>
            </a:r>
            <a:r>
              <a:rPr lang="zh-CN" altLang="en-US" sz="2000" dirty="0">
                <a:solidFill>
                  <a:schemeClr val="tx1"/>
                </a:solidFill>
                <a:latin typeface="微软雅黑" panose="020B0503020204020204" pitchFamily="34" charset="-122"/>
                <a:ea typeface="微软雅黑" panose="020B0503020204020204" pitchFamily="34" charset="-122"/>
              </a:rPr>
              <a:t>标准离差率</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D.</a:t>
            </a:r>
            <a:r>
              <a:rPr lang="zh-CN" altLang="en-US" sz="2000" dirty="0">
                <a:solidFill>
                  <a:schemeClr val="tx1"/>
                </a:solidFill>
                <a:latin typeface="微软雅黑" panose="020B0503020204020204" pitchFamily="34" charset="-122"/>
                <a:ea typeface="微软雅黑" panose="020B0503020204020204" pitchFamily="34" charset="-122"/>
              </a:rPr>
              <a:t>年金现值系数</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答案</a:t>
            </a:r>
            <a:r>
              <a:rPr lang="en-US" altLang="zh-CN" sz="2000" dirty="0">
                <a:solidFill>
                  <a:schemeClr val="tx1"/>
                </a:solidFill>
                <a:latin typeface="微软雅黑" panose="020B0503020204020204" pitchFamily="34" charset="-122"/>
                <a:ea typeface="微软雅黑" panose="020B0503020204020204" pitchFamily="34" charset="-122"/>
              </a:rPr>
              <a:t>】AB</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解析</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贴现现金流量指标包括净现值、内部报酬率、获利指数。</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dirty="0"/>
          </a:p>
        </p:txBody>
      </p:sp>
    </p:spTree>
    <p:extLst>
      <p:ext uri="{BB962C8B-B14F-4D97-AF65-F5344CB8AC3E}">
        <p14:creationId xmlns:p14="http://schemas.microsoft.com/office/powerpoint/2010/main" val="30336700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、估算该生产线与投资现金流量时，该生产线的流动资产投资额应计入</a:t>
            </a:r>
            <a:r>
              <a:rPr lang="en-US" altLang="zh-CN" sz="2000"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a:t>
            </a:r>
            <a:r>
              <a:rPr lang="zh-CN" altLang="en-US" sz="2000" dirty="0">
                <a:solidFill>
                  <a:schemeClr val="tx1"/>
                </a:solidFill>
                <a:latin typeface="微软雅黑" panose="020B0503020204020204" pitchFamily="34" charset="-122"/>
                <a:ea typeface="微软雅黑" panose="020B0503020204020204" pitchFamily="34" charset="-122"/>
              </a:rPr>
              <a:t>初始现金流量</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B.</a:t>
            </a:r>
            <a:r>
              <a:rPr lang="zh-CN" altLang="en-US" sz="2000" dirty="0">
                <a:solidFill>
                  <a:schemeClr val="tx1"/>
                </a:solidFill>
                <a:latin typeface="微软雅黑" panose="020B0503020204020204" pitchFamily="34" charset="-122"/>
                <a:ea typeface="微软雅黑" panose="020B0503020204020204" pitchFamily="34" charset="-122"/>
              </a:rPr>
              <a:t>营业现金流量</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C.</a:t>
            </a:r>
            <a:r>
              <a:rPr lang="zh-CN" altLang="en-US" sz="2000" dirty="0">
                <a:solidFill>
                  <a:schemeClr val="tx1"/>
                </a:solidFill>
                <a:latin typeface="微软雅黑" panose="020B0503020204020204" pitchFamily="34" charset="-122"/>
                <a:ea typeface="微软雅黑" panose="020B0503020204020204" pitchFamily="34" charset="-122"/>
              </a:rPr>
              <a:t>终结现金流量</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D.</a:t>
            </a:r>
            <a:r>
              <a:rPr lang="zh-CN" altLang="en-US" sz="2000" dirty="0">
                <a:solidFill>
                  <a:schemeClr val="tx1"/>
                </a:solidFill>
                <a:latin typeface="微软雅黑" panose="020B0503020204020204" pitchFamily="34" charset="-122"/>
                <a:ea typeface="微软雅黑" panose="020B0503020204020204" pitchFamily="34" charset="-122"/>
              </a:rPr>
              <a:t>自由现金流量</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答案</a:t>
            </a:r>
            <a:r>
              <a:rPr lang="en-US" altLang="zh-CN" sz="2000" dirty="0">
                <a:solidFill>
                  <a:schemeClr val="tx1"/>
                </a:solidFill>
                <a:latin typeface="微软雅黑" panose="020B0503020204020204" pitchFamily="34" charset="-122"/>
                <a:ea typeface="微软雅黑" panose="020B0503020204020204" pitchFamily="34" charset="-122"/>
              </a:rPr>
              <a:t>】AC</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解析</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流动资产投资额应该计入初始现金流量和终结现金流量中。</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dirty="0"/>
          </a:p>
        </p:txBody>
      </p:sp>
    </p:spTree>
    <p:extLst>
      <p:ext uri="{BB962C8B-B14F-4D97-AF65-F5344CB8AC3E}">
        <p14:creationId xmlns:p14="http://schemas.microsoft.com/office/powerpoint/2010/main" val="6597263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第四节  并购重组</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一、并购重组动因</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企业重组是指企业以资本保值增值为目标，运用资产重组、负债重组和产权重组方式，优化企业资产结构、负债结构和产权结构，以充分利用现有资源，实现资源优化配置。</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、客观动因</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、主观动因</a:t>
            </a:r>
          </a:p>
        </p:txBody>
      </p:sp>
      <p:pic>
        <p:nvPicPr>
          <p:cNvPr id="5" name="图片 4">
            <a:extLst>
              <a:ext uri="{FF2B5EF4-FFF2-40B4-BE49-F238E27FC236}">
                <a16:creationId xmlns:a16="http://schemas.microsoft.com/office/drawing/2014/main" id="{8C99DEAD-4F8E-40A8-A1DB-76F31B3FDC0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76056" y="2571750"/>
            <a:ext cx="3013348" cy="1611486"/>
          </a:xfrm>
          <a:prstGeom prst="rect">
            <a:avLst/>
          </a:prstGeom>
        </p:spPr>
      </p:pic>
    </p:spTree>
    <p:extLst>
      <p:ext uri="{BB962C8B-B14F-4D97-AF65-F5344CB8AC3E}">
        <p14:creationId xmlns:p14="http://schemas.microsoft.com/office/powerpoint/2010/main" val="3370066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二、并购重组方式及效应</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、收购与兼并</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）企业收购与企业兼并含义</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企业收购是指一个企业用现金、有价</a:t>
            </a:r>
            <a:r>
              <a:rPr lang="zh-CN" altLang="en-US" sz="2000" dirty="0">
                <a:solidFill>
                  <a:schemeClr val="tx1"/>
                </a:solidFill>
                <a:latin typeface="微软雅黑" panose="020B0503020204020204" pitchFamily="34" charset="-122"/>
                <a:ea typeface="微软雅黑" panose="020B0503020204020204" pitchFamily="34" charset="-122"/>
                <a:hlinkClick r:id="rId3">
                  <a:extLst>
                    <a:ext uri="{A12FA001-AC4F-418D-AE19-62706E023703}">
                      <ahyp:hlinkClr xmlns:ahyp="http://schemas.microsoft.com/office/drawing/2018/hyperlinkcolor" val="tx"/>
                    </a:ext>
                  </a:extLst>
                </a:hlinkClick>
              </a:rPr>
              <a:t>证券</a:t>
            </a:r>
            <a:r>
              <a:rPr lang="zh-CN" altLang="en-US" sz="2000" dirty="0">
                <a:solidFill>
                  <a:schemeClr val="tx1"/>
                </a:solidFill>
                <a:latin typeface="微软雅黑" panose="020B0503020204020204" pitchFamily="34" charset="-122"/>
                <a:ea typeface="微软雅黑" panose="020B0503020204020204" pitchFamily="34" charset="-122"/>
              </a:rPr>
              <a:t>等方式购买另一家企业的资产或股权，以获得对该企业控制权的一种经济行为。</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企业兼并是指一个企业购买其他企业的产权，并使其他企业失去法人资格的一种经济行为。</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）企业并购的类型</a:t>
            </a:r>
          </a:p>
        </p:txBody>
      </p:sp>
    </p:spTree>
    <p:extLst>
      <p:ext uri="{BB962C8B-B14F-4D97-AF65-F5344CB8AC3E}">
        <p14:creationId xmlns:p14="http://schemas.microsoft.com/office/powerpoint/2010/main" val="25869991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①</a:t>
            </a:r>
            <a:r>
              <a:rPr lang="zh-CN" altLang="en-US" sz="2000" dirty="0">
                <a:solidFill>
                  <a:schemeClr val="tx1"/>
                </a:solidFill>
                <a:latin typeface="微软雅黑" panose="020B0503020204020204" pitchFamily="34" charset="-122"/>
                <a:ea typeface="微软雅黑" panose="020B0503020204020204" pitchFamily="34" charset="-122"/>
              </a:rPr>
              <a:t>按双方的业务性质来划分，企业并购可分为纵向并购、横向并购、混合并购。</a:t>
            </a:r>
            <a:r>
              <a:rPr lang="en-US" altLang="zh-CN" sz="2000" dirty="0">
                <a:solidFill>
                  <a:schemeClr val="tx1"/>
                </a:solidFill>
                <a:latin typeface="微软雅黑" panose="020B0503020204020204" pitchFamily="34" charset="-122"/>
                <a:ea typeface="微软雅黑" panose="020B0503020204020204" pitchFamily="34" charset="-122"/>
              </a:rPr>
              <a:t>②</a:t>
            </a:r>
            <a:r>
              <a:rPr lang="zh-CN" altLang="en-US" sz="2000" dirty="0">
                <a:solidFill>
                  <a:schemeClr val="tx1"/>
                </a:solidFill>
                <a:latin typeface="微软雅黑" panose="020B0503020204020204" pitchFamily="34" charset="-122"/>
                <a:ea typeface="微软雅黑" panose="020B0503020204020204" pitchFamily="34" charset="-122"/>
              </a:rPr>
              <a:t>按双方是否友好协商来划分，企业并购可分为善意并购、敌意并购两种。</a:t>
            </a:r>
            <a:r>
              <a:rPr lang="en-US" altLang="zh-CN" sz="2000" dirty="0">
                <a:solidFill>
                  <a:schemeClr val="tx1"/>
                </a:solidFill>
                <a:latin typeface="微软雅黑" panose="020B0503020204020204" pitchFamily="34" charset="-122"/>
                <a:ea typeface="微软雅黑" panose="020B0503020204020204" pitchFamily="34" charset="-122"/>
              </a:rPr>
              <a:t>③</a:t>
            </a:r>
            <a:r>
              <a:rPr lang="zh-CN" altLang="en-US" sz="2000" dirty="0">
                <a:solidFill>
                  <a:schemeClr val="tx1"/>
                </a:solidFill>
                <a:latin typeface="微软雅黑" panose="020B0503020204020204" pitchFamily="34" charset="-122"/>
                <a:ea typeface="微软雅黑" panose="020B0503020204020204" pitchFamily="34" charset="-122"/>
              </a:rPr>
              <a:t>按照并购的支付方式来划分，企业并购可分为承担债务式并购、现金购买式并购、股权交易式并购三种。</a:t>
            </a:r>
            <a:r>
              <a:rPr lang="en-US" altLang="zh-CN" sz="2000" dirty="0">
                <a:solidFill>
                  <a:schemeClr val="tx1"/>
                </a:solidFill>
                <a:latin typeface="微软雅黑" panose="020B0503020204020204" pitchFamily="34" charset="-122"/>
                <a:ea typeface="微软雅黑" panose="020B0503020204020204" pitchFamily="34" charset="-122"/>
              </a:rPr>
              <a:t>④</a:t>
            </a:r>
            <a:r>
              <a:rPr lang="zh-CN" altLang="en-US" sz="2000" dirty="0">
                <a:solidFill>
                  <a:schemeClr val="tx1"/>
                </a:solidFill>
                <a:latin typeface="微软雅黑" panose="020B0503020204020204" pitchFamily="34" charset="-122"/>
                <a:ea typeface="微软雅黑" panose="020B0503020204020204" pitchFamily="34" charset="-122"/>
              </a:rPr>
              <a:t>按涉及被并购企业的范围来划分，企业并购可分为整体并购、部分并购两种。</a:t>
            </a:r>
            <a:r>
              <a:rPr lang="en-US" altLang="zh-CN" sz="2000" dirty="0">
                <a:solidFill>
                  <a:schemeClr val="tx1"/>
                </a:solidFill>
                <a:latin typeface="微软雅黑" panose="020B0503020204020204" pitchFamily="34" charset="-122"/>
                <a:ea typeface="微软雅黑" panose="020B0503020204020204" pitchFamily="34" charset="-122"/>
              </a:rPr>
              <a:t>⑤</a:t>
            </a:r>
            <a:r>
              <a:rPr lang="zh-CN" altLang="en-US" sz="2000" dirty="0">
                <a:solidFill>
                  <a:schemeClr val="tx1"/>
                </a:solidFill>
                <a:latin typeface="微软雅黑" panose="020B0503020204020204" pitchFamily="34" charset="-122"/>
                <a:ea typeface="微软雅黑" panose="020B0503020204020204" pitchFamily="34" charset="-122"/>
              </a:rPr>
              <a:t>按是否利用被并购企业本身资产来支付并购资金划分，企业并购可分为杠杆并购、非杠杆并购两种。</a:t>
            </a:r>
            <a:r>
              <a:rPr lang="en-US" altLang="zh-CN" sz="2000" dirty="0">
                <a:solidFill>
                  <a:schemeClr val="tx1"/>
                </a:solidFill>
                <a:latin typeface="微软雅黑" panose="020B0503020204020204" pitchFamily="34" charset="-122"/>
                <a:ea typeface="微软雅黑" panose="020B0503020204020204" pitchFamily="34" charset="-122"/>
              </a:rPr>
              <a:t>⑥</a:t>
            </a:r>
            <a:r>
              <a:rPr lang="zh-CN" altLang="en-US" sz="2000" dirty="0">
                <a:solidFill>
                  <a:schemeClr val="tx1"/>
                </a:solidFill>
                <a:latin typeface="微软雅黑" panose="020B0503020204020204" pitchFamily="34" charset="-122"/>
                <a:ea typeface="微软雅黑" panose="020B0503020204020204" pitchFamily="34" charset="-122"/>
              </a:rPr>
              <a:t>按并购的实现方式来划分，企业并购可分为协议并购、要约并购、二级市场并购三种。</a:t>
            </a:r>
          </a:p>
        </p:txBody>
      </p:sp>
    </p:spTree>
    <p:extLst>
      <p:ext uri="{BB962C8B-B14F-4D97-AF65-F5344CB8AC3E}">
        <p14:creationId xmlns:p14="http://schemas.microsoft.com/office/powerpoint/2010/main" val="32703999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）并购效应</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①</a:t>
            </a:r>
            <a:r>
              <a:rPr lang="zh-CN" altLang="en-US" sz="2000" dirty="0">
                <a:solidFill>
                  <a:schemeClr val="tx1"/>
                </a:solidFill>
                <a:latin typeface="微软雅黑" panose="020B0503020204020204" pitchFamily="34" charset="-122"/>
                <a:ea typeface="微软雅黑" panose="020B0503020204020204" pitchFamily="34" charset="-122"/>
              </a:rPr>
              <a:t>协同效应，包括管理协同、经营协同、财务协同。</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②</a:t>
            </a:r>
            <a:r>
              <a:rPr lang="zh-CN" altLang="en-US" sz="2000" dirty="0">
                <a:solidFill>
                  <a:schemeClr val="tx1"/>
                </a:solidFill>
                <a:latin typeface="微软雅黑" panose="020B0503020204020204" pitchFamily="34" charset="-122"/>
                <a:ea typeface="微软雅黑" panose="020B0503020204020204" pitchFamily="34" charset="-122"/>
              </a:rPr>
              <a:t>战略重组，开展多元化经营。</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③</a:t>
            </a:r>
            <a:r>
              <a:rPr lang="zh-CN" altLang="en-US" sz="2000" dirty="0">
                <a:solidFill>
                  <a:schemeClr val="tx1"/>
                </a:solidFill>
                <a:latin typeface="微软雅黑" panose="020B0503020204020204" pitchFamily="34" charset="-122"/>
                <a:ea typeface="微软雅黑" panose="020B0503020204020204" pitchFamily="34" charset="-122"/>
              </a:rPr>
              <a:t>获得特殊资产和渠道，包括土地、优秀管理队伍、优秀研究人员或专门人才以及专有技术、商标、品牌等无形资产、国外市场和技术。</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④</a:t>
            </a:r>
            <a:r>
              <a:rPr lang="zh-CN" altLang="en-US" sz="2000" dirty="0">
                <a:solidFill>
                  <a:schemeClr val="tx1"/>
                </a:solidFill>
                <a:latin typeface="微软雅黑" panose="020B0503020204020204" pitchFamily="34" charset="-122"/>
                <a:ea typeface="微软雅黑" panose="020B0503020204020204" pitchFamily="34" charset="-122"/>
              </a:rPr>
              <a:t>降低代理成本，在企业的所有权与经营权相分离的情况下，经理是决策或控制的代理人，而所有者作为委托人成为风险承担者。</a:t>
            </a:r>
          </a:p>
        </p:txBody>
      </p:sp>
    </p:spTree>
    <p:extLst>
      <p:ext uri="{BB962C8B-B14F-4D97-AF65-F5344CB8AC3E}">
        <p14:creationId xmlns:p14="http://schemas.microsoft.com/office/powerpoint/2010/main" val="33973224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、分立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）公司分立的含义及种类</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公司分立，即一家公司依照法律规定、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行政命令或公司自行决策，分解为两家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或两家以上的相互独立的新公司，或将</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公司某部门资产或子公司的股权出售的</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行为。</a:t>
            </a:r>
          </a:p>
        </p:txBody>
      </p:sp>
      <p:pic>
        <p:nvPicPr>
          <p:cNvPr id="5" name="图片 4">
            <a:extLst>
              <a:ext uri="{FF2B5EF4-FFF2-40B4-BE49-F238E27FC236}">
                <a16:creationId xmlns:a16="http://schemas.microsoft.com/office/drawing/2014/main" id="{48ECA6E0-C399-4479-AF6D-3F3BC035130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86962" y="1203598"/>
            <a:ext cx="3324497" cy="2565404"/>
          </a:xfrm>
          <a:prstGeom prst="rect">
            <a:avLst/>
          </a:prstGeom>
        </p:spPr>
      </p:pic>
    </p:spTree>
    <p:extLst>
      <p:ext uri="{BB962C8B-B14F-4D97-AF65-F5344CB8AC3E}">
        <p14:creationId xmlns:p14="http://schemas.microsoft.com/office/powerpoint/2010/main" val="22651240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公司分立有三种形式：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标准分立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出售</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分拆</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）公司分立的效应：</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sz="2000" dirty="0">
                <a:solidFill>
                  <a:schemeClr val="tx1"/>
                </a:solidFill>
                <a:latin typeface="微软雅黑" panose="020B0503020204020204" pitchFamily="34" charset="-122"/>
                <a:ea typeface="微软雅黑" panose="020B0503020204020204" pitchFamily="34" charset="-122"/>
              </a:rPr>
              <a:t>①</a:t>
            </a:r>
            <a:r>
              <a:rPr lang="zh-CN" altLang="en-US" sz="2000" dirty="0">
                <a:solidFill>
                  <a:schemeClr val="tx1"/>
                </a:solidFill>
                <a:latin typeface="微软雅黑" panose="020B0503020204020204" pitchFamily="34" charset="-122"/>
                <a:ea typeface="微软雅黑" panose="020B0503020204020204" pitchFamily="34" charset="-122"/>
              </a:rPr>
              <a:t>适应战略需要</a:t>
            </a:r>
          </a:p>
        </p:txBody>
      </p:sp>
    </p:spTree>
    <p:extLst>
      <p:ext uri="{BB962C8B-B14F-4D97-AF65-F5344CB8AC3E}">
        <p14:creationId xmlns:p14="http://schemas.microsoft.com/office/powerpoint/2010/main" val="32286037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②减轻负担  </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③筹集资金  </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④清晰主业  </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⑤化解内部竞争性冲突</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、资产注入与资产置换：</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资产注入与资产置换往往发生在关联公司或即将成为关联公司之间。</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资产注入：是指交易双方中的一方将公司账面上的资产，按评估价或协议价注入对方公司。</a:t>
            </a:r>
          </a:p>
        </p:txBody>
      </p:sp>
    </p:spTree>
    <p:extLst>
      <p:ext uri="{BB962C8B-B14F-4D97-AF65-F5344CB8AC3E}">
        <p14:creationId xmlns:p14="http://schemas.microsoft.com/office/powerpoint/2010/main" val="33951298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第一节 财务管理的基本价值观念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一、货币的时间价值观念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、货币的时间价值概念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货币的时间价值，也称资金的时间价值，</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是指货币随着时间的推移而发生的增值。</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、货币的时间价值计算</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）一次性收付款项的复利终值和与现值</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①一次性收付款项的复利终值</a:t>
            </a:r>
          </a:p>
          <a:p>
            <a:endParaRPr lang="zh-CN" altLang="en-US" sz="2000" b="1" dirty="0"/>
          </a:p>
        </p:txBody>
      </p:sp>
      <p:pic>
        <p:nvPicPr>
          <p:cNvPr id="5" name="图片 4">
            <a:extLst>
              <a:ext uri="{FF2B5EF4-FFF2-40B4-BE49-F238E27FC236}">
                <a16:creationId xmlns:a16="http://schemas.microsoft.com/office/drawing/2014/main" id="{3F4840DB-F762-42EF-B941-16CF17DE052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45266" y="1086040"/>
            <a:ext cx="2466801" cy="2283718"/>
          </a:xfrm>
          <a:prstGeom prst="rect">
            <a:avLst/>
          </a:prstGeom>
        </p:spPr>
      </p:pic>
    </p:spTree>
    <p:extLst>
      <p:ext uri="{BB962C8B-B14F-4D97-AF65-F5344CB8AC3E}">
        <p14:creationId xmlns:p14="http://schemas.microsoft.com/office/powerpoint/2010/main" val="14214654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资产置换：是指交易者双方（有时可由多方）按某种约定价格在某一时期内相互交换资产的交易。</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、债转股与以股抵债：</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）债转股：</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涵义：是指公司债权人将其对公司享有的合法债权转为出资（认购股份），增加公司注册资本的行为。</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带来的变化：是公司的债务资本转成权益资本、该出资者身份由债权人身份转变为股东身份。</a:t>
            </a:r>
          </a:p>
        </p:txBody>
      </p:sp>
    </p:spTree>
    <p:extLst>
      <p:ext uri="{BB962C8B-B14F-4D97-AF65-F5344CB8AC3E}">
        <p14:creationId xmlns:p14="http://schemas.microsoft.com/office/powerpoint/2010/main" val="20616486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积极效应：能够使被投资公司降低债务负担</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能够使债权人获得通过债务企业上市、股权交易或股票回购方式收回全部投资的机会。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）以股抵债是指债务人以其持有的股权抵偿其所欠债务的行为。</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积极效应：能够有效提升债权公司的资产质量，使每股收益和净资产收益率水平提高。</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1987960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三、企业价值评估</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、收益法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企业价值评估中的收益法，是指将预期收益资本化或者折现，确定评估对象价值的评估方法。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、市盈率法</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）市盈率是某种股票普通股每股市价</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或市值</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与每股盈利</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或净利润总额</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的比率。</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目标企业的价值即企业净利润总额乘以标准市盈率。</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pic>
        <p:nvPicPr>
          <p:cNvPr id="5" name="图片 4">
            <a:extLst>
              <a:ext uri="{FF2B5EF4-FFF2-40B4-BE49-F238E27FC236}">
                <a16:creationId xmlns:a16="http://schemas.microsoft.com/office/drawing/2014/main" id="{34276A4B-81B2-46D9-924A-0959FB626C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74432" y="2067694"/>
            <a:ext cx="2880320" cy="1699389"/>
          </a:xfrm>
          <a:prstGeom prst="rect">
            <a:avLst/>
          </a:prstGeom>
        </p:spPr>
      </p:pic>
    </p:spTree>
    <p:extLst>
      <p:ext uri="{BB962C8B-B14F-4D97-AF65-F5344CB8AC3E}">
        <p14:creationId xmlns:p14="http://schemas.microsoft.com/office/powerpoint/2010/main" val="7953011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 </a:t>
            </a:r>
            <a:r>
              <a:rPr lang="zh-CN" altLang="en-US" sz="2000" dirty="0">
                <a:solidFill>
                  <a:schemeClr val="tx1"/>
                </a:solidFill>
                <a:latin typeface="微软雅黑" panose="020B0503020204020204" pitchFamily="34" charset="-122"/>
                <a:ea typeface="微软雅黑" panose="020B0503020204020204" pitchFamily="34" charset="-122"/>
              </a:rPr>
              <a:t>市盈率法的缺点：一是交易双方对标准市盈率容易产生分歧，而市场上可供参考的上市公司因市价变动较大而使市盈率很不稳定</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二是易受到会计信息质量的影响</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三是净利润为负数或因企业自身因素</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如非正常收益变化剧烈</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或宏观经济因素</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如萧条时期</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变化明显而发生扭曲时，市盈率法估值的准确性会受到影响</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四是没有考虑风险、增长、股息支付等重要因素。</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2364531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 市净率法</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）市净率是股价与账面价值的比率。目标企业的价值即企业账面价值乘以标准市净率。</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）市净率法的优点是账面价值数据容易获取，较权益数据稳定和直观，估值结果更为可靠。此方法的局限性在于：账面价值受折旧方法及会计政策影响大，当公司间采用不同的会计政策时，可比性较差</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账面价值对于没有太多固定资产的服务类企业意义不大，所以此方法不适合此类公司</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不适合账面价值为负数的企业。</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0629049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 市盈率相对盈利增长比率法</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、市销率估值法</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）市销率也称价格营收比，是股票市值与销售收入</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营业收入</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的比率。目标企业的价值即销售收入</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营业收入</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乘以标准市销率。</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）市销率估值法的优点是公司净利润为负时也可用，可以和市盈率估值法形成良好补充。</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275197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pic>
        <p:nvPicPr>
          <p:cNvPr id="6" name="图片 5">
            <a:extLst>
              <a:ext uri="{FF2B5EF4-FFF2-40B4-BE49-F238E27FC236}">
                <a16:creationId xmlns:a16="http://schemas.microsoft.com/office/drawing/2014/main" id="{FB97DF77-31C1-4B0A-A372-1DB7A4FCBBE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19672" y="730641"/>
            <a:ext cx="3816424" cy="2193764"/>
          </a:xfrm>
          <a:prstGeom prst="rect">
            <a:avLst/>
          </a:prstGeom>
        </p:spPr>
      </p:pic>
    </p:spTree>
    <p:extLst>
      <p:ext uri="{BB962C8B-B14F-4D97-AF65-F5344CB8AC3E}">
        <p14:creationId xmlns:p14="http://schemas.microsoft.com/office/powerpoint/2010/main" val="22459203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②一次性收付款项的复利现值</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pic>
        <p:nvPicPr>
          <p:cNvPr id="5" name="图片 4">
            <a:extLst>
              <a:ext uri="{FF2B5EF4-FFF2-40B4-BE49-F238E27FC236}">
                <a16:creationId xmlns:a16="http://schemas.microsoft.com/office/drawing/2014/main" id="{EAED0916-6797-4472-A666-BA955596592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5616" y="1311346"/>
            <a:ext cx="5600700" cy="2438400"/>
          </a:xfrm>
          <a:prstGeom prst="rect">
            <a:avLst/>
          </a:prstGeom>
        </p:spPr>
      </p:pic>
    </p:spTree>
    <p:extLst>
      <p:ext uri="{BB962C8B-B14F-4D97-AF65-F5344CB8AC3E}">
        <p14:creationId xmlns:p14="http://schemas.microsoft.com/office/powerpoint/2010/main" val="37878014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）年金终值与现值</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年金是指每隔一定相等时间，收到或支付的相同数量的系列款项，是一种资金收付方式。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①后付年金的终值与现值</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②先付年金的终值与现值</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③递延年金与永续年金的现值</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pic>
        <p:nvPicPr>
          <p:cNvPr id="5" name="图片 4">
            <a:extLst>
              <a:ext uri="{FF2B5EF4-FFF2-40B4-BE49-F238E27FC236}">
                <a16:creationId xmlns:a16="http://schemas.microsoft.com/office/drawing/2014/main" id="{3CF2BD75-C888-45CC-AB3D-14854A3CF1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55976" y="1659269"/>
            <a:ext cx="4110341" cy="2232248"/>
          </a:xfrm>
          <a:prstGeom prst="rect">
            <a:avLst/>
          </a:prstGeom>
        </p:spPr>
      </p:pic>
    </p:spTree>
    <p:extLst>
      <p:ext uri="{BB962C8B-B14F-4D97-AF65-F5344CB8AC3E}">
        <p14:creationId xmlns:p14="http://schemas.microsoft.com/office/powerpoint/2010/main" val="33302126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二、风险价值观念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、风险价值的相关概念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风险价值又称风险收益、风险报酬，是指投资者由于冒着风险进行投资而获得的超过资金时间价值的额外收益。</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、单项资产的风险衡量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）确定概率分布      （</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）计算期望报酬率    </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  （</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）计算标准离差      （</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）计算标准离差率</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、风险报酬估计</a:t>
            </a: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pic>
        <p:nvPicPr>
          <p:cNvPr id="5" name="图片 4">
            <a:extLst>
              <a:ext uri="{FF2B5EF4-FFF2-40B4-BE49-F238E27FC236}">
                <a16:creationId xmlns:a16="http://schemas.microsoft.com/office/drawing/2014/main" id="{C45A0B3C-5C62-4CAB-AB23-69738AB2D47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53917" y="2355726"/>
            <a:ext cx="2855979" cy="2141984"/>
          </a:xfrm>
          <a:prstGeom prst="rect">
            <a:avLst/>
          </a:prstGeom>
        </p:spPr>
      </p:pic>
    </p:spTree>
    <p:extLst>
      <p:ext uri="{BB962C8B-B14F-4D97-AF65-F5344CB8AC3E}">
        <p14:creationId xmlns:p14="http://schemas.microsoft.com/office/powerpoint/2010/main" val="19849760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第二节  筹资决策</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一、资本成本</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、个别资本成本率</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）长期债务资本成本率的测算</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）股权资本成本率的测算</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、综合资产成本率</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综合资本成本率是指一个企业全部长期资本的成本率，通常是以各种长期资本的比例为权重，对个别资本成本率进行加权平均测算的。</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pic>
        <p:nvPicPr>
          <p:cNvPr id="6" name="图片 5">
            <a:extLst>
              <a:ext uri="{FF2B5EF4-FFF2-40B4-BE49-F238E27FC236}">
                <a16:creationId xmlns:a16="http://schemas.microsoft.com/office/drawing/2014/main" id="{305FE948-89DF-4469-A3D2-D40971381A2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86375" y="1086040"/>
            <a:ext cx="2636168" cy="2636168"/>
          </a:xfrm>
          <a:prstGeom prst="rect">
            <a:avLst/>
          </a:prstGeom>
        </p:spPr>
      </p:pic>
    </p:spTree>
    <p:extLst>
      <p:ext uri="{BB962C8B-B14F-4D97-AF65-F5344CB8AC3E}">
        <p14:creationId xmlns:p14="http://schemas.microsoft.com/office/powerpoint/2010/main" val="24832487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二、杠杆理论</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由于特定费用（如固定成本或</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固定财务费用）的存在而导致</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当某一财务变量以较小的幅度</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变动时，另一相关财务变量以较大幅度变动，这种现象被称为杠杆现象。</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、营业杠杆</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是指企业在</a:t>
            </a:r>
            <a:r>
              <a:rPr lang="zh-CN" altLang="en-US" sz="2000" dirty="0">
                <a:solidFill>
                  <a:schemeClr val="tx1"/>
                </a:solidFill>
                <a:latin typeface="微软雅黑" panose="020B0503020204020204" pitchFamily="34" charset="-122"/>
                <a:ea typeface="微软雅黑" panose="020B0503020204020204" pitchFamily="34" charset="-122"/>
                <a:hlinkClick r:id="rId3">
                  <a:extLst>
                    <a:ext uri="{A12FA001-AC4F-418D-AE19-62706E023703}">
                      <ahyp:hlinkClr xmlns:ahyp="http://schemas.microsoft.com/office/drawing/2018/hyperlinkcolor" val="tx"/>
                    </a:ext>
                  </a:extLst>
                </a:hlinkClick>
              </a:rPr>
              <a:t>经营活动</a:t>
            </a:r>
            <a:r>
              <a:rPr lang="zh-CN" altLang="en-US" sz="2000" dirty="0">
                <a:solidFill>
                  <a:schemeClr val="tx1"/>
                </a:solidFill>
                <a:latin typeface="微软雅黑" panose="020B0503020204020204" pitchFamily="34" charset="-122"/>
                <a:ea typeface="微软雅黑" panose="020B0503020204020204" pitchFamily="34" charset="-122"/>
              </a:rPr>
              <a:t>中对</a:t>
            </a:r>
            <a:r>
              <a:rPr lang="zh-CN" altLang="en-US" sz="2000" dirty="0">
                <a:solidFill>
                  <a:schemeClr val="tx1"/>
                </a:solidFill>
                <a:latin typeface="微软雅黑" panose="020B0503020204020204" pitchFamily="34" charset="-122"/>
                <a:ea typeface="微软雅黑" panose="020B0503020204020204" pitchFamily="34" charset="-122"/>
                <a:hlinkClick r:id="rId4">
                  <a:extLst>
                    <a:ext uri="{A12FA001-AC4F-418D-AE19-62706E023703}">
                      <ahyp:hlinkClr xmlns:ahyp="http://schemas.microsoft.com/office/drawing/2018/hyperlinkcolor" val="tx"/>
                    </a:ext>
                  </a:extLst>
                </a:hlinkClick>
              </a:rPr>
              <a:t>营业收入</a:t>
            </a:r>
            <a:r>
              <a:rPr lang="zh-CN" altLang="en-US" sz="2000" dirty="0">
                <a:solidFill>
                  <a:schemeClr val="tx1"/>
                </a:solidFill>
                <a:latin typeface="微软雅黑" panose="020B0503020204020204" pitchFamily="34" charset="-122"/>
                <a:ea typeface="微软雅黑" panose="020B0503020204020204" pitchFamily="34" charset="-122"/>
              </a:rPr>
              <a:t>的变动所引起的</a:t>
            </a:r>
            <a:r>
              <a:rPr lang="zh-CN" altLang="en-US" sz="2000" dirty="0">
                <a:solidFill>
                  <a:schemeClr val="tx1"/>
                </a:solidFill>
                <a:latin typeface="微软雅黑" panose="020B0503020204020204" pitchFamily="34" charset="-122"/>
                <a:ea typeface="微软雅黑" panose="020B0503020204020204" pitchFamily="34" charset="-122"/>
                <a:hlinkClick r:id="rId5">
                  <a:extLst>
                    <a:ext uri="{A12FA001-AC4F-418D-AE19-62706E023703}">
                      <ahyp:hlinkClr xmlns:ahyp="http://schemas.microsoft.com/office/drawing/2018/hyperlinkcolor" val="tx"/>
                    </a:ext>
                  </a:extLst>
                </a:hlinkClick>
              </a:rPr>
              <a:t>息税前利润</a:t>
            </a:r>
            <a:r>
              <a:rPr lang="zh-CN" altLang="en-US" sz="2000" dirty="0">
                <a:solidFill>
                  <a:schemeClr val="tx1"/>
                </a:solidFill>
                <a:latin typeface="微软雅黑" panose="020B0503020204020204" pitchFamily="34" charset="-122"/>
                <a:ea typeface="微软雅黑" panose="020B0503020204020204" pitchFamily="34" charset="-122"/>
              </a:rPr>
              <a:t>变动</a:t>
            </a:r>
            <a:r>
              <a:rPr lang="zh-CN" altLang="en-US" sz="2000" dirty="0">
                <a:solidFill>
                  <a:schemeClr val="tx1"/>
                </a:solidFill>
                <a:latin typeface="微软雅黑" panose="020B0503020204020204" pitchFamily="34" charset="-122"/>
                <a:ea typeface="微软雅黑" panose="020B0503020204020204" pitchFamily="34" charset="-122"/>
                <a:hlinkClick r:id="rId6">
                  <a:extLst>
                    <a:ext uri="{A12FA001-AC4F-418D-AE19-62706E023703}">
                      <ahyp:hlinkClr xmlns:ahyp="http://schemas.microsoft.com/office/drawing/2018/hyperlinkcolor" val="tx"/>
                    </a:ext>
                  </a:extLst>
                </a:hlinkClick>
              </a:rPr>
              <a:t>程度</a:t>
            </a:r>
            <a:r>
              <a:rPr lang="zh-CN" altLang="en-US" sz="2000" dirty="0">
                <a:solidFill>
                  <a:schemeClr val="tx1"/>
                </a:solidFill>
                <a:latin typeface="微软雅黑" panose="020B0503020204020204" pitchFamily="34" charset="-122"/>
                <a:ea typeface="微软雅黑" panose="020B0503020204020204" pitchFamily="34" charset="-122"/>
              </a:rPr>
              <a:t>的测定。营业杠杆系数（</a:t>
            </a:r>
            <a:r>
              <a:rPr lang="en-US" altLang="zh-CN" sz="2000" dirty="0">
                <a:solidFill>
                  <a:schemeClr val="tx1"/>
                </a:solidFill>
                <a:latin typeface="微软雅黑" panose="020B0503020204020204" pitchFamily="34" charset="-122"/>
                <a:ea typeface="微软雅黑" panose="020B0503020204020204" pitchFamily="34" charset="-122"/>
              </a:rPr>
              <a:t>DOL</a:t>
            </a:r>
            <a:r>
              <a:rPr lang="zh-CN" altLang="en-US" sz="2000" dirty="0">
                <a:solidFill>
                  <a:schemeClr val="tx1"/>
                </a:solidFill>
                <a:latin typeface="微软雅黑" panose="020B0503020204020204" pitchFamily="34" charset="-122"/>
                <a:ea typeface="微软雅黑" panose="020B0503020204020204" pitchFamily="34" charset="-122"/>
              </a:rPr>
              <a:t>）越大，经验风险越大</a:t>
            </a:r>
            <a:br>
              <a:rPr lang="zh-CN" altLang="en-US" sz="2000" dirty="0">
                <a:solidFill>
                  <a:schemeClr val="tx1"/>
                </a:solidFill>
                <a:latin typeface="微软雅黑" panose="020B0503020204020204" pitchFamily="34" charset="-122"/>
                <a:ea typeface="微软雅黑" panose="020B0503020204020204" pitchFamily="34" charset="-122"/>
              </a:rPr>
            </a:b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  </a:t>
            </a:r>
            <a:endParaRPr lang="zh-CN" altLang="en-US" sz="2000" b="1" dirty="0"/>
          </a:p>
        </p:txBody>
      </p:sp>
      <p:pic>
        <p:nvPicPr>
          <p:cNvPr id="5" name="图片 4">
            <a:extLst>
              <a:ext uri="{FF2B5EF4-FFF2-40B4-BE49-F238E27FC236}">
                <a16:creationId xmlns:a16="http://schemas.microsoft.com/office/drawing/2014/main" id="{784D41FB-E81B-439E-BBFC-2CE85B485BF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305300" y="696186"/>
            <a:ext cx="3073400" cy="1905000"/>
          </a:xfrm>
          <a:prstGeom prst="rect">
            <a:avLst/>
          </a:prstGeom>
        </p:spPr>
      </p:pic>
    </p:spTree>
    <p:extLst>
      <p:ext uri="{BB962C8B-B14F-4D97-AF65-F5344CB8AC3E}">
        <p14:creationId xmlns:p14="http://schemas.microsoft.com/office/powerpoint/2010/main" val="26839205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9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药剂师">
  <a:themeElements>
    <a:clrScheme name="药剂师">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药剂师">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药剂师">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Apothecary</Template>
  <TotalTime>1674</TotalTime>
  <Words>11483</Words>
  <Application>Microsoft Office PowerPoint</Application>
  <PresentationFormat>全屏显示(16:9)</PresentationFormat>
  <Paragraphs>264</Paragraphs>
  <Slides>35</Slides>
  <Notes>35</Notes>
  <HiddenSlides>0</HiddenSlides>
  <MMClips>0</MMClips>
  <ScaleCrop>false</ScaleCrop>
  <HeadingPairs>
    <vt:vector size="6" baseType="variant">
      <vt:variant>
        <vt:lpstr>已用的字体</vt:lpstr>
      </vt:variant>
      <vt:variant>
        <vt:i4>8</vt:i4>
      </vt:variant>
      <vt:variant>
        <vt:lpstr>主题</vt:lpstr>
      </vt:variant>
      <vt:variant>
        <vt:i4>3</vt:i4>
      </vt:variant>
      <vt:variant>
        <vt:lpstr>幻灯片标题</vt:lpstr>
      </vt:variant>
      <vt:variant>
        <vt:i4>35</vt:i4>
      </vt:variant>
    </vt:vector>
  </HeadingPairs>
  <TitlesOfParts>
    <vt:vector size="46" baseType="lpstr">
      <vt:lpstr>华文新魏</vt:lpstr>
      <vt:lpstr>华文中宋</vt:lpstr>
      <vt:lpstr>微软雅黑</vt:lpstr>
      <vt:lpstr>Arial</vt:lpstr>
      <vt:lpstr>Book Antiqua</vt:lpstr>
      <vt:lpstr>Calibri</vt:lpstr>
      <vt:lpstr>Century Gothic</vt:lpstr>
      <vt:lpstr>Wingdings</vt:lpstr>
      <vt:lpstr>药剂师</vt:lpstr>
      <vt:lpstr>自定义设计方案</vt:lpstr>
      <vt:lpstr>1_自定义设计方案</vt:lpstr>
      <vt:lpstr>PowerPoint 演示文稿</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China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现代物流学</dc:title>
  <dc:creator>User</dc:creator>
  <cp:lastModifiedBy>Administrator</cp:lastModifiedBy>
  <cp:revision>324</cp:revision>
  <dcterms:created xsi:type="dcterms:W3CDTF">2020-06-29T06:29:00Z</dcterms:created>
  <dcterms:modified xsi:type="dcterms:W3CDTF">2020-10-17T00:36:27Z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