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theme/themeOverride1.xml" ContentType="application/vnd.openxmlformats-officedocument.themeOverrid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22"/>
  </p:notesMasterIdLst>
  <p:sldIdLst>
    <p:sldId id="256" r:id="rId2"/>
    <p:sldId id="695" r:id="rId3"/>
    <p:sldId id="700" r:id="rId4"/>
    <p:sldId id="701" r:id="rId5"/>
    <p:sldId id="702" r:id="rId6"/>
    <p:sldId id="703" r:id="rId7"/>
    <p:sldId id="705" r:id="rId8"/>
    <p:sldId id="720" r:id="rId9"/>
    <p:sldId id="721" r:id="rId10"/>
    <p:sldId id="722" r:id="rId11"/>
    <p:sldId id="723" r:id="rId12"/>
    <p:sldId id="724" r:id="rId13"/>
    <p:sldId id="725" r:id="rId14"/>
    <p:sldId id="719" r:id="rId15"/>
    <p:sldId id="706" r:id="rId16"/>
    <p:sldId id="707" r:id="rId17"/>
    <p:sldId id="708" r:id="rId18"/>
    <p:sldId id="709" r:id="rId19"/>
    <p:sldId id="710" r:id="rId20"/>
    <p:sldId id="711" r:id="rId21"/>
  </p:sldIdLst>
  <p:sldSz cx="12192000" cy="6858000"/>
  <p:notesSz cx="6858000" cy="9144000"/>
  <p:custDataLst>
    <p:tags r:id="rId23"/>
  </p:custDataLst>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482">
          <p15:clr>
            <a:srgbClr val="A4A3A4"/>
          </p15:clr>
        </p15:guide>
        <p15:guide id="2" orient="horz" pos="967">
          <p15:clr>
            <a:srgbClr val="A4A3A4"/>
          </p15:clr>
        </p15:guide>
        <p15:guide id="3" orient="horz" pos="4065">
          <p15:clr>
            <a:srgbClr val="A4A3A4"/>
          </p15:clr>
        </p15:guide>
        <p15:guide id="4" pos="3831">
          <p15:clr>
            <a:srgbClr val="A4A3A4"/>
          </p15:clr>
        </p15:guide>
        <p15:guide id="5" pos="436">
          <p15:clr>
            <a:srgbClr val="A4A3A4"/>
          </p15:clr>
        </p15:guide>
        <p15:guide id="6" pos="7264">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637" autoAdjust="0"/>
    <p:restoredTop sz="94660"/>
  </p:normalViewPr>
  <p:slideViewPr>
    <p:cSldViewPr snapToGrid="0" showGuides="1">
      <p:cViewPr varScale="1">
        <p:scale>
          <a:sx n="68" d="100"/>
          <a:sy n="68" d="100"/>
        </p:scale>
        <p:origin x="588" y="72"/>
      </p:cViewPr>
      <p:guideLst>
        <p:guide orient="horz" pos="2482"/>
        <p:guide orient="horz" pos="967"/>
        <p:guide orient="horz" pos="4065"/>
        <p:guide pos="3831"/>
        <p:guide pos="436"/>
        <p:guide pos="7264"/>
      </p:guideLst>
    </p:cSldViewPr>
  </p:slideViewPr>
  <p:notesTextViewPr>
    <p:cViewPr>
      <p:scale>
        <a:sx n="1" d="1"/>
        <a:sy n="1" d="1"/>
      </p:scale>
      <p:origin x="0" y="0"/>
    </p:cViewPr>
  </p:notesTextViewPr>
  <p:sorterViewPr>
    <p:cViewPr>
      <p:scale>
        <a:sx n="139" d="100"/>
        <a:sy n="139"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gs" Target="tags/tag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0B95DA7-C378-4EA6-96C8-9729AD8A43DD}" type="datetimeFigureOut">
              <a:rPr lang="zh-CN" altLang="en-US" smtClean="0"/>
              <a:t>2020/9/19</a:t>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4D398E3-16CD-4F8A-A268-FE366D8E7381}" type="slidenum">
              <a:rPr lang="zh-CN" altLang="en-US" smtClean="0"/>
              <a:t>‹#›</a:t>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1</a:t>
            </a:fld>
            <a:endParaRPr lang="zh-CN" alt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10</a:t>
            </a:fld>
            <a:endParaRPr lang="zh-CN" altLang="en-US"/>
          </a:p>
        </p:txBody>
      </p:sp>
    </p:spTree>
    <p:extLst>
      <p:ext uri="{BB962C8B-B14F-4D97-AF65-F5344CB8AC3E}">
        <p14:creationId xmlns:p14="http://schemas.microsoft.com/office/powerpoint/2010/main" val="354514608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11</a:t>
            </a:fld>
            <a:endParaRPr lang="zh-CN" altLang="en-US"/>
          </a:p>
        </p:txBody>
      </p:sp>
    </p:spTree>
    <p:extLst>
      <p:ext uri="{BB962C8B-B14F-4D97-AF65-F5344CB8AC3E}">
        <p14:creationId xmlns:p14="http://schemas.microsoft.com/office/powerpoint/2010/main" val="348511742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12</a:t>
            </a:fld>
            <a:endParaRPr lang="zh-CN" altLang="en-US"/>
          </a:p>
        </p:txBody>
      </p:sp>
    </p:spTree>
    <p:extLst>
      <p:ext uri="{BB962C8B-B14F-4D97-AF65-F5344CB8AC3E}">
        <p14:creationId xmlns:p14="http://schemas.microsoft.com/office/powerpoint/2010/main" val="298860678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13</a:t>
            </a:fld>
            <a:endParaRPr lang="zh-CN" altLang="en-US"/>
          </a:p>
        </p:txBody>
      </p:sp>
    </p:spTree>
    <p:extLst>
      <p:ext uri="{BB962C8B-B14F-4D97-AF65-F5344CB8AC3E}">
        <p14:creationId xmlns:p14="http://schemas.microsoft.com/office/powerpoint/2010/main" val="259595060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14</a:t>
            </a:fld>
            <a:endParaRPr lang="zh-CN" altLang="en-US"/>
          </a:p>
        </p:txBody>
      </p:sp>
    </p:spTree>
    <p:extLst>
      <p:ext uri="{BB962C8B-B14F-4D97-AF65-F5344CB8AC3E}">
        <p14:creationId xmlns:p14="http://schemas.microsoft.com/office/powerpoint/2010/main" val="20981426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15</a:t>
            </a:fld>
            <a:endParaRPr lang="zh-CN" altLang="en-US"/>
          </a:p>
        </p:txBody>
      </p:sp>
    </p:spTree>
    <p:extLst>
      <p:ext uri="{BB962C8B-B14F-4D97-AF65-F5344CB8AC3E}">
        <p14:creationId xmlns:p14="http://schemas.microsoft.com/office/powerpoint/2010/main" val="316848924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16</a:t>
            </a:fld>
            <a:endParaRPr lang="zh-CN" altLang="en-US"/>
          </a:p>
        </p:txBody>
      </p:sp>
    </p:spTree>
    <p:extLst>
      <p:ext uri="{BB962C8B-B14F-4D97-AF65-F5344CB8AC3E}">
        <p14:creationId xmlns:p14="http://schemas.microsoft.com/office/powerpoint/2010/main" val="293368104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17</a:t>
            </a:fld>
            <a:endParaRPr lang="zh-CN" altLang="en-US"/>
          </a:p>
        </p:txBody>
      </p:sp>
    </p:spTree>
    <p:extLst>
      <p:ext uri="{BB962C8B-B14F-4D97-AF65-F5344CB8AC3E}">
        <p14:creationId xmlns:p14="http://schemas.microsoft.com/office/powerpoint/2010/main" val="349811413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18</a:t>
            </a:fld>
            <a:endParaRPr lang="zh-CN" altLang="en-US"/>
          </a:p>
        </p:txBody>
      </p:sp>
    </p:spTree>
    <p:extLst>
      <p:ext uri="{BB962C8B-B14F-4D97-AF65-F5344CB8AC3E}">
        <p14:creationId xmlns:p14="http://schemas.microsoft.com/office/powerpoint/2010/main" val="240592341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19</a:t>
            </a:fld>
            <a:endParaRPr lang="zh-CN" altLang="en-US"/>
          </a:p>
        </p:txBody>
      </p:sp>
    </p:spTree>
    <p:extLst>
      <p:ext uri="{BB962C8B-B14F-4D97-AF65-F5344CB8AC3E}">
        <p14:creationId xmlns:p14="http://schemas.microsoft.com/office/powerpoint/2010/main" val="177736337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2</a:t>
            </a:fld>
            <a:endParaRPr lang="zh-CN" altLang="en-US"/>
          </a:p>
        </p:txBody>
      </p:sp>
    </p:spTree>
    <p:extLst>
      <p:ext uri="{BB962C8B-B14F-4D97-AF65-F5344CB8AC3E}">
        <p14:creationId xmlns:p14="http://schemas.microsoft.com/office/powerpoint/2010/main" val="1373061300"/>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20</a:t>
            </a:fld>
            <a:endParaRPr lang="zh-CN" altLang="en-US"/>
          </a:p>
        </p:txBody>
      </p:sp>
    </p:spTree>
    <p:extLst>
      <p:ext uri="{BB962C8B-B14F-4D97-AF65-F5344CB8AC3E}">
        <p14:creationId xmlns:p14="http://schemas.microsoft.com/office/powerpoint/2010/main" val="410543448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3</a:t>
            </a:fld>
            <a:endParaRPr lang="zh-CN" altLang="en-US"/>
          </a:p>
        </p:txBody>
      </p:sp>
    </p:spTree>
    <p:extLst>
      <p:ext uri="{BB962C8B-B14F-4D97-AF65-F5344CB8AC3E}">
        <p14:creationId xmlns:p14="http://schemas.microsoft.com/office/powerpoint/2010/main" val="27345995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4</a:t>
            </a:fld>
            <a:endParaRPr lang="zh-CN" altLang="en-US"/>
          </a:p>
        </p:txBody>
      </p:sp>
    </p:spTree>
    <p:extLst>
      <p:ext uri="{BB962C8B-B14F-4D97-AF65-F5344CB8AC3E}">
        <p14:creationId xmlns:p14="http://schemas.microsoft.com/office/powerpoint/2010/main" val="343921902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5</a:t>
            </a:fld>
            <a:endParaRPr lang="zh-CN" altLang="en-US"/>
          </a:p>
        </p:txBody>
      </p:sp>
    </p:spTree>
    <p:extLst>
      <p:ext uri="{BB962C8B-B14F-4D97-AF65-F5344CB8AC3E}">
        <p14:creationId xmlns:p14="http://schemas.microsoft.com/office/powerpoint/2010/main" val="403924803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6</a:t>
            </a:fld>
            <a:endParaRPr lang="zh-CN" altLang="en-US"/>
          </a:p>
        </p:txBody>
      </p:sp>
    </p:spTree>
    <p:extLst>
      <p:ext uri="{BB962C8B-B14F-4D97-AF65-F5344CB8AC3E}">
        <p14:creationId xmlns:p14="http://schemas.microsoft.com/office/powerpoint/2010/main" val="23660862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7</a:t>
            </a:fld>
            <a:endParaRPr lang="zh-CN" altLang="en-US"/>
          </a:p>
        </p:txBody>
      </p:sp>
    </p:spTree>
    <p:extLst>
      <p:ext uri="{BB962C8B-B14F-4D97-AF65-F5344CB8AC3E}">
        <p14:creationId xmlns:p14="http://schemas.microsoft.com/office/powerpoint/2010/main" val="107807571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8</a:t>
            </a:fld>
            <a:endParaRPr lang="zh-CN" altLang="en-US"/>
          </a:p>
        </p:txBody>
      </p:sp>
    </p:spTree>
    <p:extLst>
      <p:ext uri="{BB962C8B-B14F-4D97-AF65-F5344CB8AC3E}">
        <p14:creationId xmlns:p14="http://schemas.microsoft.com/office/powerpoint/2010/main" val="52172354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9</a:t>
            </a:fld>
            <a:endParaRPr lang="zh-CN" altLang="en-US"/>
          </a:p>
        </p:txBody>
      </p:sp>
    </p:spTree>
    <p:extLst>
      <p:ext uri="{BB962C8B-B14F-4D97-AF65-F5344CB8AC3E}">
        <p14:creationId xmlns:p14="http://schemas.microsoft.com/office/powerpoint/2010/main" val="413668250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自定义版式">
    <p:spTree>
      <p:nvGrpSpPr>
        <p:cNvPr id="1" name=""/>
        <p:cNvGrpSpPr/>
        <p:nvPr/>
      </p:nvGrpSpPr>
      <p:grpSpPr>
        <a:xfrm>
          <a:off x="0" y="0"/>
          <a:ext cx="0" cy="0"/>
          <a:chOff x="0" y="0"/>
          <a:chExt cx="0" cy="0"/>
        </a:xfrm>
      </p:grpSpPr>
      <p:sp>
        <p:nvSpPr>
          <p:cNvPr id="23" name="图片占位符 22"/>
          <p:cNvSpPr>
            <a:spLocks noGrp="1"/>
          </p:cNvSpPr>
          <p:nvPr>
            <p:ph type="pic" sz="quarter" idx="12"/>
          </p:nvPr>
        </p:nvSpPr>
        <p:spPr>
          <a:xfrm>
            <a:off x="10890792" y="3345440"/>
            <a:ext cx="1301207" cy="3069398"/>
          </a:xfrm>
          <a:custGeom>
            <a:avLst/>
            <a:gdLst>
              <a:gd name="connsiteX0" fmla="*/ 1301207 w 1301207"/>
              <a:gd name="connsiteY0" fmla="*/ 0 h 3069398"/>
              <a:gd name="connsiteX1" fmla="*/ 1301207 w 1301207"/>
              <a:gd name="connsiteY1" fmla="*/ 3069398 h 3069398"/>
              <a:gd name="connsiteX2" fmla="*/ 165104 w 1301207"/>
              <a:gd name="connsiteY2" fmla="*/ 1933295 h 3069398"/>
              <a:gd name="connsiteX3" fmla="*/ 165104 w 1301207"/>
              <a:gd name="connsiteY3" fmla="*/ 1136103 h 3069398"/>
              <a:gd name="connsiteX0-1" fmla="*/ 1301207 w 1301207"/>
              <a:gd name="connsiteY0-2" fmla="*/ 0 h 3069398"/>
              <a:gd name="connsiteX1-3" fmla="*/ 1288508 w 1301207"/>
              <a:gd name="connsiteY1-4" fmla="*/ 1251960 h 3069398"/>
              <a:gd name="connsiteX2-5" fmla="*/ 1301207 w 1301207"/>
              <a:gd name="connsiteY2-6" fmla="*/ 3069398 h 3069398"/>
              <a:gd name="connsiteX3-7" fmla="*/ 165104 w 1301207"/>
              <a:gd name="connsiteY3-8" fmla="*/ 1933295 h 3069398"/>
              <a:gd name="connsiteX4" fmla="*/ 165104 w 1301207"/>
              <a:gd name="connsiteY4" fmla="*/ 1136103 h 3069398"/>
              <a:gd name="connsiteX5" fmla="*/ 1301207 w 1301207"/>
              <a:gd name="connsiteY5" fmla="*/ 0 h 3069398"/>
              <a:gd name="connsiteX0-9" fmla="*/ 1288508 w 1379948"/>
              <a:gd name="connsiteY0-10" fmla="*/ 1251960 h 3069398"/>
              <a:gd name="connsiteX1-11" fmla="*/ 1301207 w 1379948"/>
              <a:gd name="connsiteY1-12" fmla="*/ 3069398 h 3069398"/>
              <a:gd name="connsiteX2-13" fmla="*/ 165104 w 1379948"/>
              <a:gd name="connsiteY2-14" fmla="*/ 1933295 h 3069398"/>
              <a:gd name="connsiteX3-15" fmla="*/ 165104 w 1379948"/>
              <a:gd name="connsiteY3-16" fmla="*/ 1136103 h 3069398"/>
              <a:gd name="connsiteX4-17" fmla="*/ 1301207 w 1379948"/>
              <a:gd name="connsiteY4-18" fmla="*/ 0 h 3069398"/>
              <a:gd name="connsiteX5-19" fmla="*/ 1379948 w 1379948"/>
              <a:gd name="connsiteY5-20" fmla="*/ 1343400 h 3069398"/>
              <a:gd name="connsiteX0-21" fmla="*/ 1288508 w 1301207"/>
              <a:gd name="connsiteY0-22" fmla="*/ 1251960 h 3069398"/>
              <a:gd name="connsiteX1-23" fmla="*/ 1301207 w 1301207"/>
              <a:gd name="connsiteY1-24" fmla="*/ 3069398 h 3069398"/>
              <a:gd name="connsiteX2-25" fmla="*/ 165104 w 1301207"/>
              <a:gd name="connsiteY2-26" fmla="*/ 1933295 h 3069398"/>
              <a:gd name="connsiteX3-27" fmla="*/ 165104 w 1301207"/>
              <a:gd name="connsiteY3-28" fmla="*/ 1136103 h 3069398"/>
              <a:gd name="connsiteX4-29" fmla="*/ 1301207 w 1301207"/>
              <a:gd name="connsiteY4-30" fmla="*/ 0 h 3069398"/>
              <a:gd name="connsiteX0-31" fmla="*/ 1301207 w 1301207"/>
              <a:gd name="connsiteY0-32" fmla="*/ 3069398 h 3069398"/>
              <a:gd name="connsiteX1-33" fmla="*/ 165104 w 1301207"/>
              <a:gd name="connsiteY1-34" fmla="*/ 1933295 h 3069398"/>
              <a:gd name="connsiteX2-35" fmla="*/ 165104 w 1301207"/>
              <a:gd name="connsiteY2-36" fmla="*/ 1136103 h 3069398"/>
              <a:gd name="connsiteX3-37" fmla="*/ 1301207 w 1301207"/>
              <a:gd name="connsiteY3-38" fmla="*/ 0 h 3069398"/>
            </a:gdLst>
            <a:ahLst/>
            <a:cxnLst>
              <a:cxn ang="0">
                <a:pos x="connsiteX0-1" y="connsiteY0-2"/>
              </a:cxn>
              <a:cxn ang="0">
                <a:pos x="connsiteX1-3" y="connsiteY1-4"/>
              </a:cxn>
              <a:cxn ang="0">
                <a:pos x="connsiteX2-5" y="connsiteY2-6"/>
              </a:cxn>
              <a:cxn ang="0">
                <a:pos x="connsiteX3-7" y="connsiteY3-8"/>
              </a:cxn>
            </a:cxnLst>
            <a:rect l="l" t="t" r="r" b="b"/>
            <a:pathLst>
              <a:path w="1301207" h="3069398">
                <a:moveTo>
                  <a:pt x="1301207" y="3069398"/>
                </a:moveTo>
                <a:lnTo>
                  <a:pt x="165104" y="1933295"/>
                </a:lnTo>
                <a:cubicBezTo>
                  <a:pt x="-55034" y="1713157"/>
                  <a:pt x="-55034" y="1356242"/>
                  <a:pt x="165104" y="1136103"/>
                </a:cubicBezTo>
                <a:lnTo>
                  <a:pt x="1301207" y="0"/>
                </a:lnTo>
              </a:path>
            </a:pathLst>
          </a:custGeom>
          <a:ln w="381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lvl1pPr>
              <a:defRPr lang="zh-CN" altLang="en-US" sz="1800">
                <a:solidFill>
                  <a:schemeClr val="lt1"/>
                </a:solidFill>
              </a:defRPr>
            </a:lvl1pPr>
          </a:lstStyle>
          <a:p>
            <a:pPr marL="0" lvl="0" algn="ctr"/>
            <a:endParaRPr lang="zh-CN" altLang="en-US"/>
          </a:p>
        </p:txBody>
      </p:sp>
      <p:sp>
        <p:nvSpPr>
          <p:cNvPr id="20" name="图片占位符 19"/>
          <p:cNvSpPr>
            <a:spLocks noGrp="1"/>
          </p:cNvSpPr>
          <p:nvPr>
            <p:ph type="pic" sz="quarter" idx="11"/>
          </p:nvPr>
        </p:nvSpPr>
        <p:spPr>
          <a:xfrm>
            <a:off x="8311358" y="142667"/>
            <a:ext cx="3880643" cy="4316073"/>
          </a:xfrm>
          <a:custGeom>
            <a:avLst/>
            <a:gdLst>
              <a:gd name="connsiteX0" fmla="*/ 2158037 w 3880643"/>
              <a:gd name="connsiteY0" fmla="*/ 0 h 4316073"/>
              <a:gd name="connsiteX1" fmla="*/ 2556633 w 3880643"/>
              <a:gd name="connsiteY1" fmla="*/ 165103 h 4316073"/>
              <a:gd name="connsiteX2" fmla="*/ 3880643 w 3880643"/>
              <a:gd name="connsiteY2" fmla="*/ 1489113 h 4316073"/>
              <a:gd name="connsiteX3" fmla="*/ 3880643 w 3880643"/>
              <a:gd name="connsiteY3" fmla="*/ 2826959 h 4316073"/>
              <a:gd name="connsiteX4" fmla="*/ 2556634 w 3880643"/>
              <a:gd name="connsiteY4" fmla="*/ 4150970 h 4316073"/>
              <a:gd name="connsiteX5" fmla="*/ 1759440 w 3880643"/>
              <a:gd name="connsiteY5" fmla="*/ 4150970 h 4316073"/>
              <a:gd name="connsiteX6" fmla="*/ 165104 w 3880643"/>
              <a:gd name="connsiteY6" fmla="*/ 2556633 h 4316073"/>
              <a:gd name="connsiteX7" fmla="*/ 165104 w 3880643"/>
              <a:gd name="connsiteY7" fmla="*/ 1759440 h 4316073"/>
              <a:gd name="connsiteX8" fmla="*/ 1759441 w 3880643"/>
              <a:gd name="connsiteY8" fmla="*/ 165103 h 4316073"/>
              <a:gd name="connsiteX9" fmla="*/ 2158037 w 3880643"/>
              <a:gd name="connsiteY9" fmla="*/ 0 h 43160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3880643" h="4316073">
                <a:moveTo>
                  <a:pt x="2158037" y="0"/>
                </a:moveTo>
                <a:cubicBezTo>
                  <a:pt x="2302301" y="0"/>
                  <a:pt x="2446564" y="55034"/>
                  <a:pt x="2556633" y="165103"/>
                </a:cubicBezTo>
                <a:lnTo>
                  <a:pt x="3880643" y="1489113"/>
                </a:lnTo>
                <a:lnTo>
                  <a:pt x="3880643" y="2826959"/>
                </a:lnTo>
                <a:lnTo>
                  <a:pt x="2556634" y="4150970"/>
                </a:lnTo>
                <a:cubicBezTo>
                  <a:pt x="2336494" y="4371108"/>
                  <a:pt x="1979580" y="4371108"/>
                  <a:pt x="1759440" y="4150970"/>
                </a:cubicBezTo>
                <a:lnTo>
                  <a:pt x="165104" y="2556633"/>
                </a:lnTo>
                <a:cubicBezTo>
                  <a:pt x="-55034" y="2336494"/>
                  <a:pt x="-55034" y="1979579"/>
                  <a:pt x="165104" y="1759440"/>
                </a:cubicBezTo>
                <a:lnTo>
                  <a:pt x="1759441" y="165103"/>
                </a:lnTo>
                <a:cubicBezTo>
                  <a:pt x="1869511" y="55034"/>
                  <a:pt x="2013773" y="0"/>
                  <a:pt x="2158037" y="0"/>
                </a:cubicBezTo>
                <a:close/>
              </a:path>
            </a:pathLst>
          </a:custGeom>
          <a:noFill/>
          <a:ln w="5715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lvl1pPr>
              <a:defRPr lang="zh-CN" altLang="en-US" sz="1800">
                <a:solidFill>
                  <a:schemeClr val="lt1"/>
                </a:solidFill>
              </a:defRPr>
            </a:lvl1pPr>
          </a:lstStyle>
          <a:p>
            <a:pPr marL="0" lvl="0" algn="ctr"/>
            <a:endParaRPr lang="zh-CN" altLang="en-US"/>
          </a:p>
        </p:txBody>
      </p:sp>
      <p:sp>
        <p:nvSpPr>
          <p:cNvPr id="12" name="图片占位符 11"/>
          <p:cNvSpPr>
            <a:spLocks noGrp="1"/>
          </p:cNvSpPr>
          <p:nvPr>
            <p:ph type="pic" sz="quarter" idx="10"/>
          </p:nvPr>
        </p:nvSpPr>
        <p:spPr>
          <a:xfrm>
            <a:off x="5808252" y="1"/>
            <a:ext cx="4163416" cy="1879305"/>
          </a:xfrm>
          <a:custGeom>
            <a:avLst/>
            <a:gdLst>
              <a:gd name="connsiteX0" fmla="*/ 0 w 4163416"/>
              <a:gd name="connsiteY0" fmla="*/ 0 h 1879305"/>
              <a:gd name="connsiteX1" fmla="*/ 4163416 w 4163416"/>
              <a:gd name="connsiteY1" fmla="*/ 0 h 1879305"/>
              <a:gd name="connsiteX2" fmla="*/ 4146874 w 4163416"/>
              <a:gd name="connsiteY2" fmla="*/ 31436 h 1879305"/>
              <a:gd name="connsiteX3" fmla="*/ 4074640 w 4163416"/>
              <a:gd name="connsiteY3" fmla="*/ 119865 h 1879305"/>
              <a:gd name="connsiteX4" fmla="*/ 2480303 w 4163416"/>
              <a:gd name="connsiteY4" fmla="*/ 1714202 h 1879305"/>
              <a:gd name="connsiteX5" fmla="*/ 1683111 w 4163416"/>
              <a:gd name="connsiteY5" fmla="*/ 1714202 h 1879305"/>
              <a:gd name="connsiteX6" fmla="*/ 88774 w 4163416"/>
              <a:gd name="connsiteY6" fmla="*/ 119865 h 1879305"/>
              <a:gd name="connsiteX7" fmla="*/ 16541 w 4163416"/>
              <a:gd name="connsiteY7" fmla="*/ 31436 h 1879305"/>
              <a:gd name="connsiteX0-1" fmla="*/ 0 w 4163416"/>
              <a:gd name="connsiteY0-2" fmla="*/ 1 h 1879306"/>
              <a:gd name="connsiteX1-3" fmla="*/ 2002248 w 4163416"/>
              <a:gd name="connsiteY1-4" fmla="*/ 0 h 1879306"/>
              <a:gd name="connsiteX2-5" fmla="*/ 4163416 w 4163416"/>
              <a:gd name="connsiteY2-6" fmla="*/ 1 h 1879306"/>
              <a:gd name="connsiteX3-7" fmla="*/ 4146874 w 4163416"/>
              <a:gd name="connsiteY3-8" fmla="*/ 31437 h 1879306"/>
              <a:gd name="connsiteX4-9" fmla="*/ 4074640 w 4163416"/>
              <a:gd name="connsiteY4-10" fmla="*/ 119866 h 1879306"/>
              <a:gd name="connsiteX5-11" fmla="*/ 2480303 w 4163416"/>
              <a:gd name="connsiteY5-12" fmla="*/ 1714203 h 1879306"/>
              <a:gd name="connsiteX6-13" fmla="*/ 1683111 w 4163416"/>
              <a:gd name="connsiteY6-14" fmla="*/ 1714203 h 1879306"/>
              <a:gd name="connsiteX7-15" fmla="*/ 88774 w 4163416"/>
              <a:gd name="connsiteY7-16" fmla="*/ 119866 h 1879306"/>
              <a:gd name="connsiteX8" fmla="*/ 16541 w 4163416"/>
              <a:gd name="connsiteY8" fmla="*/ 31437 h 1879306"/>
              <a:gd name="connsiteX9" fmla="*/ 0 w 4163416"/>
              <a:gd name="connsiteY9" fmla="*/ 1 h 1879306"/>
              <a:gd name="connsiteX0-17" fmla="*/ 2002248 w 4163416"/>
              <a:gd name="connsiteY0-18" fmla="*/ 0 h 1879306"/>
              <a:gd name="connsiteX1-19" fmla="*/ 4163416 w 4163416"/>
              <a:gd name="connsiteY1-20" fmla="*/ 1 h 1879306"/>
              <a:gd name="connsiteX2-21" fmla="*/ 4146874 w 4163416"/>
              <a:gd name="connsiteY2-22" fmla="*/ 31437 h 1879306"/>
              <a:gd name="connsiteX3-23" fmla="*/ 4074640 w 4163416"/>
              <a:gd name="connsiteY3-24" fmla="*/ 119866 h 1879306"/>
              <a:gd name="connsiteX4-25" fmla="*/ 2480303 w 4163416"/>
              <a:gd name="connsiteY4-26" fmla="*/ 1714203 h 1879306"/>
              <a:gd name="connsiteX5-27" fmla="*/ 1683111 w 4163416"/>
              <a:gd name="connsiteY5-28" fmla="*/ 1714203 h 1879306"/>
              <a:gd name="connsiteX6-29" fmla="*/ 88774 w 4163416"/>
              <a:gd name="connsiteY6-30" fmla="*/ 119866 h 1879306"/>
              <a:gd name="connsiteX7-31" fmla="*/ 16541 w 4163416"/>
              <a:gd name="connsiteY7-32" fmla="*/ 31437 h 1879306"/>
              <a:gd name="connsiteX8-33" fmla="*/ 0 w 4163416"/>
              <a:gd name="connsiteY8-34" fmla="*/ 1 h 1879306"/>
              <a:gd name="connsiteX9-35" fmla="*/ 2093688 w 4163416"/>
              <a:gd name="connsiteY9-36" fmla="*/ 91440 h 1879306"/>
              <a:gd name="connsiteX0-37" fmla="*/ 2002248 w 4163416"/>
              <a:gd name="connsiteY0-38" fmla="*/ 0 h 1879306"/>
              <a:gd name="connsiteX1-39" fmla="*/ 4163416 w 4163416"/>
              <a:gd name="connsiteY1-40" fmla="*/ 1 h 1879306"/>
              <a:gd name="connsiteX2-41" fmla="*/ 4146874 w 4163416"/>
              <a:gd name="connsiteY2-42" fmla="*/ 31437 h 1879306"/>
              <a:gd name="connsiteX3-43" fmla="*/ 4074640 w 4163416"/>
              <a:gd name="connsiteY3-44" fmla="*/ 119866 h 1879306"/>
              <a:gd name="connsiteX4-45" fmla="*/ 2480303 w 4163416"/>
              <a:gd name="connsiteY4-46" fmla="*/ 1714203 h 1879306"/>
              <a:gd name="connsiteX5-47" fmla="*/ 1683111 w 4163416"/>
              <a:gd name="connsiteY5-48" fmla="*/ 1714203 h 1879306"/>
              <a:gd name="connsiteX6-49" fmla="*/ 88774 w 4163416"/>
              <a:gd name="connsiteY6-50" fmla="*/ 119866 h 1879306"/>
              <a:gd name="connsiteX7-51" fmla="*/ 16541 w 4163416"/>
              <a:gd name="connsiteY7-52" fmla="*/ 31437 h 1879306"/>
              <a:gd name="connsiteX8-53" fmla="*/ 0 w 4163416"/>
              <a:gd name="connsiteY8-54" fmla="*/ 1 h 1879306"/>
              <a:gd name="connsiteX0-55" fmla="*/ 4163416 w 4163416"/>
              <a:gd name="connsiteY0-56" fmla="*/ 0 h 1879305"/>
              <a:gd name="connsiteX1-57" fmla="*/ 4146874 w 4163416"/>
              <a:gd name="connsiteY1-58" fmla="*/ 31436 h 1879305"/>
              <a:gd name="connsiteX2-59" fmla="*/ 4074640 w 4163416"/>
              <a:gd name="connsiteY2-60" fmla="*/ 119865 h 1879305"/>
              <a:gd name="connsiteX3-61" fmla="*/ 2480303 w 4163416"/>
              <a:gd name="connsiteY3-62" fmla="*/ 1714202 h 1879305"/>
              <a:gd name="connsiteX4-63" fmla="*/ 1683111 w 4163416"/>
              <a:gd name="connsiteY4-64" fmla="*/ 1714202 h 1879305"/>
              <a:gd name="connsiteX5-65" fmla="*/ 88774 w 4163416"/>
              <a:gd name="connsiteY5-66" fmla="*/ 119865 h 1879305"/>
              <a:gd name="connsiteX6-67" fmla="*/ 16541 w 4163416"/>
              <a:gd name="connsiteY6-68" fmla="*/ 31436 h 1879305"/>
              <a:gd name="connsiteX7-69" fmla="*/ 0 w 4163416"/>
              <a:gd name="connsiteY7-70" fmla="*/ 0 h 1879305"/>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 ang="0">
                <a:pos x="connsiteX7-15" y="connsiteY7-16"/>
              </a:cxn>
            </a:cxnLst>
            <a:rect l="l" t="t" r="r" b="b"/>
            <a:pathLst>
              <a:path w="4163416" h="1879305">
                <a:moveTo>
                  <a:pt x="4163416" y="0"/>
                </a:moveTo>
                <a:lnTo>
                  <a:pt x="4146874" y="31436"/>
                </a:lnTo>
                <a:cubicBezTo>
                  <a:pt x="4126236" y="62693"/>
                  <a:pt x="4102157" y="92348"/>
                  <a:pt x="4074640" y="119865"/>
                </a:cubicBezTo>
                <a:lnTo>
                  <a:pt x="2480303" y="1714202"/>
                </a:lnTo>
                <a:cubicBezTo>
                  <a:pt x="2260165" y="1934340"/>
                  <a:pt x="1903250" y="1934340"/>
                  <a:pt x="1683111" y="1714202"/>
                </a:cubicBezTo>
                <a:lnTo>
                  <a:pt x="88774" y="119865"/>
                </a:lnTo>
                <a:cubicBezTo>
                  <a:pt x="61257" y="92348"/>
                  <a:pt x="37179" y="62693"/>
                  <a:pt x="16541" y="31436"/>
                </a:cubicBezTo>
                <a:lnTo>
                  <a:pt x="0" y="0"/>
                </a:lnTo>
              </a:path>
            </a:pathLst>
          </a:custGeom>
          <a:noFill/>
          <a:ln w="381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lvl1pPr>
              <a:defRPr lang="zh-CN" altLang="en-US" sz="1800">
                <a:solidFill>
                  <a:schemeClr val="lt1"/>
                </a:solidFill>
              </a:defRPr>
            </a:lvl1pPr>
          </a:lstStyle>
          <a:p>
            <a:pPr marL="0" lvl="0" algn="ctr"/>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日期占位符 2"/>
          <p:cNvSpPr>
            <a:spLocks noGrp="1"/>
          </p:cNvSpPr>
          <p:nvPr>
            <p:ph type="dt" sz="half" idx="10"/>
          </p:nvPr>
        </p:nvSpPr>
        <p:spPr/>
        <p:txBody>
          <a:bodyPr/>
          <a:lstStyle/>
          <a:p>
            <a:fld id="{B1DC28D3-987D-401E-95A8-72784AD93D33}" type="datetimeFigureOut">
              <a:rPr lang="zh-CN" altLang="en-US" smtClean="0"/>
              <a:t>2020/9/19</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FF7A4A5A-5C6D-4E6F-81A3-06DF189A7A65}" type="slidenum">
              <a:rPr lang="zh-CN" altLang="en-US" smtClean="0"/>
              <a:t>‹#›</a:t>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6_自定义版式">
    <p:spTree>
      <p:nvGrpSpPr>
        <p:cNvPr id="1" name=""/>
        <p:cNvGrpSpPr/>
        <p:nvPr/>
      </p:nvGrpSpPr>
      <p:grpSpPr>
        <a:xfrm>
          <a:off x="0" y="0"/>
          <a:ext cx="0" cy="0"/>
          <a:chOff x="0" y="0"/>
          <a:chExt cx="0" cy="0"/>
        </a:xfrm>
      </p:grpSpPr>
      <p:sp>
        <p:nvSpPr>
          <p:cNvPr id="13" name="图片占位符 12"/>
          <p:cNvSpPr>
            <a:spLocks noGrp="1"/>
          </p:cNvSpPr>
          <p:nvPr>
            <p:ph type="pic" sz="quarter" idx="10"/>
          </p:nvPr>
        </p:nvSpPr>
        <p:spPr>
          <a:xfrm>
            <a:off x="1295495" y="1716603"/>
            <a:ext cx="4262993" cy="4262992"/>
          </a:xfrm>
          <a:custGeom>
            <a:avLst/>
            <a:gdLst>
              <a:gd name="connsiteX0" fmla="*/ 2187077 w 4262993"/>
              <a:gd name="connsiteY0" fmla="*/ 0 h 4262992"/>
              <a:gd name="connsiteX1" fmla="*/ 2323431 w 4262993"/>
              <a:gd name="connsiteY1" fmla="*/ 56479 h 4262992"/>
              <a:gd name="connsiteX2" fmla="*/ 4206514 w 4262993"/>
              <a:gd name="connsiteY2" fmla="*/ 1939563 h 4262992"/>
              <a:gd name="connsiteX3" fmla="*/ 4206514 w 4262993"/>
              <a:gd name="connsiteY3" fmla="*/ 2212270 h 4262992"/>
              <a:gd name="connsiteX4" fmla="*/ 2212271 w 4262993"/>
              <a:gd name="connsiteY4" fmla="*/ 4206513 h 4262992"/>
              <a:gd name="connsiteX5" fmla="*/ 1939564 w 4262993"/>
              <a:gd name="connsiteY5" fmla="*/ 4206513 h 4262992"/>
              <a:gd name="connsiteX6" fmla="*/ 56480 w 4262993"/>
              <a:gd name="connsiteY6" fmla="*/ 2323430 h 4262992"/>
              <a:gd name="connsiteX7" fmla="*/ 56480 w 4262993"/>
              <a:gd name="connsiteY7" fmla="*/ 2050723 h 4262992"/>
              <a:gd name="connsiteX8" fmla="*/ 2050724 w 4262993"/>
              <a:gd name="connsiteY8" fmla="*/ 56479 h 4262992"/>
              <a:gd name="connsiteX9" fmla="*/ 2187077 w 4262993"/>
              <a:gd name="connsiteY9" fmla="*/ 0 h 42629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262993" h="4262992">
                <a:moveTo>
                  <a:pt x="2187077" y="0"/>
                </a:moveTo>
                <a:cubicBezTo>
                  <a:pt x="2236427" y="0"/>
                  <a:pt x="2285777" y="18826"/>
                  <a:pt x="2323431" y="56479"/>
                </a:cubicBezTo>
                <a:lnTo>
                  <a:pt x="4206514" y="1939563"/>
                </a:lnTo>
                <a:cubicBezTo>
                  <a:pt x="4281820" y="2014869"/>
                  <a:pt x="4281820" y="2136963"/>
                  <a:pt x="4206514" y="2212270"/>
                </a:cubicBezTo>
                <a:lnTo>
                  <a:pt x="2212271" y="4206513"/>
                </a:lnTo>
                <a:cubicBezTo>
                  <a:pt x="2136964" y="4281819"/>
                  <a:pt x="2014870" y="4281819"/>
                  <a:pt x="1939564" y="4206513"/>
                </a:cubicBezTo>
                <a:lnTo>
                  <a:pt x="56480" y="2323430"/>
                </a:lnTo>
                <a:cubicBezTo>
                  <a:pt x="-18826" y="2248123"/>
                  <a:pt x="-18826" y="2126029"/>
                  <a:pt x="56480" y="2050723"/>
                </a:cubicBezTo>
                <a:lnTo>
                  <a:pt x="2050724" y="56479"/>
                </a:lnTo>
                <a:cubicBezTo>
                  <a:pt x="2088377" y="18826"/>
                  <a:pt x="2137727" y="0"/>
                  <a:pt x="2187077" y="0"/>
                </a:cubicBezTo>
                <a:close/>
              </a:path>
            </a:pathLst>
          </a:custGeom>
        </p:spPr>
        <p:txBody>
          <a:bodyPr wrap="square">
            <a:noAutofit/>
          </a:bodyPr>
          <a:lstStyle/>
          <a:p>
            <a:endParaRPr lang="zh-CN" altLang="en-US"/>
          </a:p>
        </p:txBody>
      </p:sp>
      <p:sp>
        <p:nvSpPr>
          <p:cNvPr id="14" name="图片占位符 13"/>
          <p:cNvSpPr>
            <a:spLocks noGrp="1"/>
          </p:cNvSpPr>
          <p:nvPr>
            <p:ph type="pic" sz="quarter" idx="11"/>
          </p:nvPr>
        </p:nvSpPr>
        <p:spPr>
          <a:xfrm>
            <a:off x="5349054" y="2130866"/>
            <a:ext cx="2011319" cy="2011318"/>
          </a:xfrm>
          <a:custGeom>
            <a:avLst/>
            <a:gdLst>
              <a:gd name="connsiteX0" fmla="*/ 1031884 w 2011319"/>
              <a:gd name="connsiteY0" fmla="*/ 0 h 2011318"/>
              <a:gd name="connsiteX1" fmla="*/ 1096217 w 2011319"/>
              <a:gd name="connsiteY1" fmla="*/ 26647 h 2011318"/>
              <a:gd name="connsiteX2" fmla="*/ 1984672 w 2011319"/>
              <a:gd name="connsiteY2" fmla="*/ 915103 h 2011318"/>
              <a:gd name="connsiteX3" fmla="*/ 1984672 w 2011319"/>
              <a:gd name="connsiteY3" fmla="*/ 1043769 h 2011318"/>
              <a:gd name="connsiteX4" fmla="*/ 1043770 w 2011319"/>
              <a:gd name="connsiteY4" fmla="*/ 1984671 h 2011318"/>
              <a:gd name="connsiteX5" fmla="*/ 915104 w 2011319"/>
              <a:gd name="connsiteY5" fmla="*/ 1984671 h 2011318"/>
              <a:gd name="connsiteX6" fmla="*/ 26648 w 2011319"/>
              <a:gd name="connsiteY6" fmla="*/ 1096215 h 2011318"/>
              <a:gd name="connsiteX7" fmla="*/ 26648 w 2011319"/>
              <a:gd name="connsiteY7" fmla="*/ 967549 h 2011318"/>
              <a:gd name="connsiteX8" fmla="*/ 967550 w 2011319"/>
              <a:gd name="connsiteY8" fmla="*/ 26647 h 2011318"/>
              <a:gd name="connsiteX9" fmla="*/ 1031884 w 2011319"/>
              <a:gd name="connsiteY9" fmla="*/ 0 h 20113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011319" h="2011318">
                <a:moveTo>
                  <a:pt x="1031884" y="0"/>
                </a:moveTo>
                <a:cubicBezTo>
                  <a:pt x="1055168" y="0"/>
                  <a:pt x="1078452" y="8882"/>
                  <a:pt x="1096217" y="26647"/>
                </a:cubicBezTo>
                <a:lnTo>
                  <a:pt x="1984672" y="915103"/>
                </a:lnTo>
                <a:cubicBezTo>
                  <a:pt x="2020202" y="950633"/>
                  <a:pt x="2020202" y="1008239"/>
                  <a:pt x="1984672" y="1043769"/>
                </a:cubicBezTo>
                <a:lnTo>
                  <a:pt x="1043770" y="1984671"/>
                </a:lnTo>
                <a:cubicBezTo>
                  <a:pt x="1008240" y="2020201"/>
                  <a:pt x="950634" y="2020201"/>
                  <a:pt x="915104" y="1984671"/>
                </a:cubicBezTo>
                <a:lnTo>
                  <a:pt x="26648" y="1096215"/>
                </a:lnTo>
                <a:cubicBezTo>
                  <a:pt x="-8882" y="1060685"/>
                  <a:pt x="-8882" y="1003079"/>
                  <a:pt x="26648" y="967549"/>
                </a:cubicBezTo>
                <a:lnTo>
                  <a:pt x="967550" y="26647"/>
                </a:lnTo>
                <a:cubicBezTo>
                  <a:pt x="985315" y="8882"/>
                  <a:pt x="1008599" y="0"/>
                  <a:pt x="1031884" y="0"/>
                </a:cubicBezTo>
                <a:close/>
              </a:path>
            </a:pathLst>
          </a:custGeom>
        </p:spPr>
        <p:txBody>
          <a:bodyPr wrap="square">
            <a:noAutofit/>
          </a:bodyPr>
          <a:lstStyle/>
          <a:p>
            <a:endParaRPr lang="zh-CN" altLang="en-US"/>
          </a:p>
        </p:txBody>
      </p:sp>
      <p:sp>
        <p:nvSpPr>
          <p:cNvPr id="15" name="图片占位符 14"/>
          <p:cNvSpPr>
            <a:spLocks noGrp="1"/>
          </p:cNvSpPr>
          <p:nvPr>
            <p:ph type="pic" sz="quarter" idx="12"/>
          </p:nvPr>
        </p:nvSpPr>
        <p:spPr>
          <a:xfrm>
            <a:off x="4739453" y="4010466"/>
            <a:ext cx="2011319" cy="2011318"/>
          </a:xfrm>
          <a:custGeom>
            <a:avLst/>
            <a:gdLst>
              <a:gd name="connsiteX0" fmla="*/ 1031884 w 2011319"/>
              <a:gd name="connsiteY0" fmla="*/ 0 h 2011318"/>
              <a:gd name="connsiteX1" fmla="*/ 1096217 w 2011319"/>
              <a:gd name="connsiteY1" fmla="*/ 26647 h 2011318"/>
              <a:gd name="connsiteX2" fmla="*/ 1984672 w 2011319"/>
              <a:gd name="connsiteY2" fmla="*/ 915103 h 2011318"/>
              <a:gd name="connsiteX3" fmla="*/ 1984672 w 2011319"/>
              <a:gd name="connsiteY3" fmla="*/ 1043769 h 2011318"/>
              <a:gd name="connsiteX4" fmla="*/ 1043770 w 2011319"/>
              <a:gd name="connsiteY4" fmla="*/ 1984671 h 2011318"/>
              <a:gd name="connsiteX5" fmla="*/ 915104 w 2011319"/>
              <a:gd name="connsiteY5" fmla="*/ 1984671 h 2011318"/>
              <a:gd name="connsiteX6" fmla="*/ 26648 w 2011319"/>
              <a:gd name="connsiteY6" fmla="*/ 1096216 h 2011318"/>
              <a:gd name="connsiteX7" fmla="*/ 26648 w 2011319"/>
              <a:gd name="connsiteY7" fmla="*/ 967549 h 2011318"/>
              <a:gd name="connsiteX8" fmla="*/ 967550 w 2011319"/>
              <a:gd name="connsiteY8" fmla="*/ 26647 h 2011318"/>
              <a:gd name="connsiteX9" fmla="*/ 1031884 w 2011319"/>
              <a:gd name="connsiteY9" fmla="*/ 0 h 20113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011319" h="2011318">
                <a:moveTo>
                  <a:pt x="1031884" y="0"/>
                </a:moveTo>
                <a:cubicBezTo>
                  <a:pt x="1055168" y="0"/>
                  <a:pt x="1078452" y="8882"/>
                  <a:pt x="1096217" y="26647"/>
                </a:cubicBezTo>
                <a:lnTo>
                  <a:pt x="1984672" y="915103"/>
                </a:lnTo>
                <a:cubicBezTo>
                  <a:pt x="2020202" y="950633"/>
                  <a:pt x="2020202" y="1008239"/>
                  <a:pt x="1984672" y="1043769"/>
                </a:cubicBezTo>
                <a:lnTo>
                  <a:pt x="1043770" y="1984671"/>
                </a:lnTo>
                <a:cubicBezTo>
                  <a:pt x="1008240" y="2020201"/>
                  <a:pt x="950634" y="2020201"/>
                  <a:pt x="915104" y="1984671"/>
                </a:cubicBezTo>
                <a:lnTo>
                  <a:pt x="26648" y="1096216"/>
                </a:lnTo>
                <a:cubicBezTo>
                  <a:pt x="-8882" y="1060686"/>
                  <a:pt x="-8882" y="1003079"/>
                  <a:pt x="26648" y="967549"/>
                </a:cubicBezTo>
                <a:lnTo>
                  <a:pt x="967550" y="26647"/>
                </a:lnTo>
                <a:cubicBezTo>
                  <a:pt x="985315" y="8882"/>
                  <a:pt x="1008600" y="0"/>
                  <a:pt x="1031884" y="0"/>
                </a:cubicBezTo>
                <a:close/>
              </a:path>
            </a:pathLst>
          </a:custGeom>
        </p:spPr>
        <p:txBody>
          <a:bodyPr wrap="square">
            <a:noAutofit/>
          </a:bodyPr>
          <a:lstStyle/>
          <a:p>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5_自定义版式">
    <p:spTree>
      <p:nvGrpSpPr>
        <p:cNvPr id="1" name=""/>
        <p:cNvGrpSpPr/>
        <p:nvPr/>
      </p:nvGrpSpPr>
      <p:grpSpPr>
        <a:xfrm>
          <a:off x="0" y="0"/>
          <a:ext cx="0" cy="0"/>
          <a:chOff x="0" y="0"/>
          <a:chExt cx="0" cy="0"/>
        </a:xfrm>
      </p:grpSpPr>
      <p:sp>
        <p:nvSpPr>
          <p:cNvPr id="14" name="图片占位符 13"/>
          <p:cNvSpPr>
            <a:spLocks noGrp="1"/>
          </p:cNvSpPr>
          <p:nvPr>
            <p:ph type="pic" sz="quarter" idx="13"/>
          </p:nvPr>
        </p:nvSpPr>
        <p:spPr>
          <a:xfrm>
            <a:off x="4315366" y="2034973"/>
            <a:ext cx="2093747" cy="1201420"/>
          </a:xfrm>
          <a:custGeom>
            <a:avLst/>
            <a:gdLst>
              <a:gd name="connsiteX0" fmla="*/ 115228 w 2093747"/>
              <a:gd name="connsiteY0" fmla="*/ 0 h 1201420"/>
              <a:gd name="connsiteX1" fmla="*/ 1978519 w 2093747"/>
              <a:gd name="connsiteY1" fmla="*/ 0 h 1201420"/>
              <a:gd name="connsiteX2" fmla="*/ 2093747 w 2093747"/>
              <a:gd name="connsiteY2" fmla="*/ 115228 h 1201420"/>
              <a:gd name="connsiteX3" fmla="*/ 2093747 w 2093747"/>
              <a:gd name="connsiteY3" fmla="*/ 1086192 h 1201420"/>
              <a:gd name="connsiteX4" fmla="*/ 1978519 w 2093747"/>
              <a:gd name="connsiteY4" fmla="*/ 1201420 h 1201420"/>
              <a:gd name="connsiteX5" fmla="*/ 115228 w 2093747"/>
              <a:gd name="connsiteY5" fmla="*/ 1201420 h 1201420"/>
              <a:gd name="connsiteX6" fmla="*/ 0 w 2093747"/>
              <a:gd name="connsiteY6" fmla="*/ 1086192 h 1201420"/>
              <a:gd name="connsiteX7" fmla="*/ 0 w 2093747"/>
              <a:gd name="connsiteY7" fmla="*/ 115228 h 1201420"/>
              <a:gd name="connsiteX8" fmla="*/ 115228 w 2093747"/>
              <a:gd name="connsiteY8" fmla="*/ 0 h 12014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093747" h="1201420">
                <a:moveTo>
                  <a:pt x="115228" y="0"/>
                </a:moveTo>
                <a:lnTo>
                  <a:pt x="1978519" y="0"/>
                </a:lnTo>
                <a:cubicBezTo>
                  <a:pt x="2042158" y="0"/>
                  <a:pt x="2093747" y="51589"/>
                  <a:pt x="2093747" y="115228"/>
                </a:cubicBezTo>
                <a:lnTo>
                  <a:pt x="2093747" y="1086192"/>
                </a:lnTo>
                <a:cubicBezTo>
                  <a:pt x="2093747" y="1149831"/>
                  <a:pt x="2042158" y="1201420"/>
                  <a:pt x="1978519" y="1201420"/>
                </a:cubicBezTo>
                <a:lnTo>
                  <a:pt x="115228" y="1201420"/>
                </a:lnTo>
                <a:cubicBezTo>
                  <a:pt x="51589" y="1201420"/>
                  <a:pt x="0" y="1149831"/>
                  <a:pt x="0" y="1086192"/>
                </a:cubicBezTo>
                <a:lnTo>
                  <a:pt x="0" y="115228"/>
                </a:lnTo>
                <a:cubicBezTo>
                  <a:pt x="0" y="51589"/>
                  <a:pt x="51589" y="0"/>
                  <a:pt x="115228" y="0"/>
                </a:cubicBezTo>
                <a:close/>
              </a:path>
            </a:pathLst>
          </a:custGeom>
        </p:spPr>
        <p:txBody>
          <a:bodyPr wrap="square">
            <a:noAutofit/>
          </a:bodyPr>
          <a:lstStyle/>
          <a:p>
            <a:endParaRPr lang="zh-CN" altLang="en-US"/>
          </a:p>
        </p:txBody>
      </p:sp>
      <p:sp>
        <p:nvSpPr>
          <p:cNvPr id="15" name="图片占位符 14"/>
          <p:cNvSpPr>
            <a:spLocks noGrp="1"/>
          </p:cNvSpPr>
          <p:nvPr>
            <p:ph type="pic" sz="quarter" idx="14"/>
          </p:nvPr>
        </p:nvSpPr>
        <p:spPr>
          <a:xfrm>
            <a:off x="4315366" y="3368473"/>
            <a:ext cx="2093747" cy="2298700"/>
          </a:xfrm>
          <a:custGeom>
            <a:avLst/>
            <a:gdLst>
              <a:gd name="connsiteX0" fmla="*/ 107849 w 2093747"/>
              <a:gd name="connsiteY0" fmla="*/ 0 h 2298700"/>
              <a:gd name="connsiteX1" fmla="*/ 1985898 w 2093747"/>
              <a:gd name="connsiteY1" fmla="*/ 0 h 2298700"/>
              <a:gd name="connsiteX2" fmla="*/ 2093747 w 2093747"/>
              <a:gd name="connsiteY2" fmla="*/ 107849 h 2298700"/>
              <a:gd name="connsiteX3" fmla="*/ 2093747 w 2093747"/>
              <a:gd name="connsiteY3" fmla="*/ 2190851 h 2298700"/>
              <a:gd name="connsiteX4" fmla="*/ 1985898 w 2093747"/>
              <a:gd name="connsiteY4" fmla="*/ 2298700 h 2298700"/>
              <a:gd name="connsiteX5" fmla="*/ 107849 w 2093747"/>
              <a:gd name="connsiteY5" fmla="*/ 2298700 h 2298700"/>
              <a:gd name="connsiteX6" fmla="*/ 0 w 2093747"/>
              <a:gd name="connsiteY6" fmla="*/ 2190851 h 2298700"/>
              <a:gd name="connsiteX7" fmla="*/ 0 w 2093747"/>
              <a:gd name="connsiteY7" fmla="*/ 107849 h 2298700"/>
              <a:gd name="connsiteX8" fmla="*/ 107849 w 2093747"/>
              <a:gd name="connsiteY8" fmla="*/ 0 h 22987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093747" h="2298700">
                <a:moveTo>
                  <a:pt x="107849" y="0"/>
                </a:moveTo>
                <a:lnTo>
                  <a:pt x="1985898" y="0"/>
                </a:lnTo>
                <a:cubicBezTo>
                  <a:pt x="2045461" y="0"/>
                  <a:pt x="2093747" y="48286"/>
                  <a:pt x="2093747" y="107849"/>
                </a:cubicBezTo>
                <a:lnTo>
                  <a:pt x="2093747" y="2190851"/>
                </a:lnTo>
                <a:cubicBezTo>
                  <a:pt x="2093747" y="2250414"/>
                  <a:pt x="2045461" y="2298700"/>
                  <a:pt x="1985898" y="2298700"/>
                </a:cubicBezTo>
                <a:lnTo>
                  <a:pt x="107849" y="2298700"/>
                </a:lnTo>
                <a:cubicBezTo>
                  <a:pt x="48286" y="2298700"/>
                  <a:pt x="0" y="2250414"/>
                  <a:pt x="0" y="2190851"/>
                </a:cubicBezTo>
                <a:lnTo>
                  <a:pt x="0" y="107849"/>
                </a:lnTo>
                <a:cubicBezTo>
                  <a:pt x="0" y="48286"/>
                  <a:pt x="48286" y="0"/>
                  <a:pt x="107849" y="0"/>
                </a:cubicBezTo>
                <a:close/>
              </a:path>
            </a:pathLst>
          </a:custGeom>
        </p:spPr>
        <p:txBody>
          <a:bodyPr wrap="square">
            <a:noAutofit/>
          </a:bodyPr>
          <a:lstStyle/>
          <a:p>
            <a:endParaRPr lang="zh-CN" altLang="en-US"/>
          </a:p>
        </p:txBody>
      </p:sp>
      <p:sp>
        <p:nvSpPr>
          <p:cNvPr id="13" name="图片占位符 12"/>
          <p:cNvSpPr>
            <a:spLocks noGrp="1"/>
          </p:cNvSpPr>
          <p:nvPr>
            <p:ph type="pic" sz="quarter" idx="15"/>
          </p:nvPr>
        </p:nvSpPr>
        <p:spPr>
          <a:xfrm>
            <a:off x="6596436" y="2034973"/>
            <a:ext cx="4773780" cy="3632200"/>
          </a:xfrm>
          <a:custGeom>
            <a:avLst/>
            <a:gdLst>
              <a:gd name="connsiteX0" fmla="*/ 187095 w 4773780"/>
              <a:gd name="connsiteY0" fmla="*/ 0 h 3632200"/>
              <a:gd name="connsiteX1" fmla="*/ 4586685 w 4773780"/>
              <a:gd name="connsiteY1" fmla="*/ 0 h 3632200"/>
              <a:gd name="connsiteX2" fmla="*/ 4773780 w 4773780"/>
              <a:gd name="connsiteY2" fmla="*/ 187095 h 3632200"/>
              <a:gd name="connsiteX3" fmla="*/ 4773780 w 4773780"/>
              <a:gd name="connsiteY3" fmla="*/ 3445105 h 3632200"/>
              <a:gd name="connsiteX4" fmla="*/ 4586685 w 4773780"/>
              <a:gd name="connsiteY4" fmla="*/ 3632200 h 3632200"/>
              <a:gd name="connsiteX5" fmla="*/ 187095 w 4773780"/>
              <a:gd name="connsiteY5" fmla="*/ 3632200 h 3632200"/>
              <a:gd name="connsiteX6" fmla="*/ 0 w 4773780"/>
              <a:gd name="connsiteY6" fmla="*/ 3445105 h 3632200"/>
              <a:gd name="connsiteX7" fmla="*/ 0 w 4773780"/>
              <a:gd name="connsiteY7" fmla="*/ 187095 h 3632200"/>
              <a:gd name="connsiteX8" fmla="*/ 187095 w 4773780"/>
              <a:gd name="connsiteY8" fmla="*/ 0 h 3632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773780" h="3632200">
                <a:moveTo>
                  <a:pt x="187095" y="0"/>
                </a:moveTo>
                <a:lnTo>
                  <a:pt x="4586685" y="0"/>
                </a:lnTo>
                <a:cubicBezTo>
                  <a:pt x="4690015" y="0"/>
                  <a:pt x="4773780" y="83765"/>
                  <a:pt x="4773780" y="187095"/>
                </a:cubicBezTo>
                <a:lnTo>
                  <a:pt x="4773780" y="3445105"/>
                </a:lnTo>
                <a:cubicBezTo>
                  <a:pt x="4773780" y="3548435"/>
                  <a:pt x="4690015" y="3632200"/>
                  <a:pt x="4586685" y="3632200"/>
                </a:cubicBezTo>
                <a:lnTo>
                  <a:pt x="187095" y="3632200"/>
                </a:lnTo>
                <a:cubicBezTo>
                  <a:pt x="83765" y="3632200"/>
                  <a:pt x="0" y="3548435"/>
                  <a:pt x="0" y="3445105"/>
                </a:cubicBezTo>
                <a:lnTo>
                  <a:pt x="0" y="187095"/>
                </a:lnTo>
                <a:cubicBezTo>
                  <a:pt x="0" y="83765"/>
                  <a:pt x="83765" y="0"/>
                  <a:pt x="187095" y="0"/>
                </a:cubicBezTo>
                <a:close/>
              </a:path>
            </a:pathLst>
          </a:custGeom>
        </p:spPr>
        <p:txBody>
          <a:bodyPr wrap="square">
            <a:noAutofit/>
          </a:bodyPr>
          <a:lstStyle/>
          <a:p>
            <a:endParaRPr lang="zh-CN" altLang="en-US"/>
          </a:p>
        </p:txBody>
      </p:sp>
      <p:sp>
        <p:nvSpPr>
          <p:cNvPr id="3" name="日期占位符 2"/>
          <p:cNvSpPr>
            <a:spLocks noGrp="1"/>
          </p:cNvSpPr>
          <p:nvPr>
            <p:ph type="dt" sz="half" idx="10"/>
          </p:nvPr>
        </p:nvSpPr>
        <p:spPr/>
        <p:txBody>
          <a:bodyPr/>
          <a:lstStyle/>
          <a:p>
            <a:fld id="{B1DC28D3-987D-401E-95A8-72784AD93D33}" type="datetimeFigureOut">
              <a:rPr lang="zh-CN" altLang="en-US" smtClean="0"/>
              <a:t>2020/9/19</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FF7A4A5A-5C6D-4E6F-81A3-06DF189A7A65}" type="slidenum">
              <a:rPr lang="zh-CN" altLang="en-US" smtClean="0"/>
              <a:t>‹#›</a:t>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4_自定义版式">
    <p:spTree>
      <p:nvGrpSpPr>
        <p:cNvPr id="1" name=""/>
        <p:cNvGrpSpPr/>
        <p:nvPr/>
      </p:nvGrpSpPr>
      <p:grpSpPr>
        <a:xfrm>
          <a:off x="0" y="0"/>
          <a:ext cx="0" cy="0"/>
          <a:chOff x="0" y="0"/>
          <a:chExt cx="0" cy="0"/>
        </a:xfrm>
      </p:grpSpPr>
      <p:sp>
        <p:nvSpPr>
          <p:cNvPr id="26" name="图片占位符 25"/>
          <p:cNvSpPr>
            <a:spLocks noGrp="1"/>
          </p:cNvSpPr>
          <p:nvPr>
            <p:ph type="pic" sz="quarter" idx="18"/>
          </p:nvPr>
        </p:nvSpPr>
        <p:spPr>
          <a:xfrm>
            <a:off x="9089489" y="3405481"/>
            <a:ext cx="1599710" cy="1599710"/>
          </a:xfrm>
          <a:custGeom>
            <a:avLst/>
            <a:gdLst>
              <a:gd name="connsiteX0" fmla="*/ 799855 w 1599710"/>
              <a:gd name="connsiteY0" fmla="*/ 0 h 1599710"/>
              <a:gd name="connsiteX1" fmla="*/ 947591 w 1599710"/>
              <a:gd name="connsiteY1" fmla="*/ 61194 h 1599710"/>
              <a:gd name="connsiteX2" fmla="*/ 1538516 w 1599710"/>
              <a:gd name="connsiteY2" fmla="*/ 652119 h 1599710"/>
              <a:gd name="connsiteX3" fmla="*/ 1538516 w 1599710"/>
              <a:gd name="connsiteY3" fmla="*/ 947591 h 1599710"/>
              <a:gd name="connsiteX4" fmla="*/ 947591 w 1599710"/>
              <a:gd name="connsiteY4" fmla="*/ 1538516 h 1599710"/>
              <a:gd name="connsiteX5" fmla="*/ 652119 w 1599710"/>
              <a:gd name="connsiteY5" fmla="*/ 1538516 h 1599710"/>
              <a:gd name="connsiteX6" fmla="*/ 61194 w 1599710"/>
              <a:gd name="connsiteY6" fmla="*/ 947591 h 1599710"/>
              <a:gd name="connsiteX7" fmla="*/ 61194 w 1599710"/>
              <a:gd name="connsiteY7" fmla="*/ 652119 h 1599710"/>
              <a:gd name="connsiteX8" fmla="*/ 652119 w 1599710"/>
              <a:gd name="connsiteY8" fmla="*/ 61194 h 1599710"/>
              <a:gd name="connsiteX9" fmla="*/ 799855 w 1599710"/>
              <a:gd name="connsiteY9" fmla="*/ 0 h 15997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99710" h="1599710">
                <a:moveTo>
                  <a:pt x="799855" y="0"/>
                </a:moveTo>
                <a:cubicBezTo>
                  <a:pt x="853325" y="0"/>
                  <a:pt x="906795" y="20398"/>
                  <a:pt x="947591" y="61194"/>
                </a:cubicBezTo>
                <a:lnTo>
                  <a:pt x="1538516" y="652119"/>
                </a:lnTo>
                <a:cubicBezTo>
                  <a:pt x="1620108" y="733712"/>
                  <a:pt x="1620108" y="865999"/>
                  <a:pt x="1538516" y="947591"/>
                </a:cubicBezTo>
                <a:lnTo>
                  <a:pt x="947591" y="1538516"/>
                </a:lnTo>
                <a:cubicBezTo>
                  <a:pt x="865998" y="1620108"/>
                  <a:pt x="733712" y="1620108"/>
                  <a:pt x="652119" y="1538516"/>
                </a:cubicBezTo>
                <a:lnTo>
                  <a:pt x="61194" y="947591"/>
                </a:lnTo>
                <a:cubicBezTo>
                  <a:pt x="-20398" y="865999"/>
                  <a:pt x="-20398" y="733712"/>
                  <a:pt x="61194" y="652119"/>
                </a:cubicBezTo>
                <a:lnTo>
                  <a:pt x="652119" y="61194"/>
                </a:lnTo>
                <a:cubicBezTo>
                  <a:pt x="692916" y="20398"/>
                  <a:pt x="746385" y="0"/>
                  <a:pt x="799855" y="0"/>
                </a:cubicBezTo>
                <a:close/>
              </a:path>
            </a:pathLst>
          </a:custGeom>
        </p:spPr>
        <p:txBody>
          <a:bodyPr wrap="square">
            <a:noAutofit/>
          </a:bodyPr>
          <a:lstStyle/>
          <a:p>
            <a:endParaRPr lang="zh-CN" altLang="en-US"/>
          </a:p>
        </p:txBody>
      </p:sp>
      <p:sp>
        <p:nvSpPr>
          <p:cNvPr id="31" name="图片占位符 30"/>
          <p:cNvSpPr>
            <a:spLocks noGrp="1"/>
          </p:cNvSpPr>
          <p:nvPr>
            <p:ph type="pic" sz="quarter" idx="14"/>
          </p:nvPr>
        </p:nvSpPr>
        <p:spPr>
          <a:xfrm>
            <a:off x="1538935" y="3405481"/>
            <a:ext cx="1599710" cy="1599710"/>
          </a:xfrm>
          <a:custGeom>
            <a:avLst/>
            <a:gdLst>
              <a:gd name="connsiteX0" fmla="*/ 799855 w 1599710"/>
              <a:gd name="connsiteY0" fmla="*/ 0 h 1599710"/>
              <a:gd name="connsiteX1" fmla="*/ 947591 w 1599710"/>
              <a:gd name="connsiteY1" fmla="*/ 61194 h 1599710"/>
              <a:gd name="connsiteX2" fmla="*/ 1538516 w 1599710"/>
              <a:gd name="connsiteY2" fmla="*/ 652119 h 1599710"/>
              <a:gd name="connsiteX3" fmla="*/ 1538516 w 1599710"/>
              <a:gd name="connsiteY3" fmla="*/ 947591 h 1599710"/>
              <a:gd name="connsiteX4" fmla="*/ 947591 w 1599710"/>
              <a:gd name="connsiteY4" fmla="*/ 1538516 h 1599710"/>
              <a:gd name="connsiteX5" fmla="*/ 652119 w 1599710"/>
              <a:gd name="connsiteY5" fmla="*/ 1538516 h 1599710"/>
              <a:gd name="connsiteX6" fmla="*/ 61194 w 1599710"/>
              <a:gd name="connsiteY6" fmla="*/ 947591 h 1599710"/>
              <a:gd name="connsiteX7" fmla="*/ 61194 w 1599710"/>
              <a:gd name="connsiteY7" fmla="*/ 652119 h 1599710"/>
              <a:gd name="connsiteX8" fmla="*/ 652119 w 1599710"/>
              <a:gd name="connsiteY8" fmla="*/ 61194 h 1599710"/>
              <a:gd name="connsiteX9" fmla="*/ 799855 w 1599710"/>
              <a:gd name="connsiteY9" fmla="*/ 0 h 15997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99710" h="1599710">
                <a:moveTo>
                  <a:pt x="799855" y="0"/>
                </a:moveTo>
                <a:cubicBezTo>
                  <a:pt x="853325" y="0"/>
                  <a:pt x="906795" y="20398"/>
                  <a:pt x="947591" y="61194"/>
                </a:cubicBezTo>
                <a:lnTo>
                  <a:pt x="1538516" y="652119"/>
                </a:lnTo>
                <a:cubicBezTo>
                  <a:pt x="1620108" y="733712"/>
                  <a:pt x="1620108" y="865999"/>
                  <a:pt x="1538516" y="947591"/>
                </a:cubicBezTo>
                <a:lnTo>
                  <a:pt x="947591" y="1538516"/>
                </a:lnTo>
                <a:cubicBezTo>
                  <a:pt x="865999" y="1620108"/>
                  <a:pt x="733712" y="1620108"/>
                  <a:pt x="652119" y="1538516"/>
                </a:cubicBezTo>
                <a:lnTo>
                  <a:pt x="61194" y="947591"/>
                </a:lnTo>
                <a:cubicBezTo>
                  <a:pt x="-20398" y="865999"/>
                  <a:pt x="-20398" y="733712"/>
                  <a:pt x="61194" y="652119"/>
                </a:cubicBezTo>
                <a:lnTo>
                  <a:pt x="652119" y="61194"/>
                </a:lnTo>
                <a:cubicBezTo>
                  <a:pt x="692916" y="20398"/>
                  <a:pt x="746385" y="0"/>
                  <a:pt x="799855" y="0"/>
                </a:cubicBezTo>
                <a:close/>
              </a:path>
            </a:pathLst>
          </a:custGeom>
        </p:spPr>
        <p:txBody>
          <a:bodyPr wrap="square">
            <a:noAutofit/>
          </a:bodyPr>
          <a:lstStyle/>
          <a:p>
            <a:endParaRPr lang="zh-CN" altLang="en-US"/>
          </a:p>
        </p:txBody>
      </p:sp>
      <p:sp>
        <p:nvSpPr>
          <p:cNvPr id="32" name="图片占位符 31"/>
          <p:cNvSpPr>
            <a:spLocks noGrp="1"/>
          </p:cNvSpPr>
          <p:nvPr>
            <p:ph type="pic" sz="quarter" idx="15"/>
          </p:nvPr>
        </p:nvSpPr>
        <p:spPr>
          <a:xfrm>
            <a:off x="3426574" y="3405481"/>
            <a:ext cx="1599710" cy="1599710"/>
          </a:xfrm>
          <a:custGeom>
            <a:avLst/>
            <a:gdLst>
              <a:gd name="connsiteX0" fmla="*/ 799855 w 1599710"/>
              <a:gd name="connsiteY0" fmla="*/ 0 h 1599710"/>
              <a:gd name="connsiteX1" fmla="*/ 947591 w 1599710"/>
              <a:gd name="connsiteY1" fmla="*/ 61194 h 1599710"/>
              <a:gd name="connsiteX2" fmla="*/ 1538516 w 1599710"/>
              <a:gd name="connsiteY2" fmla="*/ 652119 h 1599710"/>
              <a:gd name="connsiteX3" fmla="*/ 1538516 w 1599710"/>
              <a:gd name="connsiteY3" fmla="*/ 947591 h 1599710"/>
              <a:gd name="connsiteX4" fmla="*/ 947591 w 1599710"/>
              <a:gd name="connsiteY4" fmla="*/ 1538516 h 1599710"/>
              <a:gd name="connsiteX5" fmla="*/ 652119 w 1599710"/>
              <a:gd name="connsiteY5" fmla="*/ 1538516 h 1599710"/>
              <a:gd name="connsiteX6" fmla="*/ 61194 w 1599710"/>
              <a:gd name="connsiteY6" fmla="*/ 947591 h 1599710"/>
              <a:gd name="connsiteX7" fmla="*/ 61194 w 1599710"/>
              <a:gd name="connsiteY7" fmla="*/ 652119 h 1599710"/>
              <a:gd name="connsiteX8" fmla="*/ 652119 w 1599710"/>
              <a:gd name="connsiteY8" fmla="*/ 61194 h 1599710"/>
              <a:gd name="connsiteX9" fmla="*/ 799855 w 1599710"/>
              <a:gd name="connsiteY9" fmla="*/ 0 h 15997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99710" h="1599710">
                <a:moveTo>
                  <a:pt x="799855" y="0"/>
                </a:moveTo>
                <a:cubicBezTo>
                  <a:pt x="853325" y="0"/>
                  <a:pt x="906795" y="20398"/>
                  <a:pt x="947591" y="61194"/>
                </a:cubicBezTo>
                <a:lnTo>
                  <a:pt x="1538516" y="652119"/>
                </a:lnTo>
                <a:cubicBezTo>
                  <a:pt x="1620108" y="733712"/>
                  <a:pt x="1620108" y="865999"/>
                  <a:pt x="1538516" y="947591"/>
                </a:cubicBezTo>
                <a:lnTo>
                  <a:pt x="947591" y="1538516"/>
                </a:lnTo>
                <a:cubicBezTo>
                  <a:pt x="865999" y="1620108"/>
                  <a:pt x="733712" y="1620108"/>
                  <a:pt x="652119" y="1538516"/>
                </a:cubicBezTo>
                <a:lnTo>
                  <a:pt x="61194" y="947591"/>
                </a:lnTo>
                <a:cubicBezTo>
                  <a:pt x="-20398" y="865999"/>
                  <a:pt x="-20398" y="733712"/>
                  <a:pt x="61194" y="652119"/>
                </a:cubicBezTo>
                <a:lnTo>
                  <a:pt x="652119" y="61194"/>
                </a:lnTo>
                <a:cubicBezTo>
                  <a:pt x="692916" y="20398"/>
                  <a:pt x="746385" y="0"/>
                  <a:pt x="799855" y="0"/>
                </a:cubicBezTo>
                <a:close/>
              </a:path>
            </a:pathLst>
          </a:custGeom>
        </p:spPr>
        <p:txBody>
          <a:bodyPr wrap="square">
            <a:noAutofit/>
          </a:bodyPr>
          <a:lstStyle/>
          <a:p>
            <a:endParaRPr lang="zh-CN" altLang="en-US"/>
          </a:p>
        </p:txBody>
      </p:sp>
      <p:sp>
        <p:nvSpPr>
          <p:cNvPr id="33" name="图片占位符 32"/>
          <p:cNvSpPr>
            <a:spLocks noGrp="1"/>
          </p:cNvSpPr>
          <p:nvPr>
            <p:ph type="pic" sz="quarter" idx="16"/>
          </p:nvPr>
        </p:nvSpPr>
        <p:spPr>
          <a:xfrm>
            <a:off x="5314212" y="3405481"/>
            <a:ext cx="1599710" cy="1599710"/>
          </a:xfrm>
          <a:custGeom>
            <a:avLst/>
            <a:gdLst>
              <a:gd name="connsiteX0" fmla="*/ 799855 w 1599710"/>
              <a:gd name="connsiteY0" fmla="*/ 0 h 1599710"/>
              <a:gd name="connsiteX1" fmla="*/ 947591 w 1599710"/>
              <a:gd name="connsiteY1" fmla="*/ 61194 h 1599710"/>
              <a:gd name="connsiteX2" fmla="*/ 1538516 w 1599710"/>
              <a:gd name="connsiteY2" fmla="*/ 652119 h 1599710"/>
              <a:gd name="connsiteX3" fmla="*/ 1538516 w 1599710"/>
              <a:gd name="connsiteY3" fmla="*/ 947591 h 1599710"/>
              <a:gd name="connsiteX4" fmla="*/ 947591 w 1599710"/>
              <a:gd name="connsiteY4" fmla="*/ 1538516 h 1599710"/>
              <a:gd name="connsiteX5" fmla="*/ 652119 w 1599710"/>
              <a:gd name="connsiteY5" fmla="*/ 1538516 h 1599710"/>
              <a:gd name="connsiteX6" fmla="*/ 61195 w 1599710"/>
              <a:gd name="connsiteY6" fmla="*/ 947591 h 1599710"/>
              <a:gd name="connsiteX7" fmla="*/ 61195 w 1599710"/>
              <a:gd name="connsiteY7" fmla="*/ 652119 h 1599710"/>
              <a:gd name="connsiteX8" fmla="*/ 652119 w 1599710"/>
              <a:gd name="connsiteY8" fmla="*/ 61194 h 1599710"/>
              <a:gd name="connsiteX9" fmla="*/ 799855 w 1599710"/>
              <a:gd name="connsiteY9" fmla="*/ 0 h 15997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99710" h="1599710">
                <a:moveTo>
                  <a:pt x="799855" y="0"/>
                </a:moveTo>
                <a:cubicBezTo>
                  <a:pt x="853325" y="0"/>
                  <a:pt x="906795" y="20398"/>
                  <a:pt x="947591" y="61194"/>
                </a:cubicBezTo>
                <a:lnTo>
                  <a:pt x="1538516" y="652119"/>
                </a:lnTo>
                <a:cubicBezTo>
                  <a:pt x="1620108" y="733712"/>
                  <a:pt x="1620108" y="865999"/>
                  <a:pt x="1538516" y="947591"/>
                </a:cubicBezTo>
                <a:lnTo>
                  <a:pt x="947591" y="1538516"/>
                </a:lnTo>
                <a:cubicBezTo>
                  <a:pt x="865999" y="1620108"/>
                  <a:pt x="733712" y="1620108"/>
                  <a:pt x="652119" y="1538516"/>
                </a:cubicBezTo>
                <a:lnTo>
                  <a:pt x="61195" y="947591"/>
                </a:lnTo>
                <a:cubicBezTo>
                  <a:pt x="-20398" y="865999"/>
                  <a:pt x="-20398" y="733712"/>
                  <a:pt x="61195" y="652119"/>
                </a:cubicBezTo>
                <a:lnTo>
                  <a:pt x="652119" y="61194"/>
                </a:lnTo>
                <a:cubicBezTo>
                  <a:pt x="692916" y="20398"/>
                  <a:pt x="746385" y="0"/>
                  <a:pt x="799855" y="0"/>
                </a:cubicBezTo>
                <a:close/>
              </a:path>
            </a:pathLst>
          </a:custGeom>
        </p:spPr>
        <p:txBody>
          <a:bodyPr wrap="square">
            <a:noAutofit/>
          </a:bodyPr>
          <a:lstStyle/>
          <a:p>
            <a:endParaRPr lang="zh-CN" altLang="en-US"/>
          </a:p>
        </p:txBody>
      </p:sp>
      <p:sp>
        <p:nvSpPr>
          <p:cNvPr id="34" name="图片占位符 33"/>
          <p:cNvSpPr>
            <a:spLocks noGrp="1"/>
          </p:cNvSpPr>
          <p:nvPr>
            <p:ph type="pic" sz="quarter" idx="17"/>
          </p:nvPr>
        </p:nvSpPr>
        <p:spPr>
          <a:xfrm>
            <a:off x="7201851" y="3405481"/>
            <a:ext cx="1599710" cy="1599710"/>
          </a:xfrm>
          <a:custGeom>
            <a:avLst/>
            <a:gdLst>
              <a:gd name="connsiteX0" fmla="*/ 799855 w 1599710"/>
              <a:gd name="connsiteY0" fmla="*/ 0 h 1599710"/>
              <a:gd name="connsiteX1" fmla="*/ 947591 w 1599710"/>
              <a:gd name="connsiteY1" fmla="*/ 61194 h 1599710"/>
              <a:gd name="connsiteX2" fmla="*/ 1538516 w 1599710"/>
              <a:gd name="connsiteY2" fmla="*/ 652119 h 1599710"/>
              <a:gd name="connsiteX3" fmla="*/ 1538516 w 1599710"/>
              <a:gd name="connsiteY3" fmla="*/ 947591 h 1599710"/>
              <a:gd name="connsiteX4" fmla="*/ 947591 w 1599710"/>
              <a:gd name="connsiteY4" fmla="*/ 1538516 h 1599710"/>
              <a:gd name="connsiteX5" fmla="*/ 652119 w 1599710"/>
              <a:gd name="connsiteY5" fmla="*/ 1538516 h 1599710"/>
              <a:gd name="connsiteX6" fmla="*/ 61195 w 1599710"/>
              <a:gd name="connsiteY6" fmla="*/ 947591 h 1599710"/>
              <a:gd name="connsiteX7" fmla="*/ 61195 w 1599710"/>
              <a:gd name="connsiteY7" fmla="*/ 652119 h 1599710"/>
              <a:gd name="connsiteX8" fmla="*/ 652119 w 1599710"/>
              <a:gd name="connsiteY8" fmla="*/ 61194 h 1599710"/>
              <a:gd name="connsiteX9" fmla="*/ 799855 w 1599710"/>
              <a:gd name="connsiteY9" fmla="*/ 0 h 15997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99710" h="1599710">
                <a:moveTo>
                  <a:pt x="799855" y="0"/>
                </a:moveTo>
                <a:cubicBezTo>
                  <a:pt x="853325" y="0"/>
                  <a:pt x="906795" y="20398"/>
                  <a:pt x="947591" y="61194"/>
                </a:cubicBezTo>
                <a:lnTo>
                  <a:pt x="1538516" y="652119"/>
                </a:lnTo>
                <a:cubicBezTo>
                  <a:pt x="1620108" y="733712"/>
                  <a:pt x="1620108" y="865999"/>
                  <a:pt x="1538516" y="947591"/>
                </a:cubicBezTo>
                <a:lnTo>
                  <a:pt x="947591" y="1538516"/>
                </a:lnTo>
                <a:cubicBezTo>
                  <a:pt x="865999" y="1620108"/>
                  <a:pt x="733712" y="1620108"/>
                  <a:pt x="652119" y="1538516"/>
                </a:cubicBezTo>
                <a:lnTo>
                  <a:pt x="61195" y="947591"/>
                </a:lnTo>
                <a:cubicBezTo>
                  <a:pt x="-20398" y="865999"/>
                  <a:pt x="-20398" y="733712"/>
                  <a:pt x="61195" y="652119"/>
                </a:cubicBezTo>
                <a:lnTo>
                  <a:pt x="652119" y="61194"/>
                </a:lnTo>
                <a:cubicBezTo>
                  <a:pt x="692916" y="20398"/>
                  <a:pt x="746385" y="0"/>
                  <a:pt x="799855" y="0"/>
                </a:cubicBezTo>
                <a:close/>
              </a:path>
            </a:pathLst>
          </a:custGeom>
        </p:spPr>
        <p:txBody>
          <a:bodyPr wrap="square">
            <a:noAutofit/>
          </a:bodyPr>
          <a:lstStyle/>
          <a:p>
            <a:endParaRPr lang="zh-CN" altLang="en-US"/>
          </a:p>
        </p:txBody>
      </p:sp>
      <p:sp>
        <p:nvSpPr>
          <p:cNvPr id="27" name="图片占位符 26"/>
          <p:cNvSpPr>
            <a:spLocks noGrp="1"/>
          </p:cNvSpPr>
          <p:nvPr>
            <p:ph type="pic" sz="quarter" idx="10"/>
          </p:nvPr>
        </p:nvSpPr>
        <p:spPr>
          <a:xfrm>
            <a:off x="2461837" y="1675581"/>
            <a:ext cx="1599710" cy="1599710"/>
          </a:xfrm>
          <a:custGeom>
            <a:avLst/>
            <a:gdLst>
              <a:gd name="connsiteX0" fmla="*/ 799855 w 1599710"/>
              <a:gd name="connsiteY0" fmla="*/ 0 h 1599710"/>
              <a:gd name="connsiteX1" fmla="*/ 947591 w 1599710"/>
              <a:gd name="connsiteY1" fmla="*/ 61194 h 1599710"/>
              <a:gd name="connsiteX2" fmla="*/ 1538516 w 1599710"/>
              <a:gd name="connsiteY2" fmla="*/ 652119 h 1599710"/>
              <a:gd name="connsiteX3" fmla="*/ 1538516 w 1599710"/>
              <a:gd name="connsiteY3" fmla="*/ 947591 h 1599710"/>
              <a:gd name="connsiteX4" fmla="*/ 947591 w 1599710"/>
              <a:gd name="connsiteY4" fmla="*/ 1538516 h 1599710"/>
              <a:gd name="connsiteX5" fmla="*/ 652119 w 1599710"/>
              <a:gd name="connsiteY5" fmla="*/ 1538516 h 1599710"/>
              <a:gd name="connsiteX6" fmla="*/ 61194 w 1599710"/>
              <a:gd name="connsiteY6" fmla="*/ 947591 h 1599710"/>
              <a:gd name="connsiteX7" fmla="*/ 61194 w 1599710"/>
              <a:gd name="connsiteY7" fmla="*/ 652119 h 1599710"/>
              <a:gd name="connsiteX8" fmla="*/ 652119 w 1599710"/>
              <a:gd name="connsiteY8" fmla="*/ 61194 h 1599710"/>
              <a:gd name="connsiteX9" fmla="*/ 799855 w 1599710"/>
              <a:gd name="connsiteY9" fmla="*/ 0 h 15997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99710" h="1599710">
                <a:moveTo>
                  <a:pt x="799855" y="0"/>
                </a:moveTo>
                <a:cubicBezTo>
                  <a:pt x="853325" y="0"/>
                  <a:pt x="906795" y="20398"/>
                  <a:pt x="947591" y="61194"/>
                </a:cubicBezTo>
                <a:lnTo>
                  <a:pt x="1538516" y="652119"/>
                </a:lnTo>
                <a:cubicBezTo>
                  <a:pt x="1620108" y="733712"/>
                  <a:pt x="1620108" y="865999"/>
                  <a:pt x="1538516" y="947591"/>
                </a:cubicBezTo>
                <a:lnTo>
                  <a:pt x="947591" y="1538516"/>
                </a:lnTo>
                <a:cubicBezTo>
                  <a:pt x="865999" y="1620108"/>
                  <a:pt x="733712" y="1620108"/>
                  <a:pt x="652119" y="1538516"/>
                </a:cubicBezTo>
                <a:lnTo>
                  <a:pt x="61194" y="947591"/>
                </a:lnTo>
                <a:cubicBezTo>
                  <a:pt x="-20398" y="865999"/>
                  <a:pt x="-20398" y="733712"/>
                  <a:pt x="61194" y="652119"/>
                </a:cubicBezTo>
                <a:lnTo>
                  <a:pt x="652119" y="61194"/>
                </a:lnTo>
                <a:cubicBezTo>
                  <a:pt x="692916" y="20398"/>
                  <a:pt x="746385" y="0"/>
                  <a:pt x="799855" y="0"/>
                </a:cubicBezTo>
                <a:close/>
              </a:path>
            </a:pathLst>
          </a:custGeom>
        </p:spPr>
        <p:txBody>
          <a:bodyPr wrap="square">
            <a:noAutofit/>
          </a:bodyPr>
          <a:lstStyle/>
          <a:p>
            <a:endParaRPr lang="zh-CN" altLang="en-US" dirty="0"/>
          </a:p>
        </p:txBody>
      </p:sp>
      <p:sp>
        <p:nvSpPr>
          <p:cNvPr id="28" name="图片占位符 27"/>
          <p:cNvSpPr>
            <a:spLocks noGrp="1"/>
          </p:cNvSpPr>
          <p:nvPr>
            <p:ph type="pic" sz="quarter" idx="11"/>
          </p:nvPr>
        </p:nvSpPr>
        <p:spPr>
          <a:xfrm>
            <a:off x="4349476" y="1675581"/>
            <a:ext cx="1599710" cy="1599710"/>
          </a:xfrm>
          <a:custGeom>
            <a:avLst/>
            <a:gdLst>
              <a:gd name="connsiteX0" fmla="*/ 799855 w 1599710"/>
              <a:gd name="connsiteY0" fmla="*/ 0 h 1599710"/>
              <a:gd name="connsiteX1" fmla="*/ 947591 w 1599710"/>
              <a:gd name="connsiteY1" fmla="*/ 61194 h 1599710"/>
              <a:gd name="connsiteX2" fmla="*/ 1538516 w 1599710"/>
              <a:gd name="connsiteY2" fmla="*/ 652119 h 1599710"/>
              <a:gd name="connsiteX3" fmla="*/ 1538516 w 1599710"/>
              <a:gd name="connsiteY3" fmla="*/ 947591 h 1599710"/>
              <a:gd name="connsiteX4" fmla="*/ 947591 w 1599710"/>
              <a:gd name="connsiteY4" fmla="*/ 1538516 h 1599710"/>
              <a:gd name="connsiteX5" fmla="*/ 652119 w 1599710"/>
              <a:gd name="connsiteY5" fmla="*/ 1538516 h 1599710"/>
              <a:gd name="connsiteX6" fmla="*/ 61195 w 1599710"/>
              <a:gd name="connsiteY6" fmla="*/ 947591 h 1599710"/>
              <a:gd name="connsiteX7" fmla="*/ 61195 w 1599710"/>
              <a:gd name="connsiteY7" fmla="*/ 652119 h 1599710"/>
              <a:gd name="connsiteX8" fmla="*/ 652119 w 1599710"/>
              <a:gd name="connsiteY8" fmla="*/ 61194 h 1599710"/>
              <a:gd name="connsiteX9" fmla="*/ 799855 w 1599710"/>
              <a:gd name="connsiteY9" fmla="*/ 0 h 15997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99710" h="1599710">
                <a:moveTo>
                  <a:pt x="799855" y="0"/>
                </a:moveTo>
                <a:cubicBezTo>
                  <a:pt x="853325" y="0"/>
                  <a:pt x="906795" y="20398"/>
                  <a:pt x="947591" y="61194"/>
                </a:cubicBezTo>
                <a:lnTo>
                  <a:pt x="1538516" y="652119"/>
                </a:lnTo>
                <a:cubicBezTo>
                  <a:pt x="1620108" y="733712"/>
                  <a:pt x="1620108" y="865999"/>
                  <a:pt x="1538516" y="947591"/>
                </a:cubicBezTo>
                <a:lnTo>
                  <a:pt x="947591" y="1538516"/>
                </a:lnTo>
                <a:cubicBezTo>
                  <a:pt x="865999" y="1620108"/>
                  <a:pt x="733712" y="1620108"/>
                  <a:pt x="652119" y="1538516"/>
                </a:cubicBezTo>
                <a:lnTo>
                  <a:pt x="61195" y="947591"/>
                </a:lnTo>
                <a:cubicBezTo>
                  <a:pt x="-20398" y="865999"/>
                  <a:pt x="-20398" y="733712"/>
                  <a:pt x="61195" y="652119"/>
                </a:cubicBezTo>
                <a:lnTo>
                  <a:pt x="652119" y="61194"/>
                </a:lnTo>
                <a:cubicBezTo>
                  <a:pt x="692916" y="20398"/>
                  <a:pt x="746385" y="0"/>
                  <a:pt x="799855" y="0"/>
                </a:cubicBezTo>
                <a:close/>
              </a:path>
            </a:pathLst>
          </a:custGeom>
        </p:spPr>
        <p:txBody>
          <a:bodyPr wrap="square">
            <a:noAutofit/>
          </a:bodyPr>
          <a:lstStyle/>
          <a:p>
            <a:endParaRPr lang="zh-CN" altLang="en-US" dirty="0"/>
          </a:p>
        </p:txBody>
      </p:sp>
      <p:sp>
        <p:nvSpPr>
          <p:cNvPr id="29" name="图片占位符 28"/>
          <p:cNvSpPr>
            <a:spLocks noGrp="1"/>
          </p:cNvSpPr>
          <p:nvPr>
            <p:ph type="pic" sz="quarter" idx="12"/>
          </p:nvPr>
        </p:nvSpPr>
        <p:spPr>
          <a:xfrm>
            <a:off x="6237114" y="1675581"/>
            <a:ext cx="1599710" cy="1599710"/>
          </a:xfrm>
          <a:custGeom>
            <a:avLst/>
            <a:gdLst>
              <a:gd name="connsiteX0" fmla="*/ 799855 w 1599710"/>
              <a:gd name="connsiteY0" fmla="*/ 0 h 1599710"/>
              <a:gd name="connsiteX1" fmla="*/ 947591 w 1599710"/>
              <a:gd name="connsiteY1" fmla="*/ 61194 h 1599710"/>
              <a:gd name="connsiteX2" fmla="*/ 1538516 w 1599710"/>
              <a:gd name="connsiteY2" fmla="*/ 652119 h 1599710"/>
              <a:gd name="connsiteX3" fmla="*/ 1538516 w 1599710"/>
              <a:gd name="connsiteY3" fmla="*/ 947591 h 1599710"/>
              <a:gd name="connsiteX4" fmla="*/ 947591 w 1599710"/>
              <a:gd name="connsiteY4" fmla="*/ 1538516 h 1599710"/>
              <a:gd name="connsiteX5" fmla="*/ 652119 w 1599710"/>
              <a:gd name="connsiteY5" fmla="*/ 1538516 h 1599710"/>
              <a:gd name="connsiteX6" fmla="*/ 61195 w 1599710"/>
              <a:gd name="connsiteY6" fmla="*/ 947591 h 1599710"/>
              <a:gd name="connsiteX7" fmla="*/ 61195 w 1599710"/>
              <a:gd name="connsiteY7" fmla="*/ 652119 h 1599710"/>
              <a:gd name="connsiteX8" fmla="*/ 652119 w 1599710"/>
              <a:gd name="connsiteY8" fmla="*/ 61194 h 1599710"/>
              <a:gd name="connsiteX9" fmla="*/ 799855 w 1599710"/>
              <a:gd name="connsiteY9" fmla="*/ 0 h 15997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99710" h="1599710">
                <a:moveTo>
                  <a:pt x="799855" y="0"/>
                </a:moveTo>
                <a:cubicBezTo>
                  <a:pt x="853325" y="0"/>
                  <a:pt x="906795" y="20398"/>
                  <a:pt x="947591" y="61194"/>
                </a:cubicBezTo>
                <a:lnTo>
                  <a:pt x="1538516" y="652119"/>
                </a:lnTo>
                <a:cubicBezTo>
                  <a:pt x="1620108" y="733712"/>
                  <a:pt x="1620108" y="865999"/>
                  <a:pt x="1538516" y="947591"/>
                </a:cubicBezTo>
                <a:lnTo>
                  <a:pt x="947591" y="1538516"/>
                </a:lnTo>
                <a:cubicBezTo>
                  <a:pt x="865999" y="1620108"/>
                  <a:pt x="733712" y="1620108"/>
                  <a:pt x="652119" y="1538516"/>
                </a:cubicBezTo>
                <a:lnTo>
                  <a:pt x="61195" y="947591"/>
                </a:lnTo>
                <a:cubicBezTo>
                  <a:pt x="-20398" y="865999"/>
                  <a:pt x="-20398" y="733712"/>
                  <a:pt x="61195" y="652119"/>
                </a:cubicBezTo>
                <a:lnTo>
                  <a:pt x="652119" y="61194"/>
                </a:lnTo>
                <a:cubicBezTo>
                  <a:pt x="692915" y="20398"/>
                  <a:pt x="746385" y="0"/>
                  <a:pt x="799855" y="0"/>
                </a:cubicBezTo>
                <a:close/>
              </a:path>
            </a:pathLst>
          </a:custGeom>
        </p:spPr>
        <p:txBody>
          <a:bodyPr wrap="square">
            <a:noAutofit/>
          </a:bodyPr>
          <a:lstStyle/>
          <a:p>
            <a:endParaRPr lang="zh-CN" altLang="en-US"/>
          </a:p>
        </p:txBody>
      </p:sp>
      <p:sp>
        <p:nvSpPr>
          <p:cNvPr id="30" name="图片占位符 29"/>
          <p:cNvSpPr>
            <a:spLocks noGrp="1"/>
          </p:cNvSpPr>
          <p:nvPr>
            <p:ph type="pic" sz="quarter" idx="13"/>
          </p:nvPr>
        </p:nvSpPr>
        <p:spPr>
          <a:xfrm>
            <a:off x="8124752" y="1675581"/>
            <a:ext cx="1599710" cy="1599710"/>
          </a:xfrm>
          <a:custGeom>
            <a:avLst/>
            <a:gdLst>
              <a:gd name="connsiteX0" fmla="*/ 799855 w 1599710"/>
              <a:gd name="connsiteY0" fmla="*/ 0 h 1599710"/>
              <a:gd name="connsiteX1" fmla="*/ 947591 w 1599710"/>
              <a:gd name="connsiteY1" fmla="*/ 61194 h 1599710"/>
              <a:gd name="connsiteX2" fmla="*/ 1538516 w 1599710"/>
              <a:gd name="connsiteY2" fmla="*/ 652119 h 1599710"/>
              <a:gd name="connsiteX3" fmla="*/ 1538516 w 1599710"/>
              <a:gd name="connsiteY3" fmla="*/ 947591 h 1599710"/>
              <a:gd name="connsiteX4" fmla="*/ 947591 w 1599710"/>
              <a:gd name="connsiteY4" fmla="*/ 1538516 h 1599710"/>
              <a:gd name="connsiteX5" fmla="*/ 652119 w 1599710"/>
              <a:gd name="connsiteY5" fmla="*/ 1538516 h 1599710"/>
              <a:gd name="connsiteX6" fmla="*/ 61195 w 1599710"/>
              <a:gd name="connsiteY6" fmla="*/ 947591 h 1599710"/>
              <a:gd name="connsiteX7" fmla="*/ 61195 w 1599710"/>
              <a:gd name="connsiteY7" fmla="*/ 652119 h 1599710"/>
              <a:gd name="connsiteX8" fmla="*/ 652119 w 1599710"/>
              <a:gd name="connsiteY8" fmla="*/ 61194 h 1599710"/>
              <a:gd name="connsiteX9" fmla="*/ 799855 w 1599710"/>
              <a:gd name="connsiteY9" fmla="*/ 0 h 15997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99710" h="1599710">
                <a:moveTo>
                  <a:pt x="799855" y="0"/>
                </a:moveTo>
                <a:cubicBezTo>
                  <a:pt x="853325" y="0"/>
                  <a:pt x="906794" y="20398"/>
                  <a:pt x="947591" y="61194"/>
                </a:cubicBezTo>
                <a:lnTo>
                  <a:pt x="1538516" y="652119"/>
                </a:lnTo>
                <a:cubicBezTo>
                  <a:pt x="1620108" y="733712"/>
                  <a:pt x="1620108" y="865999"/>
                  <a:pt x="1538516" y="947591"/>
                </a:cubicBezTo>
                <a:lnTo>
                  <a:pt x="947591" y="1538516"/>
                </a:lnTo>
                <a:cubicBezTo>
                  <a:pt x="865998" y="1620108"/>
                  <a:pt x="733712" y="1620108"/>
                  <a:pt x="652119" y="1538516"/>
                </a:cubicBezTo>
                <a:lnTo>
                  <a:pt x="61195" y="947591"/>
                </a:lnTo>
                <a:cubicBezTo>
                  <a:pt x="-20398" y="865999"/>
                  <a:pt x="-20398" y="733712"/>
                  <a:pt x="61195" y="652119"/>
                </a:cubicBezTo>
                <a:lnTo>
                  <a:pt x="652119" y="61194"/>
                </a:lnTo>
                <a:cubicBezTo>
                  <a:pt x="692916" y="20398"/>
                  <a:pt x="746385" y="0"/>
                  <a:pt x="799855" y="0"/>
                </a:cubicBezTo>
                <a:close/>
              </a:path>
            </a:pathLst>
          </a:custGeom>
        </p:spPr>
        <p:txBody>
          <a:bodyPr wrap="square">
            <a:noAutofit/>
          </a:bodyPr>
          <a:lstStyle/>
          <a:p>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7_自定义版式">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日期占位符 2"/>
          <p:cNvSpPr>
            <a:spLocks noGrp="1"/>
          </p:cNvSpPr>
          <p:nvPr>
            <p:ph type="dt" sz="half" idx="10"/>
          </p:nvPr>
        </p:nvSpPr>
        <p:spPr/>
        <p:txBody>
          <a:bodyPr/>
          <a:lstStyle/>
          <a:p>
            <a:fld id="{B1DC28D3-987D-401E-95A8-72784AD93D33}" type="datetimeFigureOut">
              <a:rPr lang="zh-CN" altLang="en-US" smtClean="0"/>
              <a:t>2020/9/19</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FF7A4A5A-5C6D-4E6F-81A3-06DF189A7A65}" type="slidenum">
              <a:rPr lang="zh-CN" altLang="en-US" smtClean="0"/>
              <a:t>‹#›</a:t>
            </a:fld>
            <a:endParaRPr lang="zh-CN" altLang="en-US"/>
          </a:p>
        </p:txBody>
      </p:sp>
      <p:sp>
        <p:nvSpPr>
          <p:cNvPr id="7" name="矩形 6"/>
          <p:cNvSpPr/>
          <p:nvPr userDrawn="1"/>
        </p:nvSpPr>
        <p:spPr>
          <a:xfrm>
            <a:off x="8729683" y="6422330"/>
            <a:ext cx="775136" cy="246221"/>
          </a:xfrm>
          <a:prstGeom prst="rect">
            <a:avLst/>
          </a:prstGeom>
        </p:spPr>
        <p:txBody>
          <a:bodyPr wrap="square">
            <a:spAutoFit/>
          </a:bodyPr>
          <a:lstStyle/>
          <a:p>
            <a:r>
              <a:rPr lang="en-US" altLang="zh-CN" sz="100" dirty="0">
                <a:solidFill>
                  <a:prstClr val="white"/>
                </a:solidFill>
                <a:latin typeface="Calibri" panose="020F0502020204030204"/>
                <a:ea typeface="宋体" panose="02010600030101010101" pitchFamily="2" charset="-122"/>
              </a:rPr>
              <a:t>PPT</a:t>
            </a:r>
            <a:r>
              <a:rPr lang="zh-CN" altLang="en-US" sz="100" dirty="0">
                <a:solidFill>
                  <a:prstClr val="white"/>
                </a:solidFill>
                <a:latin typeface="Calibri" panose="020F0502020204030204"/>
                <a:ea typeface="宋体" panose="02010600030101010101" pitchFamily="2" charset="-122"/>
              </a:rPr>
              <a:t>模板下载：</a:t>
            </a:r>
            <a:r>
              <a:rPr lang="en-US" altLang="zh-CN" sz="100" dirty="0">
                <a:solidFill>
                  <a:prstClr val="white"/>
                </a:solidFill>
                <a:latin typeface="Calibri" panose="020F0502020204030204"/>
                <a:ea typeface="宋体" panose="02010600030101010101" pitchFamily="2" charset="-122"/>
              </a:rPr>
              <a:t>www.1ppt.com/moban/     </a:t>
            </a:r>
            <a:r>
              <a:rPr lang="zh-CN" altLang="en-US" sz="100" dirty="0">
                <a:solidFill>
                  <a:prstClr val="white"/>
                </a:solidFill>
                <a:latin typeface="Calibri" panose="020F0502020204030204"/>
                <a:ea typeface="宋体" panose="02010600030101010101" pitchFamily="2" charset="-122"/>
              </a:rPr>
              <a:t>行业</a:t>
            </a:r>
            <a:r>
              <a:rPr lang="en-US" altLang="zh-CN" sz="100" dirty="0">
                <a:solidFill>
                  <a:prstClr val="white"/>
                </a:solidFill>
                <a:latin typeface="Calibri" panose="020F0502020204030204"/>
                <a:ea typeface="宋体" panose="02010600030101010101" pitchFamily="2" charset="-122"/>
              </a:rPr>
              <a:t>PPT</a:t>
            </a:r>
            <a:r>
              <a:rPr lang="zh-CN" altLang="en-US" sz="100" dirty="0">
                <a:solidFill>
                  <a:prstClr val="white"/>
                </a:solidFill>
                <a:latin typeface="Calibri" panose="020F0502020204030204"/>
                <a:ea typeface="宋体" panose="02010600030101010101" pitchFamily="2" charset="-122"/>
              </a:rPr>
              <a:t>模板：</a:t>
            </a:r>
            <a:r>
              <a:rPr lang="en-US" altLang="zh-CN" sz="100" dirty="0">
                <a:solidFill>
                  <a:prstClr val="white"/>
                </a:solidFill>
                <a:latin typeface="Calibri" panose="020F0502020204030204"/>
                <a:ea typeface="宋体" panose="02010600030101010101" pitchFamily="2" charset="-122"/>
              </a:rPr>
              <a:t>www.1ppt.com/hangye/ </a:t>
            </a:r>
          </a:p>
          <a:p>
            <a:r>
              <a:rPr lang="zh-CN" altLang="en-US" sz="100" dirty="0">
                <a:solidFill>
                  <a:prstClr val="white"/>
                </a:solidFill>
                <a:latin typeface="Calibri" panose="020F0502020204030204"/>
                <a:ea typeface="宋体" panose="02010600030101010101" pitchFamily="2" charset="-122"/>
              </a:rPr>
              <a:t>节日</a:t>
            </a:r>
            <a:r>
              <a:rPr lang="en-US" altLang="zh-CN" sz="100" dirty="0">
                <a:solidFill>
                  <a:prstClr val="white"/>
                </a:solidFill>
                <a:latin typeface="Calibri" panose="020F0502020204030204"/>
                <a:ea typeface="宋体" panose="02010600030101010101" pitchFamily="2" charset="-122"/>
              </a:rPr>
              <a:t>PPT</a:t>
            </a:r>
            <a:r>
              <a:rPr lang="zh-CN" altLang="en-US" sz="100" dirty="0">
                <a:solidFill>
                  <a:prstClr val="white"/>
                </a:solidFill>
                <a:latin typeface="Calibri" panose="020F0502020204030204"/>
                <a:ea typeface="宋体" panose="02010600030101010101" pitchFamily="2" charset="-122"/>
              </a:rPr>
              <a:t>模板：</a:t>
            </a:r>
            <a:r>
              <a:rPr lang="en-US" altLang="zh-CN" sz="100" dirty="0">
                <a:solidFill>
                  <a:prstClr val="white"/>
                </a:solidFill>
                <a:latin typeface="Calibri" panose="020F0502020204030204"/>
                <a:ea typeface="宋体" panose="02010600030101010101" pitchFamily="2" charset="-122"/>
              </a:rPr>
              <a:t>www.1ppt.com/jieri/           PPT</a:t>
            </a:r>
            <a:r>
              <a:rPr lang="zh-CN" altLang="en-US" sz="100" dirty="0">
                <a:solidFill>
                  <a:prstClr val="white"/>
                </a:solidFill>
                <a:latin typeface="Calibri" panose="020F0502020204030204"/>
                <a:ea typeface="宋体" panose="02010600030101010101" pitchFamily="2" charset="-122"/>
              </a:rPr>
              <a:t>素材下载：</a:t>
            </a:r>
            <a:r>
              <a:rPr lang="en-US" altLang="zh-CN" sz="100" dirty="0">
                <a:solidFill>
                  <a:prstClr val="white"/>
                </a:solidFill>
                <a:latin typeface="Calibri" panose="020F0502020204030204"/>
                <a:ea typeface="宋体" panose="02010600030101010101" pitchFamily="2" charset="-122"/>
              </a:rPr>
              <a:t>www.1ppt.com/sucai/</a:t>
            </a:r>
          </a:p>
          <a:p>
            <a:r>
              <a:rPr lang="en-US" altLang="zh-CN" sz="100" dirty="0">
                <a:solidFill>
                  <a:prstClr val="white"/>
                </a:solidFill>
                <a:latin typeface="Calibri" panose="020F0502020204030204"/>
                <a:ea typeface="宋体" panose="02010600030101010101" pitchFamily="2" charset="-122"/>
              </a:rPr>
              <a:t>PPT</a:t>
            </a:r>
            <a:r>
              <a:rPr lang="zh-CN" altLang="en-US" sz="100" dirty="0">
                <a:solidFill>
                  <a:prstClr val="white"/>
                </a:solidFill>
                <a:latin typeface="Calibri" panose="020F0502020204030204"/>
                <a:ea typeface="宋体" panose="02010600030101010101" pitchFamily="2" charset="-122"/>
              </a:rPr>
              <a:t>背景图片：</a:t>
            </a:r>
            <a:r>
              <a:rPr lang="en-US" altLang="zh-CN" sz="100" dirty="0">
                <a:solidFill>
                  <a:prstClr val="white"/>
                </a:solidFill>
                <a:latin typeface="Calibri" panose="020F0502020204030204"/>
                <a:ea typeface="宋体" panose="02010600030101010101" pitchFamily="2" charset="-122"/>
              </a:rPr>
              <a:t>www.1ppt.com/beijing/      PPT</a:t>
            </a:r>
            <a:r>
              <a:rPr lang="zh-CN" altLang="en-US" sz="100" dirty="0">
                <a:solidFill>
                  <a:prstClr val="white"/>
                </a:solidFill>
                <a:latin typeface="Calibri" panose="020F0502020204030204"/>
                <a:ea typeface="宋体" panose="02010600030101010101" pitchFamily="2" charset="-122"/>
              </a:rPr>
              <a:t>图表下载：</a:t>
            </a:r>
            <a:r>
              <a:rPr lang="en-US" altLang="zh-CN" sz="100" dirty="0">
                <a:solidFill>
                  <a:prstClr val="white"/>
                </a:solidFill>
                <a:latin typeface="Calibri" panose="020F0502020204030204"/>
                <a:ea typeface="宋体" panose="02010600030101010101" pitchFamily="2" charset="-122"/>
              </a:rPr>
              <a:t>www.1ppt.com/tubiao/      </a:t>
            </a:r>
          </a:p>
          <a:p>
            <a:r>
              <a:rPr lang="zh-CN" altLang="en-US" sz="100" dirty="0">
                <a:solidFill>
                  <a:prstClr val="white"/>
                </a:solidFill>
                <a:latin typeface="Calibri" panose="020F0502020204030204"/>
                <a:ea typeface="宋体" panose="02010600030101010101" pitchFamily="2" charset="-122"/>
              </a:rPr>
              <a:t>优秀</a:t>
            </a:r>
            <a:r>
              <a:rPr lang="en-US" altLang="zh-CN" sz="100" dirty="0">
                <a:solidFill>
                  <a:prstClr val="white"/>
                </a:solidFill>
                <a:latin typeface="Calibri" panose="020F0502020204030204"/>
                <a:ea typeface="宋体" panose="02010600030101010101" pitchFamily="2" charset="-122"/>
              </a:rPr>
              <a:t>PPT</a:t>
            </a:r>
            <a:r>
              <a:rPr lang="zh-CN" altLang="en-US" sz="100" dirty="0">
                <a:solidFill>
                  <a:prstClr val="white"/>
                </a:solidFill>
                <a:latin typeface="Calibri" panose="020F0502020204030204"/>
                <a:ea typeface="宋体" panose="02010600030101010101" pitchFamily="2" charset="-122"/>
              </a:rPr>
              <a:t>下载：</a:t>
            </a:r>
            <a:r>
              <a:rPr lang="en-US" altLang="zh-CN" sz="100" dirty="0">
                <a:solidFill>
                  <a:prstClr val="white"/>
                </a:solidFill>
                <a:latin typeface="Calibri" panose="020F0502020204030204"/>
                <a:ea typeface="宋体" panose="02010600030101010101" pitchFamily="2" charset="-122"/>
              </a:rPr>
              <a:t>www.1ppt.com/xiazai/        PPT</a:t>
            </a:r>
            <a:r>
              <a:rPr lang="zh-CN" altLang="en-US" sz="100" dirty="0">
                <a:solidFill>
                  <a:prstClr val="white"/>
                </a:solidFill>
                <a:latin typeface="Calibri" panose="020F0502020204030204"/>
                <a:ea typeface="宋体" panose="02010600030101010101" pitchFamily="2" charset="-122"/>
              </a:rPr>
              <a:t>教程： </a:t>
            </a:r>
            <a:r>
              <a:rPr lang="en-US" altLang="zh-CN" sz="100" dirty="0">
                <a:solidFill>
                  <a:prstClr val="white"/>
                </a:solidFill>
                <a:latin typeface="Calibri" panose="020F0502020204030204"/>
                <a:ea typeface="宋体" panose="02010600030101010101" pitchFamily="2" charset="-122"/>
              </a:rPr>
              <a:t>www.1ppt.com/powerpoint/      </a:t>
            </a:r>
          </a:p>
          <a:p>
            <a:r>
              <a:rPr lang="en-US" altLang="zh-CN" sz="100" dirty="0">
                <a:solidFill>
                  <a:prstClr val="white"/>
                </a:solidFill>
                <a:latin typeface="Calibri" panose="020F0502020204030204"/>
                <a:ea typeface="宋体" panose="02010600030101010101" pitchFamily="2" charset="-122"/>
              </a:rPr>
              <a:t>Word</a:t>
            </a:r>
            <a:r>
              <a:rPr lang="zh-CN" altLang="en-US" sz="100" dirty="0">
                <a:solidFill>
                  <a:prstClr val="white"/>
                </a:solidFill>
                <a:latin typeface="Calibri" panose="020F0502020204030204"/>
                <a:ea typeface="宋体" panose="02010600030101010101" pitchFamily="2" charset="-122"/>
              </a:rPr>
              <a:t>教程： </a:t>
            </a:r>
            <a:r>
              <a:rPr lang="en-US" altLang="zh-CN" sz="100" dirty="0">
                <a:solidFill>
                  <a:prstClr val="white"/>
                </a:solidFill>
                <a:latin typeface="Calibri" panose="020F0502020204030204"/>
                <a:ea typeface="宋体" panose="02010600030101010101" pitchFamily="2" charset="-122"/>
              </a:rPr>
              <a:t>www.1ppt.com/word/              Excel</a:t>
            </a:r>
            <a:r>
              <a:rPr lang="zh-CN" altLang="en-US" sz="100" dirty="0">
                <a:solidFill>
                  <a:prstClr val="white"/>
                </a:solidFill>
                <a:latin typeface="Calibri" panose="020F0502020204030204"/>
                <a:ea typeface="宋体" panose="02010600030101010101" pitchFamily="2" charset="-122"/>
              </a:rPr>
              <a:t>教程：</a:t>
            </a:r>
            <a:r>
              <a:rPr lang="en-US" altLang="zh-CN" sz="100" dirty="0">
                <a:solidFill>
                  <a:prstClr val="white"/>
                </a:solidFill>
                <a:latin typeface="Calibri" panose="020F0502020204030204"/>
                <a:ea typeface="宋体" panose="02010600030101010101" pitchFamily="2" charset="-122"/>
              </a:rPr>
              <a:t>www.1ppt.com/excel/  </a:t>
            </a:r>
          </a:p>
          <a:p>
            <a:r>
              <a:rPr lang="zh-CN" altLang="en-US" sz="100" dirty="0">
                <a:solidFill>
                  <a:prstClr val="white"/>
                </a:solidFill>
                <a:latin typeface="Calibri" panose="020F0502020204030204"/>
                <a:ea typeface="宋体" panose="02010600030101010101" pitchFamily="2" charset="-122"/>
              </a:rPr>
              <a:t>资料下载：</a:t>
            </a:r>
            <a:r>
              <a:rPr lang="en-US" altLang="zh-CN" sz="100" dirty="0">
                <a:solidFill>
                  <a:prstClr val="white"/>
                </a:solidFill>
                <a:latin typeface="Calibri" panose="020F0502020204030204"/>
                <a:ea typeface="宋体" panose="02010600030101010101" pitchFamily="2" charset="-122"/>
              </a:rPr>
              <a:t>www.1ppt.com/ziliao/                PPT</a:t>
            </a:r>
            <a:r>
              <a:rPr lang="zh-CN" altLang="en-US" sz="100" dirty="0">
                <a:solidFill>
                  <a:prstClr val="white"/>
                </a:solidFill>
                <a:latin typeface="Calibri" panose="020F0502020204030204"/>
                <a:ea typeface="宋体" panose="02010600030101010101" pitchFamily="2" charset="-122"/>
              </a:rPr>
              <a:t>课件下载：</a:t>
            </a:r>
            <a:r>
              <a:rPr lang="en-US" altLang="zh-CN" sz="100" dirty="0">
                <a:solidFill>
                  <a:prstClr val="white"/>
                </a:solidFill>
                <a:latin typeface="Calibri" panose="020F0502020204030204"/>
                <a:ea typeface="宋体" panose="02010600030101010101" pitchFamily="2" charset="-122"/>
              </a:rPr>
              <a:t>www.1ppt.com/kejian/ </a:t>
            </a:r>
          </a:p>
          <a:p>
            <a:r>
              <a:rPr lang="zh-CN" altLang="en-US" sz="100" dirty="0">
                <a:solidFill>
                  <a:prstClr val="white"/>
                </a:solidFill>
                <a:latin typeface="Calibri" panose="020F0502020204030204"/>
                <a:ea typeface="宋体" panose="02010600030101010101" pitchFamily="2" charset="-122"/>
              </a:rPr>
              <a:t>范文下载：</a:t>
            </a:r>
            <a:r>
              <a:rPr lang="en-US" altLang="zh-CN" sz="100" dirty="0">
                <a:solidFill>
                  <a:prstClr val="white"/>
                </a:solidFill>
                <a:latin typeface="Calibri" panose="020F0502020204030204"/>
                <a:ea typeface="宋体" panose="02010600030101010101" pitchFamily="2" charset="-122"/>
              </a:rPr>
              <a:t>www.1ppt.com/fanwen/             </a:t>
            </a:r>
            <a:r>
              <a:rPr lang="zh-CN" altLang="en-US" sz="100" dirty="0">
                <a:solidFill>
                  <a:prstClr val="white"/>
                </a:solidFill>
                <a:latin typeface="Calibri" panose="020F0502020204030204"/>
                <a:ea typeface="宋体" panose="02010600030101010101" pitchFamily="2" charset="-122"/>
              </a:rPr>
              <a:t>试卷下载：</a:t>
            </a:r>
            <a:r>
              <a:rPr lang="en-US" altLang="zh-CN" sz="100" dirty="0">
                <a:solidFill>
                  <a:prstClr val="white"/>
                </a:solidFill>
                <a:latin typeface="Calibri" panose="020F0502020204030204"/>
                <a:ea typeface="宋体" panose="02010600030101010101" pitchFamily="2" charset="-122"/>
              </a:rPr>
              <a:t>www.1ppt.com/shiti/  </a:t>
            </a:r>
          </a:p>
          <a:p>
            <a:r>
              <a:rPr lang="zh-CN" altLang="en-US" sz="100" dirty="0">
                <a:solidFill>
                  <a:prstClr val="white"/>
                </a:solidFill>
                <a:latin typeface="Calibri" panose="020F0502020204030204"/>
                <a:ea typeface="宋体" panose="02010600030101010101" pitchFamily="2" charset="-122"/>
              </a:rPr>
              <a:t>教案下载：</a:t>
            </a:r>
            <a:r>
              <a:rPr lang="en-US" altLang="zh-CN" sz="100" dirty="0">
                <a:solidFill>
                  <a:prstClr val="white"/>
                </a:solidFill>
                <a:latin typeface="Calibri" panose="020F0502020204030204"/>
                <a:ea typeface="宋体" panose="02010600030101010101" pitchFamily="2" charset="-122"/>
              </a:rPr>
              <a:t>www.1ppt.com/jiaoan/        </a:t>
            </a:r>
          </a:p>
          <a:p>
            <a:r>
              <a:rPr lang="zh-CN" altLang="en-US" sz="100" dirty="0">
                <a:solidFill>
                  <a:prstClr val="white"/>
                </a:solidFill>
                <a:latin typeface="Calibri" panose="020F0502020204030204"/>
                <a:ea typeface="宋体" panose="02010600030101010101" pitchFamily="2" charset="-122"/>
              </a:rPr>
              <a:t>字体下载：</a:t>
            </a:r>
            <a:r>
              <a:rPr lang="en-US" altLang="zh-CN" sz="100" dirty="0">
                <a:solidFill>
                  <a:prstClr val="white"/>
                </a:solidFill>
                <a:latin typeface="Calibri" panose="020F0502020204030204"/>
                <a:ea typeface="宋体" panose="02010600030101010101" pitchFamily="2" charset="-122"/>
              </a:rPr>
              <a:t>www.1ppt.com/ziti/</a:t>
            </a:r>
          </a:p>
          <a:p>
            <a:r>
              <a:rPr lang="en-US" altLang="zh-CN" sz="100" dirty="0">
                <a:solidFill>
                  <a:prstClr val="white"/>
                </a:solidFill>
                <a:latin typeface="Calibri" panose="020F0502020204030204"/>
                <a:ea typeface="宋体" panose="02010600030101010101" pitchFamily="2" charset="-122"/>
              </a:rPr>
              <a:t> </a:t>
            </a:r>
            <a:endParaRPr lang="zh-CN" altLang="en-US" sz="100" dirty="0">
              <a:solidFill>
                <a:prstClr val="white"/>
              </a:solidFill>
              <a:latin typeface="Calibri" panose="020F0502020204030204"/>
              <a:ea typeface="宋体" panose="02010600030101010101" pitchFamily="2" charset="-122"/>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3_自定义版式">
    <p:spTree>
      <p:nvGrpSpPr>
        <p:cNvPr id="1" name=""/>
        <p:cNvGrpSpPr/>
        <p:nvPr/>
      </p:nvGrpSpPr>
      <p:grpSpPr>
        <a:xfrm>
          <a:off x="0" y="0"/>
          <a:ext cx="0" cy="0"/>
          <a:chOff x="0" y="0"/>
          <a:chExt cx="0" cy="0"/>
        </a:xfrm>
      </p:grpSpPr>
      <p:sp>
        <p:nvSpPr>
          <p:cNvPr id="15" name="图片占位符 14"/>
          <p:cNvSpPr>
            <a:spLocks noGrp="1"/>
          </p:cNvSpPr>
          <p:nvPr>
            <p:ph type="pic" sz="quarter" idx="10"/>
          </p:nvPr>
        </p:nvSpPr>
        <p:spPr>
          <a:xfrm>
            <a:off x="3507265" y="2359368"/>
            <a:ext cx="1627407" cy="2887019"/>
          </a:xfrm>
          <a:custGeom>
            <a:avLst/>
            <a:gdLst>
              <a:gd name="connsiteX0" fmla="*/ 0 w 1627407"/>
              <a:gd name="connsiteY0" fmla="*/ 0 h 2887019"/>
              <a:gd name="connsiteX1" fmla="*/ 1627407 w 1627407"/>
              <a:gd name="connsiteY1" fmla="*/ 0 h 2887019"/>
              <a:gd name="connsiteX2" fmla="*/ 1627407 w 1627407"/>
              <a:gd name="connsiteY2" fmla="*/ 2887019 h 2887019"/>
              <a:gd name="connsiteX3" fmla="*/ 0 w 1627407"/>
              <a:gd name="connsiteY3" fmla="*/ 2887019 h 2887019"/>
            </a:gdLst>
            <a:ahLst/>
            <a:cxnLst>
              <a:cxn ang="0">
                <a:pos x="connsiteX0" y="connsiteY0"/>
              </a:cxn>
              <a:cxn ang="0">
                <a:pos x="connsiteX1" y="connsiteY1"/>
              </a:cxn>
              <a:cxn ang="0">
                <a:pos x="connsiteX2" y="connsiteY2"/>
              </a:cxn>
              <a:cxn ang="0">
                <a:pos x="connsiteX3" y="connsiteY3"/>
              </a:cxn>
            </a:cxnLst>
            <a:rect l="l" t="t" r="r" b="b"/>
            <a:pathLst>
              <a:path w="1627407" h="2887019">
                <a:moveTo>
                  <a:pt x="0" y="0"/>
                </a:moveTo>
                <a:lnTo>
                  <a:pt x="1627407" y="0"/>
                </a:lnTo>
                <a:lnTo>
                  <a:pt x="1627407" y="2887019"/>
                </a:lnTo>
                <a:lnTo>
                  <a:pt x="0" y="2887019"/>
                </a:lnTo>
                <a:close/>
              </a:path>
            </a:pathLst>
          </a:custGeom>
        </p:spPr>
        <p:txBody>
          <a:bodyPr wrap="square">
            <a:noAutofit/>
          </a:bodyPr>
          <a:lstStyle/>
          <a:p>
            <a:endParaRPr lang="zh-CN" altLang="en-US"/>
          </a:p>
        </p:txBody>
      </p:sp>
      <p:sp>
        <p:nvSpPr>
          <p:cNvPr id="14" name="图片占位符 13"/>
          <p:cNvSpPr>
            <a:spLocks noGrp="1"/>
          </p:cNvSpPr>
          <p:nvPr>
            <p:ph type="pic" sz="quarter" idx="11"/>
          </p:nvPr>
        </p:nvSpPr>
        <p:spPr>
          <a:xfrm>
            <a:off x="1311274" y="2359368"/>
            <a:ext cx="1627407" cy="2887019"/>
          </a:xfrm>
          <a:custGeom>
            <a:avLst/>
            <a:gdLst>
              <a:gd name="connsiteX0" fmla="*/ 0 w 1627407"/>
              <a:gd name="connsiteY0" fmla="*/ 0 h 2887019"/>
              <a:gd name="connsiteX1" fmla="*/ 1627407 w 1627407"/>
              <a:gd name="connsiteY1" fmla="*/ 0 h 2887019"/>
              <a:gd name="connsiteX2" fmla="*/ 1627407 w 1627407"/>
              <a:gd name="connsiteY2" fmla="*/ 2887019 h 2887019"/>
              <a:gd name="connsiteX3" fmla="*/ 0 w 1627407"/>
              <a:gd name="connsiteY3" fmla="*/ 2887019 h 2887019"/>
            </a:gdLst>
            <a:ahLst/>
            <a:cxnLst>
              <a:cxn ang="0">
                <a:pos x="connsiteX0" y="connsiteY0"/>
              </a:cxn>
              <a:cxn ang="0">
                <a:pos x="connsiteX1" y="connsiteY1"/>
              </a:cxn>
              <a:cxn ang="0">
                <a:pos x="connsiteX2" y="connsiteY2"/>
              </a:cxn>
              <a:cxn ang="0">
                <a:pos x="connsiteX3" y="connsiteY3"/>
              </a:cxn>
            </a:cxnLst>
            <a:rect l="l" t="t" r="r" b="b"/>
            <a:pathLst>
              <a:path w="1627407" h="2887019">
                <a:moveTo>
                  <a:pt x="0" y="0"/>
                </a:moveTo>
                <a:lnTo>
                  <a:pt x="1627407" y="0"/>
                </a:lnTo>
                <a:lnTo>
                  <a:pt x="1627407" y="2887019"/>
                </a:lnTo>
                <a:lnTo>
                  <a:pt x="0" y="2887019"/>
                </a:lnTo>
                <a:close/>
              </a:path>
            </a:pathLst>
          </a:custGeom>
        </p:spPr>
        <p:txBody>
          <a:bodyPr wrap="square">
            <a:noAutofit/>
          </a:bodyPr>
          <a:lstStyle/>
          <a:p>
            <a:endParaRPr lang="zh-CN" altLang="en-US"/>
          </a:p>
        </p:txBody>
      </p:sp>
      <p:sp>
        <p:nvSpPr>
          <p:cNvPr id="13" name="图片占位符 12"/>
          <p:cNvSpPr>
            <a:spLocks noGrp="1"/>
          </p:cNvSpPr>
          <p:nvPr>
            <p:ph type="pic" sz="quarter" idx="12"/>
          </p:nvPr>
        </p:nvSpPr>
        <p:spPr>
          <a:xfrm>
            <a:off x="2295507" y="1895063"/>
            <a:ext cx="1901775" cy="3373748"/>
          </a:xfrm>
          <a:custGeom>
            <a:avLst/>
            <a:gdLst>
              <a:gd name="connsiteX0" fmla="*/ 0 w 1901775"/>
              <a:gd name="connsiteY0" fmla="*/ 0 h 3373748"/>
              <a:gd name="connsiteX1" fmla="*/ 1901775 w 1901775"/>
              <a:gd name="connsiteY1" fmla="*/ 0 h 3373748"/>
              <a:gd name="connsiteX2" fmla="*/ 1901775 w 1901775"/>
              <a:gd name="connsiteY2" fmla="*/ 3373748 h 3373748"/>
              <a:gd name="connsiteX3" fmla="*/ 0 w 1901775"/>
              <a:gd name="connsiteY3" fmla="*/ 3373748 h 3373748"/>
            </a:gdLst>
            <a:ahLst/>
            <a:cxnLst>
              <a:cxn ang="0">
                <a:pos x="connsiteX0" y="connsiteY0"/>
              </a:cxn>
              <a:cxn ang="0">
                <a:pos x="connsiteX1" y="connsiteY1"/>
              </a:cxn>
              <a:cxn ang="0">
                <a:pos x="connsiteX2" y="connsiteY2"/>
              </a:cxn>
              <a:cxn ang="0">
                <a:pos x="connsiteX3" y="connsiteY3"/>
              </a:cxn>
            </a:cxnLst>
            <a:rect l="l" t="t" r="r" b="b"/>
            <a:pathLst>
              <a:path w="1901775" h="3373748">
                <a:moveTo>
                  <a:pt x="0" y="0"/>
                </a:moveTo>
                <a:lnTo>
                  <a:pt x="1901775" y="0"/>
                </a:lnTo>
                <a:lnTo>
                  <a:pt x="1901775" y="3373748"/>
                </a:lnTo>
                <a:lnTo>
                  <a:pt x="0" y="3373748"/>
                </a:lnTo>
                <a:close/>
              </a:path>
            </a:pathLst>
          </a:custGeom>
        </p:spPr>
        <p:txBody>
          <a:bodyPr wrap="square">
            <a:noAutofit/>
          </a:bodyPr>
          <a:lstStyle/>
          <a:p>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2_自定义版式">
    <p:spTree>
      <p:nvGrpSpPr>
        <p:cNvPr id="1" name=""/>
        <p:cNvGrpSpPr/>
        <p:nvPr/>
      </p:nvGrpSpPr>
      <p:grpSpPr>
        <a:xfrm>
          <a:off x="0" y="0"/>
          <a:ext cx="0" cy="0"/>
          <a:chOff x="0" y="0"/>
          <a:chExt cx="0" cy="0"/>
        </a:xfrm>
      </p:grpSpPr>
      <p:sp>
        <p:nvSpPr>
          <p:cNvPr id="10" name="图片占位符 9"/>
          <p:cNvSpPr>
            <a:spLocks noGrp="1"/>
          </p:cNvSpPr>
          <p:nvPr>
            <p:ph type="pic" sz="quarter" idx="10"/>
          </p:nvPr>
        </p:nvSpPr>
        <p:spPr>
          <a:xfrm>
            <a:off x="0" y="1"/>
            <a:ext cx="5778474" cy="5747783"/>
          </a:xfrm>
          <a:custGeom>
            <a:avLst/>
            <a:gdLst>
              <a:gd name="connsiteX0" fmla="*/ 2119001 w 5778474"/>
              <a:gd name="connsiteY0" fmla="*/ 3618970 h 5747783"/>
              <a:gd name="connsiteX1" fmla="*/ 2315600 w 5778474"/>
              <a:gd name="connsiteY1" fmla="*/ 3700404 h 5747783"/>
              <a:gd name="connsiteX2" fmla="*/ 3101974 w 5778474"/>
              <a:gd name="connsiteY2" fmla="*/ 4486778 h 5747783"/>
              <a:gd name="connsiteX3" fmla="*/ 3101974 w 5778474"/>
              <a:gd name="connsiteY3" fmla="*/ 4879976 h 5747783"/>
              <a:gd name="connsiteX4" fmla="*/ 2315600 w 5778474"/>
              <a:gd name="connsiteY4" fmla="*/ 5666350 h 5747783"/>
              <a:gd name="connsiteX5" fmla="*/ 1922402 w 5778474"/>
              <a:gd name="connsiteY5" fmla="*/ 5666350 h 5747783"/>
              <a:gd name="connsiteX6" fmla="*/ 1136028 w 5778474"/>
              <a:gd name="connsiteY6" fmla="*/ 4879976 h 5747783"/>
              <a:gd name="connsiteX7" fmla="*/ 1136028 w 5778474"/>
              <a:gd name="connsiteY7" fmla="*/ 4486778 h 5747783"/>
              <a:gd name="connsiteX8" fmla="*/ 1922402 w 5778474"/>
              <a:gd name="connsiteY8" fmla="*/ 3700404 h 5747783"/>
              <a:gd name="connsiteX9" fmla="*/ 2119001 w 5778474"/>
              <a:gd name="connsiteY9" fmla="*/ 3618970 h 5747783"/>
              <a:gd name="connsiteX10" fmla="*/ 821473 w 5778474"/>
              <a:gd name="connsiteY10" fmla="*/ 2321442 h 5747783"/>
              <a:gd name="connsiteX11" fmla="*/ 1018072 w 5778474"/>
              <a:gd name="connsiteY11" fmla="*/ 2402876 h 5747783"/>
              <a:gd name="connsiteX12" fmla="*/ 1804446 w 5778474"/>
              <a:gd name="connsiteY12" fmla="*/ 3189250 h 5747783"/>
              <a:gd name="connsiteX13" fmla="*/ 1804446 w 5778474"/>
              <a:gd name="connsiteY13" fmla="*/ 3582448 h 5747783"/>
              <a:gd name="connsiteX14" fmla="*/ 1018072 w 5778474"/>
              <a:gd name="connsiteY14" fmla="*/ 4368823 h 5747783"/>
              <a:gd name="connsiteX15" fmla="*/ 624874 w 5778474"/>
              <a:gd name="connsiteY15" fmla="*/ 4368823 h 5747783"/>
              <a:gd name="connsiteX16" fmla="*/ 0 w 5778474"/>
              <a:gd name="connsiteY16" fmla="*/ 3743949 h 5747783"/>
              <a:gd name="connsiteX17" fmla="*/ 0 w 5778474"/>
              <a:gd name="connsiteY17" fmla="*/ 3027750 h 5747783"/>
              <a:gd name="connsiteX18" fmla="*/ 624874 w 5778474"/>
              <a:gd name="connsiteY18" fmla="*/ 2402876 h 5747783"/>
              <a:gd name="connsiteX19" fmla="*/ 821473 w 5778474"/>
              <a:gd name="connsiteY19" fmla="*/ 2321442 h 5747783"/>
              <a:gd name="connsiteX20" fmla="*/ 3416534 w 5778474"/>
              <a:gd name="connsiteY20" fmla="*/ 2321437 h 5747783"/>
              <a:gd name="connsiteX21" fmla="*/ 3613133 w 5778474"/>
              <a:gd name="connsiteY21" fmla="*/ 2402870 h 5747783"/>
              <a:gd name="connsiteX22" fmla="*/ 4399507 w 5778474"/>
              <a:gd name="connsiteY22" fmla="*/ 3189245 h 5747783"/>
              <a:gd name="connsiteX23" fmla="*/ 4399507 w 5778474"/>
              <a:gd name="connsiteY23" fmla="*/ 3582443 h 5747783"/>
              <a:gd name="connsiteX24" fmla="*/ 3613133 w 5778474"/>
              <a:gd name="connsiteY24" fmla="*/ 4368817 h 5747783"/>
              <a:gd name="connsiteX25" fmla="*/ 3219935 w 5778474"/>
              <a:gd name="connsiteY25" fmla="*/ 4368817 h 5747783"/>
              <a:gd name="connsiteX26" fmla="*/ 2433561 w 5778474"/>
              <a:gd name="connsiteY26" fmla="*/ 3582443 h 5747783"/>
              <a:gd name="connsiteX27" fmla="*/ 2433561 w 5778474"/>
              <a:gd name="connsiteY27" fmla="*/ 3189245 h 5747783"/>
              <a:gd name="connsiteX28" fmla="*/ 3219935 w 5778474"/>
              <a:gd name="connsiteY28" fmla="*/ 2402870 h 5747783"/>
              <a:gd name="connsiteX29" fmla="*/ 3416534 w 5778474"/>
              <a:gd name="connsiteY29" fmla="*/ 2321437 h 5747783"/>
              <a:gd name="connsiteX30" fmla="*/ 0 w 5778474"/>
              <a:gd name="connsiteY30" fmla="*/ 1384804 h 5747783"/>
              <a:gd name="connsiteX31" fmla="*/ 506920 w 5778474"/>
              <a:gd name="connsiteY31" fmla="*/ 1891724 h 5747783"/>
              <a:gd name="connsiteX32" fmla="*/ 506919 w 5778474"/>
              <a:gd name="connsiteY32" fmla="*/ 2284921 h 5747783"/>
              <a:gd name="connsiteX33" fmla="*/ 0 w 5778474"/>
              <a:gd name="connsiteY33" fmla="*/ 2791839 h 5747783"/>
              <a:gd name="connsiteX34" fmla="*/ 2119006 w 5778474"/>
              <a:gd name="connsiteY34" fmla="*/ 1023909 h 5747783"/>
              <a:gd name="connsiteX35" fmla="*/ 2315606 w 5778474"/>
              <a:gd name="connsiteY35" fmla="*/ 1105343 h 5747783"/>
              <a:gd name="connsiteX36" fmla="*/ 3101980 w 5778474"/>
              <a:gd name="connsiteY36" fmla="*/ 1891717 h 5747783"/>
              <a:gd name="connsiteX37" fmla="*/ 3101980 w 5778474"/>
              <a:gd name="connsiteY37" fmla="*/ 2284914 h 5747783"/>
              <a:gd name="connsiteX38" fmla="*/ 2315606 w 5778474"/>
              <a:gd name="connsiteY38" fmla="*/ 3071289 h 5747783"/>
              <a:gd name="connsiteX39" fmla="*/ 1922408 w 5778474"/>
              <a:gd name="connsiteY39" fmla="*/ 3071289 h 5747783"/>
              <a:gd name="connsiteX40" fmla="*/ 1136034 w 5778474"/>
              <a:gd name="connsiteY40" fmla="*/ 2284914 h 5747783"/>
              <a:gd name="connsiteX41" fmla="*/ 1136034 w 5778474"/>
              <a:gd name="connsiteY41" fmla="*/ 1891716 h 5747783"/>
              <a:gd name="connsiteX42" fmla="*/ 1922408 w 5778474"/>
              <a:gd name="connsiteY42" fmla="*/ 1105342 h 5747783"/>
              <a:gd name="connsiteX43" fmla="*/ 2119006 w 5778474"/>
              <a:gd name="connsiteY43" fmla="*/ 1023909 h 5747783"/>
              <a:gd name="connsiteX44" fmla="*/ 4714068 w 5778474"/>
              <a:gd name="connsiteY44" fmla="*/ 1023903 h 5747783"/>
              <a:gd name="connsiteX45" fmla="*/ 4910667 w 5778474"/>
              <a:gd name="connsiteY45" fmla="*/ 1105337 h 5747783"/>
              <a:gd name="connsiteX46" fmla="*/ 5697041 w 5778474"/>
              <a:gd name="connsiteY46" fmla="*/ 1891711 h 5747783"/>
              <a:gd name="connsiteX47" fmla="*/ 5697041 w 5778474"/>
              <a:gd name="connsiteY47" fmla="*/ 2284909 h 5747783"/>
              <a:gd name="connsiteX48" fmla="*/ 4910667 w 5778474"/>
              <a:gd name="connsiteY48" fmla="*/ 3071283 h 5747783"/>
              <a:gd name="connsiteX49" fmla="*/ 4517469 w 5778474"/>
              <a:gd name="connsiteY49" fmla="*/ 3071283 h 5747783"/>
              <a:gd name="connsiteX50" fmla="*/ 3731095 w 5778474"/>
              <a:gd name="connsiteY50" fmla="*/ 2284909 h 5747783"/>
              <a:gd name="connsiteX51" fmla="*/ 3731095 w 5778474"/>
              <a:gd name="connsiteY51" fmla="*/ 1891711 h 5747783"/>
              <a:gd name="connsiteX52" fmla="*/ 4517469 w 5778474"/>
              <a:gd name="connsiteY52" fmla="*/ 1105337 h 5747783"/>
              <a:gd name="connsiteX53" fmla="*/ 4714068 w 5778474"/>
              <a:gd name="connsiteY53" fmla="*/ 1023903 h 5747783"/>
              <a:gd name="connsiteX54" fmla="*/ 3027750 w 5778474"/>
              <a:gd name="connsiteY54" fmla="*/ 0 h 5747783"/>
              <a:gd name="connsiteX55" fmla="*/ 3805329 w 5778474"/>
              <a:gd name="connsiteY55" fmla="*/ 0 h 5747783"/>
              <a:gd name="connsiteX56" fmla="*/ 4399513 w 5778474"/>
              <a:gd name="connsiteY56" fmla="*/ 594184 h 5747783"/>
              <a:gd name="connsiteX57" fmla="*/ 4399513 w 5778474"/>
              <a:gd name="connsiteY57" fmla="*/ 987382 h 5747783"/>
              <a:gd name="connsiteX58" fmla="*/ 3613139 w 5778474"/>
              <a:gd name="connsiteY58" fmla="*/ 1773756 h 5747783"/>
              <a:gd name="connsiteX59" fmla="*/ 3219941 w 5778474"/>
              <a:gd name="connsiteY59" fmla="*/ 1773756 h 5747783"/>
              <a:gd name="connsiteX60" fmla="*/ 2433567 w 5778474"/>
              <a:gd name="connsiteY60" fmla="*/ 987382 h 5747783"/>
              <a:gd name="connsiteX61" fmla="*/ 2433567 w 5778474"/>
              <a:gd name="connsiteY61" fmla="*/ 594184 h 5747783"/>
              <a:gd name="connsiteX62" fmla="*/ 2791841 w 5778474"/>
              <a:gd name="connsiteY62" fmla="*/ 0 h 5747783"/>
              <a:gd name="connsiteX63" fmla="*/ 2315612 w 5778474"/>
              <a:gd name="connsiteY63" fmla="*/ 476229 h 5747783"/>
              <a:gd name="connsiteX64" fmla="*/ 1922415 w 5778474"/>
              <a:gd name="connsiteY64" fmla="*/ 476230 h 5747783"/>
              <a:gd name="connsiteX65" fmla="*/ 1446185 w 5778474"/>
              <a:gd name="connsiteY65" fmla="*/ 1 h 5747783"/>
              <a:gd name="connsiteX66" fmla="*/ 432697 w 5778474"/>
              <a:gd name="connsiteY66" fmla="*/ 0 h 5747783"/>
              <a:gd name="connsiteX67" fmla="*/ 1210263 w 5778474"/>
              <a:gd name="connsiteY67" fmla="*/ 0 h 5747783"/>
              <a:gd name="connsiteX68" fmla="*/ 1804453 w 5778474"/>
              <a:gd name="connsiteY68" fmla="*/ 594190 h 5747783"/>
              <a:gd name="connsiteX69" fmla="*/ 1804453 w 5778474"/>
              <a:gd name="connsiteY69" fmla="*/ 987388 h 5747783"/>
              <a:gd name="connsiteX70" fmla="*/ 1018079 w 5778474"/>
              <a:gd name="connsiteY70" fmla="*/ 1773762 h 5747783"/>
              <a:gd name="connsiteX71" fmla="*/ 624881 w 5778474"/>
              <a:gd name="connsiteY71" fmla="*/ 1773762 h 5747783"/>
              <a:gd name="connsiteX72" fmla="*/ 0 w 5778474"/>
              <a:gd name="connsiteY72" fmla="*/ 1148882 h 5747783"/>
              <a:gd name="connsiteX73" fmla="*/ 0 w 5778474"/>
              <a:gd name="connsiteY73" fmla="*/ 432696 h 57477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Lst>
            <a:rect l="l" t="t" r="r" b="b"/>
            <a:pathLst>
              <a:path w="5778474" h="5747783">
                <a:moveTo>
                  <a:pt x="2119001" y="3618970"/>
                </a:moveTo>
                <a:cubicBezTo>
                  <a:pt x="2190156" y="3618970"/>
                  <a:pt x="2261310" y="3646114"/>
                  <a:pt x="2315600" y="3700404"/>
                </a:cubicBezTo>
                <a:lnTo>
                  <a:pt x="3101974" y="4486778"/>
                </a:lnTo>
                <a:cubicBezTo>
                  <a:pt x="3210552" y="4595356"/>
                  <a:pt x="3210552" y="4771398"/>
                  <a:pt x="3101974" y="4879976"/>
                </a:cubicBezTo>
                <a:lnTo>
                  <a:pt x="2315600" y="5666350"/>
                </a:lnTo>
                <a:cubicBezTo>
                  <a:pt x="2207022" y="5774928"/>
                  <a:pt x="2030980" y="5774928"/>
                  <a:pt x="1922402" y="5666350"/>
                </a:cubicBezTo>
                <a:lnTo>
                  <a:pt x="1136028" y="4879976"/>
                </a:lnTo>
                <a:cubicBezTo>
                  <a:pt x="1027449" y="4771398"/>
                  <a:pt x="1027449" y="4595356"/>
                  <a:pt x="1136028" y="4486778"/>
                </a:cubicBezTo>
                <a:lnTo>
                  <a:pt x="1922402" y="3700404"/>
                </a:lnTo>
                <a:cubicBezTo>
                  <a:pt x="1976691" y="3646114"/>
                  <a:pt x="2047846" y="3618970"/>
                  <a:pt x="2119001" y="3618970"/>
                </a:cubicBezTo>
                <a:close/>
                <a:moveTo>
                  <a:pt x="821473" y="2321442"/>
                </a:moveTo>
                <a:cubicBezTo>
                  <a:pt x="892629" y="2321443"/>
                  <a:pt x="963784" y="2348587"/>
                  <a:pt x="1018072" y="2402876"/>
                </a:cubicBezTo>
                <a:lnTo>
                  <a:pt x="1804446" y="3189250"/>
                </a:lnTo>
                <a:cubicBezTo>
                  <a:pt x="1913025" y="3297829"/>
                  <a:pt x="1913025" y="3473870"/>
                  <a:pt x="1804446" y="3582448"/>
                </a:cubicBezTo>
                <a:lnTo>
                  <a:pt x="1018072" y="4368823"/>
                </a:lnTo>
                <a:cubicBezTo>
                  <a:pt x="909494" y="4477401"/>
                  <a:pt x="733453" y="4477401"/>
                  <a:pt x="624874" y="4368823"/>
                </a:cubicBezTo>
                <a:lnTo>
                  <a:pt x="0" y="3743949"/>
                </a:lnTo>
                <a:lnTo>
                  <a:pt x="0" y="3027750"/>
                </a:lnTo>
                <a:lnTo>
                  <a:pt x="624874" y="2402876"/>
                </a:lnTo>
                <a:cubicBezTo>
                  <a:pt x="679163" y="2348587"/>
                  <a:pt x="750318" y="2321443"/>
                  <a:pt x="821473" y="2321442"/>
                </a:cubicBezTo>
                <a:close/>
                <a:moveTo>
                  <a:pt x="3416534" y="2321437"/>
                </a:moveTo>
                <a:cubicBezTo>
                  <a:pt x="3487689" y="2321437"/>
                  <a:pt x="3558844" y="2348582"/>
                  <a:pt x="3613133" y="2402870"/>
                </a:cubicBezTo>
                <a:lnTo>
                  <a:pt x="4399507" y="3189245"/>
                </a:lnTo>
                <a:cubicBezTo>
                  <a:pt x="4508086" y="3297822"/>
                  <a:pt x="4508086" y="3473865"/>
                  <a:pt x="4399507" y="3582443"/>
                </a:cubicBezTo>
                <a:lnTo>
                  <a:pt x="3613133" y="4368817"/>
                </a:lnTo>
                <a:cubicBezTo>
                  <a:pt x="3504555" y="4477395"/>
                  <a:pt x="3328513" y="4477395"/>
                  <a:pt x="3219935" y="4368817"/>
                </a:cubicBezTo>
                <a:lnTo>
                  <a:pt x="2433561" y="3582443"/>
                </a:lnTo>
                <a:cubicBezTo>
                  <a:pt x="2324983" y="3473864"/>
                  <a:pt x="2324983" y="3297823"/>
                  <a:pt x="2433561" y="3189245"/>
                </a:cubicBezTo>
                <a:lnTo>
                  <a:pt x="3219935" y="2402870"/>
                </a:lnTo>
                <a:cubicBezTo>
                  <a:pt x="3274224" y="2348582"/>
                  <a:pt x="3345379" y="2321437"/>
                  <a:pt x="3416534" y="2321437"/>
                </a:cubicBezTo>
                <a:close/>
                <a:moveTo>
                  <a:pt x="0" y="1384804"/>
                </a:moveTo>
                <a:lnTo>
                  <a:pt x="506920" y="1891724"/>
                </a:lnTo>
                <a:cubicBezTo>
                  <a:pt x="615498" y="2000302"/>
                  <a:pt x="615497" y="2176342"/>
                  <a:pt x="506919" y="2284921"/>
                </a:cubicBezTo>
                <a:lnTo>
                  <a:pt x="0" y="2791839"/>
                </a:lnTo>
                <a:close/>
                <a:moveTo>
                  <a:pt x="2119006" y="1023909"/>
                </a:moveTo>
                <a:cubicBezTo>
                  <a:pt x="2190162" y="1023908"/>
                  <a:pt x="2261317" y="1051054"/>
                  <a:pt x="2315606" y="1105343"/>
                </a:cubicBezTo>
                <a:lnTo>
                  <a:pt x="3101980" y="1891717"/>
                </a:lnTo>
                <a:cubicBezTo>
                  <a:pt x="3210558" y="2000296"/>
                  <a:pt x="3210558" y="2176337"/>
                  <a:pt x="3101980" y="2284914"/>
                </a:cubicBezTo>
                <a:lnTo>
                  <a:pt x="2315606" y="3071289"/>
                </a:lnTo>
                <a:cubicBezTo>
                  <a:pt x="2207028" y="3179867"/>
                  <a:pt x="2030987" y="3179867"/>
                  <a:pt x="1922408" y="3071289"/>
                </a:cubicBezTo>
                <a:lnTo>
                  <a:pt x="1136034" y="2284914"/>
                </a:lnTo>
                <a:cubicBezTo>
                  <a:pt x="1027455" y="2176337"/>
                  <a:pt x="1027455" y="2000296"/>
                  <a:pt x="1136034" y="1891716"/>
                </a:cubicBezTo>
                <a:lnTo>
                  <a:pt x="1922408" y="1105342"/>
                </a:lnTo>
                <a:cubicBezTo>
                  <a:pt x="1976697" y="1051053"/>
                  <a:pt x="2047852" y="1023909"/>
                  <a:pt x="2119006" y="1023909"/>
                </a:cubicBezTo>
                <a:close/>
                <a:moveTo>
                  <a:pt x="4714068" y="1023903"/>
                </a:moveTo>
                <a:cubicBezTo>
                  <a:pt x="4785223" y="1023903"/>
                  <a:pt x="4856377" y="1051048"/>
                  <a:pt x="4910667" y="1105337"/>
                </a:cubicBezTo>
                <a:lnTo>
                  <a:pt x="5697041" y="1891711"/>
                </a:lnTo>
                <a:cubicBezTo>
                  <a:pt x="5805619" y="2000289"/>
                  <a:pt x="5805619" y="2176331"/>
                  <a:pt x="5697041" y="2284909"/>
                </a:cubicBezTo>
                <a:lnTo>
                  <a:pt x="4910667" y="3071283"/>
                </a:lnTo>
                <a:cubicBezTo>
                  <a:pt x="4802089" y="3179862"/>
                  <a:pt x="4626047" y="3179861"/>
                  <a:pt x="4517469" y="3071283"/>
                </a:cubicBezTo>
                <a:lnTo>
                  <a:pt x="3731095" y="2284909"/>
                </a:lnTo>
                <a:cubicBezTo>
                  <a:pt x="3622516" y="2176331"/>
                  <a:pt x="3622516" y="2000289"/>
                  <a:pt x="3731095" y="1891711"/>
                </a:cubicBezTo>
                <a:lnTo>
                  <a:pt x="4517469" y="1105337"/>
                </a:lnTo>
                <a:cubicBezTo>
                  <a:pt x="4571758" y="1051048"/>
                  <a:pt x="4642912" y="1023903"/>
                  <a:pt x="4714068" y="1023903"/>
                </a:cubicBezTo>
                <a:close/>
                <a:moveTo>
                  <a:pt x="3027750" y="0"/>
                </a:moveTo>
                <a:lnTo>
                  <a:pt x="3805329" y="0"/>
                </a:lnTo>
                <a:lnTo>
                  <a:pt x="4399513" y="594184"/>
                </a:lnTo>
                <a:cubicBezTo>
                  <a:pt x="4508091" y="702762"/>
                  <a:pt x="4508091" y="878804"/>
                  <a:pt x="4399513" y="987382"/>
                </a:cubicBezTo>
                <a:lnTo>
                  <a:pt x="3613139" y="1773756"/>
                </a:lnTo>
                <a:cubicBezTo>
                  <a:pt x="3504560" y="1882335"/>
                  <a:pt x="3328519" y="1882335"/>
                  <a:pt x="3219941" y="1773756"/>
                </a:cubicBezTo>
                <a:lnTo>
                  <a:pt x="2433567" y="987382"/>
                </a:lnTo>
                <a:cubicBezTo>
                  <a:pt x="2324988" y="878804"/>
                  <a:pt x="2324989" y="702763"/>
                  <a:pt x="2433567" y="594184"/>
                </a:cubicBezTo>
                <a:close/>
                <a:moveTo>
                  <a:pt x="2791841" y="0"/>
                </a:moveTo>
                <a:lnTo>
                  <a:pt x="2315612" y="476229"/>
                </a:lnTo>
                <a:cubicBezTo>
                  <a:pt x="2207034" y="584808"/>
                  <a:pt x="2030993" y="584808"/>
                  <a:pt x="1922415" y="476230"/>
                </a:cubicBezTo>
                <a:lnTo>
                  <a:pt x="1446185" y="1"/>
                </a:lnTo>
                <a:close/>
                <a:moveTo>
                  <a:pt x="432697" y="0"/>
                </a:moveTo>
                <a:lnTo>
                  <a:pt x="1210263" y="0"/>
                </a:lnTo>
                <a:lnTo>
                  <a:pt x="1804453" y="594190"/>
                </a:lnTo>
                <a:cubicBezTo>
                  <a:pt x="1913031" y="702769"/>
                  <a:pt x="1913031" y="878810"/>
                  <a:pt x="1804453" y="987388"/>
                </a:cubicBezTo>
                <a:lnTo>
                  <a:pt x="1018079" y="1773762"/>
                </a:lnTo>
                <a:cubicBezTo>
                  <a:pt x="909500" y="1882341"/>
                  <a:pt x="733459" y="1882341"/>
                  <a:pt x="624881" y="1773762"/>
                </a:cubicBezTo>
                <a:lnTo>
                  <a:pt x="0" y="1148882"/>
                </a:lnTo>
                <a:lnTo>
                  <a:pt x="0" y="432696"/>
                </a:lnTo>
                <a:close/>
              </a:path>
            </a:pathLst>
          </a:custGeom>
        </p:spPr>
        <p:txBody>
          <a:bodyPr wrap="square">
            <a:noAutofit/>
          </a:bodyPr>
          <a:lstStyle/>
          <a:p>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1_自定义版式">
    <p:spTree>
      <p:nvGrpSpPr>
        <p:cNvPr id="1" name=""/>
        <p:cNvGrpSpPr/>
        <p:nvPr/>
      </p:nvGrpSpPr>
      <p:grpSpPr>
        <a:xfrm>
          <a:off x="0" y="0"/>
          <a:ext cx="0" cy="0"/>
          <a:chOff x="0" y="0"/>
          <a:chExt cx="0" cy="0"/>
        </a:xfrm>
      </p:grpSpPr>
      <p:sp>
        <p:nvSpPr>
          <p:cNvPr id="9" name="图片占位符 8"/>
          <p:cNvSpPr>
            <a:spLocks noGrp="1"/>
          </p:cNvSpPr>
          <p:nvPr>
            <p:ph type="pic" sz="quarter" idx="10"/>
          </p:nvPr>
        </p:nvSpPr>
        <p:spPr>
          <a:xfrm>
            <a:off x="0" y="0"/>
            <a:ext cx="5279257" cy="5530032"/>
          </a:xfrm>
          <a:custGeom>
            <a:avLst/>
            <a:gdLst>
              <a:gd name="connsiteX0" fmla="*/ 0 w 5279257"/>
              <a:gd name="connsiteY0" fmla="*/ 0 h 5530032"/>
              <a:gd name="connsiteX1" fmla="*/ 3641372 w 5279257"/>
              <a:gd name="connsiteY1" fmla="*/ 0 h 5530032"/>
              <a:gd name="connsiteX2" fmla="*/ 5010556 w 5279257"/>
              <a:gd name="connsiteY2" fmla="*/ 1369184 h 5530032"/>
              <a:gd name="connsiteX3" fmla="*/ 5010556 w 5279257"/>
              <a:gd name="connsiteY3" fmla="*/ 2666592 h 5530032"/>
              <a:gd name="connsiteX4" fmla="*/ 2415817 w 5279257"/>
              <a:gd name="connsiteY4" fmla="*/ 5261331 h 5530032"/>
              <a:gd name="connsiteX5" fmla="*/ 1118409 w 5279257"/>
              <a:gd name="connsiteY5" fmla="*/ 5261331 h 5530032"/>
              <a:gd name="connsiteX6" fmla="*/ 1 w 5279257"/>
              <a:gd name="connsiteY6" fmla="*/ 4142923 h 55300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279257" h="5530032">
                <a:moveTo>
                  <a:pt x="0" y="0"/>
                </a:moveTo>
                <a:lnTo>
                  <a:pt x="3641372" y="0"/>
                </a:lnTo>
                <a:lnTo>
                  <a:pt x="5010556" y="1369184"/>
                </a:lnTo>
                <a:cubicBezTo>
                  <a:pt x="5368825" y="1727453"/>
                  <a:pt x="5368825" y="2308323"/>
                  <a:pt x="5010556" y="2666592"/>
                </a:cubicBezTo>
                <a:lnTo>
                  <a:pt x="2415817" y="5261331"/>
                </a:lnTo>
                <a:cubicBezTo>
                  <a:pt x="2057548" y="5619600"/>
                  <a:pt x="1476678" y="5619600"/>
                  <a:pt x="1118409" y="5261331"/>
                </a:cubicBezTo>
                <a:lnTo>
                  <a:pt x="1" y="4142923"/>
                </a:lnTo>
                <a:close/>
              </a:path>
            </a:pathLst>
          </a:custGeom>
        </p:spPr>
        <p:txBody>
          <a:bodyPr wrap="square">
            <a:noAutofit/>
          </a:bodyPr>
          <a:lstStyle/>
          <a:p>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rotWithShape="0">
          <a:blip r:embed="rId12"/>
          <a:tile tx="0" ty="0" sx="100000" sy="100000" flip="none" algn="tl"/>
        </a:blipFill>
        <a:effectLst/>
      </p:bgPr>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a:t>单击此处编辑母版标题样式</a:t>
            </a:r>
          </a:p>
        </p:txBody>
      </p:sp>
      <p:sp>
        <p:nvSpPr>
          <p:cNvPr id="3" name="文本占位符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1DC28D3-987D-401E-95A8-72784AD93D33}" type="datetimeFigureOut">
              <a:rPr lang="zh-CN" altLang="en-US" smtClean="0"/>
              <a:t>2020/9/19</a:t>
            </a:fld>
            <a:endParaRPr lang="zh-CN" altLang="en-US"/>
          </a:p>
        </p:txBody>
      </p:sp>
      <p:sp>
        <p:nvSpPr>
          <p:cNvPr id="5"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F7A4A5A-5C6D-4E6F-81A3-06DF189A7A65}" type="slidenum">
              <a:rPr lang="zh-CN" altLang="en-US" smtClean="0"/>
              <a:t>‹#›</a:t>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7" Type="http://schemas.openxmlformats.org/officeDocument/2006/relationships/image" Target="../media/image5.png"/><Relationship Id="rId2" Type="http://schemas.openxmlformats.org/officeDocument/2006/relationships/slideLayout" Target="../slideLayouts/slideLayout1.xml"/><Relationship Id="rId1" Type="http://schemas.openxmlformats.org/officeDocument/2006/relationships/themeOverride" Target="../theme/themeOverride1.xml"/><Relationship Id="rId6" Type="http://schemas.openxmlformats.org/officeDocument/2006/relationships/image" Target="../media/image4.jpeg"/><Relationship Id="rId5" Type="http://schemas.openxmlformats.org/officeDocument/2006/relationships/image" Target="../media/image3.jpeg"/><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任意多边形: 形状 15"/>
          <p:cNvSpPr/>
          <p:nvPr/>
        </p:nvSpPr>
        <p:spPr>
          <a:xfrm rot="2700000">
            <a:off x="4021881" y="3484071"/>
            <a:ext cx="6764267" cy="6764267"/>
          </a:xfrm>
          <a:custGeom>
            <a:avLst/>
            <a:gdLst>
              <a:gd name="connsiteX0" fmla="*/ 210727 w 6764267"/>
              <a:gd name="connsiteY0" fmla="*/ 210726 h 6764267"/>
              <a:gd name="connsiteX1" fmla="*/ 719464 w 6764267"/>
              <a:gd name="connsiteY1" fmla="*/ 0 h 6764267"/>
              <a:gd name="connsiteX2" fmla="*/ 6764267 w 6764267"/>
              <a:gd name="connsiteY2" fmla="*/ 0 h 6764267"/>
              <a:gd name="connsiteX3" fmla="*/ 0 w 6764267"/>
              <a:gd name="connsiteY3" fmla="*/ 6764267 h 6764267"/>
              <a:gd name="connsiteX4" fmla="*/ 0 w 6764267"/>
              <a:gd name="connsiteY4" fmla="*/ 719463 h 6764267"/>
              <a:gd name="connsiteX5" fmla="*/ 210727 w 6764267"/>
              <a:gd name="connsiteY5" fmla="*/ 210726 h 6764267"/>
              <a:gd name="connsiteX0-1" fmla="*/ 210727 w 6764267"/>
              <a:gd name="connsiteY0-2" fmla="*/ 210726 h 6764267"/>
              <a:gd name="connsiteX1-3" fmla="*/ 719464 w 6764267"/>
              <a:gd name="connsiteY1-4" fmla="*/ 0 h 6764267"/>
              <a:gd name="connsiteX2-5" fmla="*/ 6764267 w 6764267"/>
              <a:gd name="connsiteY2-6" fmla="*/ 0 h 6764267"/>
              <a:gd name="connsiteX3-7" fmla="*/ 3308399 w 6764267"/>
              <a:gd name="connsiteY3-8" fmla="*/ 3454528 h 6764267"/>
              <a:gd name="connsiteX4-9" fmla="*/ 0 w 6764267"/>
              <a:gd name="connsiteY4-10" fmla="*/ 6764267 h 6764267"/>
              <a:gd name="connsiteX5-11" fmla="*/ 0 w 6764267"/>
              <a:gd name="connsiteY5-12" fmla="*/ 719463 h 6764267"/>
              <a:gd name="connsiteX6" fmla="*/ 210727 w 6764267"/>
              <a:gd name="connsiteY6" fmla="*/ 210726 h 6764267"/>
              <a:gd name="connsiteX0-13" fmla="*/ 3308399 w 6764267"/>
              <a:gd name="connsiteY0-14" fmla="*/ 3454528 h 6764267"/>
              <a:gd name="connsiteX1-15" fmla="*/ 0 w 6764267"/>
              <a:gd name="connsiteY1-16" fmla="*/ 6764267 h 6764267"/>
              <a:gd name="connsiteX2-17" fmla="*/ 0 w 6764267"/>
              <a:gd name="connsiteY2-18" fmla="*/ 719463 h 6764267"/>
              <a:gd name="connsiteX3-19" fmla="*/ 210727 w 6764267"/>
              <a:gd name="connsiteY3-20" fmla="*/ 210726 h 6764267"/>
              <a:gd name="connsiteX4-21" fmla="*/ 719464 w 6764267"/>
              <a:gd name="connsiteY4-22" fmla="*/ 0 h 6764267"/>
              <a:gd name="connsiteX5-23" fmla="*/ 6764267 w 6764267"/>
              <a:gd name="connsiteY5-24" fmla="*/ 0 h 6764267"/>
              <a:gd name="connsiteX6-25" fmla="*/ 3399839 w 6764267"/>
              <a:gd name="connsiteY6-26" fmla="*/ 3545968 h 6764267"/>
              <a:gd name="connsiteX0-27" fmla="*/ 3308399 w 6764267"/>
              <a:gd name="connsiteY0-28" fmla="*/ 3454528 h 6764267"/>
              <a:gd name="connsiteX1-29" fmla="*/ 0 w 6764267"/>
              <a:gd name="connsiteY1-30" fmla="*/ 6764267 h 6764267"/>
              <a:gd name="connsiteX2-31" fmla="*/ 0 w 6764267"/>
              <a:gd name="connsiteY2-32" fmla="*/ 719463 h 6764267"/>
              <a:gd name="connsiteX3-33" fmla="*/ 210727 w 6764267"/>
              <a:gd name="connsiteY3-34" fmla="*/ 210726 h 6764267"/>
              <a:gd name="connsiteX4-35" fmla="*/ 719464 w 6764267"/>
              <a:gd name="connsiteY4-36" fmla="*/ 0 h 6764267"/>
              <a:gd name="connsiteX5-37" fmla="*/ 6764267 w 6764267"/>
              <a:gd name="connsiteY5-38" fmla="*/ 0 h 6764267"/>
              <a:gd name="connsiteX0-39" fmla="*/ 0 w 6764267"/>
              <a:gd name="connsiteY0-40" fmla="*/ 6764267 h 6764267"/>
              <a:gd name="connsiteX1-41" fmla="*/ 0 w 6764267"/>
              <a:gd name="connsiteY1-42" fmla="*/ 719463 h 6764267"/>
              <a:gd name="connsiteX2-43" fmla="*/ 210727 w 6764267"/>
              <a:gd name="connsiteY2-44" fmla="*/ 210726 h 6764267"/>
              <a:gd name="connsiteX3-45" fmla="*/ 719464 w 6764267"/>
              <a:gd name="connsiteY3-46" fmla="*/ 0 h 6764267"/>
              <a:gd name="connsiteX4-47" fmla="*/ 6764267 w 6764267"/>
              <a:gd name="connsiteY4-48" fmla="*/ 0 h 6764267"/>
            </a:gdLst>
            <a:ahLst/>
            <a:cxnLst>
              <a:cxn ang="0">
                <a:pos x="connsiteX0-1" y="connsiteY0-2"/>
              </a:cxn>
              <a:cxn ang="0">
                <a:pos x="connsiteX1-3" y="connsiteY1-4"/>
              </a:cxn>
              <a:cxn ang="0">
                <a:pos x="connsiteX2-5" y="connsiteY2-6"/>
              </a:cxn>
              <a:cxn ang="0">
                <a:pos x="connsiteX3-7" y="connsiteY3-8"/>
              </a:cxn>
              <a:cxn ang="0">
                <a:pos x="connsiteX4-9" y="connsiteY4-10"/>
              </a:cxn>
            </a:cxnLst>
            <a:rect l="l" t="t" r="r" b="b"/>
            <a:pathLst>
              <a:path w="6764267" h="6764267">
                <a:moveTo>
                  <a:pt x="0" y="6764267"/>
                </a:moveTo>
                <a:lnTo>
                  <a:pt x="0" y="719463"/>
                </a:lnTo>
                <a:cubicBezTo>
                  <a:pt x="0" y="520789"/>
                  <a:pt x="80529" y="340923"/>
                  <a:pt x="210727" y="210726"/>
                </a:cubicBezTo>
                <a:cubicBezTo>
                  <a:pt x="340924" y="80529"/>
                  <a:pt x="520790" y="0"/>
                  <a:pt x="719464" y="0"/>
                </a:cubicBezTo>
                <a:lnTo>
                  <a:pt x="6764267" y="0"/>
                </a:lnTo>
              </a:path>
            </a:pathLst>
          </a:custGeom>
          <a:ln w="152400">
            <a:solidFill>
              <a:schemeClr val="accent1">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pic>
        <p:nvPicPr>
          <p:cNvPr id="28" name="图片占位符 27"/>
          <p:cNvPicPr>
            <a:picLocks noGrp="1" noChangeAspect="1"/>
          </p:cNvPicPr>
          <p:nvPr>
            <p:ph type="pic" sz="quarter" idx="12"/>
          </p:nvPr>
        </p:nvPicPr>
        <p:blipFill>
          <a:blip r:embed="rId4" cstate="screen"/>
          <a:srcRect/>
          <a:stretch>
            <a:fillRect/>
          </a:stretch>
        </p:blipFill>
        <p:spPr>
          <a:xfrm>
            <a:off x="10890792" y="3345440"/>
            <a:ext cx="1301207" cy="3069398"/>
          </a:xfrm>
        </p:spPr>
      </p:pic>
      <p:pic>
        <p:nvPicPr>
          <p:cNvPr id="26" name="图片占位符 25"/>
          <p:cNvPicPr>
            <a:picLocks noGrp="1" noChangeAspect="1"/>
          </p:cNvPicPr>
          <p:nvPr>
            <p:ph type="pic" sz="quarter" idx="11"/>
          </p:nvPr>
        </p:nvPicPr>
        <p:blipFill>
          <a:blip r:embed="rId5" cstate="screen"/>
          <a:srcRect/>
          <a:stretch>
            <a:fillRect/>
          </a:stretch>
        </p:blipFill>
        <p:spPr/>
      </p:pic>
      <p:pic>
        <p:nvPicPr>
          <p:cNvPr id="21" name="图片占位符 20"/>
          <p:cNvPicPr>
            <a:picLocks noGrp="1" noChangeAspect="1"/>
          </p:cNvPicPr>
          <p:nvPr>
            <p:ph type="pic" sz="quarter" idx="10"/>
          </p:nvPr>
        </p:nvPicPr>
        <p:blipFill>
          <a:blip r:embed="rId6" cstate="screen"/>
          <a:srcRect/>
          <a:stretch>
            <a:fillRect/>
          </a:stretch>
        </p:blipFill>
        <p:spPr/>
      </p:pic>
      <p:sp>
        <p:nvSpPr>
          <p:cNvPr id="29" name="文本框 28"/>
          <p:cNvSpPr txBox="1"/>
          <p:nvPr/>
        </p:nvSpPr>
        <p:spPr>
          <a:xfrm>
            <a:off x="680085" y="1723390"/>
            <a:ext cx="6767830" cy="583565"/>
          </a:xfrm>
          <a:prstGeom prst="rect">
            <a:avLst/>
          </a:prstGeom>
          <a:noFill/>
        </p:spPr>
        <p:txBody>
          <a:bodyPr wrap="square" rtlCol="0">
            <a:spAutoFit/>
          </a:bodyPr>
          <a:lstStyle>
            <a:defPPr>
              <a:defRPr lang="zh-CN"/>
            </a:defPPr>
            <a:lvl1pPr>
              <a:defRPr sz="2800" b="1">
                <a:solidFill>
                  <a:schemeClr val="accent1"/>
                </a:solidFill>
              </a:defRPr>
            </a:lvl1pPr>
          </a:lstStyle>
          <a:p>
            <a:r>
              <a:rPr lang="zh-CN" altLang="en-US" sz="3200" dirty="0">
                <a:solidFill>
                  <a:schemeClr val="accent1"/>
                </a:solidFill>
                <a:effectLst>
                  <a:outerShdw blurRad="38100" dist="25400" dir="5400000" algn="ctr" rotWithShape="0">
                    <a:srgbClr val="6E747A">
                      <a:alpha val="43000"/>
                    </a:srgbClr>
                  </a:outerShdw>
                </a:effectLst>
                <a:latin typeface="华文新魏" panose="02010800040101010101" charset="-122"/>
                <a:ea typeface="华文新魏" panose="02010800040101010101" charset="-122"/>
              </a:rPr>
              <a:t>北京市丰台区成人职业技能培训学校</a:t>
            </a:r>
          </a:p>
        </p:txBody>
      </p:sp>
      <p:grpSp>
        <p:nvGrpSpPr>
          <p:cNvPr id="5" name="组合 4"/>
          <p:cNvGrpSpPr/>
          <p:nvPr/>
        </p:nvGrpSpPr>
        <p:grpSpPr>
          <a:xfrm>
            <a:off x="680084" y="2482850"/>
            <a:ext cx="7084060" cy="3475122"/>
            <a:chOff x="631504" y="3193779"/>
            <a:chExt cx="1584325" cy="457217"/>
          </a:xfrm>
        </p:grpSpPr>
        <p:sp>
          <p:nvSpPr>
            <p:cNvPr id="6" name="矩形: 圆角 29"/>
            <p:cNvSpPr/>
            <p:nvPr/>
          </p:nvSpPr>
          <p:spPr>
            <a:xfrm>
              <a:off x="703573" y="3193779"/>
              <a:ext cx="1220561" cy="360000"/>
            </a:xfrm>
            <a:prstGeom prst="roundRect">
              <a:avLst>
                <a:gd name="adj" fmla="val 5000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 name="文本框 6"/>
            <p:cNvSpPr txBox="1"/>
            <p:nvPr/>
          </p:nvSpPr>
          <p:spPr>
            <a:xfrm>
              <a:off x="631504" y="3274404"/>
              <a:ext cx="1584325" cy="376592"/>
            </a:xfrm>
            <a:prstGeom prst="rect">
              <a:avLst/>
            </a:prstGeom>
            <a:noFill/>
          </p:spPr>
          <p:txBody>
            <a:bodyPr wrap="square" rtlCol="0">
              <a:spAutoFit/>
              <a:scene3d>
                <a:camera prst="orthographicFront"/>
                <a:lightRig rig="threePt" dir="t"/>
              </a:scene3d>
              <a:sp3d contourW="6350"/>
            </a:bodyPr>
            <a:lstStyle>
              <a:defPPr>
                <a:defRPr lang="zh-CN"/>
              </a:defPPr>
              <a:lvl1pPr>
                <a:defRPr sz="2800" b="1">
                  <a:solidFill>
                    <a:schemeClr val="accent1"/>
                  </a:solidFill>
                </a:defRPr>
              </a:lvl1pPr>
            </a:lstStyle>
            <a:p>
              <a:pPr algn="ctr"/>
              <a:r>
                <a:rPr lang="zh-CN" altLang="en-US" sz="6000" dirty="0">
                  <a:solidFill>
                    <a:schemeClr val="bg1"/>
                  </a:solidFill>
                </a:rPr>
                <a:t>中级经济师</a:t>
              </a:r>
            </a:p>
            <a:p>
              <a:pPr algn="ctr"/>
              <a:r>
                <a:rPr lang="zh-CN" altLang="en-US" sz="6000" dirty="0">
                  <a:solidFill>
                    <a:schemeClr val="bg1"/>
                  </a:solidFill>
                </a:rPr>
                <a:t>工商管理专业知识与实务</a:t>
              </a:r>
            </a:p>
          </p:txBody>
        </p:sp>
      </p:grpSp>
      <p:pic>
        <p:nvPicPr>
          <p:cNvPr id="8" name="图片 7" descr="123456"/>
          <p:cNvPicPr>
            <a:picLocks noChangeAspect="1"/>
          </p:cNvPicPr>
          <p:nvPr/>
        </p:nvPicPr>
        <p:blipFill>
          <a:blip r:embed="rId7"/>
          <a:stretch>
            <a:fillRect/>
          </a:stretch>
        </p:blipFill>
        <p:spPr>
          <a:xfrm>
            <a:off x="460375" y="541020"/>
            <a:ext cx="974090" cy="974090"/>
          </a:xfrm>
          <a:prstGeom prst="rect">
            <a:avLst/>
          </a:prstGeom>
        </p:spPr>
      </p:pic>
      <p:sp>
        <p:nvSpPr>
          <p:cNvPr id="14" name="文本框 13"/>
          <p:cNvSpPr txBox="1"/>
          <p:nvPr/>
        </p:nvSpPr>
        <p:spPr>
          <a:xfrm>
            <a:off x="5370195" y="5822315"/>
            <a:ext cx="4601845" cy="645160"/>
          </a:xfrm>
          <a:prstGeom prst="rect">
            <a:avLst/>
          </a:prstGeom>
          <a:noFill/>
        </p:spPr>
        <p:txBody>
          <a:bodyPr wrap="square" rtlCol="0">
            <a:spAutoFit/>
            <a:scene3d>
              <a:camera prst="orthographicFront"/>
              <a:lightRig rig="threePt" dir="t"/>
            </a:scene3d>
            <a:sp3d contourW="6350"/>
          </a:bodyPr>
          <a:lstStyle>
            <a:defPPr>
              <a:defRPr lang="zh-CN"/>
            </a:defPPr>
            <a:lvl1pPr>
              <a:defRPr sz="2800" b="1">
                <a:solidFill>
                  <a:schemeClr val="accent1"/>
                </a:solidFill>
              </a:defRPr>
            </a:lvl1pPr>
          </a:lstStyle>
          <a:p>
            <a:pPr algn="ctr"/>
            <a:r>
              <a:rPr lang="zh-CN" altLang="en-US" sz="3600" dirty="0">
                <a:solidFill>
                  <a:schemeClr val="bg1"/>
                </a:solidFill>
                <a:latin typeface="华文中宋" panose="02010600040101010101" charset="-122"/>
                <a:ea typeface="华文中宋" panose="02010600040101010101" charset="-122"/>
                <a:cs typeface="华文中宋" panose="02010600040101010101" charset="-122"/>
              </a:rPr>
              <a:t>求实创新  自强不息</a:t>
            </a:r>
          </a:p>
        </p:txBody>
      </p:sp>
    </p:spTree>
  </p:cSld>
  <p:clrMapOvr>
    <a:masterClrMapping/>
  </p:clrMapOvr>
  <mc:AlternateContent xmlns:mc="http://schemas.openxmlformats.org/markup-compatibility/2006" xmlns:p14="http://schemas.microsoft.com/office/powerpoint/2010/main">
    <mc:Choice Requires="p14">
      <p:transition spd="med" p14:dur="700" advTm="4000">
        <p:fade/>
      </p:transition>
    </mc:Choice>
    <mc:Fallback xmlns="">
      <p:transition spd="med" advTm="4000">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decel="100000" fill="hold" nodeType="withEffect">
                                  <p:stCondLst>
                                    <p:cond delay="0"/>
                                  </p:stCondLst>
                                  <p:childTnLst>
                                    <p:set>
                                      <p:cBhvr>
                                        <p:cTn id="6" dur="1" fill="hold">
                                          <p:stCondLst>
                                            <p:cond delay="0"/>
                                          </p:stCondLst>
                                        </p:cTn>
                                        <p:tgtEl>
                                          <p:spTgt spid="21"/>
                                        </p:tgtEl>
                                        <p:attrNameLst>
                                          <p:attrName>style.visibility</p:attrName>
                                        </p:attrNameLst>
                                      </p:cBhvr>
                                      <p:to>
                                        <p:strVal val="visible"/>
                                      </p:to>
                                    </p:set>
                                    <p:anim calcmode="lin" valueType="num">
                                      <p:cBhvr additive="base">
                                        <p:cTn id="7" dur="1000" fill="hold"/>
                                        <p:tgtEl>
                                          <p:spTgt spid="21"/>
                                        </p:tgtEl>
                                        <p:attrNameLst>
                                          <p:attrName>ppt_x</p:attrName>
                                        </p:attrNameLst>
                                      </p:cBhvr>
                                      <p:tavLst>
                                        <p:tav tm="0">
                                          <p:val>
                                            <p:strVal val="0-#ppt_w/2"/>
                                          </p:val>
                                        </p:tav>
                                        <p:tav tm="100000">
                                          <p:val>
                                            <p:strVal val="#ppt_x"/>
                                          </p:val>
                                        </p:tav>
                                      </p:tavLst>
                                    </p:anim>
                                    <p:anim calcmode="lin" valueType="num">
                                      <p:cBhvr additive="base">
                                        <p:cTn id="8" dur="1000" fill="hold"/>
                                        <p:tgtEl>
                                          <p:spTgt spid="21"/>
                                        </p:tgtEl>
                                        <p:attrNameLst>
                                          <p:attrName>ppt_y</p:attrName>
                                        </p:attrNameLst>
                                      </p:cBhvr>
                                      <p:tavLst>
                                        <p:tav tm="0">
                                          <p:val>
                                            <p:strVal val="#ppt_y"/>
                                          </p:val>
                                        </p:tav>
                                        <p:tav tm="100000">
                                          <p:val>
                                            <p:strVal val="#ppt_y"/>
                                          </p:val>
                                        </p:tav>
                                      </p:tavLst>
                                    </p:anim>
                                  </p:childTnLst>
                                </p:cTn>
                              </p:par>
                              <p:par>
                                <p:cTn id="9" presetID="2" presetClass="entr" presetSubtype="3" decel="100000" fill="hold" nodeType="withEffect">
                                  <p:stCondLst>
                                    <p:cond delay="0"/>
                                  </p:stCondLst>
                                  <p:childTnLst>
                                    <p:set>
                                      <p:cBhvr>
                                        <p:cTn id="10" dur="1" fill="hold">
                                          <p:stCondLst>
                                            <p:cond delay="0"/>
                                          </p:stCondLst>
                                        </p:cTn>
                                        <p:tgtEl>
                                          <p:spTgt spid="26"/>
                                        </p:tgtEl>
                                        <p:attrNameLst>
                                          <p:attrName>style.visibility</p:attrName>
                                        </p:attrNameLst>
                                      </p:cBhvr>
                                      <p:to>
                                        <p:strVal val="visible"/>
                                      </p:to>
                                    </p:set>
                                    <p:anim calcmode="lin" valueType="num">
                                      <p:cBhvr additive="base">
                                        <p:cTn id="11" dur="1000" fill="hold"/>
                                        <p:tgtEl>
                                          <p:spTgt spid="26"/>
                                        </p:tgtEl>
                                        <p:attrNameLst>
                                          <p:attrName>ppt_x</p:attrName>
                                        </p:attrNameLst>
                                      </p:cBhvr>
                                      <p:tavLst>
                                        <p:tav tm="0">
                                          <p:val>
                                            <p:strVal val="1+#ppt_w/2"/>
                                          </p:val>
                                        </p:tav>
                                        <p:tav tm="100000">
                                          <p:val>
                                            <p:strVal val="#ppt_x"/>
                                          </p:val>
                                        </p:tav>
                                      </p:tavLst>
                                    </p:anim>
                                    <p:anim calcmode="lin" valueType="num">
                                      <p:cBhvr additive="base">
                                        <p:cTn id="12" dur="1000" fill="hold"/>
                                        <p:tgtEl>
                                          <p:spTgt spid="26"/>
                                        </p:tgtEl>
                                        <p:attrNameLst>
                                          <p:attrName>ppt_y</p:attrName>
                                        </p:attrNameLst>
                                      </p:cBhvr>
                                      <p:tavLst>
                                        <p:tav tm="0">
                                          <p:val>
                                            <p:strVal val="0-#ppt_h/2"/>
                                          </p:val>
                                        </p:tav>
                                        <p:tav tm="100000">
                                          <p:val>
                                            <p:strVal val="#ppt_y"/>
                                          </p:val>
                                        </p:tav>
                                      </p:tavLst>
                                    </p:anim>
                                  </p:childTnLst>
                                </p:cTn>
                              </p:par>
                              <p:par>
                                <p:cTn id="13" presetID="2" presetClass="entr" presetSubtype="2" decel="100000" fill="hold" nodeType="withEffect">
                                  <p:stCondLst>
                                    <p:cond delay="0"/>
                                  </p:stCondLst>
                                  <p:childTnLst>
                                    <p:set>
                                      <p:cBhvr>
                                        <p:cTn id="14" dur="1" fill="hold">
                                          <p:stCondLst>
                                            <p:cond delay="0"/>
                                          </p:stCondLst>
                                        </p:cTn>
                                        <p:tgtEl>
                                          <p:spTgt spid="28"/>
                                        </p:tgtEl>
                                        <p:attrNameLst>
                                          <p:attrName>style.visibility</p:attrName>
                                        </p:attrNameLst>
                                      </p:cBhvr>
                                      <p:to>
                                        <p:strVal val="visible"/>
                                      </p:to>
                                    </p:set>
                                    <p:anim calcmode="lin" valueType="num">
                                      <p:cBhvr additive="base">
                                        <p:cTn id="15" dur="1000" fill="hold"/>
                                        <p:tgtEl>
                                          <p:spTgt spid="28"/>
                                        </p:tgtEl>
                                        <p:attrNameLst>
                                          <p:attrName>ppt_x</p:attrName>
                                        </p:attrNameLst>
                                      </p:cBhvr>
                                      <p:tavLst>
                                        <p:tav tm="0">
                                          <p:val>
                                            <p:strVal val="1+#ppt_w/2"/>
                                          </p:val>
                                        </p:tav>
                                        <p:tav tm="100000">
                                          <p:val>
                                            <p:strVal val="#ppt_x"/>
                                          </p:val>
                                        </p:tav>
                                      </p:tavLst>
                                    </p:anim>
                                    <p:anim calcmode="lin" valueType="num">
                                      <p:cBhvr additive="base">
                                        <p:cTn id="16" dur="1000" fill="hold"/>
                                        <p:tgtEl>
                                          <p:spTgt spid="28"/>
                                        </p:tgtEl>
                                        <p:attrNameLst>
                                          <p:attrName>ppt_y</p:attrName>
                                        </p:attrNameLst>
                                      </p:cBhvr>
                                      <p:tavLst>
                                        <p:tav tm="0">
                                          <p:val>
                                            <p:strVal val="#ppt_y"/>
                                          </p:val>
                                        </p:tav>
                                        <p:tav tm="100000">
                                          <p:val>
                                            <p:strVal val="#ppt_y"/>
                                          </p:val>
                                        </p:tav>
                                      </p:tavLst>
                                    </p:anim>
                                  </p:childTnLst>
                                </p:cTn>
                              </p:par>
                              <p:par>
                                <p:cTn id="17" presetID="2" presetClass="entr" presetSubtype="4" decel="100000" fill="hold" grpId="0" nodeType="withEffect">
                                  <p:stCondLst>
                                    <p:cond delay="0"/>
                                  </p:stCondLst>
                                  <p:childTnLst>
                                    <p:set>
                                      <p:cBhvr>
                                        <p:cTn id="18" dur="1" fill="hold">
                                          <p:stCondLst>
                                            <p:cond delay="0"/>
                                          </p:stCondLst>
                                        </p:cTn>
                                        <p:tgtEl>
                                          <p:spTgt spid="16"/>
                                        </p:tgtEl>
                                        <p:attrNameLst>
                                          <p:attrName>style.visibility</p:attrName>
                                        </p:attrNameLst>
                                      </p:cBhvr>
                                      <p:to>
                                        <p:strVal val="visible"/>
                                      </p:to>
                                    </p:set>
                                    <p:anim calcmode="lin" valueType="num">
                                      <p:cBhvr additive="base">
                                        <p:cTn id="19" dur="1000" fill="hold"/>
                                        <p:tgtEl>
                                          <p:spTgt spid="16"/>
                                        </p:tgtEl>
                                        <p:attrNameLst>
                                          <p:attrName>ppt_x</p:attrName>
                                        </p:attrNameLst>
                                      </p:cBhvr>
                                      <p:tavLst>
                                        <p:tav tm="0">
                                          <p:val>
                                            <p:strVal val="#ppt_x"/>
                                          </p:val>
                                        </p:tav>
                                        <p:tav tm="100000">
                                          <p:val>
                                            <p:strVal val="#ppt_x"/>
                                          </p:val>
                                        </p:tav>
                                      </p:tavLst>
                                    </p:anim>
                                    <p:anim calcmode="lin" valueType="num">
                                      <p:cBhvr additive="base">
                                        <p:cTn id="20" dur="1000" fill="hold"/>
                                        <p:tgtEl>
                                          <p:spTgt spid="16"/>
                                        </p:tgtEl>
                                        <p:attrNameLst>
                                          <p:attrName>ppt_y</p:attrName>
                                        </p:attrNameLst>
                                      </p:cBhvr>
                                      <p:tavLst>
                                        <p:tav tm="0">
                                          <p:val>
                                            <p:strVal val="1+#ppt_h/2"/>
                                          </p:val>
                                        </p:tav>
                                        <p:tav tm="100000">
                                          <p:val>
                                            <p:strVal val="#ppt_y"/>
                                          </p:val>
                                        </p:tav>
                                      </p:tavLst>
                                    </p:anim>
                                  </p:childTnLst>
                                </p:cTn>
                              </p:par>
                            </p:childTnLst>
                          </p:cTn>
                        </p:par>
                        <p:par>
                          <p:cTn id="21" fill="hold">
                            <p:stCondLst>
                              <p:cond delay="1000"/>
                            </p:stCondLst>
                            <p:childTnLst>
                              <p:par>
                                <p:cTn id="22" presetID="2" presetClass="entr" presetSubtype="8" decel="95000" fill="hold" grpId="0" nodeType="afterEffect">
                                  <p:stCondLst>
                                    <p:cond delay="0"/>
                                  </p:stCondLst>
                                  <p:childTnLst>
                                    <p:set>
                                      <p:cBhvr>
                                        <p:cTn id="23" dur="1" fill="hold">
                                          <p:stCondLst>
                                            <p:cond delay="0"/>
                                          </p:stCondLst>
                                        </p:cTn>
                                        <p:tgtEl>
                                          <p:spTgt spid="29"/>
                                        </p:tgtEl>
                                        <p:attrNameLst>
                                          <p:attrName>style.visibility</p:attrName>
                                        </p:attrNameLst>
                                      </p:cBhvr>
                                      <p:to>
                                        <p:strVal val="visible"/>
                                      </p:to>
                                    </p:set>
                                    <p:anim calcmode="lin" valueType="num">
                                      <p:cBhvr additive="base">
                                        <p:cTn id="24" dur="1000" fill="hold"/>
                                        <p:tgtEl>
                                          <p:spTgt spid="29"/>
                                        </p:tgtEl>
                                        <p:attrNameLst>
                                          <p:attrName>ppt_x</p:attrName>
                                        </p:attrNameLst>
                                      </p:cBhvr>
                                      <p:tavLst>
                                        <p:tav tm="0">
                                          <p:val>
                                            <p:strVal val="0-#ppt_w/2"/>
                                          </p:val>
                                        </p:tav>
                                        <p:tav tm="100000">
                                          <p:val>
                                            <p:strVal val="#ppt_x"/>
                                          </p:val>
                                        </p:tav>
                                      </p:tavLst>
                                    </p:anim>
                                    <p:anim calcmode="lin" valueType="num">
                                      <p:cBhvr additive="base">
                                        <p:cTn id="25" dur="1000" fill="hold"/>
                                        <p:tgtEl>
                                          <p:spTgt spid="29"/>
                                        </p:tgtEl>
                                        <p:attrNameLst>
                                          <p:attrName>ppt_y</p:attrName>
                                        </p:attrNameLst>
                                      </p:cBhvr>
                                      <p:tavLst>
                                        <p:tav tm="0">
                                          <p:val>
                                            <p:strVal val="#ppt_y"/>
                                          </p:val>
                                        </p:tav>
                                        <p:tav tm="100000">
                                          <p:val>
                                            <p:strVal val="#ppt_y"/>
                                          </p:val>
                                        </p:tav>
                                      </p:tavLst>
                                    </p:anim>
                                  </p:childTnLst>
                                </p:cTn>
                              </p:par>
                            </p:childTnLst>
                          </p:cTn>
                        </p:par>
                        <p:par>
                          <p:cTn id="26" fill="hold">
                            <p:stCondLst>
                              <p:cond delay="2000"/>
                            </p:stCondLst>
                            <p:childTnLst>
                              <p:par>
                                <p:cTn id="27" presetID="53" presetClass="entr" presetSubtype="16" fill="hold" nodeType="afterEffect">
                                  <p:stCondLst>
                                    <p:cond delay="0"/>
                                  </p:stCondLst>
                                  <p:childTnLst>
                                    <p:set>
                                      <p:cBhvr>
                                        <p:cTn id="28" dur="1" fill="hold">
                                          <p:stCondLst>
                                            <p:cond delay="0"/>
                                          </p:stCondLst>
                                        </p:cTn>
                                        <p:tgtEl>
                                          <p:spTgt spid="5"/>
                                        </p:tgtEl>
                                        <p:attrNameLst>
                                          <p:attrName>style.visibility</p:attrName>
                                        </p:attrNameLst>
                                      </p:cBhvr>
                                      <p:to>
                                        <p:strVal val="visible"/>
                                      </p:to>
                                    </p:set>
                                    <p:anim calcmode="lin" valueType="num">
                                      <p:cBhvr>
                                        <p:cTn id="29" dur="500" fill="hold"/>
                                        <p:tgtEl>
                                          <p:spTgt spid="5"/>
                                        </p:tgtEl>
                                        <p:attrNameLst>
                                          <p:attrName>ppt_w</p:attrName>
                                        </p:attrNameLst>
                                      </p:cBhvr>
                                      <p:tavLst>
                                        <p:tav tm="0">
                                          <p:val>
                                            <p:fltVal val="0"/>
                                          </p:val>
                                        </p:tav>
                                        <p:tav tm="100000">
                                          <p:val>
                                            <p:strVal val="#ppt_w"/>
                                          </p:val>
                                        </p:tav>
                                      </p:tavLst>
                                    </p:anim>
                                    <p:anim calcmode="lin" valueType="num">
                                      <p:cBhvr>
                                        <p:cTn id="30" dur="500" fill="hold"/>
                                        <p:tgtEl>
                                          <p:spTgt spid="5"/>
                                        </p:tgtEl>
                                        <p:attrNameLst>
                                          <p:attrName>ppt_h</p:attrName>
                                        </p:attrNameLst>
                                      </p:cBhvr>
                                      <p:tavLst>
                                        <p:tav tm="0">
                                          <p:val>
                                            <p:fltVal val="0"/>
                                          </p:val>
                                        </p:tav>
                                        <p:tav tm="100000">
                                          <p:val>
                                            <p:strVal val="#ppt_h"/>
                                          </p:val>
                                        </p:tav>
                                      </p:tavLst>
                                    </p:anim>
                                    <p:animEffect transition="in" filter="fade">
                                      <p:cBhvr>
                                        <p:cTn id="31"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animBg="1"/>
      <p:bldP spid="29"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779498" y="1065935"/>
            <a:ext cx="7945560" cy="5009833"/>
          </a:xfrm>
          <a:prstGeom prst="rect">
            <a:avLst/>
          </a:prstGeom>
          <a:noFill/>
        </p:spPr>
        <p:txBody>
          <a:bodyPr wrap="square" rtlCol="0" anchor="t">
            <a:spAutoFit/>
          </a:bodyPr>
          <a:lstStyle/>
          <a:p>
            <a:pPr>
              <a:lnSpc>
                <a:spcPct val="150000"/>
              </a:lnSpc>
            </a:pPr>
            <a:r>
              <a:rPr lang="zh-CN" altLang="zh-CN" sz="2400" dirty="0">
                <a:solidFill>
                  <a:schemeClr val="bg1"/>
                </a:solidFill>
              </a:rPr>
              <a:t>　</a:t>
            </a:r>
            <a:r>
              <a:rPr lang="en-US" altLang="zh-CN" sz="2400" dirty="0">
                <a:solidFill>
                  <a:schemeClr val="bg1"/>
                </a:solidFill>
              </a:rPr>
              <a:t>9</a:t>
            </a:r>
            <a:r>
              <a:rPr lang="zh-CN" altLang="zh-CN" sz="2400" dirty="0">
                <a:solidFill>
                  <a:schemeClr val="bg1"/>
                </a:solidFill>
              </a:rPr>
              <a:t>．根据我国公司法，股份有限公司召开股东代表大会修改公司章程，所形成的决议必须出席会议的股东所持表决权的（）通过。</a:t>
            </a:r>
          </a:p>
          <a:p>
            <a:pPr>
              <a:lnSpc>
                <a:spcPct val="150000"/>
              </a:lnSpc>
            </a:pPr>
            <a:r>
              <a:rPr lang="zh-CN" altLang="zh-CN" sz="2400" dirty="0">
                <a:solidFill>
                  <a:schemeClr val="bg1"/>
                </a:solidFill>
              </a:rPr>
              <a:t>　　</a:t>
            </a:r>
            <a:r>
              <a:rPr lang="en-US" altLang="zh-CN" sz="2400" dirty="0">
                <a:solidFill>
                  <a:schemeClr val="bg1"/>
                </a:solidFill>
              </a:rPr>
              <a:t>A</a:t>
            </a:r>
            <a:r>
              <a:rPr lang="zh-CN" altLang="zh-CN" sz="2400" dirty="0">
                <a:solidFill>
                  <a:schemeClr val="bg1"/>
                </a:solidFill>
              </a:rPr>
              <a:t>．三分之一以上</a:t>
            </a:r>
          </a:p>
          <a:p>
            <a:pPr>
              <a:lnSpc>
                <a:spcPct val="150000"/>
              </a:lnSpc>
            </a:pPr>
            <a:r>
              <a:rPr lang="zh-CN" altLang="zh-CN" sz="2400" dirty="0">
                <a:solidFill>
                  <a:schemeClr val="bg1"/>
                </a:solidFill>
              </a:rPr>
              <a:t>　　</a:t>
            </a:r>
            <a:r>
              <a:rPr lang="en-US" altLang="zh-CN" sz="2400" dirty="0">
                <a:solidFill>
                  <a:schemeClr val="bg1"/>
                </a:solidFill>
              </a:rPr>
              <a:t>B</a:t>
            </a:r>
            <a:r>
              <a:rPr lang="zh-CN" altLang="zh-CN" sz="2400" dirty="0">
                <a:solidFill>
                  <a:schemeClr val="bg1"/>
                </a:solidFill>
              </a:rPr>
              <a:t>．二分之一以上</a:t>
            </a:r>
          </a:p>
          <a:p>
            <a:pPr>
              <a:lnSpc>
                <a:spcPct val="150000"/>
              </a:lnSpc>
            </a:pPr>
            <a:r>
              <a:rPr lang="zh-CN" altLang="zh-CN" sz="2400" dirty="0">
                <a:solidFill>
                  <a:schemeClr val="bg1"/>
                </a:solidFill>
              </a:rPr>
              <a:t>　　</a:t>
            </a:r>
            <a:r>
              <a:rPr lang="en-US" altLang="zh-CN" sz="2400" dirty="0">
                <a:solidFill>
                  <a:schemeClr val="bg1"/>
                </a:solidFill>
              </a:rPr>
              <a:t>C</a:t>
            </a:r>
            <a:r>
              <a:rPr lang="zh-CN" altLang="zh-CN" sz="2400" dirty="0">
                <a:solidFill>
                  <a:schemeClr val="bg1"/>
                </a:solidFill>
              </a:rPr>
              <a:t>．三分之二以上</a:t>
            </a:r>
          </a:p>
          <a:p>
            <a:pPr>
              <a:lnSpc>
                <a:spcPct val="150000"/>
              </a:lnSpc>
            </a:pPr>
            <a:r>
              <a:rPr lang="zh-CN" altLang="zh-CN" sz="2400" dirty="0">
                <a:solidFill>
                  <a:schemeClr val="bg1"/>
                </a:solidFill>
              </a:rPr>
              <a:t>　　</a:t>
            </a:r>
            <a:r>
              <a:rPr lang="en-US" altLang="zh-CN" sz="2400" dirty="0">
                <a:solidFill>
                  <a:schemeClr val="bg1"/>
                </a:solidFill>
              </a:rPr>
              <a:t>D</a:t>
            </a:r>
            <a:r>
              <a:rPr lang="zh-CN" altLang="zh-CN" sz="2400" dirty="0">
                <a:solidFill>
                  <a:schemeClr val="bg1"/>
                </a:solidFill>
              </a:rPr>
              <a:t>．全体</a:t>
            </a:r>
          </a:p>
          <a:p>
            <a:pPr>
              <a:lnSpc>
                <a:spcPct val="150000"/>
              </a:lnSpc>
            </a:pPr>
            <a:br>
              <a:rPr lang="zh-CN" altLang="en-US" sz="2400" dirty="0">
                <a:solidFill>
                  <a:schemeClr val="bg1"/>
                </a:solidFill>
              </a:rPr>
            </a:br>
            <a:endParaRPr lang="en-US" altLang="zh-CN" sz="2400" dirty="0">
              <a:solidFill>
                <a:schemeClr val="bg1"/>
              </a:solidFill>
            </a:endParaRPr>
          </a:p>
        </p:txBody>
      </p:sp>
    </p:spTree>
    <p:extLst>
      <p:ext uri="{BB962C8B-B14F-4D97-AF65-F5344CB8AC3E}">
        <p14:creationId xmlns:p14="http://schemas.microsoft.com/office/powerpoint/2010/main" val="316031005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779498" y="1065935"/>
            <a:ext cx="7945560" cy="4455835"/>
          </a:xfrm>
          <a:prstGeom prst="rect">
            <a:avLst/>
          </a:prstGeom>
          <a:noFill/>
        </p:spPr>
        <p:txBody>
          <a:bodyPr wrap="square" rtlCol="0" anchor="t">
            <a:spAutoFit/>
          </a:bodyPr>
          <a:lstStyle/>
          <a:p>
            <a:pPr>
              <a:lnSpc>
                <a:spcPct val="150000"/>
              </a:lnSpc>
            </a:pPr>
            <a:r>
              <a:rPr lang="en-US" altLang="zh-CN" sz="2400" dirty="0">
                <a:solidFill>
                  <a:schemeClr val="bg1"/>
                </a:solidFill>
              </a:rPr>
              <a:t>10</a:t>
            </a:r>
            <a:r>
              <a:rPr lang="zh-CN" altLang="zh-CN" sz="2400" dirty="0">
                <a:solidFill>
                  <a:schemeClr val="bg1"/>
                </a:solidFill>
              </a:rPr>
              <a:t>．某公司为上市公司，根据我国公司法，下列情形中，该公司应召开临时股东大会的是（）</a:t>
            </a:r>
          </a:p>
          <a:p>
            <a:pPr>
              <a:lnSpc>
                <a:spcPct val="150000"/>
              </a:lnSpc>
            </a:pPr>
            <a:r>
              <a:rPr lang="zh-CN" altLang="zh-CN" sz="2400" dirty="0">
                <a:solidFill>
                  <a:schemeClr val="bg1"/>
                </a:solidFill>
              </a:rPr>
              <a:t>　　</a:t>
            </a:r>
            <a:r>
              <a:rPr lang="en-US" altLang="zh-CN" sz="2400" dirty="0">
                <a:solidFill>
                  <a:schemeClr val="bg1"/>
                </a:solidFill>
              </a:rPr>
              <a:t>A</a:t>
            </a:r>
            <a:r>
              <a:rPr lang="zh-CN" altLang="zh-CN" sz="2400" dirty="0">
                <a:solidFill>
                  <a:schemeClr val="bg1"/>
                </a:solidFill>
              </a:rPr>
              <a:t>．该公司末弥补的亏损额达实收股本总额的</a:t>
            </a:r>
            <a:r>
              <a:rPr lang="en-US" altLang="zh-CN" sz="2400" dirty="0">
                <a:solidFill>
                  <a:schemeClr val="bg1"/>
                </a:solidFill>
              </a:rPr>
              <a:t>1/5</a:t>
            </a:r>
            <a:endParaRPr lang="zh-CN" altLang="zh-CN" sz="2400" dirty="0">
              <a:solidFill>
                <a:schemeClr val="bg1"/>
              </a:solidFill>
            </a:endParaRPr>
          </a:p>
          <a:p>
            <a:pPr>
              <a:lnSpc>
                <a:spcPct val="150000"/>
              </a:lnSpc>
            </a:pPr>
            <a:r>
              <a:rPr lang="zh-CN" altLang="zh-CN" sz="2400" dirty="0">
                <a:solidFill>
                  <a:schemeClr val="bg1"/>
                </a:solidFill>
              </a:rPr>
              <a:t>　　</a:t>
            </a:r>
            <a:r>
              <a:rPr lang="en-US" altLang="zh-CN" sz="2400" dirty="0">
                <a:solidFill>
                  <a:schemeClr val="bg1"/>
                </a:solidFill>
              </a:rPr>
              <a:t>B</a:t>
            </a:r>
            <a:r>
              <a:rPr lang="zh-CN" altLang="zh-CN" sz="2400" dirty="0">
                <a:solidFill>
                  <a:schemeClr val="bg1"/>
                </a:solidFill>
              </a:rPr>
              <a:t>．持有该公司</a:t>
            </a:r>
            <a:r>
              <a:rPr lang="en-US" altLang="zh-CN" sz="2400" dirty="0">
                <a:solidFill>
                  <a:schemeClr val="bg1"/>
                </a:solidFill>
              </a:rPr>
              <a:t>5%</a:t>
            </a:r>
            <a:r>
              <a:rPr lang="zh-CN" altLang="zh-CN" sz="2400" dirty="0">
                <a:solidFill>
                  <a:schemeClr val="bg1"/>
                </a:solidFill>
              </a:rPr>
              <a:t>股份的固定请求召开</a:t>
            </a:r>
          </a:p>
          <a:p>
            <a:pPr>
              <a:lnSpc>
                <a:spcPct val="150000"/>
              </a:lnSpc>
            </a:pPr>
            <a:r>
              <a:rPr lang="zh-CN" altLang="zh-CN" sz="2400" dirty="0">
                <a:solidFill>
                  <a:schemeClr val="bg1"/>
                </a:solidFill>
              </a:rPr>
              <a:t>　　</a:t>
            </a:r>
            <a:r>
              <a:rPr lang="en-US" altLang="zh-CN" sz="2400" dirty="0">
                <a:solidFill>
                  <a:schemeClr val="bg1"/>
                </a:solidFill>
              </a:rPr>
              <a:t>C</a:t>
            </a:r>
            <a:r>
              <a:rPr lang="zh-CN" altLang="zh-CN" sz="2400" dirty="0">
                <a:solidFill>
                  <a:schemeClr val="bg1"/>
                </a:solidFill>
              </a:rPr>
              <a:t>．</a:t>
            </a:r>
            <a:r>
              <a:rPr lang="en-US" altLang="zh-CN" sz="2400" dirty="0">
                <a:solidFill>
                  <a:schemeClr val="bg1"/>
                </a:solidFill>
              </a:rPr>
              <a:t>1/5</a:t>
            </a:r>
            <a:r>
              <a:rPr lang="zh-CN" altLang="zh-CN" sz="2400" dirty="0">
                <a:solidFill>
                  <a:schemeClr val="bg1"/>
                </a:solidFill>
              </a:rPr>
              <a:t>的监事提议召开</a:t>
            </a:r>
          </a:p>
          <a:p>
            <a:pPr>
              <a:lnSpc>
                <a:spcPct val="150000"/>
              </a:lnSpc>
            </a:pPr>
            <a:r>
              <a:rPr lang="zh-CN" altLang="zh-CN" sz="2400" dirty="0">
                <a:solidFill>
                  <a:schemeClr val="bg1"/>
                </a:solidFill>
              </a:rPr>
              <a:t>　　</a:t>
            </a:r>
            <a:r>
              <a:rPr lang="en-US" altLang="zh-CN" sz="2400" dirty="0">
                <a:solidFill>
                  <a:schemeClr val="bg1"/>
                </a:solidFill>
              </a:rPr>
              <a:t>D</a:t>
            </a:r>
            <a:r>
              <a:rPr lang="zh-CN" altLang="zh-CN" sz="2400" dirty="0">
                <a:solidFill>
                  <a:schemeClr val="bg1"/>
                </a:solidFill>
              </a:rPr>
              <a:t>．董事人数不足法律规定人数的</a:t>
            </a:r>
            <a:r>
              <a:rPr lang="en-US" altLang="zh-CN" sz="2400" dirty="0">
                <a:solidFill>
                  <a:schemeClr val="bg1"/>
                </a:solidFill>
              </a:rPr>
              <a:t>2/3</a:t>
            </a:r>
            <a:endParaRPr lang="zh-CN" altLang="zh-CN" sz="2400" dirty="0">
              <a:solidFill>
                <a:schemeClr val="bg1"/>
              </a:solidFill>
            </a:endParaRPr>
          </a:p>
          <a:p>
            <a:pPr>
              <a:lnSpc>
                <a:spcPct val="150000"/>
              </a:lnSpc>
            </a:pPr>
            <a:br>
              <a:rPr lang="zh-CN" altLang="en-US" sz="2400" dirty="0">
                <a:solidFill>
                  <a:schemeClr val="bg1"/>
                </a:solidFill>
              </a:rPr>
            </a:br>
            <a:endParaRPr lang="en-US" altLang="zh-CN" sz="2400" dirty="0">
              <a:solidFill>
                <a:schemeClr val="bg1"/>
              </a:solidFill>
            </a:endParaRPr>
          </a:p>
        </p:txBody>
      </p:sp>
    </p:spTree>
    <p:extLst>
      <p:ext uri="{BB962C8B-B14F-4D97-AF65-F5344CB8AC3E}">
        <p14:creationId xmlns:p14="http://schemas.microsoft.com/office/powerpoint/2010/main" val="25886490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779498" y="1065935"/>
            <a:ext cx="7945560" cy="3901837"/>
          </a:xfrm>
          <a:prstGeom prst="rect">
            <a:avLst/>
          </a:prstGeom>
          <a:noFill/>
        </p:spPr>
        <p:txBody>
          <a:bodyPr wrap="square" rtlCol="0" anchor="t">
            <a:spAutoFit/>
          </a:bodyPr>
          <a:lstStyle/>
          <a:p>
            <a:pPr>
              <a:lnSpc>
                <a:spcPct val="150000"/>
              </a:lnSpc>
            </a:pPr>
            <a:r>
              <a:rPr lang="en-US" altLang="zh-CN" sz="2400" dirty="0">
                <a:solidFill>
                  <a:schemeClr val="bg1"/>
                </a:solidFill>
              </a:rPr>
              <a:t>11</a:t>
            </a:r>
            <a:r>
              <a:rPr lang="zh-CN" altLang="zh-CN" sz="2400" dirty="0">
                <a:solidFill>
                  <a:schemeClr val="bg1"/>
                </a:solidFill>
              </a:rPr>
              <a:t>．某股份有限公司决定于</a:t>
            </a:r>
            <a:r>
              <a:rPr lang="en-US" altLang="zh-CN" sz="2400" dirty="0">
                <a:solidFill>
                  <a:schemeClr val="bg1"/>
                </a:solidFill>
              </a:rPr>
              <a:t>2017</a:t>
            </a:r>
            <a:r>
              <a:rPr lang="zh-CN" altLang="zh-CN" sz="2400" dirty="0">
                <a:solidFill>
                  <a:schemeClr val="bg1"/>
                </a:solidFill>
              </a:rPr>
              <a:t>年</a:t>
            </a:r>
            <a:r>
              <a:rPr lang="en-US" altLang="zh-CN" sz="2400" dirty="0">
                <a:solidFill>
                  <a:schemeClr val="bg1"/>
                </a:solidFill>
              </a:rPr>
              <a:t>10</a:t>
            </a:r>
            <a:r>
              <a:rPr lang="zh-CN" altLang="zh-CN" sz="2400" dirty="0">
                <a:solidFill>
                  <a:schemeClr val="bg1"/>
                </a:solidFill>
              </a:rPr>
              <a:t>月</a:t>
            </a:r>
            <a:r>
              <a:rPr lang="en-US" altLang="zh-CN" sz="2400" dirty="0">
                <a:solidFill>
                  <a:schemeClr val="bg1"/>
                </a:solidFill>
              </a:rPr>
              <a:t>30</a:t>
            </a:r>
            <a:r>
              <a:rPr lang="zh-CN" altLang="zh-CN" sz="2400" dirty="0">
                <a:solidFill>
                  <a:schemeClr val="bg1"/>
                </a:solidFill>
              </a:rPr>
              <a:t>日召开董事会，根据我国公可法该公司应当与（）前通知全体董事。</a:t>
            </a:r>
          </a:p>
          <a:p>
            <a:pPr>
              <a:lnSpc>
                <a:spcPct val="150000"/>
              </a:lnSpc>
            </a:pPr>
            <a:r>
              <a:rPr lang="zh-CN" altLang="zh-CN" sz="2400" dirty="0">
                <a:solidFill>
                  <a:schemeClr val="bg1"/>
                </a:solidFill>
              </a:rPr>
              <a:t>　　</a:t>
            </a:r>
            <a:r>
              <a:rPr lang="en-US" altLang="zh-CN" sz="2400" dirty="0">
                <a:solidFill>
                  <a:schemeClr val="bg1"/>
                </a:solidFill>
              </a:rPr>
              <a:t>A</a:t>
            </a:r>
            <a:r>
              <a:rPr lang="zh-CN" altLang="zh-CN" sz="2400" dirty="0">
                <a:solidFill>
                  <a:schemeClr val="bg1"/>
                </a:solidFill>
              </a:rPr>
              <a:t>．</a:t>
            </a:r>
            <a:r>
              <a:rPr lang="en-US" altLang="zh-CN" sz="2400" dirty="0">
                <a:solidFill>
                  <a:schemeClr val="bg1"/>
                </a:solidFill>
              </a:rPr>
              <a:t>2017</a:t>
            </a:r>
            <a:r>
              <a:rPr lang="zh-CN" altLang="zh-CN" sz="2400" dirty="0">
                <a:solidFill>
                  <a:schemeClr val="bg1"/>
                </a:solidFill>
              </a:rPr>
              <a:t>年</a:t>
            </a:r>
            <a:r>
              <a:rPr lang="en-US" altLang="zh-CN" sz="2400" dirty="0">
                <a:solidFill>
                  <a:schemeClr val="bg1"/>
                </a:solidFill>
              </a:rPr>
              <a:t>10</a:t>
            </a:r>
            <a:r>
              <a:rPr lang="zh-CN" altLang="zh-CN" sz="2400" dirty="0">
                <a:solidFill>
                  <a:schemeClr val="bg1"/>
                </a:solidFill>
              </a:rPr>
              <a:t>月</a:t>
            </a:r>
            <a:r>
              <a:rPr lang="en-US" altLang="zh-CN" sz="2400" dirty="0">
                <a:solidFill>
                  <a:schemeClr val="bg1"/>
                </a:solidFill>
              </a:rPr>
              <a:t>15</a:t>
            </a:r>
            <a:r>
              <a:rPr lang="zh-CN" altLang="zh-CN" sz="2400" dirty="0">
                <a:solidFill>
                  <a:schemeClr val="bg1"/>
                </a:solidFill>
              </a:rPr>
              <a:t>日</a:t>
            </a:r>
          </a:p>
          <a:p>
            <a:pPr>
              <a:lnSpc>
                <a:spcPct val="150000"/>
              </a:lnSpc>
            </a:pPr>
            <a:r>
              <a:rPr lang="zh-CN" altLang="zh-CN" sz="2400" dirty="0">
                <a:solidFill>
                  <a:schemeClr val="bg1"/>
                </a:solidFill>
              </a:rPr>
              <a:t>　　</a:t>
            </a:r>
            <a:r>
              <a:rPr lang="en-US" altLang="zh-CN" sz="2400" dirty="0">
                <a:solidFill>
                  <a:schemeClr val="bg1"/>
                </a:solidFill>
              </a:rPr>
              <a:t>B</a:t>
            </a:r>
            <a:r>
              <a:rPr lang="zh-CN" altLang="zh-CN" sz="2400" dirty="0">
                <a:solidFill>
                  <a:schemeClr val="bg1"/>
                </a:solidFill>
              </a:rPr>
              <a:t>．</a:t>
            </a:r>
            <a:r>
              <a:rPr lang="en-US" altLang="zh-CN" sz="2400" dirty="0">
                <a:solidFill>
                  <a:schemeClr val="bg1"/>
                </a:solidFill>
              </a:rPr>
              <a:t>2017</a:t>
            </a:r>
            <a:r>
              <a:rPr lang="zh-CN" altLang="zh-CN" sz="2400" dirty="0">
                <a:solidFill>
                  <a:schemeClr val="bg1"/>
                </a:solidFill>
              </a:rPr>
              <a:t>年</a:t>
            </a:r>
            <a:r>
              <a:rPr lang="en-US" altLang="zh-CN" sz="2400" dirty="0">
                <a:solidFill>
                  <a:schemeClr val="bg1"/>
                </a:solidFill>
              </a:rPr>
              <a:t>10</a:t>
            </a:r>
            <a:r>
              <a:rPr lang="zh-CN" altLang="zh-CN" sz="2400" dirty="0">
                <a:solidFill>
                  <a:schemeClr val="bg1"/>
                </a:solidFill>
              </a:rPr>
              <a:t>月</a:t>
            </a:r>
            <a:r>
              <a:rPr lang="en-US" altLang="zh-CN" sz="2400" dirty="0">
                <a:solidFill>
                  <a:schemeClr val="bg1"/>
                </a:solidFill>
              </a:rPr>
              <a:t>20</a:t>
            </a:r>
            <a:r>
              <a:rPr lang="zh-CN" altLang="zh-CN" sz="2400" dirty="0">
                <a:solidFill>
                  <a:schemeClr val="bg1"/>
                </a:solidFill>
              </a:rPr>
              <a:t>日</a:t>
            </a:r>
          </a:p>
          <a:p>
            <a:pPr>
              <a:lnSpc>
                <a:spcPct val="150000"/>
              </a:lnSpc>
            </a:pPr>
            <a:r>
              <a:rPr lang="zh-CN" altLang="zh-CN" sz="2400" dirty="0">
                <a:solidFill>
                  <a:schemeClr val="bg1"/>
                </a:solidFill>
              </a:rPr>
              <a:t>　　</a:t>
            </a:r>
            <a:r>
              <a:rPr lang="en-US" altLang="zh-CN" sz="2400" dirty="0">
                <a:solidFill>
                  <a:schemeClr val="bg1"/>
                </a:solidFill>
              </a:rPr>
              <a:t>C</a:t>
            </a:r>
            <a:r>
              <a:rPr lang="zh-CN" altLang="zh-CN" sz="2400" dirty="0">
                <a:solidFill>
                  <a:schemeClr val="bg1"/>
                </a:solidFill>
              </a:rPr>
              <a:t>．</a:t>
            </a:r>
            <a:r>
              <a:rPr lang="en-US" altLang="zh-CN" sz="2400" dirty="0">
                <a:solidFill>
                  <a:schemeClr val="bg1"/>
                </a:solidFill>
              </a:rPr>
              <a:t>2017</a:t>
            </a:r>
            <a:r>
              <a:rPr lang="zh-CN" altLang="zh-CN" sz="2400" dirty="0">
                <a:solidFill>
                  <a:schemeClr val="bg1"/>
                </a:solidFill>
              </a:rPr>
              <a:t>年</a:t>
            </a:r>
            <a:r>
              <a:rPr lang="en-US" altLang="zh-CN" sz="2400" dirty="0">
                <a:solidFill>
                  <a:schemeClr val="bg1"/>
                </a:solidFill>
              </a:rPr>
              <a:t>10</a:t>
            </a:r>
            <a:r>
              <a:rPr lang="zh-CN" altLang="zh-CN" sz="2400" dirty="0">
                <a:solidFill>
                  <a:schemeClr val="bg1"/>
                </a:solidFill>
              </a:rPr>
              <a:t>月</a:t>
            </a:r>
            <a:r>
              <a:rPr lang="en-US" altLang="zh-CN" sz="2400" dirty="0">
                <a:solidFill>
                  <a:schemeClr val="bg1"/>
                </a:solidFill>
              </a:rPr>
              <a:t>23</a:t>
            </a:r>
            <a:r>
              <a:rPr lang="zh-CN" altLang="zh-CN" sz="2400" dirty="0">
                <a:solidFill>
                  <a:schemeClr val="bg1"/>
                </a:solidFill>
              </a:rPr>
              <a:t>日</a:t>
            </a:r>
          </a:p>
          <a:p>
            <a:pPr>
              <a:lnSpc>
                <a:spcPct val="150000"/>
              </a:lnSpc>
            </a:pPr>
            <a:r>
              <a:rPr lang="zh-CN" altLang="zh-CN" sz="2400" dirty="0">
                <a:solidFill>
                  <a:schemeClr val="bg1"/>
                </a:solidFill>
              </a:rPr>
              <a:t>　　</a:t>
            </a:r>
            <a:r>
              <a:rPr lang="en-US" altLang="zh-CN" sz="2400" dirty="0">
                <a:solidFill>
                  <a:schemeClr val="bg1"/>
                </a:solidFill>
              </a:rPr>
              <a:t>D</a:t>
            </a:r>
            <a:r>
              <a:rPr lang="zh-CN" altLang="zh-CN" sz="2400" dirty="0">
                <a:solidFill>
                  <a:schemeClr val="bg1"/>
                </a:solidFill>
              </a:rPr>
              <a:t>．</a:t>
            </a:r>
            <a:r>
              <a:rPr lang="en-US" altLang="zh-CN" sz="2400" dirty="0">
                <a:solidFill>
                  <a:schemeClr val="bg1"/>
                </a:solidFill>
              </a:rPr>
              <a:t>2017</a:t>
            </a:r>
            <a:r>
              <a:rPr lang="zh-CN" altLang="zh-CN" sz="2400" dirty="0">
                <a:solidFill>
                  <a:schemeClr val="bg1"/>
                </a:solidFill>
              </a:rPr>
              <a:t>年</a:t>
            </a:r>
            <a:r>
              <a:rPr lang="en-US" altLang="zh-CN" sz="2400" dirty="0">
                <a:solidFill>
                  <a:schemeClr val="bg1"/>
                </a:solidFill>
              </a:rPr>
              <a:t>10</a:t>
            </a:r>
            <a:r>
              <a:rPr lang="zh-CN" altLang="zh-CN" sz="2400" dirty="0">
                <a:solidFill>
                  <a:schemeClr val="bg1"/>
                </a:solidFill>
              </a:rPr>
              <a:t>月</a:t>
            </a:r>
            <a:r>
              <a:rPr lang="en-US" altLang="zh-CN" sz="2400" dirty="0">
                <a:solidFill>
                  <a:schemeClr val="bg1"/>
                </a:solidFill>
              </a:rPr>
              <a:t>25</a:t>
            </a:r>
            <a:r>
              <a:rPr lang="zh-CN" altLang="zh-CN" sz="2400" dirty="0">
                <a:solidFill>
                  <a:schemeClr val="bg1"/>
                </a:solidFill>
              </a:rPr>
              <a:t>日</a:t>
            </a:r>
            <a:br>
              <a:rPr lang="zh-CN" altLang="en-US" sz="2400" dirty="0">
                <a:solidFill>
                  <a:schemeClr val="bg1"/>
                </a:solidFill>
              </a:rPr>
            </a:br>
            <a:endParaRPr lang="en-US" altLang="zh-CN" sz="2400" dirty="0">
              <a:solidFill>
                <a:schemeClr val="bg1"/>
              </a:solidFill>
            </a:endParaRPr>
          </a:p>
        </p:txBody>
      </p:sp>
    </p:spTree>
    <p:extLst>
      <p:ext uri="{BB962C8B-B14F-4D97-AF65-F5344CB8AC3E}">
        <p14:creationId xmlns:p14="http://schemas.microsoft.com/office/powerpoint/2010/main" val="209895356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779498" y="1065935"/>
            <a:ext cx="7945560" cy="3901837"/>
          </a:xfrm>
          <a:prstGeom prst="rect">
            <a:avLst/>
          </a:prstGeom>
          <a:noFill/>
        </p:spPr>
        <p:txBody>
          <a:bodyPr wrap="square" rtlCol="0" anchor="t">
            <a:spAutoFit/>
          </a:bodyPr>
          <a:lstStyle/>
          <a:p>
            <a:pPr>
              <a:lnSpc>
                <a:spcPct val="150000"/>
              </a:lnSpc>
            </a:pPr>
            <a:r>
              <a:rPr lang="en-US" altLang="zh-CN" sz="2400" dirty="0">
                <a:solidFill>
                  <a:schemeClr val="bg1"/>
                </a:solidFill>
              </a:rPr>
              <a:t>12</a:t>
            </a:r>
            <a:r>
              <a:rPr lang="zh-CN" altLang="zh-CN" sz="2400" dirty="0">
                <a:solidFill>
                  <a:schemeClr val="bg1"/>
                </a:solidFill>
              </a:rPr>
              <a:t>．根据我国公司法，有限责任公司经理的聘任或解聘由（）决定。</a:t>
            </a:r>
          </a:p>
          <a:p>
            <a:pPr>
              <a:lnSpc>
                <a:spcPct val="150000"/>
              </a:lnSpc>
            </a:pPr>
            <a:r>
              <a:rPr lang="zh-CN" altLang="zh-CN" sz="2400" dirty="0">
                <a:solidFill>
                  <a:schemeClr val="bg1"/>
                </a:solidFill>
              </a:rPr>
              <a:t>　　</a:t>
            </a:r>
            <a:r>
              <a:rPr lang="en-US" altLang="zh-CN" sz="2400" dirty="0">
                <a:solidFill>
                  <a:schemeClr val="bg1"/>
                </a:solidFill>
              </a:rPr>
              <a:t>A</a:t>
            </a:r>
            <a:r>
              <a:rPr lang="zh-CN" altLang="zh-CN" sz="2400" dirty="0">
                <a:solidFill>
                  <a:schemeClr val="bg1"/>
                </a:solidFill>
              </a:rPr>
              <a:t>．股东会</a:t>
            </a:r>
          </a:p>
          <a:p>
            <a:pPr>
              <a:lnSpc>
                <a:spcPct val="150000"/>
              </a:lnSpc>
            </a:pPr>
            <a:r>
              <a:rPr lang="zh-CN" altLang="zh-CN" sz="2400" dirty="0">
                <a:solidFill>
                  <a:schemeClr val="bg1"/>
                </a:solidFill>
              </a:rPr>
              <a:t>　　</a:t>
            </a:r>
            <a:r>
              <a:rPr lang="en-US" altLang="zh-CN" sz="2400" dirty="0">
                <a:solidFill>
                  <a:schemeClr val="bg1"/>
                </a:solidFill>
              </a:rPr>
              <a:t>B</a:t>
            </a:r>
            <a:r>
              <a:rPr lang="zh-CN" altLang="zh-CN" sz="2400" dirty="0">
                <a:solidFill>
                  <a:schemeClr val="bg1"/>
                </a:solidFill>
              </a:rPr>
              <a:t>．董事会</a:t>
            </a:r>
          </a:p>
          <a:p>
            <a:pPr>
              <a:lnSpc>
                <a:spcPct val="150000"/>
              </a:lnSpc>
            </a:pPr>
            <a:r>
              <a:rPr lang="zh-CN" altLang="zh-CN" sz="2400" dirty="0">
                <a:solidFill>
                  <a:schemeClr val="bg1"/>
                </a:solidFill>
              </a:rPr>
              <a:t>　　</a:t>
            </a:r>
            <a:r>
              <a:rPr lang="en-US" altLang="zh-CN" sz="2400" dirty="0">
                <a:solidFill>
                  <a:schemeClr val="bg1"/>
                </a:solidFill>
              </a:rPr>
              <a:t>C</a:t>
            </a:r>
            <a:r>
              <a:rPr lang="zh-CN" altLang="zh-CN" sz="2400" dirty="0">
                <a:solidFill>
                  <a:schemeClr val="bg1"/>
                </a:solidFill>
              </a:rPr>
              <a:t>．监事会</a:t>
            </a:r>
          </a:p>
          <a:p>
            <a:pPr>
              <a:lnSpc>
                <a:spcPct val="150000"/>
              </a:lnSpc>
            </a:pPr>
            <a:r>
              <a:rPr lang="zh-CN" altLang="zh-CN" sz="2400" dirty="0">
                <a:solidFill>
                  <a:schemeClr val="bg1"/>
                </a:solidFill>
              </a:rPr>
              <a:t>　　</a:t>
            </a:r>
            <a:r>
              <a:rPr lang="en-US" altLang="zh-CN" sz="2400" dirty="0">
                <a:solidFill>
                  <a:schemeClr val="bg1"/>
                </a:solidFill>
              </a:rPr>
              <a:t>D</a:t>
            </a:r>
            <a:r>
              <a:rPr lang="zh-CN" altLang="zh-CN" sz="2400" dirty="0">
                <a:solidFill>
                  <a:schemeClr val="bg1"/>
                </a:solidFill>
              </a:rPr>
              <a:t>．职工大会</a:t>
            </a:r>
            <a:br>
              <a:rPr lang="zh-CN" altLang="en-US" sz="2400" dirty="0">
                <a:solidFill>
                  <a:schemeClr val="bg1"/>
                </a:solidFill>
              </a:rPr>
            </a:br>
            <a:endParaRPr lang="en-US" altLang="zh-CN" sz="2400" dirty="0">
              <a:solidFill>
                <a:schemeClr val="bg1"/>
              </a:solidFill>
            </a:endParaRPr>
          </a:p>
        </p:txBody>
      </p:sp>
    </p:spTree>
    <p:extLst>
      <p:ext uri="{BB962C8B-B14F-4D97-AF65-F5344CB8AC3E}">
        <p14:creationId xmlns:p14="http://schemas.microsoft.com/office/powerpoint/2010/main" val="174651575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765431" y="1164409"/>
            <a:ext cx="7945560" cy="3901837"/>
          </a:xfrm>
          <a:prstGeom prst="rect">
            <a:avLst/>
          </a:prstGeom>
          <a:noFill/>
        </p:spPr>
        <p:txBody>
          <a:bodyPr wrap="square" rtlCol="0" anchor="t">
            <a:spAutoFit/>
          </a:bodyPr>
          <a:lstStyle/>
          <a:p>
            <a:pPr>
              <a:lnSpc>
                <a:spcPct val="150000"/>
              </a:lnSpc>
            </a:pPr>
            <a:r>
              <a:rPr lang="en-US" altLang="zh-CN" sz="2400" dirty="0">
                <a:solidFill>
                  <a:schemeClr val="bg1"/>
                </a:solidFill>
              </a:rPr>
              <a:t>13</a:t>
            </a:r>
            <a:r>
              <a:rPr lang="zh-CN" altLang="zh-CN" sz="2400" dirty="0">
                <a:solidFill>
                  <a:schemeClr val="bg1"/>
                </a:solidFill>
              </a:rPr>
              <a:t>．根据我国公司法，关于股份有限公司监事会的说法，错误的是（）</a:t>
            </a:r>
          </a:p>
          <a:p>
            <a:pPr>
              <a:lnSpc>
                <a:spcPct val="150000"/>
              </a:lnSpc>
            </a:pPr>
            <a:r>
              <a:rPr lang="zh-CN" altLang="zh-CN" sz="2400" dirty="0">
                <a:solidFill>
                  <a:schemeClr val="bg1"/>
                </a:solidFill>
              </a:rPr>
              <a:t>　　</a:t>
            </a:r>
            <a:r>
              <a:rPr lang="en-US" altLang="zh-CN" sz="2400" dirty="0">
                <a:solidFill>
                  <a:schemeClr val="bg1"/>
                </a:solidFill>
              </a:rPr>
              <a:t>A</a:t>
            </a:r>
            <a:r>
              <a:rPr lang="zh-CN" altLang="zh-CN" sz="2400" dirty="0">
                <a:solidFill>
                  <a:schemeClr val="bg1"/>
                </a:solidFill>
              </a:rPr>
              <a:t>．监事会成员不得少</a:t>
            </a:r>
            <a:r>
              <a:rPr lang="en-US" altLang="zh-CN" sz="2400" dirty="0">
                <a:solidFill>
                  <a:schemeClr val="bg1"/>
                </a:solidFill>
              </a:rPr>
              <a:t>3</a:t>
            </a:r>
            <a:r>
              <a:rPr lang="zh-CN" altLang="zh-CN" sz="2400" dirty="0">
                <a:solidFill>
                  <a:schemeClr val="bg1"/>
                </a:solidFill>
              </a:rPr>
              <a:t>人</a:t>
            </a:r>
          </a:p>
          <a:p>
            <a:pPr>
              <a:lnSpc>
                <a:spcPct val="150000"/>
              </a:lnSpc>
            </a:pPr>
            <a:r>
              <a:rPr lang="zh-CN" altLang="zh-CN" sz="2400" dirty="0">
                <a:solidFill>
                  <a:schemeClr val="bg1"/>
                </a:solidFill>
              </a:rPr>
              <a:t>　　</a:t>
            </a:r>
            <a:r>
              <a:rPr lang="en-US" altLang="zh-CN" sz="2400" dirty="0">
                <a:solidFill>
                  <a:schemeClr val="bg1"/>
                </a:solidFill>
              </a:rPr>
              <a:t>B</a:t>
            </a:r>
            <a:r>
              <a:rPr lang="zh-CN" altLang="zh-CN" sz="2400" dirty="0">
                <a:solidFill>
                  <a:schemeClr val="bg1"/>
                </a:solidFill>
              </a:rPr>
              <a:t>．监事会中职工代表比例不得少于</a:t>
            </a:r>
            <a:r>
              <a:rPr lang="en-US" altLang="zh-CN" sz="2400" dirty="0">
                <a:solidFill>
                  <a:schemeClr val="bg1"/>
                </a:solidFill>
              </a:rPr>
              <a:t>1/3</a:t>
            </a:r>
            <a:endParaRPr lang="zh-CN" altLang="zh-CN" sz="2400" dirty="0">
              <a:solidFill>
                <a:schemeClr val="bg1"/>
              </a:solidFill>
            </a:endParaRPr>
          </a:p>
          <a:p>
            <a:pPr>
              <a:lnSpc>
                <a:spcPct val="150000"/>
              </a:lnSpc>
            </a:pPr>
            <a:r>
              <a:rPr lang="zh-CN" altLang="zh-CN" sz="2400" dirty="0">
                <a:solidFill>
                  <a:schemeClr val="bg1"/>
                </a:solidFill>
              </a:rPr>
              <a:t>　　</a:t>
            </a:r>
            <a:r>
              <a:rPr lang="en-US" altLang="zh-CN" sz="2400" dirty="0">
                <a:solidFill>
                  <a:schemeClr val="bg1"/>
                </a:solidFill>
              </a:rPr>
              <a:t>C</a:t>
            </a:r>
            <a:r>
              <a:rPr lang="zh-CN" altLang="zh-CN" sz="2400" dirty="0">
                <a:solidFill>
                  <a:schemeClr val="bg1"/>
                </a:solidFill>
              </a:rPr>
              <a:t>．监事会主席由全体监事过半数选举产生</a:t>
            </a:r>
          </a:p>
          <a:p>
            <a:pPr>
              <a:lnSpc>
                <a:spcPct val="150000"/>
              </a:lnSpc>
            </a:pPr>
            <a:r>
              <a:rPr lang="zh-CN" altLang="zh-CN" sz="2400" dirty="0">
                <a:solidFill>
                  <a:schemeClr val="bg1"/>
                </a:solidFill>
              </a:rPr>
              <a:t>　　</a:t>
            </a:r>
            <a:r>
              <a:rPr lang="en-US" altLang="zh-CN" sz="2400" dirty="0">
                <a:solidFill>
                  <a:schemeClr val="bg1"/>
                </a:solidFill>
              </a:rPr>
              <a:t>D</a:t>
            </a:r>
            <a:r>
              <a:rPr lang="zh-CN" altLang="zh-CN" sz="2400" dirty="0">
                <a:solidFill>
                  <a:schemeClr val="bg1"/>
                </a:solidFill>
              </a:rPr>
              <a:t>．监事会的监事任期届满不得连任</a:t>
            </a:r>
          </a:p>
          <a:p>
            <a:pPr fontAlgn="base" latinLnBrk="1">
              <a:lnSpc>
                <a:spcPct val="150000"/>
              </a:lnSpc>
            </a:pPr>
            <a:endParaRPr lang="en-US" altLang="zh-CN" sz="2400" dirty="0">
              <a:solidFill>
                <a:schemeClr val="bg1"/>
              </a:solidFill>
            </a:endParaRPr>
          </a:p>
        </p:txBody>
      </p:sp>
    </p:spTree>
    <p:extLst>
      <p:ext uri="{BB962C8B-B14F-4D97-AF65-F5344CB8AC3E}">
        <p14:creationId xmlns:p14="http://schemas.microsoft.com/office/powerpoint/2010/main" val="147657027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845554" y="1201082"/>
            <a:ext cx="7945560" cy="5009833"/>
          </a:xfrm>
          <a:prstGeom prst="rect">
            <a:avLst/>
          </a:prstGeom>
          <a:noFill/>
        </p:spPr>
        <p:txBody>
          <a:bodyPr wrap="square" rtlCol="0" anchor="t">
            <a:spAutoFit/>
          </a:bodyPr>
          <a:lstStyle/>
          <a:p>
            <a:pPr>
              <a:lnSpc>
                <a:spcPct val="150000"/>
              </a:lnSpc>
            </a:pPr>
            <a:r>
              <a:rPr lang="en-US" altLang="zh-CN" sz="2400" dirty="0">
                <a:solidFill>
                  <a:schemeClr val="bg1"/>
                </a:solidFill>
              </a:rPr>
              <a:t>14</a:t>
            </a:r>
            <a:r>
              <a:rPr lang="zh-CN" altLang="zh-CN" sz="2400" dirty="0">
                <a:solidFill>
                  <a:schemeClr val="bg1"/>
                </a:solidFill>
              </a:rPr>
              <a:t>．“市场需要什么，我们就卖什么”，这种营销观念属于（）。</a:t>
            </a:r>
          </a:p>
          <a:p>
            <a:pPr>
              <a:lnSpc>
                <a:spcPct val="150000"/>
              </a:lnSpc>
            </a:pPr>
            <a:r>
              <a:rPr lang="zh-CN" altLang="zh-CN" sz="2400" dirty="0">
                <a:solidFill>
                  <a:schemeClr val="bg1"/>
                </a:solidFill>
              </a:rPr>
              <a:t>　　</a:t>
            </a:r>
            <a:r>
              <a:rPr lang="en-US" altLang="zh-CN" sz="2400" dirty="0">
                <a:solidFill>
                  <a:schemeClr val="bg1"/>
                </a:solidFill>
              </a:rPr>
              <a:t>A</a:t>
            </a:r>
            <a:r>
              <a:rPr lang="zh-CN" altLang="zh-CN" sz="2400" dirty="0">
                <a:solidFill>
                  <a:schemeClr val="bg1"/>
                </a:solidFill>
              </a:rPr>
              <a:t>．生产观念</a:t>
            </a:r>
          </a:p>
          <a:p>
            <a:pPr>
              <a:lnSpc>
                <a:spcPct val="150000"/>
              </a:lnSpc>
            </a:pPr>
            <a:r>
              <a:rPr lang="zh-CN" altLang="zh-CN" sz="2400" dirty="0">
                <a:solidFill>
                  <a:schemeClr val="bg1"/>
                </a:solidFill>
              </a:rPr>
              <a:t>　　</a:t>
            </a:r>
            <a:r>
              <a:rPr lang="en-US" altLang="zh-CN" sz="2400" dirty="0">
                <a:solidFill>
                  <a:schemeClr val="bg1"/>
                </a:solidFill>
              </a:rPr>
              <a:t>B</a:t>
            </a:r>
            <a:r>
              <a:rPr lang="zh-CN" altLang="zh-CN" sz="2400" dirty="0">
                <a:solidFill>
                  <a:schemeClr val="bg1"/>
                </a:solidFill>
              </a:rPr>
              <a:t>．推销观念</a:t>
            </a:r>
          </a:p>
          <a:p>
            <a:pPr>
              <a:lnSpc>
                <a:spcPct val="150000"/>
              </a:lnSpc>
            </a:pPr>
            <a:r>
              <a:rPr lang="zh-CN" altLang="zh-CN" sz="2400" dirty="0">
                <a:solidFill>
                  <a:schemeClr val="bg1"/>
                </a:solidFill>
              </a:rPr>
              <a:t>　　</a:t>
            </a:r>
            <a:r>
              <a:rPr lang="en-US" altLang="zh-CN" sz="2400" dirty="0">
                <a:solidFill>
                  <a:schemeClr val="bg1"/>
                </a:solidFill>
              </a:rPr>
              <a:t>C</a:t>
            </a:r>
            <a:r>
              <a:rPr lang="zh-CN" altLang="zh-CN" sz="2400" dirty="0">
                <a:solidFill>
                  <a:schemeClr val="bg1"/>
                </a:solidFill>
              </a:rPr>
              <a:t>．产品观念</a:t>
            </a:r>
          </a:p>
          <a:p>
            <a:pPr>
              <a:lnSpc>
                <a:spcPct val="150000"/>
              </a:lnSpc>
            </a:pPr>
            <a:r>
              <a:rPr lang="zh-CN" altLang="zh-CN" sz="2400" dirty="0">
                <a:solidFill>
                  <a:schemeClr val="bg1"/>
                </a:solidFill>
              </a:rPr>
              <a:t>　　</a:t>
            </a:r>
            <a:r>
              <a:rPr lang="en-US" altLang="zh-CN" sz="2400" dirty="0">
                <a:solidFill>
                  <a:schemeClr val="bg1"/>
                </a:solidFill>
              </a:rPr>
              <a:t>D</a:t>
            </a:r>
            <a:r>
              <a:rPr lang="zh-CN" altLang="zh-CN" sz="2400" dirty="0">
                <a:solidFill>
                  <a:schemeClr val="bg1"/>
                </a:solidFill>
              </a:rPr>
              <a:t>．现代市场营销观念</a:t>
            </a:r>
          </a:p>
          <a:p>
            <a:pPr>
              <a:lnSpc>
                <a:spcPct val="150000"/>
              </a:lnSpc>
            </a:pPr>
            <a:endParaRPr lang="zh-CN" altLang="zh-CN" sz="2400" dirty="0">
              <a:solidFill>
                <a:schemeClr val="bg1"/>
              </a:solidFill>
            </a:endParaRPr>
          </a:p>
          <a:p>
            <a:pPr>
              <a:lnSpc>
                <a:spcPct val="150000"/>
              </a:lnSpc>
            </a:pPr>
            <a:endParaRPr lang="zh-CN" altLang="zh-CN" sz="2400" dirty="0">
              <a:solidFill>
                <a:schemeClr val="bg1"/>
              </a:solidFill>
            </a:endParaRPr>
          </a:p>
          <a:p>
            <a:pPr fontAlgn="base" latinLnBrk="1">
              <a:lnSpc>
                <a:spcPct val="150000"/>
              </a:lnSpc>
            </a:pPr>
            <a:endParaRPr lang="en-US" altLang="zh-CN" sz="2400" dirty="0">
              <a:solidFill>
                <a:schemeClr val="bg1"/>
              </a:solidFill>
            </a:endParaRPr>
          </a:p>
        </p:txBody>
      </p:sp>
    </p:spTree>
    <p:extLst>
      <p:ext uri="{BB962C8B-B14F-4D97-AF65-F5344CB8AC3E}">
        <p14:creationId xmlns:p14="http://schemas.microsoft.com/office/powerpoint/2010/main" val="142610183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733013" y="942453"/>
            <a:ext cx="7945560" cy="3901837"/>
          </a:xfrm>
          <a:prstGeom prst="rect">
            <a:avLst/>
          </a:prstGeom>
          <a:noFill/>
        </p:spPr>
        <p:txBody>
          <a:bodyPr wrap="square" rtlCol="0" anchor="t">
            <a:spAutoFit/>
          </a:bodyPr>
          <a:lstStyle/>
          <a:p>
            <a:pPr>
              <a:lnSpc>
                <a:spcPct val="150000"/>
              </a:lnSpc>
            </a:pPr>
            <a:r>
              <a:rPr lang="en-US" altLang="zh-CN" sz="2400" dirty="0">
                <a:solidFill>
                  <a:schemeClr val="bg1"/>
                </a:solidFill>
              </a:rPr>
              <a:t>15</a:t>
            </a:r>
            <a:r>
              <a:rPr lang="zh-CN" altLang="zh-CN" sz="2400" dirty="0">
                <a:solidFill>
                  <a:schemeClr val="bg1"/>
                </a:solidFill>
              </a:rPr>
              <a:t>．消费者对某种产品或服务有强烈的需求，但现实情况下无法得到满足。这种需求状态称为（）</a:t>
            </a:r>
          </a:p>
          <a:p>
            <a:pPr>
              <a:lnSpc>
                <a:spcPct val="150000"/>
              </a:lnSpc>
            </a:pPr>
            <a:r>
              <a:rPr lang="zh-CN" altLang="zh-CN" sz="2400" dirty="0">
                <a:solidFill>
                  <a:schemeClr val="bg1"/>
                </a:solidFill>
              </a:rPr>
              <a:t>　　</a:t>
            </a:r>
            <a:r>
              <a:rPr lang="en-US" altLang="zh-CN" sz="2400" dirty="0">
                <a:solidFill>
                  <a:schemeClr val="bg1"/>
                </a:solidFill>
              </a:rPr>
              <a:t>A</a:t>
            </a:r>
            <a:r>
              <a:rPr lang="zh-CN" altLang="zh-CN" sz="2400" dirty="0">
                <a:solidFill>
                  <a:schemeClr val="bg1"/>
                </a:solidFill>
              </a:rPr>
              <a:t>．负需求</a:t>
            </a:r>
          </a:p>
          <a:p>
            <a:pPr>
              <a:lnSpc>
                <a:spcPct val="150000"/>
              </a:lnSpc>
            </a:pPr>
            <a:r>
              <a:rPr lang="zh-CN" altLang="zh-CN" sz="2400" dirty="0">
                <a:solidFill>
                  <a:schemeClr val="bg1"/>
                </a:solidFill>
              </a:rPr>
              <a:t>　　</a:t>
            </a:r>
            <a:r>
              <a:rPr lang="en-US" altLang="zh-CN" sz="2400" dirty="0">
                <a:solidFill>
                  <a:schemeClr val="bg1"/>
                </a:solidFill>
              </a:rPr>
              <a:t>B</a:t>
            </a:r>
            <a:r>
              <a:rPr lang="zh-CN" altLang="zh-CN" sz="2400" dirty="0">
                <a:solidFill>
                  <a:schemeClr val="bg1"/>
                </a:solidFill>
              </a:rPr>
              <a:t>．无需求</a:t>
            </a:r>
          </a:p>
          <a:p>
            <a:pPr>
              <a:lnSpc>
                <a:spcPct val="150000"/>
              </a:lnSpc>
            </a:pPr>
            <a:r>
              <a:rPr lang="zh-CN" altLang="zh-CN" sz="2400" dirty="0">
                <a:solidFill>
                  <a:schemeClr val="bg1"/>
                </a:solidFill>
              </a:rPr>
              <a:t>　　</a:t>
            </a:r>
            <a:r>
              <a:rPr lang="en-US" altLang="zh-CN" sz="2400" dirty="0">
                <a:solidFill>
                  <a:schemeClr val="bg1"/>
                </a:solidFill>
              </a:rPr>
              <a:t>C</a:t>
            </a:r>
            <a:r>
              <a:rPr lang="zh-CN" altLang="zh-CN" sz="2400" dirty="0">
                <a:solidFill>
                  <a:schemeClr val="bg1"/>
                </a:solidFill>
              </a:rPr>
              <a:t>．潜伏需求</a:t>
            </a:r>
          </a:p>
          <a:p>
            <a:pPr>
              <a:lnSpc>
                <a:spcPct val="150000"/>
              </a:lnSpc>
            </a:pPr>
            <a:r>
              <a:rPr lang="zh-CN" altLang="zh-CN" sz="2400" dirty="0">
                <a:solidFill>
                  <a:schemeClr val="bg1"/>
                </a:solidFill>
              </a:rPr>
              <a:t>　　</a:t>
            </a:r>
            <a:r>
              <a:rPr lang="en-US" altLang="zh-CN" sz="2400" dirty="0">
                <a:solidFill>
                  <a:schemeClr val="bg1"/>
                </a:solidFill>
              </a:rPr>
              <a:t>D</a:t>
            </a:r>
            <a:r>
              <a:rPr lang="zh-CN" altLang="zh-CN" sz="2400" dirty="0">
                <a:solidFill>
                  <a:schemeClr val="bg1"/>
                </a:solidFill>
              </a:rPr>
              <a:t>．过量需求</a:t>
            </a:r>
          </a:p>
          <a:p>
            <a:pPr fontAlgn="base" latinLnBrk="1">
              <a:lnSpc>
                <a:spcPct val="150000"/>
              </a:lnSpc>
            </a:pPr>
            <a:endParaRPr lang="en-US" altLang="zh-CN" sz="2400" dirty="0">
              <a:solidFill>
                <a:schemeClr val="bg1"/>
              </a:solidFill>
            </a:endParaRPr>
          </a:p>
        </p:txBody>
      </p:sp>
    </p:spTree>
    <p:extLst>
      <p:ext uri="{BB962C8B-B14F-4D97-AF65-F5344CB8AC3E}">
        <p14:creationId xmlns:p14="http://schemas.microsoft.com/office/powerpoint/2010/main" val="342597773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733013" y="942453"/>
            <a:ext cx="7945560" cy="5009833"/>
          </a:xfrm>
          <a:prstGeom prst="rect">
            <a:avLst/>
          </a:prstGeom>
          <a:noFill/>
        </p:spPr>
        <p:txBody>
          <a:bodyPr wrap="square" rtlCol="0" anchor="t">
            <a:spAutoFit/>
          </a:bodyPr>
          <a:lstStyle/>
          <a:p>
            <a:pPr>
              <a:lnSpc>
                <a:spcPct val="150000"/>
              </a:lnSpc>
            </a:pPr>
            <a:r>
              <a:rPr lang="zh-CN" altLang="zh-CN" sz="2400" dirty="0">
                <a:solidFill>
                  <a:schemeClr val="bg1"/>
                </a:solidFill>
              </a:rPr>
              <a:t>　</a:t>
            </a:r>
            <a:r>
              <a:rPr lang="en-US" altLang="zh-CN" sz="2400" dirty="0">
                <a:solidFill>
                  <a:schemeClr val="bg1"/>
                </a:solidFill>
              </a:rPr>
              <a:t>16</a:t>
            </a:r>
            <a:r>
              <a:rPr lang="zh-CN" altLang="zh-CN" sz="2400" dirty="0">
                <a:solidFill>
                  <a:schemeClr val="bg1"/>
                </a:solidFill>
              </a:rPr>
              <a:t>．某企业通过市场环境分析发现，该企业的扫描仪业务市场机会高，面临的威胁低。该企业的扫描仪业务属于威胁</a:t>
            </a:r>
            <a:r>
              <a:rPr lang="en-US" altLang="zh-CN" sz="2400" dirty="0">
                <a:solidFill>
                  <a:schemeClr val="bg1"/>
                </a:solidFill>
              </a:rPr>
              <a:t>-</a:t>
            </a:r>
            <a:r>
              <a:rPr lang="zh-CN" altLang="zh-CN" sz="2400" dirty="0">
                <a:solidFill>
                  <a:schemeClr val="bg1"/>
                </a:solidFill>
              </a:rPr>
              <a:t>机会矩阵图中的（）</a:t>
            </a:r>
          </a:p>
          <a:p>
            <a:pPr>
              <a:lnSpc>
                <a:spcPct val="150000"/>
              </a:lnSpc>
            </a:pPr>
            <a:r>
              <a:rPr lang="zh-CN" altLang="zh-CN" sz="2400" dirty="0">
                <a:solidFill>
                  <a:schemeClr val="bg1"/>
                </a:solidFill>
              </a:rPr>
              <a:t>　　</a:t>
            </a:r>
            <a:r>
              <a:rPr lang="en-US" altLang="zh-CN" sz="2400" dirty="0">
                <a:solidFill>
                  <a:schemeClr val="bg1"/>
                </a:solidFill>
              </a:rPr>
              <a:t>A</a:t>
            </a:r>
            <a:r>
              <a:rPr lang="zh-CN" altLang="zh-CN" sz="2400" dirty="0">
                <a:solidFill>
                  <a:schemeClr val="bg1"/>
                </a:solidFill>
              </a:rPr>
              <a:t>．冒险业务</a:t>
            </a:r>
          </a:p>
          <a:p>
            <a:pPr>
              <a:lnSpc>
                <a:spcPct val="150000"/>
              </a:lnSpc>
            </a:pPr>
            <a:r>
              <a:rPr lang="zh-CN" altLang="zh-CN" sz="2400" dirty="0">
                <a:solidFill>
                  <a:schemeClr val="bg1"/>
                </a:solidFill>
              </a:rPr>
              <a:t>　　</a:t>
            </a:r>
            <a:r>
              <a:rPr lang="en-US" altLang="zh-CN" sz="2400" dirty="0">
                <a:solidFill>
                  <a:schemeClr val="bg1"/>
                </a:solidFill>
              </a:rPr>
              <a:t>B</a:t>
            </a:r>
            <a:r>
              <a:rPr lang="zh-CN" altLang="zh-CN" sz="2400" dirty="0">
                <a:solidFill>
                  <a:schemeClr val="bg1"/>
                </a:solidFill>
              </a:rPr>
              <a:t>．理想业务</a:t>
            </a:r>
          </a:p>
          <a:p>
            <a:pPr>
              <a:lnSpc>
                <a:spcPct val="150000"/>
              </a:lnSpc>
            </a:pPr>
            <a:r>
              <a:rPr lang="zh-CN" altLang="zh-CN" sz="2400" dirty="0">
                <a:solidFill>
                  <a:schemeClr val="bg1"/>
                </a:solidFill>
              </a:rPr>
              <a:t>　　</a:t>
            </a:r>
            <a:r>
              <a:rPr lang="en-US" altLang="zh-CN" sz="2400" dirty="0">
                <a:solidFill>
                  <a:schemeClr val="bg1"/>
                </a:solidFill>
              </a:rPr>
              <a:t>C</a:t>
            </a:r>
            <a:r>
              <a:rPr lang="zh-CN" altLang="zh-CN" sz="2400" dirty="0">
                <a:solidFill>
                  <a:schemeClr val="bg1"/>
                </a:solidFill>
              </a:rPr>
              <a:t>．成熟业务</a:t>
            </a:r>
          </a:p>
          <a:p>
            <a:pPr>
              <a:lnSpc>
                <a:spcPct val="150000"/>
              </a:lnSpc>
            </a:pPr>
            <a:r>
              <a:rPr lang="zh-CN" altLang="zh-CN" sz="2400" dirty="0">
                <a:solidFill>
                  <a:schemeClr val="bg1"/>
                </a:solidFill>
              </a:rPr>
              <a:t>　　</a:t>
            </a:r>
            <a:r>
              <a:rPr lang="en-US" altLang="zh-CN" sz="2400" dirty="0">
                <a:solidFill>
                  <a:schemeClr val="bg1"/>
                </a:solidFill>
              </a:rPr>
              <a:t>D</a:t>
            </a:r>
            <a:r>
              <a:rPr lang="zh-CN" altLang="zh-CN" sz="2400" dirty="0">
                <a:solidFill>
                  <a:schemeClr val="bg1"/>
                </a:solidFill>
              </a:rPr>
              <a:t>．困难业务</a:t>
            </a:r>
          </a:p>
          <a:p>
            <a:pPr>
              <a:lnSpc>
                <a:spcPct val="150000"/>
              </a:lnSpc>
            </a:pPr>
            <a:endParaRPr lang="zh-CN" altLang="zh-CN" sz="2400" dirty="0">
              <a:solidFill>
                <a:schemeClr val="bg1"/>
              </a:solidFill>
            </a:endParaRPr>
          </a:p>
          <a:p>
            <a:pPr fontAlgn="base" latinLnBrk="1">
              <a:lnSpc>
                <a:spcPct val="150000"/>
              </a:lnSpc>
            </a:pPr>
            <a:endParaRPr lang="en-US" altLang="zh-CN" sz="2400" dirty="0">
              <a:solidFill>
                <a:schemeClr val="bg1"/>
              </a:solidFill>
            </a:endParaRPr>
          </a:p>
        </p:txBody>
      </p:sp>
    </p:spTree>
    <p:extLst>
      <p:ext uri="{BB962C8B-B14F-4D97-AF65-F5344CB8AC3E}">
        <p14:creationId xmlns:p14="http://schemas.microsoft.com/office/powerpoint/2010/main" val="273578490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733013" y="942453"/>
            <a:ext cx="7945560" cy="5009833"/>
          </a:xfrm>
          <a:prstGeom prst="rect">
            <a:avLst/>
          </a:prstGeom>
          <a:noFill/>
        </p:spPr>
        <p:txBody>
          <a:bodyPr wrap="square" rtlCol="0" anchor="t">
            <a:spAutoFit/>
          </a:bodyPr>
          <a:lstStyle/>
          <a:p>
            <a:pPr>
              <a:lnSpc>
                <a:spcPct val="150000"/>
              </a:lnSpc>
            </a:pPr>
            <a:r>
              <a:rPr lang="en-US" altLang="zh-CN" sz="2400" dirty="0">
                <a:solidFill>
                  <a:schemeClr val="bg1"/>
                </a:solidFill>
              </a:rPr>
              <a:t>17</a:t>
            </a:r>
            <a:r>
              <a:rPr lang="zh-CN" altLang="zh-CN" sz="2400" dirty="0">
                <a:solidFill>
                  <a:schemeClr val="bg1"/>
                </a:solidFill>
              </a:rPr>
              <a:t>．某企业把整个市场看成一个目标市场，只向市场投放一种产品，通过大规模分销和大众化广告推销产品。这种目标市场策略属于（）</a:t>
            </a:r>
          </a:p>
          <a:p>
            <a:pPr>
              <a:lnSpc>
                <a:spcPct val="150000"/>
              </a:lnSpc>
            </a:pPr>
            <a:r>
              <a:rPr lang="zh-CN" altLang="zh-CN" sz="2400" dirty="0">
                <a:solidFill>
                  <a:schemeClr val="bg1"/>
                </a:solidFill>
              </a:rPr>
              <a:t>　　</a:t>
            </a:r>
            <a:r>
              <a:rPr lang="en-US" altLang="zh-CN" sz="2400" dirty="0">
                <a:solidFill>
                  <a:schemeClr val="bg1"/>
                </a:solidFill>
              </a:rPr>
              <a:t>A</a:t>
            </a:r>
            <a:r>
              <a:rPr lang="zh-CN" altLang="zh-CN" sz="2400" dirty="0">
                <a:solidFill>
                  <a:schemeClr val="bg1"/>
                </a:solidFill>
              </a:rPr>
              <a:t>．无差异营销策略</a:t>
            </a:r>
          </a:p>
          <a:p>
            <a:pPr>
              <a:lnSpc>
                <a:spcPct val="150000"/>
              </a:lnSpc>
            </a:pPr>
            <a:r>
              <a:rPr lang="zh-CN" altLang="zh-CN" sz="2400" dirty="0">
                <a:solidFill>
                  <a:schemeClr val="bg1"/>
                </a:solidFill>
              </a:rPr>
              <a:t>　　</a:t>
            </a:r>
            <a:r>
              <a:rPr lang="en-US" altLang="zh-CN" sz="2400" dirty="0">
                <a:solidFill>
                  <a:schemeClr val="bg1"/>
                </a:solidFill>
              </a:rPr>
              <a:t>B</a:t>
            </a:r>
            <a:r>
              <a:rPr lang="zh-CN" altLang="zh-CN" sz="2400" dirty="0">
                <a:solidFill>
                  <a:schemeClr val="bg1"/>
                </a:solidFill>
              </a:rPr>
              <a:t>．集中性销策网</a:t>
            </a:r>
          </a:p>
          <a:p>
            <a:pPr>
              <a:lnSpc>
                <a:spcPct val="150000"/>
              </a:lnSpc>
            </a:pPr>
            <a:r>
              <a:rPr lang="zh-CN" altLang="zh-CN" sz="2400" dirty="0">
                <a:solidFill>
                  <a:schemeClr val="bg1"/>
                </a:solidFill>
              </a:rPr>
              <a:t>　　</a:t>
            </a:r>
            <a:r>
              <a:rPr lang="en-US" altLang="zh-CN" sz="2400" dirty="0">
                <a:solidFill>
                  <a:schemeClr val="bg1"/>
                </a:solidFill>
              </a:rPr>
              <a:t>C</a:t>
            </a:r>
            <a:r>
              <a:rPr lang="zh-CN" altLang="zh-CN" sz="2400" dirty="0">
                <a:solidFill>
                  <a:schemeClr val="bg1"/>
                </a:solidFill>
              </a:rPr>
              <a:t>．差异性营销策略</a:t>
            </a:r>
          </a:p>
          <a:p>
            <a:pPr>
              <a:lnSpc>
                <a:spcPct val="150000"/>
              </a:lnSpc>
            </a:pPr>
            <a:r>
              <a:rPr lang="zh-CN" altLang="zh-CN" sz="2400" dirty="0">
                <a:solidFill>
                  <a:schemeClr val="bg1"/>
                </a:solidFill>
              </a:rPr>
              <a:t>　　</a:t>
            </a:r>
            <a:r>
              <a:rPr lang="en-US" altLang="zh-CN" sz="2400" dirty="0">
                <a:solidFill>
                  <a:schemeClr val="bg1"/>
                </a:solidFill>
              </a:rPr>
              <a:t>D</a:t>
            </a:r>
            <a:r>
              <a:rPr lang="zh-CN" altLang="zh-CN" sz="2400" dirty="0">
                <a:solidFill>
                  <a:schemeClr val="bg1"/>
                </a:solidFill>
              </a:rPr>
              <a:t>．市场组合营销策略</a:t>
            </a:r>
          </a:p>
          <a:p>
            <a:pPr>
              <a:lnSpc>
                <a:spcPct val="150000"/>
              </a:lnSpc>
            </a:pPr>
            <a:endParaRPr lang="zh-CN" altLang="zh-CN" sz="2400" dirty="0">
              <a:solidFill>
                <a:schemeClr val="bg1"/>
              </a:solidFill>
            </a:endParaRPr>
          </a:p>
          <a:p>
            <a:pPr fontAlgn="base" latinLnBrk="1">
              <a:lnSpc>
                <a:spcPct val="150000"/>
              </a:lnSpc>
            </a:pPr>
            <a:endParaRPr lang="en-US" altLang="zh-CN" sz="2400" dirty="0">
              <a:solidFill>
                <a:schemeClr val="bg1"/>
              </a:solidFill>
            </a:endParaRPr>
          </a:p>
        </p:txBody>
      </p:sp>
    </p:spTree>
    <p:extLst>
      <p:ext uri="{BB962C8B-B14F-4D97-AF65-F5344CB8AC3E}">
        <p14:creationId xmlns:p14="http://schemas.microsoft.com/office/powerpoint/2010/main" val="79531342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733013" y="942453"/>
            <a:ext cx="7945560" cy="4455835"/>
          </a:xfrm>
          <a:prstGeom prst="rect">
            <a:avLst/>
          </a:prstGeom>
          <a:noFill/>
        </p:spPr>
        <p:txBody>
          <a:bodyPr wrap="square" rtlCol="0" anchor="t">
            <a:spAutoFit/>
          </a:bodyPr>
          <a:lstStyle/>
          <a:p>
            <a:pPr>
              <a:lnSpc>
                <a:spcPct val="150000"/>
              </a:lnSpc>
            </a:pPr>
            <a:r>
              <a:rPr lang="en-US" altLang="zh-CN" sz="2400" dirty="0">
                <a:solidFill>
                  <a:schemeClr val="bg1"/>
                </a:solidFill>
              </a:rPr>
              <a:t>18</a:t>
            </a:r>
            <a:r>
              <a:rPr lang="zh-CN" altLang="zh-CN" sz="2400" dirty="0">
                <a:solidFill>
                  <a:schemeClr val="bg1"/>
                </a:solidFill>
              </a:rPr>
              <a:t>．某小型游乐场共有</a:t>
            </a:r>
            <a:r>
              <a:rPr lang="en-US" altLang="zh-CN" sz="2400" dirty="0">
                <a:solidFill>
                  <a:schemeClr val="bg1"/>
                </a:solidFill>
              </a:rPr>
              <a:t>5</a:t>
            </a:r>
            <a:r>
              <a:rPr lang="zh-CN" altLang="zh-CN" sz="2400" dirty="0">
                <a:solidFill>
                  <a:schemeClr val="bg1"/>
                </a:solidFill>
              </a:rPr>
              <a:t>个游乐项目，每个项目票价分别为</a:t>
            </a:r>
            <a:r>
              <a:rPr lang="en-US" altLang="zh-CN" sz="2400" dirty="0">
                <a:solidFill>
                  <a:schemeClr val="bg1"/>
                </a:solidFill>
              </a:rPr>
              <a:t>30</a:t>
            </a:r>
            <a:r>
              <a:rPr lang="zh-CN" altLang="zh-CN" sz="2400" dirty="0">
                <a:solidFill>
                  <a:schemeClr val="bg1"/>
                </a:solidFill>
              </a:rPr>
              <a:t>元、</a:t>
            </a:r>
            <a:r>
              <a:rPr lang="en-US" altLang="zh-CN" sz="2400" dirty="0">
                <a:solidFill>
                  <a:schemeClr val="bg1"/>
                </a:solidFill>
              </a:rPr>
              <a:t>40</a:t>
            </a:r>
            <a:r>
              <a:rPr lang="zh-CN" altLang="zh-CN" sz="2400" dirty="0">
                <a:solidFill>
                  <a:schemeClr val="bg1"/>
                </a:solidFill>
              </a:rPr>
              <a:t>元、</a:t>
            </a:r>
            <a:r>
              <a:rPr lang="en-US" altLang="zh-CN" sz="2400" dirty="0">
                <a:solidFill>
                  <a:schemeClr val="bg1"/>
                </a:solidFill>
              </a:rPr>
              <a:t>30</a:t>
            </a:r>
            <a:r>
              <a:rPr lang="zh-CN" altLang="zh-CN" sz="2400" dirty="0">
                <a:solidFill>
                  <a:schemeClr val="bg1"/>
                </a:solidFill>
              </a:rPr>
              <a:t>元、</a:t>
            </a:r>
            <a:r>
              <a:rPr lang="en-US" altLang="zh-CN" sz="2400" dirty="0">
                <a:solidFill>
                  <a:schemeClr val="bg1"/>
                </a:solidFill>
              </a:rPr>
              <a:t>50</a:t>
            </a:r>
            <a:r>
              <a:rPr lang="zh-CN" altLang="zh-CN" sz="2400" dirty="0">
                <a:solidFill>
                  <a:schemeClr val="bg1"/>
                </a:solidFill>
              </a:rPr>
              <a:t>元、</a:t>
            </a:r>
            <a:r>
              <a:rPr lang="en-US" altLang="zh-CN" sz="2400" dirty="0">
                <a:solidFill>
                  <a:schemeClr val="bg1"/>
                </a:solidFill>
              </a:rPr>
              <a:t>50</a:t>
            </a:r>
            <a:r>
              <a:rPr lang="zh-CN" altLang="zh-CN" sz="2400" dirty="0">
                <a:solidFill>
                  <a:schemeClr val="bg1"/>
                </a:solidFill>
              </a:rPr>
              <a:t>元，通票定价为</a:t>
            </a:r>
            <a:r>
              <a:rPr lang="en-US" altLang="zh-CN" sz="2400" dirty="0">
                <a:solidFill>
                  <a:schemeClr val="bg1"/>
                </a:solidFill>
              </a:rPr>
              <a:t>120</a:t>
            </a:r>
            <a:r>
              <a:rPr lang="zh-CN" altLang="zh-CN" sz="2400" dirty="0">
                <a:solidFill>
                  <a:schemeClr val="bg1"/>
                </a:solidFill>
              </a:rPr>
              <a:t>元。这种产品组合定价策略为（）。</a:t>
            </a:r>
          </a:p>
          <a:p>
            <a:pPr>
              <a:lnSpc>
                <a:spcPct val="150000"/>
              </a:lnSpc>
            </a:pPr>
            <a:r>
              <a:rPr lang="zh-CN" altLang="zh-CN" sz="2400" dirty="0">
                <a:solidFill>
                  <a:schemeClr val="bg1"/>
                </a:solidFill>
              </a:rPr>
              <a:t>　　</a:t>
            </a:r>
            <a:r>
              <a:rPr lang="en-US" altLang="zh-CN" sz="2400" dirty="0">
                <a:solidFill>
                  <a:schemeClr val="bg1"/>
                </a:solidFill>
              </a:rPr>
              <a:t>A</a:t>
            </a:r>
            <a:r>
              <a:rPr lang="zh-CN" altLang="zh-CN" sz="2400" dirty="0">
                <a:solidFill>
                  <a:schemeClr val="bg1"/>
                </a:solidFill>
              </a:rPr>
              <a:t>．产品线定价</a:t>
            </a:r>
          </a:p>
          <a:p>
            <a:pPr>
              <a:lnSpc>
                <a:spcPct val="150000"/>
              </a:lnSpc>
            </a:pPr>
            <a:r>
              <a:rPr lang="zh-CN" altLang="zh-CN" sz="2400" dirty="0">
                <a:solidFill>
                  <a:schemeClr val="bg1"/>
                </a:solidFill>
              </a:rPr>
              <a:t>　　</a:t>
            </a:r>
            <a:r>
              <a:rPr lang="en-US" altLang="zh-CN" sz="2400" dirty="0">
                <a:solidFill>
                  <a:schemeClr val="bg1"/>
                </a:solidFill>
              </a:rPr>
              <a:t>B</a:t>
            </a:r>
            <a:r>
              <a:rPr lang="zh-CN" altLang="zh-CN" sz="2400" dirty="0">
                <a:solidFill>
                  <a:schemeClr val="bg1"/>
                </a:solidFill>
              </a:rPr>
              <a:t>．备选产品定价</a:t>
            </a:r>
          </a:p>
          <a:p>
            <a:pPr>
              <a:lnSpc>
                <a:spcPct val="150000"/>
              </a:lnSpc>
            </a:pPr>
            <a:r>
              <a:rPr lang="zh-CN" altLang="zh-CN" sz="2400" dirty="0">
                <a:solidFill>
                  <a:schemeClr val="bg1"/>
                </a:solidFill>
              </a:rPr>
              <a:t>　　</a:t>
            </a:r>
            <a:r>
              <a:rPr lang="en-US" altLang="zh-CN" sz="2400" dirty="0">
                <a:solidFill>
                  <a:schemeClr val="bg1"/>
                </a:solidFill>
              </a:rPr>
              <a:t>C</a:t>
            </a:r>
            <a:r>
              <a:rPr lang="zh-CN" altLang="zh-CN" sz="2400" dirty="0">
                <a:solidFill>
                  <a:schemeClr val="bg1"/>
                </a:solidFill>
              </a:rPr>
              <a:t>．产品束定价</a:t>
            </a:r>
          </a:p>
          <a:p>
            <a:pPr>
              <a:lnSpc>
                <a:spcPct val="150000"/>
              </a:lnSpc>
            </a:pPr>
            <a:r>
              <a:rPr lang="zh-CN" altLang="zh-CN" sz="2400" dirty="0">
                <a:solidFill>
                  <a:schemeClr val="bg1"/>
                </a:solidFill>
              </a:rPr>
              <a:t>　　</a:t>
            </a:r>
            <a:r>
              <a:rPr lang="en-US" altLang="zh-CN" sz="2400" dirty="0">
                <a:solidFill>
                  <a:schemeClr val="bg1"/>
                </a:solidFill>
              </a:rPr>
              <a:t>D</a:t>
            </a:r>
            <a:r>
              <a:rPr lang="zh-CN" altLang="zh-CN" sz="2400" dirty="0">
                <a:solidFill>
                  <a:schemeClr val="bg1"/>
                </a:solidFill>
              </a:rPr>
              <a:t>．副产品定价</a:t>
            </a:r>
          </a:p>
          <a:p>
            <a:pPr fontAlgn="base" latinLnBrk="1">
              <a:lnSpc>
                <a:spcPct val="150000"/>
              </a:lnSpc>
            </a:pPr>
            <a:endParaRPr lang="en-US" altLang="zh-CN" sz="2400" dirty="0">
              <a:solidFill>
                <a:schemeClr val="bg1"/>
              </a:solidFill>
            </a:endParaRPr>
          </a:p>
        </p:txBody>
      </p:sp>
    </p:spTree>
    <p:extLst>
      <p:ext uri="{BB962C8B-B14F-4D97-AF65-F5344CB8AC3E}">
        <p14:creationId xmlns:p14="http://schemas.microsoft.com/office/powerpoint/2010/main" val="266972899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395388" y="942452"/>
            <a:ext cx="7945560" cy="4458400"/>
          </a:xfrm>
          <a:prstGeom prst="rect">
            <a:avLst/>
          </a:prstGeom>
          <a:noFill/>
        </p:spPr>
        <p:txBody>
          <a:bodyPr wrap="square" rtlCol="0" anchor="t">
            <a:spAutoFit/>
          </a:bodyPr>
          <a:lstStyle/>
          <a:p>
            <a:pPr algn="ctr" fontAlgn="base" latinLnBrk="1">
              <a:lnSpc>
                <a:spcPct val="150000"/>
              </a:lnSpc>
            </a:pPr>
            <a:r>
              <a:rPr lang="zh-CN" altLang="en-US" sz="2400" dirty="0">
                <a:solidFill>
                  <a:schemeClr val="bg1"/>
                </a:solidFill>
              </a:rPr>
              <a:t>第一至四章复习题</a:t>
            </a:r>
            <a:endParaRPr lang="en-US" altLang="zh-CN" sz="2400" dirty="0">
              <a:solidFill>
                <a:schemeClr val="bg1"/>
              </a:solidFill>
            </a:endParaRPr>
          </a:p>
          <a:p>
            <a:pPr fontAlgn="base" latinLnBrk="1">
              <a:lnSpc>
                <a:spcPct val="150000"/>
              </a:lnSpc>
            </a:pPr>
            <a:r>
              <a:rPr lang="zh-CN" altLang="en-US" sz="2400" dirty="0">
                <a:solidFill>
                  <a:schemeClr val="bg1"/>
                </a:solidFill>
              </a:rPr>
              <a:t>一、单项选择</a:t>
            </a:r>
            <a:endParaRPr lang="en-US" altLang="zh-CN" sz="2400" dirty="0">
              <a:solidFill>
                <a:schemeClr val="bg1"/>
              </a:solidFill>
            </a:endParaRPr>
          </a:p>
          <a:p>
            <a:pPr>
              <a:lnSpc>
                <a:spcPct val="150000"/>
              </a:lnSpc>
            </a:pPr>
            <a:r>
              <a:rPr lang="en-US" altLang="zh-CN" sz="2400" dirty="0">
                <a:solidFill>
                  <a:schemeClr val="bg1"/>
                </a:solidFill>
              </a:rPr>
              <a:t>1</a:t>
            </a:r>
            <a:r>
              <a:rPr lang="zh-CN" altLang="zh-CN" sz="2400" dirty="0">
                <a:solidFill>
                  <a:schemeClr val="bg1"/>
                </a:solidFill>
              </a:rPr>
              <a:t>．关于企业使命的说法，正确的是（）。</a:t>
            </a:r>
          </a:p>
          <a:p>
            <a:pPr>
              <a:lnSpc>
                <a:spcPct val="150000"/>
              </a:lnSpc>
            </a:pPr>
            <a:r>
              <a:rPr lang="zh-CN" altLang="zh-CN" sz="2400" dirty="0">
                <a:solidFill>
                  <a:schemeClr val="bg1"/>
                </a:solidFill>
              </a:rPr>
              <a:t>　　</a:t>
            </a:r>
            <a:r>
              <a:rPr lang="en-US" altLang="zh-CN" sz="2400" dirty="0">
                <a:solidFill>
                  <a:schemeClr val="bg1"/>
                </a:solidFill>
              </a:rPr>
              <a:t>A</a:t>
            </a:r>
            <a:r>
              <a:rPr lang="zh-CN" altLang="zh-CN" sz="2400" dirty="0">
                <a:solidFill>
                  <a:schemeClr val="bg1"/>
                </a:solidFill>
              </a:rPr>
              <a:t>．企业使命等同于企业愿景</a:t>
            </a:r>
          </a:p>
          <a:p>
            <a:pPr>
              <a:lnSpc>
                <a:spcPct val="150000"/>
              </a:lnSpc>
            </a:pPr>
            <a:r>
              <a:rPr lang="zh-CN" altLang="zh-CN" sz="2400" dirty="0">
                <a:solidFill>
                  <a:schemeClr val="bg1"/>
                </a:solidFill>
              </a:rPr>
              <a:t>　　</a:t>
            </a:r>
            <a:r>
              <a:rPr lang="en-US" altLang="zh-CN" sz="2400" dirty="0">
                <a:solidFill>
                  <a:schemeClr val="bg1"/>
                </a:solidFill>
              </a:rPr>
              <a:t>B</a:t>
            </a:r>
            <a:r>
              <a:rPr lang="zh-CN" altLang="zh-CN" sz="2400" dirty="0">
                <a:solidFill>
                  <a:schemeClr val="bg1"/>
                </a:solidFill>
              </a:rPr>
              <a:t>．企业使命阐明了企业的根本性质与存在的理由</a:t>
            </a:r>
          </a:p>
          <a:p>
            <a:pPr>
              <a:lnSpc>
                <a:spcPct val="150000"/>
              </a:lnSpc>
            </a:pPr>
            <a:r>
              <a:rPr lang="zh-CN" altLang="zh-CN" sz="2400" dirty="0">
                <a:solidFill>
                  <a:schemeClr val="bg1"/>
                </a:solidFill>
              </a:rPr>
              <a:t>　　</a:t>
            </a:r>
            <a:r>
              <a:rPr lang="en-US" altLang="zh-CN" sz="2400" dirty="0">
                <a:solidFill>
                  <a:schemeClr val="bg1"/>
                </a:solidFill>
              </a:rPr>
              <a:t>C</a:t>
            </a:r>
            <a:r>
              <a:rPr lang="zh-CN" altLang="zh-CN" sz="2400" dirty="0">
                <a:solidFill>
                  <a:schemeClr val="bg1"/>
                </a:solidFill>
              </a:rPr>
              <a:t>．企业使命的定位由企业经营哲学的定位和企业形象的定位两部分构成</a:t>
            </a:r>
          </a:p>
          <a:p>
            <a:pPr>
              <a:lnSpc>
                <a:spcPct val="150000"/>
              </a:lnSpc>
            </a:pPr>
            <a:r>
              <a:rPr lang="zh-CN" altLang="zh-CN" sz="2400" dirty="0">
                <a:solidFill>
                  <a:schemeClr val="bg1"/>
                </a:solidFill>
              </a:rPr>
              <a:t>　　</a:t>
            </a:r>
            <a:r>
              <a:rPr lang="en-US" altLang="zh-CN" sz="2400" dirty="0">
                <a:solidFill>
                  <a:schemeClr val="bg1"/>
                </a:solidFill>
              </a:rPr>
              <a:t>D</a:t>
            </a:r>
            <a:r>
              <a:rPr lang="zh-CN" altLang="zh-CN" sz="2400" dirty="0">
                <a:solidFill>
                  <a:schemeClr val="bg1"/>
                </a:solidFill>
              </a:rPr>
              <a:t>．企业使命包括核心信仰和未来前景两部分</a:t>
            </a:r>
            <a:endParaRPr lang="en-US" altLang="zh-CN" sz="2400" dirty="0">
              <a:solidFill>
                <a:schemeClr val="bg1"/>
              </a:solidFill>
            </a:endParaRPr>
          </a:p>
        </p:txBody>
      </p:sp>
    </p:spTree>
    <p:extLst>
      <p:ext uri="{BB962C8B-B14F-4D97-AF65-F5344CB8AC3E}">
        <p14:creationId xmlns:p14="http://schemas.microsoft.com/office/powerpoint/2010/main" val="354039646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733013" y="942453"/>
            <a:ext cx="7945560" cy="3904402"/>
          </a:xfrm>
          <a:prstGeom prst="rect">
            <a:avLst/>
          </a:prstGeom>
          <a:noFill/>
        </p:spPr>
        <p:txBody>
          <a:bodyPr wrap="square" rtlCol="0" anchor="t">
            <a:spAutoFit/>
          </a:bodyPr>
          <a:lstStyle/>
          <a:p>
            <a:pPr>
              <a:lnSpc>
                <a:spcPct val="150000"/>
              </a:lnSpc>
            </a:pPr>
            <a:r>
              <a:rPr lang="en-US" altLang="zh-CN" sz="2400" dirty="0">
                <a:solidFill>
                  <a:schemeClr val="bg1"/>
                </a:solidFill>
              </a:rPr>
              <a:t>19</a:t>
            </a:r>
            <a:r>
              <a:rPr lang="zh-CN" altLang="zh-CN" sz="2400" dirty="0">
                <a:solidFill>
                  <a:schemeClr val="bg1"/>
                </a:solidFill>
              </a:rPr>
              <a:t>．某企业生产刹车油、齿轮油和防冻液三类产品，分别冠以“红云”、“红星”、红箭”品牌，这种品牌战略属于（）</a:t>
            </a:r>
          </a:p>
          <a:p>
            <a:pPr>
              <a:lnSpc>
                <a:spcPct val="150000"/>
              </a:lnSpc>
            </a:pPr>
            <a:r>
              <a:rPr lang="zh-CN" altLang="zh-CN" sz="2400" dirty="0">
                <a:solidFill>
                  <a:schemeClr val="bg1"/>
                </a:solidFill>
              </a:rPr>
              <a:t>　　</a:t>
            </a:r>
            <a:r>
              <a:rPr lang="en-US" altLang="zh-CN" sz="2400" dirty="0">
                <a:solidFill>
                  <a:schemeClr val="bg1"/>
                </a:solidFill>
              </a:rPr>
              <a:t>A</a:t>
            </a:r>
            <a:r>
              <a:rPr lang="zh-CN" altLang="zh-CN" sz="2400" dirty="0">
                <a:solidFill>
                  <a:schemeClr val="bg1"/>
                </a:solidFill>
              </a:rPr>
              <a:t>．单一品牌战略</a:t>
            </a:r>
          </a:p>
          <a:p>
            <a:pPr>
              <a:lnSpc>
                <a:spcPct val="150000"/>
              </a:lnSpc>
            </a:pPr>
            <a:r>
              <a:rPr lang="zh-CN" altLang="zh-CN" sz="2400" dirty="0">
                <a:solidFill>
                  <a:schemeClr val="bg1"/>
                </a:solidFill>
              </a:rPr>
              <a:t>　　</a:t>
            </a:r>
            <a:r>
              <a:rPr lang="en-US" altLang="zh-CN" sz="2400" dirty="0">
                <a:solidFill>
                  <a:schemeClr val="bg1"/>
                </a:solidFill>
              </a:rPr>
              <a:t>B</a:t>
            </a:r>
            <a:r>
              <a:rPr lang="zh-CN" altLang="zh-CN" sz="2400" dirty="0">
                <a:solidFill>
                  <a:schemeClr val="bg1"/>
                </a:solidFill>
              </a:rPr>
              <a:t>．伞形品牌战略</a:t>
            </a:r>
          </a:p>
          <a:p>
            <a:pPr>
              <a:lnSpc>
                <a:spcPct val="150000"/>
              </a:lnSpc>
            </a:pPr>
            <a:r>
              <a:rPr lang="zh-CN" altLang="zh-CN" sz="2400" dirty="0">
                <a:solidFill>
                  <a:schemeClr val="bg1"/>
                </a:solidFill>
              </a:rPr>
              <a:t>　　</a:t>
            </a:r>
            <a:r>
              <a:rPr lang="en-US" altLang="zh-CN" sz="2400" dirty="0">
                <a:solidFill>
                  <a:schemeClr val="bg1"/>
                </a:solidFill>
              </a:rPr>
              <a:t>C</a:t>
            </a:r>
            <a:r>
              <a:rPr lang="zh-CN" altLang="zh-CN" sz="2400" dirty="0">
                <a:solidFill>
                  <a:schemeClr val="bg1"/>
                </a:solidFill>
              </a:rPr>
              <a:t>．主副品牌战略</a:t>
            </a:r>
          </a:p>
          <a:p>
            <a:pPr>
              <a:lnSpc>
                <a:spcPct val="150000"/>
              </a:lnSpc>
            </a:pPr>
            <a:r>
              <a:rPr lang="zh-CN" altLang="zh-CN" sz="2400" dirty="0">
                <a:solidFill>
                  <a:schemeClr val="bg1"/>
                </a:solidFill>
              </a:rPr>
              <a:t>　　</a:t>
            </a:r>
            <a:r>
              <a:rPr lang="en-US" altLang="zh-CN" sz="2400" dirty="0">
                <a:solidFill>
                  <a:schemeClr val="bg1"/>
                </a:solidFill>
              </a:rPr>
              <a:t>D</a:t>
            </a:r>
            <a:r>
              <a:rPr lang="zh-CN" altLang="zh-CN" sz="2400" dirty="0">
                <a:solidFill>
                  <a:schemeClr val="bg1"/>
                </a:solidFill>
              </a:rPr>
              <a:t>．独立品牌战略</a:t>
            </a:r>
          </a:p>
        </p:txBody>
      </p:sp>
    </p:spTree>
    <p:extLst>
      <p:ext uri="{BB962C8B-B14F-4D97-AF65-F5344CB8AC3E}">
        <p14:creationId xmlns:p14="http://schemas.microsoft.com/office/powerpoint/2010/main" val="152034994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733013" y="942453"/>
            <a:ext cx="7945560" cy="3901837"/>
          </a:xfrm>
          <a:prstGeom prst="rect">
            <a:avLst/>
          </a:prstGeom>
          <a:noFill/>
        </p:spPr>
        <p:txBody>
          <a:bodyPr wrap="square" rtlCol="0" anchor="t">
            <a:spAutoFit/>
          </a:bodyPr>
          <a:lstStyle/>
          <a:p>
            <a:pPr>
              <a:lnSpc>
                <a:spcPct val="150000"/>
              </a:lnSpc>
            </a:pPr>
            <a:r>
              <a:rPr lang="en-US" altLang="zh-CN" sz="2400" dirty="0">
                <a:solidFill>
                  <a:schemeClr val="bg1"/>
                </a:solidFill>
              </a:rPr>
              <a:t>2</a:t>
            </a:r>
            <a:r>
              <a:rPr lang="zh-CN" altLang="zh-CN" sz="2400" dirty="0">
                <a:solidFill>
                  <a:schemeClr val="bg1"/>
                </a:solidFill>
              </a:rPr>
              <a:t>．企业在制定未来的发展战略时，可以选择的为外部宏观环境分析方法是（）</a:t>
            </a:r>
          </a:p>
          <a:p>
            <a:pPr>
              <a:lnSpc>
                <a:spcPct val="150000"/>
              </a:lnSpc>
            </a:pPr>
            <a:r>
              <a:rPr lang="zh-CN" altLang="zh-CN" sz="2400" dirty="0">
                <a:solidFill>
                  <a:schemeClr val="bg1"/>
                </a:solidFill>
              </a:rPr>
              <a:t>　　</a:t>
            </a:r>
            <a:r>
              <a:rPr lang="en-US" altLang="zh-CN" sz="2400" dirty="0">
                <a:solidFill>
                  <a:schemeClr val="bg1"/>
                </a:solidFill>
              </a:rPr>
              <a:t>A</a:t>
            </a:r>
            <a:r>
              <a:rPr lang="zh-CN" altLang="zh-CN" sz="2400" dirty="0">
                <a:solidFill>
                  <a:schemeClr val="bg1"/>
                </a:solidFill>
              </a:rPr>
              <a:t>．价值链分析法</a:t>
            </a:r>
          </a:p>
          <a:p>
            <a:pPr>
              <a:lnSpc>
                <a:spcPct val="150000"/>
              </a:lnSpc>
            </a:pPr>
            <a:r>
              <a:rPr lang="zh-CN" altLang="zh-CN" sz="2400" dirty="0">
                <a:solidFill>
                  <a:schemeClr val="bg1"/>
                </a:solidFill>
              </a:rPr>
              <a:t>　　</a:t>
            </a:r>
            <a:r>
              <a:rPr lang="en-US" altLang="zh-CN" sz="2400" dirty="0">
                <a:solidFill>
                  <a:schemeClr val="bg1"/>
                </a:solidFill>
              </a:rPr>
              <a:t>B</a:t>
            </a:r>
            <a:r>
              <a:rPr lang="zh-CN" altLang="zh-CN" sz="2400" dirty="0">
                <a:solidFill>
                  <a:schemeClr val="bg1"/>
                </a:solidFill>
              </a:rPr>
              <a:t>．杜邦分析法</a:t>
            </a:r>
          </a:p>
          <a:p>
            <a:pPr>
              <a:lnSpc>
                <a:spcPct val="150000"/>
              </a:lnSpc>
            </a:pPr>
            <a:r>
              <a:rPr lang="zh-CN" altLang="zh-CN" sz="2400" dirty="0">
                <a:solidFill>
                  <a:schemeClr val="bg1"/>
                </a:solidFill>
              </a:rPr>
              <a:t>　　</a:t>
            </a:r>
            <a:r>
              <a:rPr lang="en-US" altLang="zh-CN" sz="2400" dirty="0">
                <a:solidFill>
                  <a:schemeClr val="bg1"/>
                </a:solidFill>
              </a:rPr>
              <a:t>C</a:t>
            </a:r>
            <a:r>
              <a:rPr lang="zh-CN" altLang="zh-CN" sz="2400" dirty="0">
                <a:solidFill>
                  <a:schemeClr val="bg1"/>
                </a:solidFill>
              </a:rPr>
              <a:t>．</a:t>
            </a:r>
            <a:r>
              <a:rPr lang="en-US" altLang="zh-CN" sz="2400" dirty="0">
                <a:solidFill>
                  <a:schemeClr val="bg1"/>
                </a:solidFill>
              </a:rPr>
              <a:t>PESTEL</a:t>
            </a:r>
            <a:r>
              <a:rPr lang="zh-CN" altLang="zh-CN" sz="2400" dirty="0">
                <a:solidFill>
                  <a:schemeClr val="bg1"/>
                </a:solidFill>
              </a:rPr>
              <a:t>分析法</a:t>
            </a:r>
          </a:p>
          <a:p>
            <a:pPr>
              <a:lnSpc>
                <a:spcPct val="150000"/>
              </a:lnSpc>
            </a:pPr>
            <a:r>
              <a:rPr lang="zh-CN" altLang="zh-CN" sz="2400" dirty="0">
                <a:solidFill>
                  <a:schemeClr val="bg1"/>
                </a:solidFill>
              </a:rPr>
              <a:t>　　</a:t>
            </a:r>
            <a:r>
              <a:rPr lang="en-US" altLang="zh-CN" sz="2400" dirty="0">
                <a:solidFill>
                  <a:schemeClr val="bg1"/>
                </a:solidFill>
              </a:rPr>
              <a:t>D</a:t>
            </a:r>
            <a:r>
              <a:rPr lang="zh-CN" altLang="zh-CN" sz="2400" dirty="0">
                <a:solidFill>
                  <a:schemeClr val="bg1"/>
                </a:solidFill>
              </a:rPr>
              <a:t>．波士顿矩阵分析法</a:t>
            </a:r>
          </a:p>
          <a:p>
            <a:pPr fontAlgn="base" latinLnBrk="1">
              <a:lnSpc>
                <a:spcPct val="150000"/>
              </a:lnSpc>
            </a:pPr>
            <a:endParaRPr lang="en-US" altLang="zh-CN" sz="2400" dirty="0">
              <a:solidFill>
                <a:schemeClr val="bg1"/>
              </a:solidFill>
            </a:endParaRPr>
          </a:p>
        </p:txBody>
      </p:sp>
    </p:spTree>
    <p:extLst>
      <p:ext uri="{BB962C8B-B14F-4D97-AF65-F5344CB8AC3E}">
        <p14:creationId xmlns:p14="http://schemas.microsoft.com/office/powerpoint/2010/main" val="3178044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733013" y="942453"/>
            <a:ext cx="7945560" cy="4455835"/>
          </a:xfrm>
          <a:prstGeom prst="rect">
            <a:avLst/>
          </a:prstGeom>
          <a:noFill/>
        </p:spPr>
        <p:txBody>
          <a:bodyPr wrap="square" rtlCol="0" anchor="t">
            <a:spAutoFit/>
          </a:bodyPr>
          <a:lstStyle/>
          <a:p>
            <a:pPr>
              <a:lnSpc>
                <a:spcPct val="150000"/>
              </a:lnSpc>
            </a:pPr>
            <a:r>
              <a:rPr lang="zh-CN" altLang="zh-CN" sz="2400" dirty="0">
                <a:solidFill>
                  <a:schemeClr val="bg1"/>
                </a:solidFill>
              </a:rPr>
              <a:t>　</a:t>
            </a:r>
            <a:r>
              <a:rPr lang="en-US" altLang="zh-CN" sz="2400" dirty="0">
                <a:solidFill>
                  <a:schemeClr val="bg1"/>
                </a:solidFill>
              </a:rPr>
              <a:t>3</a:t>
            </a:r>
            <a:r>
              <a:rPr lang="zh-CN" altLang="zh-CN" sz="2400" dirty="0">
                <a:solidFill>
                  <a:schemeClr val="bg1"/>
                </a:solidFill>
              </a:rPr>
              <a:t>．某家电企业不断实施现代化管理方法，着手进行业务流程再造，在经营管理方面打造了企业的核心竞争力。这种核心竞争力是（）</a:t>
            </a:r>
          </a:p>
          <a:p>
            <a:pPr>
              <a:lnSpc>
                <a:spcPct val="150000"/>
              </a:lnSpc>
            </a:pPr>
            <a:r>
              <a:rPr lang="zh-CN" altLang="zh-CN" sz="2400" dirty="0">
                <a:solidFill>
                  <a:schemeClr val="bg1"/>
                </a:solidFill>
              </a:rPr>
              <a:t>　　</a:t>
            </a:r>
            <a:r>
              <a:rPr lang="en-US" altLang="zh-CN" sz="2400" dirty="0">
                <a:solidFill>
                  <a:schemeClr val="bg1"/>
                </a:solidFill>
              </a:rPr>
              <a:t>A</a:t>
            </a:r>
            <a:r>
              <a:rPr lang="zh-CN" altLang="zh-CN" sz="2400" dirty="0">
                <a:solidFill>
                  <a:schemeClr val="bg1"/>
                </a:solidFill>
              </a:rPr>
              <a:t>．关系竞争力</a:t>
            </a:r>
          </a:p>
          <a:p>
            <a:pPr>
              <a:lnSpc>
                <a:spcPct val="150000"/>
              </a:lnSpc>
            </a:pPr>
            <a:r>
              <a:rPr lang="zh-CN" altLang="zh-CN" sz="2400" dirty="0">
                <a:solidFill>
                  <a:schemeClr val="bg1"/>
                </a:solidFill>
              </a:rPr>
              <a:t>　　</a:t>
            </a:r>
            <a:r>
              <a:rPr lang="en-US" altLang="zh-CN" sz="2400" dirty="0">
                <a:solidFill>
                  <a:schemeClr val="bg1"/>
                </a:solidFill>
              </a:rPr>
              <a:t>B</a:t>
            </a:r>
            <a:r>
              <a:rPr lang="zh-CN" altLang="zh-CN" sz="2400" dirty="0">
                <a:solidFill>
                  <a:schemeClr val="bg1"/>
                </a:solidFill>
              </a:rPr>
              <a:t>．资源竞争力</a:t>
            </a:r>
          </a:p>
          <a:p>
            <a:pPr>
              <a:lnSpc>
                <a:spcPct val="150000"/>
              </a:lnSpc>
            </a:pPr>
            <a:r>
              <a:rPr lang="zh-CN" altLang="zh-CN" sz="2400" dirty="0">
                <a:solidFill>
                  <a:schemeClr val="bg1"/>
                </a:solidFill>
              </a:rPr>
              <a:t>　　</a:t>
            </a:r>
            <a:r>
              <a:rPr lang="en-US" altLang="zh-CN" sz="2400" dirty="0">
                <a:solidFill>
                  <a:schemeClr val="bg1"/>
                </a:solidFill>
              </a:rPr>
              <a:t>C</a:t>
            </a:r>
            <a:r>
              <a:rPr lang="zh-CN" altLang="zh-CN" sz="2400" dirty="0">
                <a:solidFill>
                  <a:schemeClr val="bg1"/>
                </a:solidFill>
              </a:rPr>
              <a:t>．区位竞争力</a:t>
            </a:r>
          </a:p>
          <a:p>
            <a:pPr>
              <a:lnSpc>
                <a:spcPct val="150000"/>
              </a:lnSpc>
            </a:pPr>
            <a:r>
              <a:rPr lang="zh-CN" altLang="zh-CN" sz="2400" dirty="0">
                <a:solidFill>
                  <a:schemeClr val="bg1"/>
                </a:solidFill>
              </a:rPr>
              <a:t>　　</a:t>
            </a:r>
            <a:r>
              <a:rPr lang="en-US" altLang="zh-CN" sz="2400" dirty="0">
                <a:solidFill>
                  <a:schemeClr val="bg1"/>
                </a:solidFill>
              </a:rPr>
              <a:t>D</a:t>
            </a:r>
            <a:r>
              <a:rPr lang="zh-CN" altLang="zh-CN" sz="2400" dirty="0">
                <a:solidFill>
                  <a:schemeClr val="bg1"/>
                </a:solidFill>
              </a:rPr>
              <a:t>．能力竞争力</a:t>
            </a:r>
          </a:p>
          <a:p>
            <a:pPr fontAlgn="base" latinLnBrk="1">
              <a:lnSpc>
                <a:spcPct val="150000"/>
              </a:lnSpc>
            </a:pPr>
            <a:endParaRPr lang="en-US" altLang="zh-CN" sz="2400" dirty="0">
              <a:solidFill>
                <a:schemeClr val="bg1"/>
              </a:solidFill>
            </a:endParaRPr>
          </a:p>
        </p:txBody>
      </p:sp>
    </p:spTree>
    <p:extLst>
      <p:ext uri="{BB962C8B-B14F-4D97-AF65-F5344CB8AC3E}">
        <p14:creationId xmlns:p14="http://schemas.microsoft.com/office/powerpoint/2010/main" val="193789477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733013" y="942453"/>
            <a:ext cx="7945560" cy="3901837"/>
          </a:xfrm>
          <a:prstGeom prst="rect">
            <a:avLst/>
          </a:prstGeom>
          <a:noFill/>
        </p:spPr>
        <p:txBody>
          <a:bodyPr wrap="square" rtlCol="0" anchor="t">
            <a:spAutoFit/>
          </a:bodyPr>
          <a:lstStyle/>
          <a:p>
            <a:pPr>
              <a:lnSpc>
                <a:spcPct val="150000"/>
              </a:lnSpc>
            </a:pPr>
            <a:r>
              <a:rPr lang="en-US" altLang="zh-CN" sz="2400" dirty="0">
                <a:solidFill>
                  <a:schemeClr val="bg1"/>
                </a:solidFill>
              </a:rPr>
              <a:t>4</a:t>
            </a:r>
            <a:r>
              <a:rPr lang="zh-CN" altLang="zh-CN" sz="2400" dirty="0">
                <a:solidFill>
                  <a:schemeClr val="bg1"/>
                </a:solidFill>
              </a:rPr>
              <a:t>．采用</a:t>
            </a:r>
            <a:r>
              <a:rPr lang="en-US" altLang="zh-CN" sz="2400" dirty="0">
                <a:solidFill>
                  <a:schemeClr val="bg1"/>
                </a:solidFill>
              </a:rPr>
              <a:t>SWOT</a:t>
            </a:r>
            <a:r>
              <a:rPr lang="zh-CN" altLang="zh-CN" sz="2400" dirty="0">
                <a:solidFill>
                  <a:schemeClr val="bg1"/>
                </a:solidFill>
              </a:rPr>
              <a:t>分析法进行战略选择时，重在发挥企业优势。利用市场机会的战略是（）</a:t>
            </a:r>
          </a:p>
          <a:p>
            <a:pPr>
              <a:lnSpc>
                <a:spcPct val="150000"/>
              </a:lnSpc>
            </a:pPr>
            <a:r>
              <a:rPr lang="zh-CN" altLang="zh-CN" sz="2400" dirty="0">
                <a:solidFill>
                  <a:schemeClr val="bg1"/>
                </a:solidFill>
              </a:rPr>
              <a:t>　　</a:t>
            </a:r>
            <a:r>
              <a:rPr lang="en-US" altLang="zh-CN" sz="2400" dirty="0">
                <a:solidFill>
                  <a:schemeClr val="bg1"/>
                </a:solidFill>
              </a:rPr>
              <a:t>A</a:t>
            </a:r>
            <a:r>
              <a:rPr lang="zh-CN" altLang="zh-CN" sz="2400" dirty="0">
                <a:solidFill>
                  <a:schemeClr val="bg1"/>
                </a:solidFill>
              </a:rPr>
              <a:t>．</a:t>
            </a:r>
            <a:r>
              <a:rPr lang="en-US" altLang="zh-CN" sz="2400" dirty="0">
                <a:solidFill>
                  <a:schemeClr val="bg1"/>
                </a:solidFill>
              </a:rPr>
              <a:t>SO</a:t>
            </a:r>
            <a:r>
              <a:rPr lang="zh-CN" altLang="zh-CN" sz="2400" dirty="0">
                <a:solidFill>
                  <a:schemeClr val="bg1"/>
                </a:solidFill>
              </a:rPr>
              <a:t>战略</a:t>
            </a:r>
          </a:p>
          <a:p>
            <a:pPr>
              <a:lnSpc>
                <a:spcPct val="150000"/>
              </a:lnSpc>
            </a:pPr>
            <a:r>
              <a:rPr lang="zh-CN" altLang="zh-CN" sz="2400" dirty="0">
                <a:solidFill>
                  <a:schemeClr val="bg1"/>
                </a:solidFill>
              </a:rPr>
              <a:t>　　</a:t>
            </a:r>
            <a:r>
              <a:rPr lang="en-US" altLang="zh-CN" sz="2400" dirty="0">
                <a:solidFill>
                  <a:schemeClr val="bg1"/>
                </a:solidFill>
              </a:rPr>
              <a:t>B</a:t>
            </a:r>
            <a:r>
              <a:rPr lang="zh-CN" altLang="zh-CN" sz="2400" dirty="0">
                <a:solidFill>
                  <a:schemeClr val="bg1"/>
                </a:solidFill>
              </a:rPr>
              <a:t>．</a:t>
            </a:r>
            <a:r>
              <a:rPr lang="en-US" altLang="zh-CN" sz="2400" dirty="0">
                <a:solidFill>
                  <a:schemeClr val="bg1"/>
                </a:solidFill>
              </a:rPr>
              <a:t>WO</a:t>
            </a:r>
            <a:r>
              <a:rPr lang="zh-CN" altLang="zh-CN" sz="2400" dirty="0">
                <a:solidFill>
                  <a:schemeClr val="bg1"/>
                </a:solidFill>
              </a:rPr>
              <a:t>战略</a:t>
            </a:r>
          </a:p>
          <a:p>
            <a:pPr>
              <a:lnSpc>
                <a:spcPct val="150000"/>
              </a:lnSpc>
            </a:pPr>
            <a:r>
              <a:rPr lang="zh-CN" altLang="zh-CN" sz="2400" dirty="0">
                <a:solidFill>
                  <a:schemeClr val="bg1"/>
                </a:solidFill>
              </a:rPr>
              <a:t>　　</a:t>
            </a:r>
            <a:r>
              <a:rPr lang="en-US" altLang="zh-CN" sz="2400" dirty="0">
                <a:solidFill>
                  <a:schemeClr val="bg1"/>
                </a:solidFill>
              </a:rPr>
              <a:t>C</a:t>
            </a:r>
            <a:r>
              <a:rPr lang="zh-CN" altLang="zh-CN" sz="2400" dirty="0">
                <a:solidFill>
                  <a:schemeClr val="bg1"/>
                </a:solidFill>
              </a:rPr>
              <a:t>．</a:t>
            </a:r>
            <a:r>
              <a:rPr lang="en-US" altLang="zh-CN" sz="2400" dirty="0">
                <a:solidFill>
                  <a:schemeClr val="bg1"/>
                </a:solidFill>
              </a:rPr>
              <a:t>ST</a:t>
            </a:r>
            <a:r>
              <a:rPr lang="zh-CN" altLang="zh-CN" sz="2400" dirty="0">
                <a:solidFill>
                  <a:schemeClr val="bg1"/>
                </a:solidFill>
              </a:rPr>
              <a:t>战略</a:t>
            </a:r>
          </a:p>
          <a:p>
            <a:pPr>
              <a:lnSpc>
                <a:spcPct val="150000"/>
              </a:lnSpc>
            </a:pPr>
            <a:r>
              <a:rPr lang="zh-CN" altLang="zh-CN" sz="2400" dirty="0">
                <a:solidFill>
                  <a:schemeClr val="bg1"/>
                </a:solidFill>
              </a:rPr>
              <a:t>　　</a:t>
            </a:r>
            <a:r>
              <a:rPr lang="en-US" altLang="zh-CN" sz="2400" dirty="0">
                <a:solidFill>
                  <a:schemeClr val="bg1"/>
                </a:solidFill>
              </a:rPr>
              <a:t>D</a:t>
            </a:r>
            <a:r>
              <a:rPr lang="zh-CN" altLang="zh-CN" sz="2400" dirty="0">
                <a:solidFill>
                  <a:schemeClr val="bg1"/>
                </a:solidFill>
              </a:rPr>
              <a:t>．</a:t>
            </a:r>
            <a:r>
              <a:rPr lang="en-US" altLang="zh-CN" sz="2400" dirty="0">
                <a:solidFill>
                  <a:schemeClr val="bg1"/>
                </a:solidFill>
              </a:rPr>
              <a:t>WT</a:t>
            </a:r>
            <a:r>
              <a:rPr lang="zh-CN" altLang="zh-CN" sz="2400" dirty="0">
                <a:solidFill>
                  <a:schemeClr val="bg1"/>
                </a:solidFill>
              </a:rPr>
              <a:t>战略</a:t>
            </a:r>
          </a:p>
          <a:p>
            <a:pPr fontAlgn="base" latinLnBrk="1">
              <a:lnSpc>
                <a:spcPct val="150000"/>
              </a:lnSpc>
            </a:pPr>
            <a:endParaRPr lang="en-US" altLang="zh-CN" sz="2400" dirty="0">
              <a:solidFill>
                <a:schemeClr val="bg1"/>
              </a:solidFill>
            </a:endParaRPr>
          </a:p>
        </p:txBody>
      </p:sp>
    </p:spTree>
    <p:extLst>
      <p:ext uri="{BB962C8B-B14F-4D97-AF65-F5344CB8AC3E}">
        <p14:creationId xmlns:p14="http://schemas.microsoft.com/office/powerpoint/2010/main" val="310784541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733013" y="942453"/>
            <a:ext cx="7945560" cy="4455835"/>
          </a:xfrm>
          <a:prstGeom prst="rect">
            <a:avLst/>
          </a:prstGeom>
          <a:noFill/>
        </p:spPr>
        <p:txBody>
          <a:bodyPr wrap="square" rtlCol="0" anchor="t">
            <a:spAutoFit/>
          </a:bodyPr>
          <a:lstStyle/>
          <a:p>
            <a:pPr>
              <a:lnSpc>
                <a:spcPct val="150000"/>
              </a:lnSpc>
            </a:pPr>
            <a:r>
              <a:rPr lang="en-US" altLang="zh-CN" sz="2400" dirty="0">
                <a:solidFill>
                  <a:schemeClr val="bg1"/>
                </a:solidFill>
              </a:rPr>
              <a:t>5</a:t>
            </a:r>
            <a:r>
              <a:rPr lang="zh-CN" altLang="zh-CN" sz="2400" dirty="0">
                <a:solidFill>
                  <a:schemeClr val="bg1"/>
                </a:solidFill>
              </a:rPr>
              <a:t>．某汽车生产企业在较长时间的快速发展后，降低企业发展速度，重新调整企业内部各要素，优化配置现有资源，实施管理整合，该企业采取的稳定战略是（）</a:t>
            </a:r>
          </a:p>
          <a:p>
            <a:pPr>
              <a:lnSpc>
                <a:spcPct val="150000"/>
              </a:lnSpc>
            </a:pPr>
            <a:r>
              <a:rPr lang="zh-CN" altLang="zh-CN" sz="2400" dirty="0">
                <a:solidFill>
                  <a:schemeClr val="bg1"/>
                </a:solidFill>
              </a:rPr>
              <a:t>　　</a:t>
            </a:r>
            <a:r>
              <a:rPr lang="en-US" altLang="zh-CN" sz="2400" dirty="0">
                <a:solidFill>
                  <a:schemeClr val="bg1"/>
                </a:solidFill>
              </a:rPr>
              <a:t>A</a:t>
            </a:r>
            <a:r>
              <a:rPr lang="zh-CN" altLang="zh-CN" sz="2400" dirty="0">
                <a:solidFill>
                  <a:schemeClr val="bg1"/>
                </a:solidFill>
              </a:rPr>
              <a:t>．无变化战略</a:t>
            </a:r>
          </a:p>
          <a:p>
            <a:pPr>
              <a:lnSpc>
                <a:spcPct val="150000"/>
              </a:lnSpc>
            </a:pPr>
            <a:r>
              <a:rPr lang="zh-CN" altLang="zh-CN" sz="2400" dirty="0">
                <a:solidFill>
                  <a:schemeClr val="bg1"/>
                </a:solidFill>
              </a:rPr>
              <a:t>　　</a:t>
            </a:r>
            <a:r>
              <a:rPr lang="en-US" altLang="zh-CN" sz="2400" dirty="0">
                <a:solidFill>
                  <a:schemeClr val="bg1"/>
                </a:solidFill>
              </a:rPr>
              <a:t>B</a:t>
            </a:r>
            <a:r>
              <a:rPr lang="zh-CN" altLang="zh-CN" sz="2400" dirty="0">
                <a:solidFill>
                  <a:schemeClr val="bg1"/>
                </a:solidFill>
              </a:rPr>
              <a:t>．维持利润战略</a:t>
            </a:r>
          </a:p>
          <a:p>
            <a:pPr>
              <a:lnSpc>
                <a:spcPct val="150000"/>
              </a:lnSpc>
            </a:pPr>
            <a:r>
              <a:rPr lang="zh-CN" altLang="zh-CN" sz="2400" dirty="0">
                <a:solidFill>
                  <a:schemeClr val="bg1"/>
                </a:solidFill>
              </a:rPr>
              <a:t>　　</a:t>
            </a:r>
            <a:r>
              <a:rPr lang="en-US" altLang="zh-CN" sz="2400" dirty="0">
                <a:solidFill>
                  <a:schemeClr val="bg1"/>
                </a:solidFill>
              </a:rPr>
              <a:t>C</a:t>
            </a:r>
            <a:r>
              <a:rPr lang="zh-CN" altLang="zh-CN" sz="2400" dirty="0">
                <a:solidFill>
                  <a:schemeClr val="bg1"/>
                </a:solidFill>
              </a:rPr>
              <a:t>．暂停战略</a:t>
            </a:r>
          </a:p>
          <a:p>
            <a:pPr>
              <a:lnSpc>
                <a:spcPct val="150000"/>
              </a:lnSpc>
            </a:pPr>
            <a:r>
              <a:rPr lang="zh-CN" altLang="zh-CN" sz="2400" dirty="0">
                <a:solidFill>
                  <a:schemeClr val="bg1"/>
                </a:solidFill>
              </a:rPr>
              <a:t>　　</a:t>
            </a:r>
            <a:r>
              <a:rPr lang="en-US" altLang="zh-CN" sz="2400" dirty="0">
                <a:solidFill>
                  <a:schemeClr val="bg1"/>
                </a:solidFill>
              </a:rPr>
              <a:t>D</a:t>
            </a:r>
            <a:r>
              <a:rPr lang="zh-CN" altLang="zh-CN" sz="2400" dirty="0">
                <a:solidFill>
                  <a:schemeClr val="bg1"/>
                </a:solidFill>
              </a:rPr>
              <a:t>．谨慎实施战略</a:t>
            </a:r>
          </a:p>
          <a:p>
            <a:pPr fontAlgn="base" latinLnBrk="1">
              <a:lnSpc>
                <a:spcPct val="150000"/>
              </a:lnSpc>
            </a:pPr>
            <a:endParaRPr lang="en-US" altLang="zh-CN" sz="2400" dirty="0">
              <a:solidFill>
                <a:schemeClr val="bg1"/>
              </a:solidFill>
            </a:endParaRPr>
          </a:p>
        </p:txBody>
      </p:sp>
    </p:spTree>
    <p:extLst>
      <p:ext uri="{BB962C8B-B14F-4D97-AF65-F5344CB8AC3E}">
        <p14:creationId xmlns:p14="http://schemas.microsoft.com/office/powerpoint/2010/main" val="187617923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779498" y="1065935"/>
            <a:ext cx="7945560" cy="4455835"/>
          </a:xfrm>
          <a:prstGeom prst="rect">
            <a:avLst/>
          </a:prstGeom>
          <a:noFill/>
        </p:spPr>
        <p:txBody>
          <a:bodyPr wrap="square" rtlCol="0" anchor="t">
            <a:spAutoFit/>
          </a:bodyPr>
          <a:lstStyle/>
          <a:p>
            <a:pPr>
              <a:lnSpc>
                <a:spcPct val="150000"/>
              </a:lnSpc>
            </a:pPr>
            <a:r>
              <a:rPr lang="en-US" altLang="zh-CN" sz="2400" dirty="0">
                <a:solidFill>
                  <a:schemeClr val="bg1"/>
                </a:solidFill>
              </a:rPr>
              <a:t>6</a:t>
            </a:r>
            <a:r>
              <a:rPr lang="zh-CN" altLang="zh-CN" sz="2400" dirty="0">
                <a:solidFill>
                  <a:schemeClr val="bg1"/>
                </a:solidFill>
              </a:rPr>
              <a:t>．某食品公司通过出口直接将国内生产的视频销售给国外消费者，该公司采用的进入国际市场的模式是（）</a:t>
            </a:r>
          </a:p>
          <a:p>
            <a:pPr>
              <a:lnSpc>
                <a:spcPct val="150000"/>
              </a:lnSpc>
            </a:pPr>
            <a:r>
              <a:rPr lang="zh-CN" altLang="zh-CN" sz="2400" dirty="0">
                <a:solidFill>
                  <a:schemeClr val="bg1"/>
                </a:solidFill>
              </a:rPr>
              <a:t>　　</a:t>
            </a:r>
            <a:r>
              <a:rPr lang="en-US" altLang="zh-CN" sz="2400" dirty="0">
                <a:solidFill>
                  <a:schemeClr val="bg1"/>
                </a:solidFill>
              </a:rPr>
              <a:t>A</a:t>
            </a:r>
            <a:r>
              <a:rPr lang="zh-CN" altLang="zh-CN" sz="2400" dirty="0">
                <a:solidFill>
                  <a:schemeClr val="bg1"/>
                </a:solidFill>
              </a:rPr>
              <a:t>．投资进入模式</a:t>
            </a:r>
          </a:p>
          <a:p>
            <a:pPr>
              <a:lnSpc>
                <a:spcPct val="150000"/>
              </a:lnSpc>
            </a:pPr>
            <a:r>
              <a:rPr lang="zh-CN" altLang="zh-CN" sz="2400" dirty="0">
                <a:solidFill>
                  <a:schemeClr val="bg1"/>
                </a:solidFill>
              </a:rPr>
              <a:t>　　</a:t>
            </a:r>
            <a:r>
              <a:rPr lang="en-US" altLang="zh-CN" sz="2400" dirty="0">
                <a:solidFill>
                  <a:schemeClr val="bg1"/>
                </a:solidFill>
              </a:rPr>
              <a:t>B</a:t>
            </a:r>
            <a:r>
              <a:rPr lang="zh-CN" altLang="zh-CN" sz="2400" dirty="0">
                <a:solidFill>
                  <a:schemeClr val="bg1"/>
                </a:solidFill>
              </a:rPr>
              <a:t>．贸易进入模式</a:t>
            </a:r>
          </a:p>
          <a:p>
            <a:pPr>
              <a:lnSpc>
                <a:spcPct val="150000"/>
              </a:lnSpc>
            </a:pPr>
            <a:r>
              <a:rPr lang="zh-CN" altLang="zh-CN" sz="2400" dirty="0">
                <a:solidFill>
                  <a:schemeClr val="bg1"/>
                </a:solidFill>
              </a:rPr>
              <a:t>　　</a:t>
            </a:r>
            <a:r>
              <a:rPr lang="en-US" altLang="zh-CN" sz="2400" dirty="0">
                <a:solidFill>
                  <a:schemeClr val="bg1"/>
                </a:solidFill>
              </a:rPr>
              <a:t>C</a:t>
            </a:r>
            <a:r>
              <a:rPr lang="zh-CN" altLang="zh-CN" sz="2400" dirty="0">
                <a:solidFill>
                  <a:schemeClr val="bg1"/>
                </a:solidFill>
              </a:rPr>
              <a:t>．联邦模式</a:t>
            </a:r>
          </a:p>
          <a:p>
            <a:pPr>
              <a:lnSpc>
                <a:spcPct val="150000"/>
              </a:lnSpc>
            </a:pPr>
            <a:r>
              <a:rPr lang="zh-CN" altLang="zh-CN" sz="2400" dirty="0">
                <a:solidFill>
                  <a:schemeClr val="bg1"/>
                </a:solidFill>
              </a:rPr>
              <a:t>　　</a:t>
            </a:r>
            <a:r>
              <a:rPr lang="en-US" altLang="zh-CN" sz="2400" dirty="0">
                <a:solidFill>
                  <a:schemeClr val="bg1"/>
                </a:solidFill>
              </a:rPr>
              <a:t>D</a:t>
            </a:r>
            <a:r>
              <a:rPr lang="zh-CN" altLang="zh-CN" sz="2400" dirty="0">
                <a:solidFill>
                  <a:schemeClr val="bg1"/>
                </a:solidFill>
              </a:rPr>
              <a:t>．契约进入模式</a:t>
            </a:r>
          </a:p>
          <a:p>
            <a:pPr>
              <a:lnSpc>
                <a:spcPct val="150000"/>
              </a:lnSpc>
            </a:pPr>
            <a:br>
              <a:rPr lang="zh-CN" altLang="en-US" sz="2400" dirty="0">
                <a:solidFill>
                  <a:schemeClr val="bg1"/>
                </a:solidFill>
              </a:rPr>
            </a:br>
            <a:endParaRPr lang="en-US" altLang="zh-CN" sz="2400" dirty="0">
              <a:solidFill>
                <a:schemeClr val="bg1"/>
              </a:solidFill>
            </a:endParaRPr>
          </a:p>
        </p:txBody>
      </p:sp>
    </p:spTree>
    <p:extLst>
      <p:ext uri="{BB962C8B-B14F-4D97-AF65-F5344CB8AC3E}">
        <p14:creationId xmlns:p14="http://schemas.microsoft.com/office/powerpoint/2010/main" val="126581581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779498" y="1065935"/>
            <a:ext cx="7945560" cy="3901837"/>
          </a:xfrm>
          <a:prstGeom prst="rect">
            <a:avLst/>
          </a:prstGeom>
          <a:noFill/>
        </p:spPr>
        <p:txBody>
          <a:bodyPr wrap="square" rtlCol="0" anchor="t">
            <a:spAutoFit/>
          </a:bodyPr>
          <a:lstStyle/>
          <a:p>
            <a:pPr>
              <a:lnSpc>
                <a:spcPct val="150000"/>
              </a:lnSpc>
            </a:pPr>
            <a:r>
              <a:rPr lang="en-US" altLang="zh-CN" sz="2400" dirty="0">
                <a:solidFill>
                  <a:schemeClr val="bg1"/>
                </a:solidFill>
              </a:rPr>
              <a:t>7</a:t>
            </a:r>
            <a:r>
              <a:rPr lang="zh-CN" altLang="zh-CN" sz="2400" dirty="0">
                <a:solidFill>
                  <a:schemeClr val="bg1"/>
                </a:solidFill>
              </a:rPr>
              <a:t>．关于企业经营决策要素的说法是，错误的是（）</a:t>
            </a:r>
          </a:p>
          <a:p>
            <a:pPr>
              <a:lnSpc>
                <a:spcPct val="150000"/>
              </a:lnSpc>
            </a:pPr>
            <a:r>
              <a:rPr lang="zh-CN" altLang="zh-CN" sz="2400" dirty="0">
                <a:solidFill>
                  <a:schemeClr val="bg1"/>
                </a:solidFill>
              </a:rPr>
              <a:t>　　</a:t>
            </a:r>
            <a:r>
              <a:rPr lang="en-US" altLang="zh-CN" sz="2400" dirty="0">
                <a:solidFill>
                  <a:schemeClr val="bg1"/>
                </a:solidFill>
              </a:rPr>
              <a:t>A</a:t>
            </a:r>
            <a:r>
              <a:rPr lang="zh-CN" altLang="zh-CN" sz="2400" dirty="0">
                <a:solidFill>
                  <a:schemeClr val="bg1"/>
                </a:solidFill>
              </a:rPr>
              <a:t>．决策者是企业经营决策的主体</a:t>
            </a:r>
          </a:p>
          <a:p>
            <a:pPr>
              <a:lnSpc>
                <a:spcPct val="150000"/>
              </a:lnSpc>
            </a:pPr>
            <a:r>
              <a:rPr lang="zh-CN" altLang="zh-CN" sz="2400" dirty="0">
                <a:solidFill>
                  <a:schemeClr val="bg1"/>
                </a:solidFill>
              </a:rPr>
              <a:t>　　</a:t>
            </a:r>
            <a:r>
              <a:rPr lang="en-US" altLang="zh-CN" sz="2400" dirty="0">
                <a:solidFill>
                  <a:schemeClr val="bg1"/>
                </a:solidFill>
              </a:rPr>
              <a:t>B</a:t>
            </a:r>
            <a:r>
              <a:rPr lang="zh-CN" altLang="zh-CN" sz="2400" dirty="0">
                <a:solidFill>
                  <a:schemeClr val="bg1"/>
                </a:solidFill>
              </a:rPr>
              <a:t>．确定决策目标是经营决策的起点</a:t>
            </a:r>
          </a:p>
          <a:p>
            <a:pPr>
              <a:lnSpc>
                <a:spcPct val="150000"/>
              </a:lnSpc>
            </a:pPr>
            <a:r>
              <a:rPr lang="zh-CN" altLang="zh-CN" sz="2400" dirty="0">
                <a:solidFill>
                  <a:schemeClr val="bg1"/>
                </a:solidFill>
              </a:rPr>
              <a:t>　　</a:t>
            </a:r>
            <a:r>
              <a:rPr lang="en-US" altLang="zh-CN" sz="2400" dirty="0">
                <a:solidFill>
                  <a:schemeClr val="bg1"/>
                </a:solidFill>
              </a:rPr>
              <a:t>C</a:t>
            </a:r>
            <a:r>
              <a:rPr lang="zh-CN" altLang="zh-CN" sz="2400" dirty="0">
                <a:solidFill>
                  <a:schemeClr val="bg1"/>
                </a:solidFill>
              </a:rPr>
              <a:t>．企业经营决策效果受决策条件的影响</a:t>
            </a:r>
          </a:p>
          <a:p>
            <a:pPr>
              <a:lnSpc>
                <a:spcPct val="150000"/>
              </a:lnSpc>
            </a:pPr>
            <a:r>
              <a:rPr lang="zh-CN" altLang="zh-CN" sz="2400" dirty="0">
                <a:solidFill>
                  <a:schemeClr val="bg1"/>
                </a:solidFill>
              </a:rPr>
              <a:t>　　</a:t>
            </a:r>
            <a:r>
              <a:rPr lang="en-US" altLang="zh-CN" sz="2400" dirty="0">
                <a:solidFill>
                  <a:schemeClr val="bg1"/>
                </a:solidFill>
              </a:rPr>
              <a:t>D</a:t>
            </a:r>
            <a:r>
              <a:rPr lang="zh-CN" altLang="zh-CN" sz="2400" dirty="0">
                <a:solidFill>
                  <a:schemeClr val="bg1"/>
                </a:solidFill>
              </a:rPr>
              <a:t>．决策结果是指决策者最终选定的备选方案</a:t>
            </a:r>
          </a:p>
          <a:p>
            <a:pPr>
              <a:lnSpc>
                <a:spcPct val="150000"/>
              </a:lnSpc>
            </a:pPr>
            <a:br>
              <a:rPr lang="zh-CN" altLang="en-US" sz="2400" dirty="0">
                <a:solidFill>
                  <a:schemeClr val="bg1"/>
                </a:solidFill>
              </a:rPr>
            </a:br>
            <a:endParaRPr lang="en-US" altLang="zh-CN" sz="2400" dirty="0">
              <a:solidFill>
                <a:schemeClr val="bg1"/>
              </a:solidFill>
            </a:endParaRPr>
          </a:p>
        </p:txBody>
      </p:sp>
    </p:spTree>
    <p:extLst>
      <p:ext uri="{BB962C8B-B14F-4D97-AF65-F5344CB8AC3E}">
        <p14:creationId xmlns:p14="http://schemas.microsoft.com/office/powerpoint/2010/main" val="305523323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779498" y="1065935"/>
            <a:ext cx="7945560" cy="5009833"/>
          </a:xfrm>
          <a:prstGeom prst="rect">
            <a:avLst/>
          </a:prstGeom>
          <a:noFill/>
        </p:spPr>
        <p:txBody>
          <a:bodyPr wrap="square" rtlCol="0" anchor="t">
            <a:spAutoFit/>
          </a:bodyPr>
          <a:lstStyle/>
          <a:p>
            <a:pPr>
              <a:lnSpc>
                <a:spcPct val="150000"/>
              </a:lnSpc>
            </a:pPr>
            <a:r>
              <a:rPr lang="en-US" altLang="zh-CN" sz="2400" dirty="0">
                <a:solidFill>
                  <a:schemeClr val="bg1"/>
                </a:solidFill>
              </a:rPr>
              <a:t>8</a:t>
            </a:r>
            <a:r>
              <a:rPr lang="zh-CN" altLang="zh-CN" sz="2400" dirty="0">
                <a:solidFill>
                  <a:schemeClr val="bg1"/>
                </a:solidFill>
              </a:rPr>
              <a:t>．王某是甲公司的发起人股东，公司成立后，王某因抽逃</a:t>
            </a:r>
            <a:r>
              <a:rPr lang="en-US" altLang="zh-CN" sz="2400" dirty="0">
                <a:solidFill>
                  <a:schemeClr val="bg1"/>
                </a:solidFill>
              </a:rPr>
              <a:t>5000</a:t>
            </a:r>
            <a:r>
              <a:rPr lang="zh-CN" altLang="zh-CN" sz="2400" dirty="0">
                <a:solidFill>
                  <a:schemeClr val="bg1"/>
                </a:solidFill>
              </a:rPr>
              <a:t>万元被查处，根据我国公司法，对王某处以（）万元的罚款。</a:t>
            </a:r>
          </a:p>
          <a:p>
            <a:pPr>
              <a:lnSpc>
                <a:spcPct val="150000"/>
              </a:lnSpc>
            </a:pPr>
            <a:r>
              <a:rPr lang="zh-CN" altLang="zh-CN" sz="2400" dirty="0">
                <a:solidFill>
                  <a:schemeClr val="bg1"/>
                </a:solidFill>
              </a:rPr>
              <a:t>　　</a:t>
            </a:r>
            <a:r>
              <a:rPr lang="en-US" altLang="zh-CN" sz="2400" dirty="0">
                <a:solidFill>
                  <a:schemeClr val="bg1"/>
                </a:solidFill>
              </a:rPr>
              <a:t>A</a:t>
            </a:r>
            <a:r>
              <a:rPr lang="zh-CN" altLang="zh-CN" sz="2400" dirty="0">
                <a:solidFill>
                  <a:schemeClr val="bg1"/>
                </a:solidFill>
              </a:rPr>
              <a:t>．</a:t>
            </a:r>
            <a:r>
              <a:rPr lang="en-US" altLang="zh-CN" sz="2400" dirty="0">
                <a:solidFill>
                  <a:schemeClr val="bg1"/>
                </a:solidFill>
              </a:rPr>
              <a:t>50~250</a:t>
            </a:r>
            <a:endParaRPr lang="zh-CN" altLang="zh-CN" sz="2400" dirty="0">
              <a:solidFill>
                <a:schemeClr val="bg1"/>
              </a:solidFill>
            </a:endParaRPr>
          </a:p>
          <a:p>
            <a:pPr>
              <a:lnSpc>
                <a:spcPct val="150000"/>
              </a:lnSpc>
            </a:pPr>
            <a:r>
              <a:rPr lang="zh-CN" altLang="zh-CN" sz="2400" dirty="0">
                <a:solidFill>
                  <a:schemeClr val="bg1"/>
                </a:solidFill>
              </a:rPr>
              <a:t>　　</a:t>
            </a:r>
            <a:r>
              <a:rPr lang="en-US" altLang="zh-CN" sz="2400" dirty="0">
                <a:solidFill>
                  <a:schemeClr val="bg1"/>
                </a:solidFill>
              </a:rPr>
              <a:t>B</a:t>
            </a:r>
            <a:r>
              <a:rPr lang="zh-CN" altLang="zh-CN" sz="2400" dirty="0">
                <a:solidFill>
                  <a:schemeClr val="bg1"/>
                </a:solidFill>
              </a:rPr>
              <a:t>．</a:t>
            </a:r>
            <a:r>
              <a:rPr lang="en-US" altLang="zh-CN" sz="2400" dirty="0">
                <a:solidFill>
                  <a:schemeClr val="bg1"/>
                </a:solidFill>
              </a:rPr>
              <a:t>50~500</a:t>
            </a:r>
            <a:endParaRPr lang="zh-CN" altLang="zh-CN" sz="2400" dirty="0">
              <a:solidFill>
                <a:schemeClr val="bg1"/>
              </a:solidFill>
            </a:endParaRPr>
          </a:p>
          <a:p>
            <a:pPr>
              <a:lnSpc>
                <a:spcPct val="150000"/>
              </a:lnSpc>
            </a:pPr>
            <a:r>
              <a:rPr lang="zh-CN" altLang="zh-CN" sz="2400" dirty="0">
                <a:solidFill>
                  <a:schemeClr val="bg1"/>
                </a:solidFill>
              </a:rPr>
              <a:t>　　</a:t>
            </a:r>
            <a:r>
              <a:rPr lang="en-US" altLang="zh-CN" sz="2400" dirty="0">
                <a:solidFill>
                  <a:schemeClr val="bg1"/>
                </a:solidFill>
              </a:rPr>
              <a:t>C</a:t>
            </a:r>
            <a:r>
              <a:rPr lang="zh-CN" altLang="zh-CN" sz="2400" dirty="0">
                <a:solidFill>
                  <a:schemeClr val="bg1"/>
                </a:solidFill>
              </a:rPr>
              <a:t>．</a:t>
            </a:r>
            <a:r>
              <a:rPr lang="en-US" altLang="zh-CN" sz="2400" dirty="0">
                <a:solidFill>
                  <a:schemeClr val="bg1"/>
                </a:solidFill>
              </a:rPr>
              <a:t>250~750</a:t>
            </a:r>
            <a:endParaRPr lang="zh-CN" altLang="zh-CN" sz="2400" dirty="0">
              <a:solidFill>
                <a:schemeClr val="bg1"/>
              </a:solidFill>
            </a:endParaRPr>
          </a:p>
          <a:p>
            <a:pPr>
              <a:lnSpc>
                <a:spcPct val="150000"/>
              </a:lnSpc>
            </a:pPr>
            <a:r>
              <a:rPr lang="zh-CN" altLang="zh-CN" sz="2400" dirty="0">
                <a:solidFill>
                  <a:schemeClr val="bg1"/>
                </a:solidFill>
              </a:rPr>
              <a:t>　　</a:t>
            </a:r>
            <a:r>
              <a:rPr lang="en-US" altLang="zh-CN" sz="2400" dirty="0">
                <a:solidFill>
                  <a:schemeClr val="bg1"/>
                </a:solidFill>
              </a:rPr>
              <a:t>D</a:t>
            </a:r>
            <a:r>
              <a:rPr lang="zh-CN" altLang="zh-CN" sz="2400" dirty="0">
                <a:solidFill>
                  <a:schemeClr val="bg1"/>
                </a:solidFill>
              </a:rPr>
              <a:t>．</a:t>
            </a:r>
            <a:r>
              <a:rPr lang="en-US" altLang="zh-CN" sz="2400" dirty="0">
                <a:solidFill>
                  <a:schemeClr val="bg1"/>
                </a:solidFill>
              </a:rPr>
              <a:t>250~1000</a:t>
            </a:r>
            <a:br>
              <a:rPr lang="zh-CN" altLang="en-US" sz="2400" dirty="0"/>
            </a:br>
            <a:br>
              <a:rPr lang="zh-CN" altLang="en-US" sz="2400" dirty="0">
                <a:solidFill>
                  <a:schemeClr val="bg1"/>
                </a:solidFill>
              </a:rPr>
            </a:br>
            <a:endParaRPr lang="en-US" altLang="zh-CN" sz="2400" dirty="0">
              <a:solidFill>
                <a:schemeClr val="bg1"/>
              </a:solidFill>
            </a:endParaRPr>
          </a:p>
        </p:txBody>
      </p:sp>
    </p:spTree>
    <p:extLst>
      <p:ext uri="{BB962C8B-B14F-4D97-AF65-F5344CB8AC3E}">
        <p14:creationId xmlns:p14="http://schemas.microsoft.com/office/powerpoint/2010/main" val="46360936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tags/tag1.xml><?xml version="1.0" encoding="utf-8"?>
<p:tagLst xmlns:a="http://schemas.openxmlformats.org/drawingml/2006/main" xmlns:r="http://schemas.openxmlformats.org/officeDocument/2006/relationships" xmlns:p="http://schemas.openxmlformats.org/presentationml/2006/main">
  <p:tag name="ISPRING_PRESENTATION_TITLE" val="PowerPoint 演示文稿"/>
</p:tagLst>
</file>

<file path=ppt/theme/theme1.xml><?xml version="1.0" encoding="utf-8"?>
<a:theme xmlns:a="http://schemas.openxmlformats.org/drawingml/2006/main" name="第一PPT，www.1ppt.com">
  <a:themeElements>
    <a:clrScheme name="Office">
      <a:dk1>
        <a:srgbClr val="000000"/>
      </a:dk1>
      <a:lt1>
        <a:srgbClr val="FFFFFF"/>
      </a:lt1>
      <a:dk2>
        <a:srgbClr val="778495"/>
      </a:dk2>
      <a:lt2>
        <a:srgbClr val="F0F0F0"/>
      </a:lt2>
      <a:accent1>
        <a:srgbClr val="2980B9"/>
      </a:accent1>
      <a:accent2>
        <a:srgbClr val="16A085"/>
      </a:accent2>
      <a:accent3>
        <a:srgbClr val="9BBB59"/>
      </a:accent3>
      <a:accent4>
        <a:srgbClr val="F39C12"/>
      </a:accent4>
      <a:accent5>
        <a:srgbClr val="C0392B"/>
      </a:accent5>
      <a:accent6>
        <a:srgbClr val="2C3F50"/>
      </a:accent6>
      <a:hlink>
        <a:srgbClr val="2980B9"/>
      </a:hlink>
      <a:folHlink>
        <a:srgbClr val="BFBFBF"/>
      </a:folHlink>
    </a:clrScheme>
    <a:fontScheme name="自定义 1">
      <a:majorFont>
        <a:latin typeface="Arial"/>
        <a:ea typeface="微软雅黑"/>
        <a:cs typeface=""/>
      </a:majorFont>
      <a:minorFont>
        <a:latin typeface="Arial"/>
        <a:ea typeface="微软雅黑"/>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等线"/>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Office">
    <a:dk1>
      <a:srgbClr val="000000"/>
    </a:dk1>
    <a:lt1>
      <a:srgbClr val="FFFFFF"/>
    </a:lt1>
    <a:dk2>
      <a:srgbClr val="778495"/>
    </a:dk2>
    <a:lt2>
      <a:srgbClr val="F0F0F0"/>
    </a:lt2>
    <a:accent1>
      <a:srgbClr val="2980B9"/>
    </a:accent1>
    <a:accent2>
      <a:srgbClr val="16A085"/>
    </a:accent2>
    <a:accent3>
      <a:srgbClr val="9BBB59"/>
    </a:accent3>
    <a:accent4>
      <a:srgbClr val="F39C12"/>
    </a:accent4>
    <a:accent5>
      <a:srgbClr val="C0392B"/>
    </a:accent5>
    <a:accent6>
      <a:srgbClr val="2C3F50"/>
    </a:accent6>
    <a:hlink>
      <a:srgbClr val="2980B9"/>
    </a:hlink>
    <a:folHlink>
      <a:srgbClr val="BFBFBF"/>
    </a:folHlink>
  </a:clrScheme>
</a:themeOverride>
</file>

<file path=docProps/app.xml><?xml version="1.0" encoding="utf-8"?>
<Properties xmlns="http://schemas.openxmlformats.org/officeDocument/2006/extended-properties" xmlns:vt="http://schemas.openxmlformats.org/officeDocument/2006/docPropsVTypes">
  <TotalTime>1703</TotalTime>
  <Words>1343</Words>
  <Application>Microsoft Office PowerPoint</Application>
  <PresentationFormat>宽屏</PresentationFormat>
  <Paragraphs>145</Paragraphs>
  <Slides>20</Slides>
  <Notes>20</Notes>
  <HiddenSlides>0</HiddenSlides>
  <MMClips>0</MMClips>
  <ScaleCrop>false</ScaleCrop>
  <HeadingPairs>
    <vt:vector size="6" baseType="variant">
      <vt:variant>
        <vt:lpstr>已用的字体</vt:lpstr>
      </vt:variant>
      <vt:variant>
        <vt:i4>5</vt:i4>
      </vt:variant>
      <vt:variant>
        <vt:lpstr>主题</vt:lpstr>
      </vt:variant>
      <vt:variant>
        <vt:i4>1</vt:i4>
      </vt:variant>
      <vt:variant>
        <vt:lpstr>幻灯片标题</vt:lpstr>
      </vt:variant>
      <vt:variant>
        <vt:i4>20</vt:i4>
      </vt:variant>
    </vt:vector>
  </HeadingPairs>
  <TitlesOfParts>
    <vt:vector size="26" baseType="lpstr">
      <vt:lpstr>等线</vt:lpstr>
      <vt:lpstr>华文新魏</vt:lpstr>
      <vt:lpstr>华文中宋</vt:lpstr>
      <vt:lpstr>Arial</vt:lpstr>
      <vt:lpstr>Calibri</vt:lpstr>
      <vt:lpstr>第一PPT，www.1ppt.com</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Company>第一PPT，www.1ppt.com</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简约</dc:title>
  <dc:creator>第一PPT</dc:creator>
  <cp:keywords>www.1ppt.com</cp:keywords>
  <dc:description>www.1ppt.com</dc:description>
  <cp:lastModifiedBy>Administrator</cp:lastModifiedBy>
  <cp:revision>415</cp:revision>
  <dcterms:created xsi:type="dcterms:W3CDTF">2017-05-13T03:05:00Z</dcterms:created>
  <dcterms:modified xsi:type="dcterms:W3CDTF">2020-09-18T16:54:03Z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2052-11.1.0.9828</vt:lpwstr>
  </property>
</Properties>
</file>