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428" r:id="rId3"/>
    <p:sldId id="429" r:id="rId4"/>
    <p:sldId id="430" r:id="rId5"/>
    <p:sldId id="431" r:id="rId6"/>
    <p:sldId id="400" r:id="rId7"/>
    <p:sldId id="401" r:id="rId8"/>
    <p:sldId id="403" r:id="rId9"/>
    <p:sldId id="432" r:id="rId10"/>
    <p:sldId id="433" r:id="rId11"/>
    <p:sldId id="434" r:id="rId12"/>
    <p:sldId id="435" r:id="rId13"/>
    <p:sldId id="402" r:id="rId14"/>
    <p:sldId id="404" r:id="rId15"/>
    <p:sldId id="410" r:id="rId16"/>
    <p:sldId id="414" r:id="rId17"/>
    <p:sldId id="415" r:id="rId18"/>
    <p:sldId id="416" r:id="rId19"/>
    <p:sldId id="417" r:id="rId20"/>
    <p:sldId id="419" r:id="rId21"/>
    <p:sldId id="420" r:id="rId22"/>
  </p:sldIdLst>
  <p:sldSz cx="12192000" cy="6858000"/>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cm"/>
          <inkml:channel name="T" type="integer" max="2.14748E9" units="dev"/>
        </inkml:traceFormat>
        <inkml:channelProperties>
          <inkml:channelProperty channel="X" name="resolution" value="2155.72363" units="1/cm"/>
          <inkml:channelProperty channel="Y" name="resolution" value="3449.15796" units="1/cm"/>
          <inkml:channelProperty channel="F" name="resolution" value="5.68611" units="1/cm"/>
          <inkml:channelProperty channel="T" name="resolution" value="1" units="1/dev"/>
        </inkml:channelProperties>
      </inkml:inkSource>
      <inkml:timestamp xml:id="ts0" timeString="2020-07-16T01:28:39.884"/>
    </inkml:context>
    <inkml:brush xml:id="br0">
      <inkml:brushProperty name="width" value="0.15875" units="cm"/>
      <inkml:brushProperty name="height" value="0.15875" units="cm"/>
      <inkml:brushProperty name="fitToCurve" value="1"/>
    </inkml:brush>
  </inkml:definitions>
  <inkml:trace contextRef="#ctx0" brushRef="#br0">94 81 84 0,'0'0'102'15,"0"0"-49"-15,0 0 35 16,0 0 13-16,0 0-54 15,0 0-20-15,0 0-7 16,-94-81-4-16,94 81-3 47,0 0-5-47,0 0 0 0,0 0 0 0,0 0-1 0,0 0-6 0,0 0-1 0,13 0-2 15,19 0-3 17,11 6 5-32,12 3 1 0,5-2 3 0,4 5-3 0,3-3 2 31,-5 2-3-31,4-3 1 0,-5 3-1 0,-1 1 0 15,-8-4 0 1,-6 6 1-16,-7-6-1 0,-8-1 0 16,-10 0 0-1,-6-2 0-15,-9-5 1 0,-3 5-1 16,1-5 0-16,-1 0 1 15,-3 2 0-15,5-2 1 16,-5 0-1-16,0 0 1 0,0 0-2 16,0 0 0-16,6 4 0 15,1-1 0-15,4 0 0 16,2-1 0-1,2 6 0-15,-1-2 0 0,-7-3 1 16,0 2-1 0,-4-5 0-16,-3 0 1 0,0 4 3 15,0-4 1 1,0 0 0-16,0 0 4 0,0 5-5 15,0-5-1 1,0 0 0-16,0 5-3 0,0 4-1 16,0 10 1-16,0 9 1 15,0 8 8-15,-13 5 3 16,-5 4 2-16,-3 4 0 15,-1 2 0 17,-2 9-1-17,-4 4-1-15,-7 5 9 0,4 3 2 0,-2 4-1 0,-1 5-4 0,1 2 1 0,2 2 0 16,0 1 1-1,2-5-5-15,-2 5-8 0,0-1 12 16,2 0-9 0,1-2 10-16,0-1-2 0,4 4-7 15,3-13-8 1,3-4 1-16,3-13-3 0,9-21-2 15,2-1 2 1,-2-7-1-16,-2-9 1 0,4-3-1 0,1-3 0 31,3-4 3-31,0-5-3 0,0 0 1 0,-6-3-1 16,1 0 0-16,2 0 0 15,3 5 0 1,0-5 0-16,0 0 0 0,0 0 0 16,0 0 0-16,0 0 0 15,0 0 0-15,0 0 0 16,0 0-1 15,0 0-1-31,-4 0-5 0,4 0-2 0,0 0-9 0,0 0-19 16,0 0-37-16,0 0-56 0,0-31-67 15,0-15-190 1</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cm"/>
          <inkml:channel name="T" type="integer" max="2.14748E9" units="dev"/>
        </inkml:traceFormat>
        <inkml:channelProperties>
          <inkml:channelProperty channel="X" name="resolution" value="2155.72363" units="1/cm"/>
          <inkml:channelProperty channel="Y" name="resolution" value="3449.15796" units="1/cm"/>
          <inkml:channelProperty channel="F" name="resolution" value="5.68611" units="1/cm"/>
          <inkml:channelProperty channel="T" name="resolution" value="1" units="1/dev"/>
        </inkml:channelProperties>
      </inkml:inkSource>
      <inkml:timestamp xml:id="ts0" timeString="2020-07-16T01:28:51.070"/>
    </inkml:context>
    <inkml:brush xml:id="br0">
      <inkml:brushProperty name="width" value="0.15875" units="cm"/>
      <inkml:brushProperty name="height" value="0.15875" units="cm"/>
      <inkml:brushProperty name="fitToCurve" value="1"/>
    </inkml:brush>
  </inkml:definitions>
  <inkml:trace contextRef="#ctx0" brushRef="#br0">21 1186 87 0,'0'0'44'0,"0"0"55"15,0 0-17-15,0 0-51 16,0 0-22-16,0 0-3 0,0-7 2 16,0 7-8 30,0 0-1-46,0 0 1 0,0 13 4 0,4 18 33 0,2 19 13 0,-6 20 0 32,0 20 12-32,0 18-8 0,0 17-14 0,0 16-15 0,-6 1 3 31,-1 7-7-31,4-10 0 0,-5-16 5 0,4-9-3 15,4-15-3 1,-3-27-4-16,3-19-6 16,0-22-2 15,0-18-8-16,0-6 1 17,0-7 0-32,0 0 3 0,0 0 0 0,0 0-4 0,0 0-1 0,0 0-21 0,0 0-9 0,0 0-17 0,0 0-19 0,0 0-23 0,0 0-16 15,0-10-18-15,0-25-41 16,0-16-51 15</inkml:trace>
  <inkml:trace contextRef="#ctx0" brushRef="#br0" timeOffset="1528">95 1017 69 0,'0'0'92'0,"0"0"-71"16,0 0 22-16,0 0-21 15,0 0-17-15,179-125 7 16,-85 73 10 31,15-1 4-47,4 6-11 0,-4 2 3 0,-11 7-3 0,-10 10-3 0,-18 5 4 31,-25 8-9-31,-15 8 4 0,-17 5 0 0,-7 2-1 16,-6 0 8-16,5 0 7 0,-5 0 0 15,0 0-8-15,0-3-9 16,0 3-8-16,7 0-2 15,2 0-3 1,6 0 4-16,3-3 1 0,3 3 0 0,0-7-1 31,0 3 1-31,4 4-2 0,-1 0 2 0,1 0 0 16,-1 0-2-1,-3 0 2-15,-3 0 0 0,-1 0-1 32,1 0 1-32,-1 0 0 0,-2 0 0 0,-2 0 0 15,2 0 0 1,-2 7-1-16,2 8 1 0,-1 4 0 31,4 4 0-31,2 5 2 16,6 7 3 15,1 7 2-16,1 11 5 17,0 16 8-17,1 9-12 16,-1 14 15-15,-1 10 10 15,-2 3-4-15,-1 5-1 15,-2 8-16-15,-5-4-3 15,1 14 9-16,-5 4-3 17,-1 1 0-17,-2 152 64 16,-10 157-10-15,0-106-56 15,0-112-8-15,0-82-3 15,-13-39 35-15,-33 46 3 15,13-1-22-16,12-30-3 17,15-76-12-17,6-3-4 16,0 19 7-15,0 55 10 15,-4-49 8-15,1-63-15 15,3 4 9-31,0-2-18 0,-5 0-4 0,5-3 4 16,0 3 0-16,0-3 1 0,0 0 6 0,0 0-1 0,0 0 4 0,0 0 2 0,0 0 1 0,-3 0-2 0,3 3-7 0,-7 7 0 0,4 2 1 0,-3 4 0 0,-2-3 3 31,1-1 1-16,1-1-2-15,1-10-3 32,5-1 5-32,0 0-5 0,0 0 6 0,0 0-1 0,-4 0-1 0,-2 0-1 0,-1 0-2 0,-4-1-5 0,-2-10 0 31,-2 5 2-16,5-4-2-15,-4-2 1 32,2 1-2-32,6 0 1 15,-9-8-2-15,-4-19 1 31,-7-27-8-15,-5-38-44 15,-15-38-38-15,-6-46-58 15</inkml:trace>
  <inkml:trace contextRef="#ctx0" brushRef="#br0" timeOffset="2199">25 1649 30 0,'0'0'44'0,"0"0"13"0,0 0-29 0,0 0-19 0,0 0 1 0,0 0 7 15,0 0-4-15,-4 0 2 16,4 0 35-1,18 0-10-15,3 0-7 0,10 0-8 16,18 0-5-16,18 0-3 31,14-6-1-31,14-16-1 0,11-4-8 0,-2 2-6 16,-1-6 1-1,-15 6-1-15,-12 2-1 0,-16 6 0 16,-17 6 0 0,-12 7 0-16,-13 3 0 0,-15 0 0 0,-3 0 5 15,0 0 25-15,0 0 26 16,0 0-7-16,0 0-16 15,-3 0-28-15,-9 0-5 16,3-2-14 0,-6 2-40-16,-3 0-27 31,-3 0-41-31,-4 0-25 15,4 0-18-15</inkml:trace>
  <inkml:trace contextRef="#ctx0" brushRef="#br0" timeOffset="3260">608 1159 7 0,'0'0'62'0,"0"0"-1"0,0 0-38 0,0 0-23 0,0 0 0 15,0 0 0-15,0 68 9 16,6-12 45 0,1 16 5-16,-2 17-16 0,-5 0-4 15,0 8-11 1,0-5-12-16,0-3-8 0,0-10-3 15,-12-14-5 1,-1-7 0-16,-5-14 0 0,7-13 0 0,-2-12-14 16,-2-10-15-1,1-1 11-15,-8-5 11 0,3-3 0 16,1 2 7-16,0-2 0 31,3 0 3-31,9 3 2 0,3-3 8 0,-1 0 11 16,4 0-6-16,0 0-11 15,0 0-2-15,0 0 2 16,0 0-6-16,0 0-1 15,4 0 0 1,26 0 0-16,13 0 5 0,-1 0 3 16,4-12-3-1,11-3 0-15,-5-8-1 16,3-2 1-16,2 0-1 0,-5 0-4 15,-6 0 2 1,-7 6 0-16,-11-1-2 0,-13 10-1 0,-2 7 1 31,-9 3-1-31,0 0 1 0,-1 0 0 0,-3 0 6 16,0 0 1-16,0 0 0 15,0 0 0-15,0 0-2 16,0 0-5-16,0 0-1 16,0 0-2-16,0 0 2 15,0 0 1-15,0 0 2 16,0 0 2-16,0 0 4 15,0 0 4-15,0 3 1 16,-3 7-8 15,-9-1 0-31,-1 4-3 0,-1 12-1 0,-11 10-1 0,-6 14 3 0,-11 16 15 31,0 17 8-31,-4 19 4 0,-3 17 3 16,3 12 5 15,1-5-4-15,9-11 1 15,12-20-18-15,12-27-5 15,12-17-4-31,0-15-8 0,0-13-2 0,15-8-3 0,12-6 3 0,13-8-1 0,8 0 3 0,1 0 3 0,8-2 0 0,-5-11-2 0,-6-6 3 0,0-1-4 0,-7-5 2 0,-8-9-2 15,1-5-2 17,-1-10-5-32,-10-5 5 0,1-3-1 0,-4-4-2 0,-9 0 1 0,3 3-4 31,-12 4 3-16,0 10 5-15,0 13 2 0,-18 5 5 0,-13 7 1 0,-5 9-2 32,5 8 10-17,2 2 5 32,1 0-5-47,4 5-16 0,6 12-1 0,8-5-2 0,-1-2 1 0,7-5-4 0,1-5 4 0,0 4-6 0,-4-4-16 0,-1 0-9 0,-5 0-27 31,-2 0-52-31,1 0-41 0,10 0-155 16</inkml:trace>
  <inkml:trace contextRef="#ctx0" brushRef="#br0" timeOffset="3900">2981 1700 267 0,'0'0'66'16,"0"0"22"31,0 0-36-47,0 0-52 0,0 0-5 0,0 0 3 0,78 0 2 0,-12 0 16 0,9-3 17 31,-2-3 8-31,-10 1-4 0,-10 4-12 0,-14 1-7 15,-18-4-4 1,-11 1 0-16,-7 3-5 0,-3 0 3 0,0 0-1 16,0 0 0-16,0-4-8 15,0 4-3-15,0 0-47 16,0 0-46-16,0 0-22 15,0 0-69 1</inkml:trace>
  <inkml:trace contextRef="#ctx0" brushRef="#br0" timeOffset="4305">2823 2161 160 0,'0'0'104'0,"0"0"-25"46,0 0 18-46,0 0-90 0,0 0-7 0,0 0-6 0,70 0 6 0,-6 0 25 16,6 0 8 15,8 0-8-31,2 0-1 0,-7 0-5 0,-1-7-5 0,-20 2-5 16,-18-1-2-16,-13-2-4 15,-12 5 1-15,-9 3-1 0,0 0 3 16,0 0 1-16,0 0-7 16,0 0-24-16,0 0-18 15,-9 0-16-15,-22 0-72 16,-14 14-64 31</inkml:trace>
  <inkml:trace contextRef="#ctx0" brushRef="#br0" timeOffset="4711">2556 2616 34 0,'0'0'90'0,"0"0"-13"0,0 0 24 0,0 0-35 0,0 0-42 0,0 0-2 0,-10 3 0 16,10-3-9 0,0 0-3-16,0 0-1 0,0 0 4 15,7 0 9-15,7 0 13 16,11 0-3-1,9 0-3-15,12-7 4 0,17-1 5 16,19-4-5 0,19-6-11-16,32-3-5 0,22-1 14 15,10-9-8 1,-7-2-14-16,-17 2-2 0,-18 4-6 15,-26 3 2 1,-19 7-2-16,-29 12-1 0,-21 5 0 0,-17 0 0 16,-11 0 2-16,0 0 7 15,0 0 6-15,0 0 5 16,0 0-6-16,0 0-7 15,0 0-7-15,-3 0-2 16,-18 0-84-16,-8 0-109 31,-2 0-64-31</inkml:trace>
  <inkml:trace contextRef="#ctx0" brushRef="#br0" timeOffset="5678">4477 1833 153 0,'0'0'45'0,"0"0"65"31,0 252 17-31,0-152-75 0,0-4-20 0,0-17 1 0,0-13-16 31,0-18-6-31,0-16-4 0,0-10-2 0,0-13-2 16,0-6-2-16,0-3 0 0,0 0 3 15,0 0-4-15,0-9-7 16,0-22-33-16,0-14-33 31,0-15-6-31,0-6 3 0,-7-6-2 0,-6-5 2 31,-5-2 8-31,-3-3 19 0,6 4 35 0,6 5 2 31,0 9 12-31,9 18 6 0,0 14 10 0,0 9 19 32,0 13 1-32,0 3-17 0,22-5 0 0,7 4 6 31,5-9 10-31,5 3 13 0,0-5-14 0,2 5-15 15,-2-2 10-15,-6 4-15 0,-6-1 0 16,-5 3 11 0,-1 3-2 15,-11 7-6-31,1-3-5 0,-1 3-2 0,-4 0-7 0,9 0-1 0,0 0 1 31,1 0 2-31,2 0-3 0,3 10 0 0,3 19 8 31,4 7 10-31,-7 22 8 0,4 12 9 0,-4 21 11 31,-6 15 11-31,-1 5-12 0,-10 3-10 0,2-3-3 16,-3-3-9-16,1-11-12 0,0-6 1 16,0-19 3-1,-1-16-7-15,0-15-7 0,0-15 1 16,-3-11-2-1,0-8 1-15,0-7-2 0,0 0 4 16,0 0 3-16,0 0-8 16,0 0-25-16,0-7-29 15,0-12-47-15,-6-3-53 16,-18-5-16-1,-1-12-103-15</inkml:trace>
  <inkml:trace contextRef="#ctx0" brushRef="#br0" timeOffset="5959">4503 2398 136 0,'0'0'127'0,"0"0"-62"15,0 0 22-15,0 0-67 16,0 0-20-16,0 0 0 15,76-41 11-15,-27 21 11 47,0 0-10-47,-7-1-4 0,-6 9 0 0,-11 4-6 0,-12 3 1 0,-8 3-2 16,-5 2-1-16,0 0-17 15,0 0-48-15,0 0-55 16,-12 12-73-16</inkml:trace>
  <inkml:trace contextRef="#ctx0" brushRef="#br0" timeOffset="6146">4503 2398 128 0,'37'194'51'0,"-37"-194"93"0,0 0-50 0,12 0-62 0,22 0 13 31,11-18 24-31,4-5-11 0,5 0-4 0,-8 1-13 32,-12 5-25-32,-10 9-9 0,-6 1-6 0,-10 3-2 15,-4 4-8 1,9 0-92-16,8 0-63 0,8-5-82 15</inkml:trace>
  <inkml:trace contextRef="#ctx0" brushRef="#br0" timeOffset="8268">5545 0 160 0,'0'0'51'0,"0"0"33"32,-60 211 55-32,21-120-62 15,-2-4-26-15,9-11-16 0,7-10 4 0,4-15-17 16,11-10-9-16,-1-13-2 0,8-9-1 15,-1-10-6-15,4-6-1 16,0-3-1 0,0 0 1-16,0 0 0 0,0 0-3 15,0 0-7-15,0 0-20 16,0 0-2-16,0 0-4 15,0-3 1 1,0 0 1-16,0-3 2 0,0 0 6 0,4-4 7 16,7-2-1-16,2-1 6 31,12 1-1-31,-1-1 1 0,9-4 9 0,1 6 1 31,5-5-2-31,3 1 3 0,1 1-1 0,5 1 1 31,-2 4-2-31,3 4 2 0,-3-3 1 0,-1 5 0 31,-9-3-1-31,-12 0 1 0,-11 6 3 0,-13 0-1 16,0 0 4-16,0 0 5 16,0 0 6-16,0 0 3 15,0 9 13-15,-21 28-9 16,-10 23-21-1,-8 26 3-15,-10 22 5 0,0 22 13 0,-3 11 30 32,2 4-5-17,9 1 3 16,-1-14-3-15,9-8-7-16,5-15-20 0,4-13 0 0,6-17-2 0,5-21 9 0,8-20-6 0,2-10-17 0,3-14-7 0,0 3 0 16,0-12 1-16,0 4-1 15,0-4 0-15,0-5 3 31,0 0-1-31,0 0 1 0,-3 0 1 0,3 0-4 16,0 0-4-16,0 0-20 0,0 0-18 16,0-10-20-16,0-40-26 46,0-23-52-46,0-25 6 0,27-13 36 0,12-5 11 0,1 12-7 0,2 15 46 16,-11 22 37 0,0 25 11-16,-5 14 9 0,-5 14 21 15,4 4 11-15,-4 4-6 31,3-5 14-31,4-1-15 0,6-7 3 0,8 1-6 32,4-5-11-32,5 4-12 0,-6 4 10 0,4 2 3 31,-3 7-4-31,-1 3 0 0,-7 3 12 0,-6 0-11 15,-7 0-5-15,-11 0-2 0,-1 0-3 16,-4 0 0-16,-3 0 0 16,1 0-7-16,4 0 1 31,2 36 3-31,5 15 18 0,-3 23 32 0,-6 11-1 31,-9 7-11-31,0-1-4 0,0-6-6 0,-3-8-9 31,-15-5-7-31,5-12 0 0,-5-6-1 0,4-7-4 31,1-6-3-31,-2-5-5 0,3-12-2 0,3-8 2 16,5-10-3-16,-4-1-1 0,5-5-6 16,0 0-29-16,-7 0-14 15,-8 5-11-15,-10 12-15 31,-14 3 1-31,-4 13-31 0,-11 1 46 0,-1 7 5 32,-3-3 1-32,6-2 2 0,1-9 37 0,9-5 14 31,11-6 6-31,-2 3 3 0,5-3 21 0,6-4 6 31,7-5 5-31,10-4-10 0,8-3-1 0,0 0 0 16,0 0 10-16,0 0-2 15,0 0-21-15,0 0-8 16,0 0-9-1,5 0-1-15,20 0 1 0,9-8 1 0,8-3 12 16,7-8 1 0,11-4-2-16,4-4 0 0,12-7-4 15,6-5 2 1,3-2-5-16,-6 3 0 0,-15 7 3 15,-19 5 3 1,-20 10 14-16,-15 10-11 0,-5 6-3 16,-5 0 16-1,0 0 6-15,0 0-8 0,0 0-11 16,0 0-9-16,0 0-5 15,0 0 0-15,0 0-2 16,0 0-2-16,0-5-11 0,0 1-4 16,0-12 2-16,-22-6-20 15,-7-13-20 1,-8-10 14-16,-2-11-25 0,3-10-21 15,5-17 3 1,6-2-12-16,11 6 14 0,7 15-8 31,4 20 46-15,0 25 46 15,-1 13 30-15,-4 6 35-16,5 0 0 0,-7 0-20 0,-4 25-9 0,-1 14-11 0,-10 21 20 0,-2 18 18 0,-4 24 12 0,-12 23-15 15,-5 25 13 1,-13 14-6-16,1 19 9 0,-7 14-10 15,-9 5-5 17,-1-7-12-32,-1-13 21 0,8-23-19 0,10-26-26 0,14-22-3 0,15-30-11 31,7-27 1-31,9-23-1 0,12-19-10 0,-1-7-1 31,4-3 0-31,0-2 0 0,0 0 0 0,0 0-8 16,0 0-17-16,0 0-8 15,0 0-16-15,0 0-24 16,0 0-12-16,0-19-33 15,7-30-68 1,35-32-36-16,15-16-19 0</inkml:trace>
  <inkml:trace contextRef="#ctx0" brushRef="#br0" timeOffset="8985">5984 2429 22 0,'0'0'84'15,"0"0"-59"-15,0 0 43 16,0 0-20-16,0 0-39 16,0 0 10 30,0 0 37-46,8 163 10 0,-8-90-20 0,0 14 19 0,0-8 12 0,-15-7-21 0,0-16-15 32,2-15-5-32,5-10-12 0,8-12-6 0,0-11-3 15,0-1-11-15,0-5-4 0,0 1 0 16,0 7-4-1,15 1 1-15,0-3 2 0,1 4 1 16,5 2 2 0,3-5 0-16,6 4 0 0,7-8-1 31,9-5 2-31,4 0 2 0,9 0 4 15,11-22 4-15,0-5-7 0,-3-6-4 32,-4 6-1-17,-9 1-1 32,-8 4 0-47,-5-3 0 0,-6 0-11 0,1 3 9 0,-5-7 2 0,0 3 0 31,2 5 0-15,-6-1 0 15,1 3 0-15,5 0 0-16,1 7-2 31,8-2-4-16,7 5 2 17,5-1 0-32,-2 7 3 0,-10-2 1 0,-11-3 0 0,-13 5 2 0,-11 3 1 0,-7 0 1 0,0 0 12 0,0 0 33 0,0 0 0 0,0 0-3 0,0 0-13 0,0 0-7 0,0 0 11 0,0 0 12 0,0-8 17 0,-13-18-11 0,-17-12-33 0,-7-20-22 0,-9-7-2 15,-3-11-25 16,7-16-61-31,13-9-53 0,12-12-64 0,13-8-82 0,4-2-151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cm"/>
          <inkml:channel name="T" type="integer" max="2.14748E9" units="dev"/>
        </inkml:traceFormat>
        <inkml:channelProperties>
          <inkml:channelProperty channel="X" name="resolution" value="2155.72363" units="1/cm"/>
          <inkml:channelProperty channel="Y" name="resolution" value="3449.15796" units="1/cm"/>
          <inkml:channelProperty channel="F" name="resolution" value="5.68611" units="1/cm"/>
          <inkml:channelProperty channel="T" name="resolution" value="1" units="1/dev"/>
        </inkml:channelProperties>
      </inkml:inkSource>
      <inkml:timestamp xml:id="ts0" timeString="2020-07-16T01:28:41.725"/>
    </inkml:context>
    <inkml:brush xml:id="br0">
      <inkml:brushProperty name="width" value="0.15875" units="cm"/>
      <inkml:brushProperty name="height" value="0.15875" units="cm"/>
      <inkml:brushProperty name="fitToCurve" value="1"/>
    </inkml:brush>
  </inkml:definitions>
  <inkml:trace contextRef="#ctx0" brushRef="#br0">6086 0 92 0,'0'0'42'0,"0"0"28"16,0 0 8-16,0 0-46 16,0 0-22-16,0 0-10 15,0 0 1-15,0 0 1 16,0 5 3 15,0 9 5-31,0 6 13 0,-6 7 9 0,-1 11-7 0,-8 13 1 16,1 18 1-1,1 23-8-15,-5 19 6 0,3 22 1 16,2 11 4-16,-5 22 8 31,0-2 7-31,0 0 1 0,-3-11-5 0,-3-2-1 0,-1-16-8 31,4-14-9-31,8-18-6 0,5-23-8 0,5-24-6 16,3-12-1-1,0-19 0-15,0-8-1 0,0-9 0 16,0-2 2 0,-4-6 1-16,1 0 2 0,3 0-1 15,0 0 3-15,0 0-8 16,0 0-5-16,0 0-29 15,-3 0-17 17,-5 0-18-32,1-6-24 0,-3-13-32 0,2-1 16 0,5-13-20 31,3-6 0 0,0-4 14-31</inkml:trace>
  <inkml:trace contextRef="#ctx0" brushRef="#br0" timeOffset="936">5886 436 120 0,'0'0'65'0,"0"0"-34"0,0 0 22 0,0 0-49 0,0 0-4 16,0 0-2-1,148-123 1-15,-93 95 1 0,2 9 0 31,2-1 4-31,-9 8-4 0,-7 2 3 0,-6 4-3 32,-4-1 0-32,-20 4 2 0,-5 0-2 0,-5 0 3 15,-3 3 3-15,4 0 19 16,-1 0 2-16,-3 0-8 15,0 0-2-15,0 0-6 0,3 0-11 16,0 0-4 0,9-2 0-16,-6 2 3 15,9-4 1-15,-5 4 0 0,-7 0 0 16,2 0 0-16,-5 0-1 15,0 0 1 1,0 0-1-16,0 0 1 0,6 0-1 16,-2 0 1-16,5 0 2 15,3 0-1-15,2 15 3 31,-4 4 1-31,5 0 6 0,-9 7-1 0,4 6-4 16,-2 13 10-16,2 4 6 16,5 13-5-16,-2 6 3 15,-5 14 4-15,2 9 4 16,-10 4-4 15,3 6-1 0,-3 2-10-15,8 0-1 15,-8-3 3-31,3-5 6 0,-3-4 5 0,0-2-6 0,0 3-3 0,0 1-7 0,0-1 5 0,0-3-3 0,0-12-4 0,4-7-7 0,2-11 1 0,2-11-1 0,-1 3 0 31,-4-7-1-15,0 0 1 15,-3 4 1-31,0-1 1 0,0 0 1 0,0 8 1 0,0 1 3 0,0 7 3 0,0 4 6 0,0 3 5 16,0-2-11-16,0-2-7 0,-6 1 3 15,3-3-2 1,-1-2 1-16,-4-1-4 0,8 0 0 15,0-6-1 1,0-4-1-16,0-4 0 0,0-16 0 31,0-9 0-31,0-9 2 0,0-10 0 0,-3 0 0 16,3-3 2-1,-3 0 5-15,3 0-2 0,-4 0 1 16,-2 0 1-16,-6 0 0 16,-12-15-5-16,-15-17-4 15,-10-9-2-15,-24-23-28 16,-15-20-33-16,0-24-38 15,0-14-64-15,24-14-66 0,15 0-106 16</inkml:trace>
  <inkml:trace contextRef="#ctx0" brushRef="#br0" timeOffset="1467">6047 1320 89 0,'0'0'6'16,"0"0"43"-16,0 0 20 16,0 0-43-16,208-15-14 15,-149 5-8 32,-2 1 1-47,-8-4-4 0,-7 7 0 0,-14-2 0 0,-17 8-1 0,-7 0 0 0,-4 0 4 16,0 0 8-16,0 0-4 15,0 0-8-15,0 0-39 16,-12 0-52-16,-6 14-66 15</inkml:trace>
  <inkml:trace contextRef="#ctx0" brushRef="#br0" timeOffset="1810">5816 1842 67 0,'0'0'81'0,"0"0"14"47,0 0 7-47,0 0-71 0,0 0-31 0,0 0 0 0,70 5 13 0,-10-5 18 0,10-11-5 31,-6-2-12 0,-6 9-7-15,-4 1-6-16,-12 3-1 0,-14 0 1 0,-10 0-1 0,-12 0 0 0,1 0-4 0,-2 0-47 0,-2 0-86 16,0 3-85-16</inkml:trace>
  <inkml:trace contextRef="#ctx0" brushRef="#br0" timeOffset="3214">7150 976 167 0,'0'0'64'0,"0"0"4"47,0 0-31-47,0 0-26 0,0 0 12 0,0 0-6 0,225-6-6 0,-168 3-3 0,-2-1-5 46,-6 3 1-46,-10 1 0 0,-6 0-1 0,-9 0-2 0,-11 0 4 0,-5 0 2 16,-1 0-1 0,-4 0 0-16,3 0-2 0,3 0 1 15,-6 0 0-15,7 0 2 16,1 0 0-16,-1 5-2 31,1 4-4-31,-1 0 1 0,5 4-1 0,-6 4 2 16,0-5 0-1,0 3 3-15,-2 7 2 0,1-5 6 16,-8-3-2-16,3-3 0 15,-3 5-8-15,0-1-1 0,0 8 8 16,0 9 6-16,-3-1 4 31,-21 5-6-31,-1 10-1 0,-7 0-5 0,-3 3-5 31,0 1 3-31,-8 3 4 0,-2 2-2 0,-4 1-3 32,3-4-2-17,4-5 0-15,3-10-3 0,8-2-1 0,3-6 1 0,7-7 2 16,3-9-1-1,3-4 0-15,9-6 5 0,2-3 1 16,1 3-4-16,3-3-3 16,0 4-1-16,-3-3 0 0,3-1 0 15,-5 0 2 1,5 0 0-16,-3 0 4 0,0 5 3 15,3-5 1-15,0 0-2 16,0 0-1-16,0 0-2 16,0 0-2-16,0 0-1 15,0 0-1-15,0 0-1 16,0 0 1-16,0 0 0 15,0 0 2-15,0 3 0 16,0 0-1-16,0-3 1 16,0 0-2-16,0 0-1 15,0 0 0-15,0 0-4 16,0 0-4-1,0 0 0-15,6 0-3 0,23 3 11 0,17 6 1 32,0-5 0-32,9-4 1 0,2 0-2 0,2 0 3 31,-6 0 0-31,-7 0-3 0,-12 0 0 0,-16 0 0 31,-3 0-1-31,-12 0 2 0,0 0-1 0,-3 0 2 16,0 0 5-16,4 0 1 15,-4 0-4-15,0 0-3 16,3 0 1-16,-3 0-2 15,3 0 0-15,2 0-47 16,-2 0-64 15,10 0-20-31,2-16-37 0,-5-9-154 0</inkml:trace>
  <inkml:trace contextRef="#ctx0" brushRef="#br0" timeOffset="4353">8122 984 156 0,'0'0'145'16,"0"0"-45"-16,0 0-6 16,0 0-64 30,0 0-28-46,0 0-2 0,51-21-13 0,-23 9 11 0,3 0 2 0,1-1 0 32,2 4 0-32,-9 4-1 0,-1 4-1 0,-6 1 1 0,0 0 0 31,-3 0-1-31,-2 0 0 0,-2 0 2 0,-1 0-1 15,5 0 1-15,-9 0 0 16,5 0 1-16,-4 0 1 0,0 0-2 16,-4 0 0-1,5 0 0-15,-2 1 0 0,4 7 0 16,2 1 1-16,-3-3-1 31,3 4 1-31,-2-1-1 0,1 0 0 0,-1-2 0 31,1 2 1-31,-4-3-1 0,-1 1 3 0,-1 4-2 31,-2-3 1-31,1 1 2 0,-1 1 2 0,3 0-2 16,2-1 3-16,2-2-4 31,-6 1-3-31,-4 1 1 0,3-6 1 0,-3 16 1 16,0-2 11-1,0 11 23-15,0 11-4 0,-3 5-8 0,-22 11-5 32,-3 1-3-32,-7 2 4 0,0 4-6 0,-4-2-11 31,0-7-2-31,8-6-2 0,7-6 0 0,3-2 1 31,3-11-1-31,5-9 3 0,1-5-2 0,6-11 1 31,2-3 4-31,-4 5-1 0,5 2 3 0,-3 0 1 16,2-2-1-16,-1-5-4 15,2 0-2-15,0 3-2 16,0 1 0-16,-4 4 0 16,4 6 0-16,-5-9 0 0,1 2 0 15,7 0 0 1,-3-7-1-1,3 0 0-15,0 0 0 0,0 0-4 0,0 0 3 16,0 0-5-16,0 0 1 16,0 0 1-16,0 0-1 15,0 0-1-15,0 0 4 16,6 0 3-16,12 0 1 31,4 0-1-31,5 0 0 0,9 0 0 0,13-7 0 16,6-15-4 30,6-1-3-46,-6 8-1 0,2-4 3 0,-8 11-5 0,-4-6 8 0,-2 8 1 0,-12 3-1 0,1 3 2 32,-10 0-2-17,-6 0 2-15,-5 0 0 0,-4-4 0 0,-4 4 2 0,-3 0 3 16,0-4 6-16,0 4 11 47,0 0 24-47,0 0-19 0,0-2-9 0,0 2-9 0,0 0-9 0,0 0-1 15,-3 0-5-15,0 0-31 16,-12 0-59-16,2 0-65 15,-2-3-112 1</inkml:trace>
  <inkml:trace contextRef="#ctx0" brushRef="#br0" timeOffset="6115">9531 871 93 0,'0'0'49'0,"0"0"50"47,0 0-17-47,0 0-37 0,0 0-19 0,0 0-10 0,0 0-10 0,4 46 1 0,-4 26 45 31,0 39 39-31,0 12-19 0,-10 5-11 16,-8 9-16-1,0-7-21-15,0-10-3 0,2-9-2 0,5-23-2 16,4-26-11 0,4-17-3 15,3-14-3-31,0-9 0 0,0-9 1 0,0-3 0 0,0-6-1 0,0-4 0 15,0 0-1-15,0 0-29 16,0-30-29-16,0-29-39 31,0-30-34-31,13-21 22 0,11-13-23 0,-12-10-47 16</inkml:trace>
  <inkml:trace contextRef="#ctx0" brushRef="#br0" timeOffset="6895">9577 676 44 0,'0'0'75'0,"0"0"5"15,0 0-35-15,0 0-22 16,0 0 2 0,0 0-3-16,179-133-2 0,-133 118-3 31,0 5-4-31,-1 4 5 0,4 3-5 0,0 3-2 31,-3 0 6-31,-7 0-10 0,-4 0-3 0,-7 0-2 16,0 0 5-16,-7 0-1 15,-3 0-1-15,-8 0 1 16,1 0 0-16,-1 0 6 0,8 12 1 15,3 21 4-15,-3 14 15 32,6 20 4-17,-6 17 11 16,-5 20-3-15,-1 10-3 15,-3 11-4-15,-2 0-19 15,4-2-6-15,4-4-3 15,-5-8-7-16,0-6 4 17,1-11-5-17,-1-8 0 16,1-17-1-15,-1-13 2 15,-2-7-2-15,-5 71 15-1,-3-60-9 17,0-60-99-17,-11-46-143-15,-2 16 170 31,-20-34-144-15</inkml:trace>
  <inkml:trace contextRef="#ctx0" brushRef="#br0" timeOffset="7223">9659 1778 142 0,'0'0'28'0,"0"0"70"0,0 0-9 0,0 0-58 0,0 0-31 0,0 0-1 0,-18 0-3 0,18 0-1 0,0 0 1 0,0 0 4 0,18-1 5 0,9-6 6 31,1-4 8-31,11 2 1 0,-1 0-2 0,7-4-7 31,9-2-8-31,5-7 2 0,4-2 1 0,4-3-2 16,-4-2 0-16,-10 12-4 0,-14-2 2 15,-15 11-2 1,-13 5 1-16,-7 0 2 0,-4 3 7 15,0 0 5-15,0-3-5 16,0 3-10-16,-18 0-30 16,-3 0-42-1,-7 0-79-15,0 17-110 0</inkml:trace>
  <inkml:trace contextRef="#ctx0" brushRef="#br0" timeOffset="7738">9592 2235 6 0,'0'0'68'15,"0"0"0"-15,0 0-16 16,0 0-22-16,0 0-7 0,0 0-9 16,0-14-8 15,3 9 8-31,25-3 23 0,8 5-6 0,1-6-1 0,12 3-5 31,8-4-13-31,13 1-2 0,15-4-3 0,-1-1-6 31,-1 0 0-31,-1-3 0 0,-19 9-1 0,-10-6 0 31,-18 11 0-31,-18 1 1 0,-6-1 8 0,-11 3 17 16,0 0 22-16,0 0 13 16,0 0 4-16,0 0-7 15,0 0-20-15,0 0-16 16,0 0-9-16,0 0-7 15,0 0-4-15,0 0-2 0,-3-4-21 16,-18-6-57-16,-9 1-70 16,-7-13-109-1</inkml:trace>
  <inkml:trace contextRef="#ctx0" brushRef="#br0" timeOffset="21575">0 4537 91 0,'0'0'184'0,"0"0"-128"0,0 0-10 16,0 0 7-16,0 0-30 16,0 0-21-16,0 0 1 15,142 0 12-15,-59-7 14 47,16-5 24-47,14-7 7 0,2 4-2 0,4-4-10 0,3-8-17 0,-1-4 3 16,-6-10-10 15,-17-2-6-31,-20 2-8 0,-19-1-6 0,-13 12 0 0,-22 6 1 31,-9 9-1-31,-12 4 6 0,-3 3 5 0,0-3-4 16,0 0-6-16,-3-3-5 31,-4 2-10-31,-1 2-7 0,2 7-6 0,2 0 2 0,1 0 5 31,3 0 1-31,0-3 4 0,-3 2 4 0,0 0 2 16,-6-1 1-16,6 5 1 15,0 0 3 1,0-3-2-16,-1 3 2 0,-4-3-4 15,5 0 4 1,0 3-1-16,-1 0-1 0,1 0 1 16,3 0 1-1,-8 0 0-15,5-8 0 0,0 6 0 31,-12-1 2-31,5 3-2 16,-5-3 0-16,2 3 0 0,2 0 0 31,5 0 0-31,-6 0-2 0,2 0 2 0,4 0-1 16,-9 0 1-16,12 0-1 0,-4 0 1 0,-1 0-2 15,5 0 1 1,-10 0 1-16,5 0 0 0,-5 19-1 16,1 18 1-1,-9 26-2-15,-3 32 2 0,-1 27 7 16,-11 30 9-1,6 26 11-15,2 21-2 0,-5 7-2 32,17-1 3-17,1-13-12-15,-3-21 4 0,9-23 4 0,0-27-11 0,9-24 3 16,0-11 0-1,0-13 2-15,0-10 3 0,0-6 5 0,0-13 2 32,0-12-10-32,0-14-9 0,0-8-2 0,0-7-3 15,0-3 5-15,0 0 1 16,0 0 1-16,0 0 1 15,-3 0-6-15,3 0-3 16,0 0-1-16,0 0-19 16,0 0-11-16,0 0-11 15,0 0-3-15,0-9-1 16,-3-10 0-16,-7-12-21 15,2-9 14 1,5-11 0-16,3-4-4 0,0-15 20 0,0-7 5 31,0-6 0-31,-4-6 9 0,4 3 4 0,-6 5 4 31,6 4 7-31,0 8 5 0,0 5 1 0,0 19-2 32,13 2 3-32,2 14 0 0,3-2 4 0,3 4-3 31,3-6 1-31,7-1 3 0,2-2-1 0,-6 9 4 31,-2-2 5-31,-4 7 0 0,-11 6-3 0,1-4 0 16,-1 9-5-1,1 0 0-15,6 0-5 0,-6 0-1 16,4 5 1-16,-5 3 0 0,-4-2-1 15,9 2 1-15,-6-2 0 16,6-4-1 0,0 4 1-16,-5-3 1 0,4 2 0 31,-7 3-1-31,-1 1 1 0,2 2 2 0,-8 0-2 15,0 0 0-15,0 0-1 16,0 0 1-16,0 0-1 16,0 0-1-16,7 0 0 15,-7 0 1 1,6 0-1-16,6 0 2 0,-2 0-1 15,-2 8 1-15,-2 4 1 16,9 6 4-16,-9 5 2 0,4 13 10 16,5 19 9-1,-5 10 3-15,1 23 9 0,-4 20 4 16,-1 12-9-1,6 12-1-15,-3 10 10 0,6-4-12 16,-5-5-11 0,1-11 6-16,-1-18-6 0,1-19-9 15,-4-25-3 1,1-19-1-16,-5-14-5 0,-3-13 0 16,3-11-2-16,-3-3 6 15,0 0-2-15,0 0 6 16,0 0-1-16,0 0-9 0,0 0-18 15,0-6-40-15,-14-22-81 16,-11-11-58 0,7-8-49-16</inkml:trace>
  <inkml:trace contextRef="#ctx0" brushRef="#br0" timeOffset="22027">590 5797 85 0,'0'0'77'16,"0"0"9"-16,0 0-20 16,0 0-29-16,0 0-28 15,0 0-7 32,14-29 2-47,22 18 19 0,10-8 7 0,3-4-1 0,6 4 2 0,5 3-12 0,1-3-9 47,-9 5 7-47,-7 0-1 0,-6 1-11 0,-14 7-2 0,-12 0 0 0,-5 6 1 0,-8-4 0 31,0 4 1-31,0 0 3 0,0 0-1 0,0 0 0 16,0 0-2-16,0 0-5 15,0 0-27 1,0 0-36-16,0 0-38 0,0 20-52 15,-21 3-32 1</inkml:trace>
  <inkml:trace contextRef="#ctx0" brushRef="#br0" timeOffset="22433">723 5971 94 0,'0'0'74'16,"0"0"1"-1,0 0-39-15,0 0-22 0,0 0-13 16,0 0 0-16,15 0 2 16,13 0 17-16,7 0 14 31,8 0 12-31,9 0-20 0,-10 0 0 0,4 0-7 31,-7-8-3-31,-2 0 0 0,3-1-3 0,-10-5-9 16,3 3-1-16,-8-2 2 15,-4 3-2-15,-12 3 2 16,0 2-1-16,-9 5-1 0,0-3 2 15,0 3 1 1,0-4 0-16,0 4-4 0,0 0-2 16,0 0-2-16,0 0-25 15,0 0-16-15,0 0-9 16,0 0-21-16,0 0-55 15,-18 0-102-15</inkml:trace>
  <inkml:trace contextRef="#ctx0" brushRef="#br0" timeOffset="22683">841 6180 24 0,'0'0'102'0,"0"0"-20"0,0 0-7 16,0 0-46-1,0 0-28-15,0 0 0 0,70-3 23 16,-33-9 3 0,-1-2-4-16,3-2-1 0,-5 4-11 15,-6 2-5 1,1 1-1-16,-8 1-3 0,-14 6 3 31,-7-1-3-31,0 3-2 0,0 0-8 0,0 0-25 16,-21 0-62-1,-18 22-104-15</inkml:trace>
  <inkml:trace contextRef="#ctx0" brushRef="#br0" timeOffset="23275">383 6568 98 0,'0'0'62'0,"0"0"0"47,0 0-28-47,0 0-16 0,0 0-12 0,0 0-1 0,0 0-1 0,-4 0-4 16,4 0 3-16,0 0-3 0,0 0 12 15,0 0 10-15,0 0 16 16,0 0 1-16,0 0 4 15,0 0-6-15,0 0 1 16,0 0 1-16,0 0-7 16,0 0-9-16,0 0-2 15,0 0-4-15,0 0-6 16,0 0-3-16,0 0 0 15,0 0 0-15,0 0-1 16,0 0 4 15,0 0 2-31,0 0 0 0,0 0-6 0,0 0-7 0,28 0 1 16,29 0 3-1,31 0 14-15,34-19-4 0,33-10 1 0,31-5-1 16,14-7 6 0,4 3-8 15,-7 2 12-16,-21 13-5 17,-30 4-10-17,-33 8-7-15,-35 8-1 0,-36 0 0 0,-22 3 8 0,-15 0 8 0,-5 0 70 0,0 0 41 0,-25-6-22 0,-10-1-87 0,-11 1-19 0,4 0-8 16,-1-2-81-16,12 0-88 31,10-6-126-31,21-17-142 0</inkml:trace>
  <inkml:trace contextRef="#ctx0" brushRef="#br0" timeOffset="23775">3014 4745 220 0,'0'0'44'16,"0"0"-12"-16,0 0 67 15,0 0-40 17,228-50-14-32,-134 14 1 0,9-2-12 0,-5 1 4 0,-14 1-25 0,-20 14-11 31,-22 3 1-31,-26 11-3 0,-7 4 0 0,-9 2-19 31,0-3-18-31,0 1-11 0,-9-7-11 0,-28-4-120 31,-5-8-91-31</inkml:trace>
  <inkml:trace contextRef="#ctx0" brushRef="#br0" timeOffset="24570">3463 4025 29 0,'0'0'19'0,"0"0"26"0,0 0-1 31,0 0-14-31,0 0-8 0,0 0 1 0,0 0 4 16,0 0-3-16,0 0 1 15,0 16 10 1,0 9 6-16,0 9-1 0,0 7-7 31,0 14-2-31,10 8 4 0,-2 9-4 0,2 12 5 31,1-4-2-31,2 6-3 0,5 9 14 0,-3 10-2 31,-5 10 3-31,-4 12-6 0,2 8 4 0,-1 10-4 16,-4 2-6-16,4-1-3 16,-7-3 1-16,0-6-8 15,0-8-7-15,0-8 3 0,0-10-9 16,0-14 0-1,0-10-3-15,0-7 0 0,0-10 1 16,0-10 11 0,0-26 0-16,0-12-5 0,-4-14-5 15,1-8-2-15,0 0 4 16,3 0 5-16,0 0 3 15,0 0-3-15,0 0-4 16,0 0-6-16,-10-8-2 16,-1-3-3-1,-4-8-2-15,-6-10-2 0,8-9-1 16,-15-12-9-1,-8-14-21-15,-3-14-15 0,-6-18-11 16,-1-4-18 0,0-6-8-16,-2 9-15 0,-8 19-9 0,6 17 7 31,4 20 17-31,9 19 18 0,4 13 13 0,5 9 32 31,7 0 16-31,0 0 6 0,11 0 2 0,-1 0 22 31,8 0 12-31,-1 0-4 0,4 0 19 0,0 0-4 16,0 0-22-16,0 0-6 15,0 0-17-15,15-8-1 0,37-6-1 32,18-21 43-32,25-19 23 0,20-12 21 0,6-9-33 31,-17 3-24-31,-16 16-11 0,-24 20-9 0,-33 9-6 31,-10 18-2-31,-18 6-2 0,-3 3-15 0,8-2-90 16,5-12-91-16,23-5-55 15,13-13-68 1</inkml:trace>
  <inkml:trace contextRef="#ctx0" brushRef="#br0" timeOffset="25475">3950 4210 66 0,'0'0'73'0,"0"0"-44"15,0 0 107-15,0 0-64 16,246-55-26 15,-167 22-14-31,-3 2-12 0,2 0 7 0,-16 1-9 0,-11 8-9 16,-24 10-1 15,-12 4-4-31,-5 8 5 0,-10 0 4 0,0 0 11 0,0 0-3 15,0 0-12-15,0 0-9 16,-25 0-17 0,-14 25-35-16,0 28 6 0,5 16 38 15,6 14 4 1,4-4 4-16,12-14 6 0,9-12 8 0,3-19-14 31,0-12-1-31,28-13-2 0,26-9 1 0,11 0 0 31,10-9-3-31,1-13 4 0,-9 2 1 0,-18 7-1 31,-20 12 1-31,-19 1-3 0,-10 0 0 0,0 0 3 16,-18 31 7-16,-34 29-1 16,-21 15-6-16,-12 11-5 31,-3-2-15-16,7 5 14 17,4-7 3-32,7 1 1 0,10-10 2 0,14-17 2 0,12-12-2 0,13-19 0 0,9-8 0 0,9-12 0 0,3-2-2 31,0 8-4-31,0-6 0 0,18 1 2 0,16 2 4 31,20-8 3-31,1 0 8 0,20-4 1 0,8-34-1 31,17-9 2-31,4-8 1 0,2-3 14 0,-4 0-11 31,-7 5-3-31,-15 4-1 0,-17 12-5 0,-17 6-6 32,-13 7 0-32,-20 13 4 0,-10 0 1 0,-3 5 4 15,0-3 7-15,0 0 0 16,-3 2-16-1,-25 1-2-15,-5 4-29 0,-4 2-39 0,-12 0-33 32,7 0-46-32,-4 0-74 0</inkml:trace>
  <inkml:trace contextRef="#ctx0" brushRef="#br0" timeOffset="26317">4604 4190 24 0,'0'0'24'0,"0"0"-9"47,0 0 56-47,-10 206-14 0,10-87 7 0,0 17 34 0,0 14-19 0,0 13-12 0,0 1 0 31,3-6-2-31,9-14-22 0,-3-18 4 0,-2-16-11 32,1-19 0-32,-5-18-4 0,4-12-9 0,-1-9-12 31,-1-5 0-31,-5-9 3 0,0-11 1 0,0-5-2 31,0-11-7-31,0-11-2 16,0 0 3-16,0 0-7 0,0-6-8 0,0-36-63 31,-11-24-99-16,4-20 22 17,1-17 16-17,1-13 2 16,-2-3-12-15,-2 25 37 15,-3 24 82-15,-1 39 23 15,-5 29 48-15,-3 2 46 15,-15 38-42-31,-19 23-52 15,-15 25 53 17,-15 18 47-17,-13 3-15 16,-1 8-24-15,-101 98 54 15,-77 25-11-15,62-146-77-1,169-92-52 17,43-97-250-17</inkml:trace>
  <inkml:trace contextRef="#ctx0" brushRef="#br0" timeOffset="26676">4372 5444 17 0,'277'-72'225'0,"-192"49"-179"16,81-15 26-16,-101 22-57 0,-11 7 0 0,-20-1-5 0,-13 7-6 0,-6 3 1 0,-12 0 3 0,-3 0 11 0,0 0 5 0,0-4-5 0,0 4-6 0,0-3-10 0,0 3-2 0,0 0-1 0,0 0 2 0,0 0 0 0,0 0 3 0,0-2-3 0,0-1-2 0,0 0-11 0,-3-5-12 0,-8 5 9 0,1 3 2 0,0 0-3 0,-1 0 4 0,4 0-2 0,-4 0-12 0,-2 0-3 0,-2 0 5 0,-6 0-13 0,-7 0-4 0,1 7 17 0,-3 12 16 0,-1 8 7 31,-5 9 4-31,-4 12 8 15,-6 12 23-15,-4 13 0 0,1 18 8 0,3 13 4 32,4 6-6-32,4 9-2 0,9 0 24 0,5-10-22 31,2-7-7-16,16-17 4-15,3-25-24 0,3-19-9 0,0-19 2 0,0-12-7 16,0-6-2 0,0-1 2-16,0-3 0 0,0 0 0 15,0 0 0-15,0 0 5 16,0 0-5-16,0 0-15 0,0 0-29 15,0-20-23-15,3-14-16 16,18-18-10 0,3-16-4-16,7-17-16 0,2-17-37 15</inkml:trace>
  <inkml:trace contextRef="#ctx0" brushRef="#br0" timeOffset="27581">5022 5419 7 0,'0'0'66'15,"0"0"-28"1,0 0-29-16,0 0 5 0,0 0-7 16,204-88-1-16,-168 74 0 15,-5 11 21-15,-4 0-1 0,-9 3-15 16,-3 0 0-16,-2 0 13 31,-2 0 10-31,-1 9 0 0,2 4-8 0,-3 3-7 31,-2 2-5-31,8 7 4 0,-4 5-1 0,2 0-9 31,-2 9 2-31,-4 2 5 0,-1 5-3 0,-2 9 3 32,-4 5 7-32,5 0 7 0,-5 3-2 0,0 9 3 15,0-2-4 16,0 7-2-31,-9-5 2 0,0 3-4 0,-3-5-5 0,2-4-3 0,4 1 1 32,-5-10 4-32,1-1-3 0,2-14-6 0,1-11-8 31,4-12 2-31,0-16-3 0,3-3 2 0,0 0 8 15,-5 0 5-15,1 0 2 16,-5-6-14-16,-3-8-4 31,-4 6-1-31,-2-4-16 0,-3-4-15 0,-7-1-9 16,4-2-6-1,-12 4-8-15,-6-1-7 0,-11-3-19 0,-13-1 0 32,-4 2-64-32,-5-5 18 0,5 3 43 0,11-6 68 31,5 0 16-31,9 7 59 0,10-1 3 0,8 12 13 31,12-3-25-31,4 8 32 0,7 3-29 0,4-5-17 16,0 2-9-16,0-8-25 15,18-1-2 1,28-7 0-16,11-6 5 0,10 1 9 15,-1-2 5 1,0 4-2-16,-3 0 2 0,-3 0-8 16,-7-1-4-1,-11 4 0-15,-6 4-7 0,-15 5 2 16,-8 5 3-1,-5 5-5-15,-8 0-16 0,0 0-10 0,0 0-5 16,-36 37-2-16,-24 23-14 31,-10 15-24-31,0 2 16 0,10-14 41 0,19-15 14 31,12-20 7-15,16-16 25-16,4-5 46 0,9-7 11 0,0 0-26 0,0 0-39 16,0 0-24-16,5 0-16 15,26 0 13-15,8 0 3 31,13-19 5-31,1-7-1 0,4-8-4 0,9-9-55 32,8-3-108-32,10-5-159 0</inkml:trace>
  <inkml:trace contextRef="#ctx0" brushRef="#br0" timeOffset="28408">6374 5128 36 0,'0'0'283'0,"0"0"-274"15,-11 186 61 17,-9-86 35-32,-1-1-34 0,10-10-32 0,4-14-15 0,7-21-13 31,0-19-9-31,0-16-2 0,0-16-1 0,0-3 1 15,0 0 4 1,0 0 6-16,0-13-10 0,0-31-25 16,22-18 3-1,15-15-2-15,17-5-17 0,9 2 1 0,11 14 17 31,-1 10 14-31,5 17 4 0,-5 17 4 0,1 17-2 32,-1 5 3-32,-9 5 3 0,-4 34 15 0,-18 14 6 31,-17 7 6-31,-12 5 11 0,-13 9-2 0,0-8-5 31,-28-1-13-31,-11-7-11 0,1-13-3 0,-1-14-1 31,3-15-2-31,2-10 3 0,-8-6-7 0,3 0-19 16,-4-12-17-16,6-16 2 0,13-8 8 15,9 6 8 1,15-1 7 15,0 1 6-31,0 2-5 0,39-6 2 0,28-7 8 0,24-8 6 0,25-10 9 31,20-8 10-31,13-10-4 0,12-3 3 0,-3-3-13 32,-8 7-4-32,-13 6-5 0,-25 21-1 0,-24 18-1 31,-31 10-1-31,-29 20-11 0,-17-4-18 0,-11 5 6 15,0 0 22-15,0 0 0 0,0 0-14 16,-26 0-56 0,-2 0 13-1,7 0 12-15,0 0-27 0,8 0-2 0,-5-19-8 16,3-9-3-1,-1-3 17-15</inkml:trace>
  <inkml:trace contextRef="#ctx0" brushRef="#br0" timeOffset="29172">7990 4654 69 0,'0'0'72'0,"0"0"-26"0,0 0-21 0,0 0-19 0,0 0-2 0,0 0 0 16,-4-6 1-16,4 6 7 16,0 0 9-16,0 0 2 15,0 0 1-15,0 0-4 16,0 0-7 31,0 0-5-47,0 0-2 0,0 3 4 0,0 2 3 0,0 2-2 0,0 3 4 0,0 6-1 0,0-1 2 31,0 10 6-31,0 16-1 0,0 12 10 0,0 24 11 15,0 15 9 1,0 19-7-16,0 11-17 0,0 8 0 16,4 1-2-1,3-1-3-15,-1-7-3 0,1-8 5 16,4-11 1-1,4-8 0 17,-5-12-4-32,1-8-10 0,-1-11 5 0,-7-3 0 0,4-13-2 0,-7 1-2 15,0-8 8-15,0 3 1 0,0-4-8 16,0-5-10-1,0-12 9-15,0-7-6 0,0-12 0 16,0-2-2 0,0-3 1-16,0 0 1 0,0 0-1 15,0 0-1-15,0 0 0 16,0 0-2-16,0 0 6 15,0 0 3 1,0 0 8-16,0 0 0 0,0 0-12 16,-7-8-5-16,-6-3-4 15,-1 3 2-15,-1-6-4 16,-3-5-8-16,-6-6-10 0,-7-9-13 15,-5-11-24 1,-13-18-9-16,-7-19-39 0,-7-16-37 16,-4-19-12-1,12 4-16-15,16 10-15 0,6 22 124 16,17 24 63-1,4 16 4-15,6 19 14 0,6 15 20 16,0 7 2-16,0 0-13 16,0 0-10-16,0 0 11 15,10 0 9-15,22 0 22 16,2 14-21-1,6-2-24-15,2-4-2 0,0-1-7 0,-8 0-1 32,-4-3-4-32,-14-1-17 0,-13-3-121 0,-3 0-115 15</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cm"/>
          <inkml:channel name="T" type="integer" max="2.14748E9" units="dev"/>
        </inkml:traceFormat>
        <inkml:channelProperties>
          <inkml:channelProperty channel="X" name="resolution" value="2155.72363" units="1/cm"/>
          <inkml:channelProperty channel="Y" name="resolution" value="3449.15796" units="1/cm"/>
          <inkml:channelProperty channel="F" name="resolution" value="5.68611" units="1/cm"/>
          <inkml:channelProperty channel="T" name="resolution" value="1" units="1/dev"/>
        </inkml:channelProperties>
      </inkml:inkSource>
      <inkml:timestamp xml:id="ts0" timeString="2020-07-16T01:29:17.699"/>
    </inkml:context>
    <inkml:brush xml:id="br0">
      <inkml:brushProperty name="width" value="0.15875" units="cm"/>
      <inkml:brushProperty name="height" value="0.15875" units="cm"/>
      <inkml:brushProperty name="fitToCurve" value="1"/>
    </inkml:brush>
  </inkml:definitions>
  <inkml:trace contextRef="#ctx0" brushRef="#br0">5324 376 69 0,'0'0'192'0,"0"0"-130"16,0 0-25-16,0 0 4 15,24 215 72-15,-17-101-44 47,-1 0-21-47,2-17-17 0,-8-21-16 0,4-16-12 0,-4-18-3 0,3-14 2 16,-3-15-2-1,0-10 0-15,0-3-7 0,0 0-32 16,0-6-31-16,0-29-17 16,0-18-117-1,0-19 38-15,0-12 57 0</inkml:trace>
  <inkml:trace contextRef="#ctx0" brushRef="#br0" timeOffset="421">5309 167 24 0,'0'0'21'0,"0"0"2"0,0 0 4 15,0 0-6 1,0 0 7-16,183-135 12 0,-156 118 13 16,-9 9-10-16,-3 2-8 15,-5 6 6-15,-7 0-8 16,-3 0-7-16,0 0-12 15,0 0-7-15,5 0 2 0,1 0-6 16,4 0 7 0,8 19 7-16,0 6 0 15,0 9 17-15,-2 20 2 0,5 25 13 16,-6 21 3-1,-4 27-4-15,-1 13 2 0,-7 5-10 16,4-6-12 0,1-13-9-16,-1-21-4 0,-4-21-8 31,5-20-5-16,-5-26-2 17,-3-13 0-32,4-11 0 0,-4-14 2 0,0 0 2 0,0 0 7 0,0 0-8 0,0 0-3 0,0 0-21 15,-4-4-46-15,-17-9-41 0,-3 4 4 31,3-8-28-31,-15 6 8 0,1-8-44 0</inkml:trace>
  <inkml:trace contextRef="#ctx0" brushRef="#br0" timeOffset="749">5211 892 151 0,'0'0'57'0,"0"0"2"15,0 0-14 1,0 0-37-16,0 0-5 0,0 0 31 15,84 0-3-15,-39 0-4 16,6 0-5-16,-2-11 0 16,-1 3-2-16,-5-4-6 15,-4-5 2-15,-8 3-5 0,-13 6 0 16,-5-2-2-16,-5 6-2 31,-8 2 2-31,0 2 1 0,0 0 0 0,0 0-3 16,0 0-2-16,0 0-5 15,0 0-11-15,0 0-26 16,0 0-12-16,0 10-16 15,-21 21-19 1,-12 10-34-16,-1 7 24 0,-2-1-36 16</inkml:trace>
  <inkml:trace contextRef="#ctx0" brushRef="#br0" timeOffset="967">5312 1163 63 0,'0'0'94'0,"0"0"-14"0,0 0-25 0,0 0-30 15,0 0-12-15,0 0 38 16,54 0-17-16,-26 0-7 31,6 0-9-31,5-8-8 0,-3-9-6 0,-2 1 1 31,2-1-2-31,-8 6-3 0,-7-1-10 0,-11 8-25 16,-2 4-28-1,-8 0-34-15,0 0-5 0,-3 4 14 0</inkml:trace>
  <inkml:trace contextRef="#ctx0" brushRef="#br0" timeOffset="-3058">608 698 59 0,'0'0'73'16,"0"0"-5"-16,0 0-24 0,0 0-24 16,0 0-10 15,0 0-8-31,0 0-2 0,3-1-3 0,-3 1-1 0,0 0 4 15,0 0 6-15,0 0 15 16,0 0 13 0,0 0-14-16,0 0-1 0,0 0-6 15,0 1-4-15,0 32-4 16,0 25 5-1,-18 26 31-15,-21 20-6 0,-7 23-2 0,-12 15 0 32,1 3-11-32,1 7 5 0,-1-14 5 15,12-12-8 16,-1-12-2-31,7-9 7 0,5-14-1 0,1-16 9 0,9-17-1 0,11-21-27 32,8-11-1-32,2-14-4 0,3-8-4 0,0-1-1 31,0 1 1-31,0 4-1 0,-4 7 1 0,1 12 2 15,-3-5 1 1,-3-1 1-16,3-8-2 0,-1 0 0 16,7-6-1-1,-3-5 1-15,3-2 0 0,0 0 1 16,0 0-1-16,0 0-2 0,0 0-2 15,0 0-43-15,0-22-59 16,3-19-40 0,28-16-8-16,8-9 4 0,1 6 19 31,-6 10 18-31</inkml:trace>
  <inkml:trace contextRef="#ctx0" brushRef="#br0" timeOffset="-2777">196 2076 6 0,'0'0'45'0,"0"0"22"0,0 0 8 0,0 0 0 0,0 0-4 15,0 0-18-15,4-9-15 16,10 9-21-1,7 6-16-15,18 25 23 0,13 11 29 32,11 7 2-32,8 6-14 0,2-5-5 0,5 1-12 15,-1-7-13-15,-7-10-4 0,-4-4-4 16,-5-12-1-1,-19-6-2-15,-4-1 3 0,-17-5-1 16,-10-4-2 0,-8-2 3-16,-3 0 3 0,0 0 8 15,0 0 0-15,0 0-14 16,0 0-7-16,0 0-66 15,0-5-52-15,0-29-77 16</inkml:trace>
  <inkml:trace contextRef="#ctx0" brushRef="#br0" timeOffset="-2465">1623 1155 12 0,'0'0'168'31,"0"0"-82"-31,0 0 39 0,-51 248-27 0,2-111-1 32,-3 8-28-32,3-4-28 0,4-16-10 0,9-15-10 31,5-18-7-31,6-20-5 0,4-16-3 0,3-12-3 15,7-14 0-15,1-9-3 0,4-5 1 16,2-13-1 0,0-3-26-16,4 0-75 15,0 0-74-15,0-22-44 0</inkml:trace>
  <inkml:trace contextRef="#ctx0" brushRef="#br0" timeOffset="-2262">1310 2042 31 0,'0'0'166'0,"0"0"-46"0,0 0-35 15,0 0-65-15,0 0-10 16,0 0-7 0,150 56 47-16,-87-20-13 0,1-2 0 15,-1 1 4 1,-11-7-17-16,-6-3 3 0,-10-9-5 0,-15 3-13 31,-8-10-5-31,-5 4 0 0,-1-1-1 0,-4 5-3 16,12 0-85-1,9 0-101-15,14-10-25 0</inkml:trace>
  <inkml:trace contextRef="#ctx0" brushRef="#br0" timeOffset="-1654">2756 1197 124 0,'0'0'74'16,"0"0"16"-16,0 0-26 16,0 0-25-16,0 0-15 15,0 0-7-15,0 0-12 16,0 0-5-1,0 0-2-15,0 0 2 0,4 0 0 16,2 16 1-16,-6 40 24 16,0 40 50-1,0 27 7-15,0 20-7 0,-6 8-16 16,-15-4-1-1,3-22-13-15,8-18-4 0,-2-23-17 0,9-29-6 32,-3-11-6-32,2-21 1 0,4-14-3 0,0-7-6 15,0-2-3-15,0 0 3 16,0 0-4-16,0 0-18 15,0-36-49-15,0-28-42 32,18-34-42-32,23-34 12 0,10-23 3 0,-3-12-89 31</inkml:trace>
  <inkml:trace contextRef="#ctx0" brushRef="#br0" timeOffset="-858">3248 960 28 0,'0'0'70'15,"0"0"19"-15,0 0 17 16,0 0-34-16,0 0-23 16,0 0-30-16,0-11-12 15,0 11 2 16,0 0 2-31,0 0-3 0,0 0 4 0,0 0 4 0,0 0 3 16,0 0 1-16,0 0-3 16,0 0-7-1,0 0-2-15,0 0-4 0,0 0-2 16,0 0 1-16,0 0-1 15,4 0-2-15,-4 0 0 0,0 0 0 16,0 0 1 0,0 0 0-16,0 0 5 0,0 0 1 15,0 0 3-15,0 0-1 16,0 0 5-16,0 43-7 15,3 34 6 1,0 32 39-16,-3 24 0 0,0 10 1 31,0-1 2-31,0-16-16 0,0-25-12 0,0-22-3 31,0-22-7-31,0-26-6 0,0-8-4 0,0-16 0 16,0-7-6 0,0 0 3-16,0 0 2 0,0 0 2 15,0 0 1-15,0 0-1 0,0 0-5 16,0 0-3-16,0 0 0 15,0 0-1-15,0 0-4 16,0 0-1-16,0 0-1 16,12-7-12-1,19-12 9-15,14-5 8 0,7 2-9 31,5-5 3-31,10 4-7 0,3 3-9 0,0-1 0 32,0 6 2-32,-3 10 3 0,-7 5 4 0,-4 0 11 31,-11 0 1 0,-12 12-1-15,-5 18-1-16,-22 20 5 0,-6 22 17 0,-10 20 44 0,-43 15-1 0,-9 15-12 0,-8 4-15 0,-5-5-9 15,5-14-1-15,6-15-8 0,9-24-15 16,12-18 6-1,22-28-3-15,11-17 0 0,6-5-3 16,-3 0-17-16,1-8-35 16,-3-34-92-1,9-24-78-15,0-14 9 0,9-18-17 16</inkml:trace>
  <inkml:trace contextRef="#ctx0" brushRef="#br0" timeOffset="-515">3216 1451 11 0,'0'0'99'0,"0"0"-1"15,0 0 14-15,0 0-51 16,0 0-26-16,0 0-17 15,-10-7-11 1,52 7 1-16,25-9 46 0,13-4 2 31,19-13 13-31,2-5 15 0,2-4-18 0,-5-2-8 31,-17 9-12-31,-14 5-18 0,-26 11-13 0,-17 9-4 32,-12-1-8-32,-12 4 6 0,0 0 10 0,0 0 9 0,0 0 1 15,0 0-12-15,0 0-6 16,-15 0-11-1,-19 0-127-15,-9 9-205 0,1-2-132 32</inkml:trace>
  <inkml:trace contextRef="#ctx0" brushRef="#br0" timeOffset="1841">4951 1637 76 0,'0'0'55'0,"0"0"20"0,0 0-53 0,0 0-12 15,0 0 28-15,0 0 18 16,200 29-1-1,-105-74-21-15,-4-2-9 0,-3 2-12 32,-21 7-2-32,-22 10-2 0,-20 16-5 0,-14 1 1 15,-8 11-1-15,-3 0 5 0,0 0-2 16,0-2-1-16,0-1-4 15,0 3 1-15,0 0-3 16,0 0 0-16,0 0-4 16,0 0 4-1,0 0 0-15,0 0 0 0,0 0 1 16,0 0 3-16,0 0 1 15,0 0-2-15,0 0-2 16,0 0 5 0,0 0-2-16,0 0 3 0,0 0 1 15,0 0-1-15,0 0 2 16,0 0 3-16,0 0 2 15,0 0-1 1,0 14 1-16,0 25-9 0,0 28-3 16,0 32 45-1,-14 7-5-15,1 13-4 0,-5-4 10 0,0-11-9 31,8-18-10-31,-1-17-8 0,1-19-4 0,7-17-6 32,-2-18-5-32,5-11-4 0,0-4-1 0,0 0 3 15,0 0 4-15,0 0 1 16,0 0-3-16,0-30-4 15,8-17-2 1,23-13-13-16,11-10-7 0,7 7 10 16,11 4 0-1,10 3 5-15,4 4 3 0,7 8 1 0,4 2-2 31,-12 14 1-31,-14 6 2 0,-20 8 0 0,-18 11 2 32,-21-2-2-32,0 2 4 0,0 0 8 0,0 3 7 15,-24-3-19-15,-22-2-5 16,-14 5-40-1,-10 0-8-15,-10 0-29 0,-5 0-28 16,-9 0-7 0,-2 0-11-16,9 0 8 0,6-1 47 15,17-12 73 1,6 13 6-16,7 0 50 0,9 22-8 15,4 28-11 1,11 10-7-16,1 10 8 0,9 0-14 16,3-1 5-1,4-11-16-15,2-12-6 0,-2-11-4 0,7-16-3 31,-2-5 0-31,5-14-21 0,-4 0-20 0,4 0-9 16,-3 0 7-16,-3 0-99 16,2-11 19-1</inkml:trace>
  <inkml:trace contextRef="#ctx0" brushRef="#br0" timeOffset="2262">5042 2170 16 0,'0'0'40'0,"0"0"-11"0,0 0 0 0,0 0 10 0,0 0 9 0,0 0 5 0,0-5-14 16,0 5 6-16,0 0 6 15,0 0 0 1,0 0 0-16,0 0-6 0,0 0 4 16,0 0 11-16,0 0-5 15,0 0-19-15,0 0-9 16,0 0-27 15,11 0-2-31,24 0-9 0,28-4 11 0,32 4 15 0,25 0 15 16,24 4-7-1,28 23 11 16,24 6-8-31,19-2-8 0,-2 0 6 0,-9-5-15 0,-22-10-9 0,-27-1 34 16,-34-4-22-16,-45-7-10 16,-45 1-1-16,-23-5 2 15,-8 0 31-15,-8-8 17 0,-38-26-24 16,-15-12-27-1,-3-12-32-15,0-7-38 0,12-12-57 16,10-9-105 0,18-8-24-16,9-10-120 0</inkml:trace>
  <inkml:trace contextRef="#ctx0" brushRef="#br0" timeOffset="2761">5980 547 292 0,'0'0'71'15,"0"0"-71"17,0 0 0-32,0 0 6 0,222-130 4 0,-121 89 0 0,-10 7-4 15,-13 12-3 1,-22 9 1-16,-14 7-2 0,-17 2 0 15,-14 4-2-15,-5-2 0 0,-6 2 4 32,0 0 8-32,0 0-4 0,0 0-2 0,0 0-1 15,0 0-1-15,0 0-4 16,0 0-2-16,0 41-1 15,0 38 3 1,-14 43 13-16,-11 33 27 0,-6 19 28 16,2 7-6-1,1-8 1-15,4-14-10 0,6-25-12 16,8-23-17-1,7-31-11-15,3-33-12 0,0-19-2 16,0-20 1-16,0-7-1 31,0-1-1-31,0 0 0 0,0 0-18 0,0 0-28 0,0-9-19 16,0-24-22-1,0-17-49-15,0-15 3 0,0-11 12 32,6-8 12-32</inkml:trace>
  <inkml:trace contextRef="#ctx0" brushRef="#br0" timeOffset="3089">6448 1204 14 0,'0'0'74'0,"0"0"-8"15,0 0-12-15,0 0-19 16,0 0-3-16,0 0-8 16,101-146-8-1,-55 113-4-15,-4 2 6 0,0 8-7 16,1 1 1-1,-6 9 9-15,-1 7-7 0,0 3-1 0,-5 3 1 32,0 0-1-32,1 6 11 0,-1 25 8 0,2 19 14 31,-6 18 16-31,-9 13 9 0,-8 14-8 0,-7 8-13 31,-3 2-12-31,0-9-11 0,0-15-10 0,0-14-9 31,-3-23-5-31,-3-16 2 0,-3-11-3 0,6-12 1 16,0-5 3-16,-4 0-6 15,-10 0-10 1,-14 0-59-16,-9-25-67 0,1-16-37 31,8-9-31-31,17-1-104 0</inkml:trace>
  <inkml:trace contextRef="#ctx0" brushRef="#br0" timeOffset="3245">6788 1568 149 0,'0'0'128'0,"0"0"-49"16,0 0-11-16,-163 192 4 0,118-120-10 16,-1-2-25-1,12-7-24-15,6-12-12 0,10-13 3 16,4-16-4-1,10-16-3-15,4-3-24 0,0-3-48 16,0 0-9-16,0 0-16 16,0-18-62-1</inkml:trace>
  <inkml:trace contextRef="#ctx0" brushRef="#br0" timeOffset="3432">6713 1929 60 0,'0'0'124'0,"0"0"13"0,212 65-45 0,-132-28-39 0,-5 2 15 31,-13 3-14-31,-5-6-25 0,-15-4-9 0,-14-9-7 32,-10-8-5-32,-12-8-6 0,-6-7 2 0,0 0 2 15,0 0-6-15,0 0-45 16,-21-2-80-16,-18-29-228 15</inkml:trace>
  <inkml:trace contextRef="#ctx0" brushRef="#br0" timeOffset="4009">8281 114 340 0,'0'0'105'47,"0"0"-95"-47,0 0-10 0,0 0 41 0,0 0 25 0,200 12-31 0,-109-12-22 0,0 0-3 15,-6 0 0 17,-8-3-5-32,-17 1-3 0,-26-1-1 0,-9-1-1 31,-14 4 0-31,-11 0-14 0,3 0-24 0,-3 0-9 0,0 0-10 15,0 0-12-15,0 0-23 16,0 9-45 0,-36 27 9-16</inkml:trace>
  <inkml:trace contextRef="#ctx0" brushRef="#br0" timeOffset="4477">7381 1734 149 0,'0'0'5'0,"0"0"51"16,0 0 54-16,228-57-38 15,-97 20-25 17,30-10 3-32,25-6 8 0,8-2-2 15,6 2 6-15,-8 12-15 0,-13 10-13 0,-17 10-13 31,-35 12-5-31,-33 6-6 0,-30 3-9 0,-25 0 1 32,-23 0-2-32,-8 0 5 0,-8-3 2 0,0 3 22 0,0 0 23 15,0-3-9-15,0 3-11 16,0 0-21-16,0-2-8 15,0 2-3-15,0 0-3 16,0 0-18-16,0 0-30 16,0 0-10-16,0 0-5 15,0-4 12-15,0 0 10 16,-3-2 1-16,-15 0-65 31,-6 0 30-31,-9 1 3 0,-4 4-69 0,-17-3-47 16</inkml:trace>
  <inkml:trace contextRef="#ctx0" brushRef="#br0" timeOffset="4789">8533 999 106 0,'0'0'75'0,"0"0"14"47,-39 275 42-47,26-153-56 0,5 6-7 0,8-12-35 0,0-22-8 0,0-14-9 0,0-20-7 15,0-19-7 17,0-16-1-32,0-14-1 0,0-11-5 0,0 0-55 0,5 0-47 15,19-42-24 1,7-15-1-16</inkml:trace>
  <inkml:trace contextRef="#ctx0" brushRef="#br0" timeOffset="5304">8944 916 69 0,'0'0'180'0,"0"0"-99"0,0 0 26 0,0 0-43 0,0 0-13 15,0 0-8-15,0-2-22 16,0 2-16-16,0 0-5 15,0 0-3 1,0 0 3-16,0 0 0 0,0 0 12 16,0 0 13-16,0 0-3 15,0 0-6-15,0 0-5 16,0 0-1 15,0 0-1-31,0 0-1 0,0 0 0 0,0 0-1 0,0 0-3 16,0 0 2-16,0 0-5 15,0 0 0 1,0 0-1-16,0 0-2 0,0 0 0 0,0 0-2 15,0 0-1-15,0 38-3 16,0 37 8 0,0 45 24-16,0 44 18 0,0 27 6 15,0 17 6 1,-7 3 2-16,1-15-30 0,6-22 4 15,0-23-10 1,0-32-11-16,0-22 0 0,0-31-6 16,3-22 11-1,-3-18-7-15,3-15 4 0,0-7-1 16,1-4 3-16,-1 0 0 15,-3 0-1 1,0 0-2-16,0 0-5 0,0 0-2 16,0 0-1-16,0 0-2 0,0-12-55 15,-7-24-103-15,7-14-143 31,0-25-218-31</inkml:trace>
  <inkml:trace contextRef="#ctx0" brushRef="#br0" timeOffset="6068">10465 301 257 0,'0'0'74'15,"0"0"-16"-15,0 0 23 16,0 0-33-16,0 0-20 15,-109 230-2-15,60-84 12 47,4 16 22-47,-1-12-15 0,7-17-5 0,11-16-3 0,7-29-16 0,3-16 0 0,7-11-4 31,11-14-5-31,0 4-9 0,0 4 3 0,8 0 1 16,19 11 5 15,16 4-6-31,2 5 7 0,16-3 2 0,5 5 6 0,8-4-9 31,2-4 3-31,9-5-5 0,-3-11-7 0,1-3 0 16,-8-9-1 0,-17-5 0-16,-15-10-1 0,-22-11 1 15,-15-6 0 1,-6-4 1-16,0-5 8 0,0 0 5 15,0 0 4-15,-13-14-20 0,-23-27-31 32,-3-25-93-32,5-32-81 0,10-29-40 0,9-26 10 31</inkml:trace>
  <inkml:trace contextRef="#ctx0" brushRef="#br0" timeOffset="6645">10809 1011 55 0,'0'0'50'0,"0"0"89"0,0 258-23 0,-15-140-33 31,-12 5-19-31,-4-6-9 0,-2-15-7 0,2-13-10 31,3-21-16-31,7-17-2 0,3-17-2 0,7-11-4 0,4-11-5 31,4-5-4-31,0-4 3 0,0-3 1 0,-9 4 1 16,-6-4 2-16,-6 0-7 31,-1 0-4-31,-6 0 1 0,-1 0-2 0,-2 0-2 31,-5-11-3-31,4-4-8 0,3-4-5 0,1-5-18 32,3-15-23-32,2-13-33 0,2-7-8 0,-1-10-12 31,-3-8 17-31,-7 4 10 0,-3 7 37 0,-7 10 34 15,-4 14 14 1,-2 18 41 15,14 4 14-15,4 6 13-1,15 0-10-15,8 6 6 0,10-3-25 16,0 5-7-16,0-10-8 0,28-2-9 0,39-15-7 0,32 2 30 0,23-3 27 0,15-5 18 16,3 1-19 15,-6 4-3-31,-18 3-21 0,-25 9-18 0,-24 5-5 0,-17 12-10 0,-25 1-5 31,-16 4 0-31,-9 0 1 0,0 0 9 0,0 0 2 16,0 0-1-16,0 0-6 15,0 0-7-15,0 0-41 0,0 0-80 16,0-5-65-16,0-22-48 31,12-18-112-31</inkml:trace>
  <inkml:trace contextRef="#ctx0" brushRef="#br0" timeOffset="7113">11213 88 144 0,'0'0'181'0,"0"0"-146"31,0 0 28-31,0 0-18 0,0 0-38 0,0 0 4 16,-15-4-3-16,15 8-8 15,-10 31 0 1,-4 23 1-16,-11 14 19 0,-6 17 13 16,-4 6 13-1,-8 2-9-15,-2-2-3 0,-1-7-3 0,7-16-8 31,8-8-10-31,3-20-4 0,10-11-1 0,9-11 1 32,4-14 6-17,5-4-15 16,0-4-1-31,0 0-4 0,8 3-2 0,29-3 7 0,20 4 3 0,13-4 19 0,12 0 13 0,1-7-5 16,2-16-11-16,-7-4 0 16,-5 8-10-16,-6-7-5 15,-12 7 0-15,-12 8-2 16,-19 0 0-16,-6 8-2 15,-12 3 0-15,-6 0 0 0,0 0-1 16,0 0-4-16,0 0-5 16,0 0-43-16,0 0-33 15,0 0-11-15,0-3-6 16,0-11-1-16,0-6-32 15,0-18-178 1</inkml:trace>
  <inkml:trace contextRef="#ctx0" brushRef="#br0" timeOffset="7332">11645 583 34 0,'0'0'188'16,"0"0"-154"-16,0 0-1 15,0 0 72 1,0 0-47-16,0 0-8 0,112 167 9 16,-81-133-16-1,-2-2-18-15,-4-9-17 0,-12-12-4 0,-5-3-1 31,-8-8 2-31,0 3-3 0,0-1-2 0,0 15-16 16,-18 3-42-16,-34 16-37 31,-12 0-56-31,-11 3-113 0</inkml:trace>
  <inkml:trace contextRef="#ctx0" brushRef="#br0" timeOffset="7535">11322 1352 14 0,'0'0'135'0,"-46"188"-65"0,28-74 82 0,7 0-45 0,5 2-20 15,6-13-36-15,0-14-14 0,0-19 13 0,0-24-20 16,0-15-26-16,0-20-4 0,0-8 1 16,0-3 3-16,0 0 8 15,0-3-12-15,0-41-52 16,11-20-69-1,-1-17-6-15,4-16-13 0,-4-6-95 16</inkml:trace>
  <inkml:trace contextRef="#ctx0" brushRef="#br0" timeOffset="7878">11301 1460 56 0,'0'0'119'0,"0"0"-95"15,0 0 41 1,0 0 4-16,0 0-30 0,0 0-27 16,94-57 6-16,-30 41 1 15,6 3-8-15,3 4 4 0,1 4-6 16,-11 2-4-1,-9 3-1-15,-9 0 9 0,-14 0-3 32,-9 0-4-32,-5 3 3 0,-3 28 2 0,-3 16 19 31,-8 25 29-31,-3 14 9 0,0 11-14 0,0 5-23 31,0-7-7-31,0-14-1 0,0-7-7 0,0-12-2 16,0-15-7-16,0-11 22 15,0-12-23-15,0-10-2 16,0-14-2-16,0 0 3 0,0 0 6 15,0 0 2-15,0 0-13 16,0 0-7-16,0 0-35 16,0 0-15-1,-21-10-58-15,-15 4-7 0,-13 6-39 31,-18 0-22-31</inkml:trace>
  <inkml:trace contextRef="#ctx0" brushRef="#br0" timeOffset="8159">11255 2320 75 0,'0'0'75'31,"0"0"12"-31,0 0-5 0,0 0-32 0,0 0-28 16,0 0-10-16,49-39 14 0,-3 17 6 31,14 0 12-31,2 3 7 0,1 4-19 0,-2-1-4 31,-3 6 1-31,-7 3-1 0,-9 2-15 0,-11 1-4 31,-16 4-2-31,-5-3-1 0,-7 3 3 0,-3-4 18 31,0 3 20-31,0-4-8 0,0-1-9 0,0-2-30 16,-13-6-1-16,-30 6-152 31,-20-3-83-31</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cm"/>
          <inkml:channel name="T" type="integer" max="2.14748E9" units="dev"/>
        </inkml:traceFormat>
        <inkml:channelProperties>
          <inkml:channelProperty channel="X" name="resolution" value="2155.72363" units="1/cm"/>
          <inkml:channelProperty channel="Y" name="resolution" value="3449.15796" units="1/cm"/>
          <inkml:channelProperty channel="F" name="resolution" value="5.68611" units="1/cm"/>
          <inkml:channelProperty channel="T" name="resolution" value="1" units="1/dev"/>
        </inkml:channelProperties>
      </inkml:inkSource>
      <inkml:timestamp xml:id="ts0" timeString="2020-07-16T01:29:28.697"/>
    </inkml:context>
    <inkml:brush xml:id="br0">
      <inkml:brushProperty name="width" value="0.15875" units="cm"/>
      <inkml:brushProperty name="height" value="0.15875" units="cm"/>
      <inkml:brushProperty name="fitToCurve" value="1"/>
    </inkml:brush>
  </inkml:definitions>
  <inkml:trace contextRef="#ctx0" brushRef="#br0">295 907 206 0,'0'0'96'16,"0"0"-40"-16,0 0-6 16,0 0-29-16,0 0-14 15,0 0 19-15,0 0 1 0,140 19-1 16,-94-12 1 31,-4 0-9-47,-14-4-17 0,-7-3-1 0,-6 0-1 0,-9 2-1 0,-2-2-42 0,-4 11-17 15,0 8-41 16,-28 9-65-31</inkml:trace>
  <inkml:trace contextRef="#ctx0" brushRef="#br0" timeOffset="671">0 1566 145 0,'0'0'93'0,"0"0"-44"0,0 0-5 0,0 0-36 0,0 0-5 0,0 0 24 0,158 3 2 16,-102-19-12-1,1-9-9-15,-8 2 2 0,-22 4-1 16,-5 10 1 0,-16 2-2-16,-6 7 2 0,0 0 11 15,0 0 4-15,0 0-14 16,0 0-11-16,0 0-3 15,0 0-3-15,0 0 0 16,0 0 2-16,5 0 2 16,-5 0 2-16,0 0 2 15,0 0 3-15,0 0-2 0,0 0 2 16,0 0-1-16,0 0-4 15,0 0 0-15,0 0-3 16,0 0 2-16,0 0-2 16,0 0 1-16,0 0 2 15,0 0 0-15,0 19 2 16,0 3 4-16,0 14-2 31,0 6 10-31,0 22 5 0,0 16 3 0,0 17 3 31,0 20 13-31,0 12 3 0,0 13-4 0,0-2 31 16,0-13-18-16,0-24-19 15,0-24-1-15,10-21-8 16,-4-21-6-16,6-15-5 0,-3-12-4 16,-5-7-4-1,1-3 4-15,-5 0-3 0,0 0-2 16,0 0 1-16,0 0-1 15,0 0-1-15,0 0 1 16,0 0-1-16,3 0 6 16,-3 0 0-16,3 0 3 15,7-13-1 1,11-37-1-16,29-46-1 0,16-49-7 31,15-24-51-31,4-6-85 0,-9 23-39 0,-15 37 29 31,-16 36 16-31,-17 25-51 0</inkml:trace>
  <inkml:trace contextRef="#ctx0" brushRef="#br0" timeOffset="967">1015 1543 93 0,'0'0'46'0,"0"0"10"16,0 0-23-16,0 0-13 15,0 0-2 1,0 0 11-16,116-107 8 0,-61 84 9 31,12 1 10-31,11 0-11 16,2 0-19-16,8 0 8 0,0 0-14 0,0 3-5 0,-3-4-10 31,-12 4-4-31,0 4-1 0,-12 0 2 16,-19 4-1-16,-14 5-1 0,-14 4-9 15,-14 2-33 1,0 0 11-16,0 0 13 0,-29 0-25 15,-20 30-101-15,-18 19-28 32</inkml:trace>
  <inkml:trace contextRef="#ctx0" brushRef="#br0" timeOffset="1326">909 2381 233 0,'0'0'52'16,"0"0"14"-16,0 0-16 15,0 0-49 17,0 0 3-32,0 0-4 0,183-23 24 0,-81-14 7 0,21-12 2 15,22-7 7 16,8-7-4-31,10-2 3 0,-5 4-5 0,-12 1-11 0,-12 3-9 32,-12 10-1-32,-23 2-7 0,-22 13-5 0,-28 10 1 15,-28 10 0 1,-10 9-2-16,-11 3 4 0,0 0 4 0,0 0-2 15,0 0 2-15,0 0-1 16,0 0-7 0,0 0-6-16,-17 0-21 0,-14 0-59 15,-15-4-36 16,-11-2-12-31,-10-6-85 0</inkml:trace>
  <inkml:trace contextRef="#ctx0" brushRef="#br0" timeOffset="1669">1465 948 3 0,'0'0'85'0,"0"0"-39"47,0 214 86-47,0-84-11 0,-3 14-43 0,-2 14 3 0,1-7-21 0,1 1-6 31,3-14-19-31,0-10 4 0,0-20-13 0,0-28-9 15,0-18-13 1,0-32 1-16,0-14-5 0,0-16 1 16,0 0 0-16,0 0-1 15,0 0-11-15,0 0-29 16,0-24-19-16,3-21-29 15,6-16-33 17,4-17 18-32,-2-10-5 0,2-14-14 0,-2-12-14 0</inkml:trace>
  <inkml:trace contextRef="#ctx0" brushRef="#br0" timeOffset="2246">1699 591 74 0,'0'0'70'15,"0"0"-14"1,0 0-32-16,0 0-16 0,0 0-2 16,0 0-1-1,0-1-3-15,0 1 4 0,0 0 1 0,0 0 10 16,0 0 13-16,0 0-2 15,0 0-1-15,0 0 1 16,0 0-2 0,0 0-7-16,0 0-7 0,0 0-5 15,0 0-1-15,0 0-3 16,0 0 2-16,0 0-2 15,0 0 2 1,0 0-5-16,0 0 0 0,0 0 0 16,4 0-2-16,-1 0-3 15,2 0-2 1,1 0 2-16,4 12 5 0,8 23 1 15,0 29 16 1,6 27 25-16,1 42 32 0,-4 37-17 16,0 27-6-1,-3 27 4-15,-8 1-7 0,1-3-4 0,-1-6-14 31,-3-25 1-31,1-20 6 0,-2-34-21 0,12-37 1 32,0-24 1-32,-5-18 4 0,2-12-8 0,-9 2 11 31,-2-9 8-31,-4-3 0 0,0-4-10 0,0-16-9 15,0-3-6 1,0-11-2-16,0-2-2 0,0 0-4 16,0 0-22-16,0-41-71 15,0-28-136 1,8-39-156-16</inkml:trace>
  <inkml:trace contextRef="#ctx0" brushRef="#br0" timeOffset="3588">3835 402 74 0,'0'0'107'15,"0"0"-69"32,0 0 83-47,0 0-16 0,0 0-65 0,0 0-32 0,-42 0-8 0,91 0 0 0,24-18 2 31,15-11 32-31,11-5-8 0,-1-7-9 0,-10 4-8 16,-8 1-5 0,-20 3-1-16,-21 15 1 0,-18 9-1 15,-14 2 1 1,-7 7 8-16,0-7 4 0,0 1-16 0,-15-3-47 31,-19 1-4-31,-2-3-17 0,8-1-9 16,4 2-9-1,6-3 24-15,8-2 48 0,-1 2-4 0,1-2 11 31,4 5 7-31,-2 4 2 0,4 1 10 0,1 5 3 16,3 0 13-16,-3 0 3 16,3 0-9-16,0 0-11 15,0 0-11-15,0 0 2 16,0 29 2-1,0 33 18-15,-8 18 21 0,-5 26 16 32,-9 19-26-32,-2 18-1 0,0 5-7 0,-9 7-14 15,-9-5-1 16,-7-12-3-15,-3-15-4-16,6-22 0 0,13-28-3 0,20-26-3 0,2-22-1 0,8-14 2 0,-1-10 2 16,4-1 3-16,0 0-3 15,0 0 2-15,0 0-2 16,0 0-8-16,0 0-5 15,36 0 10-15,7-25 3 32,9-6 7-32,0-13-3 0,5-4 1 0,-2 1-4 31,2-2 0-31,-8 10-1 0,-6 6 0 0,-13 13 0 15,-12 9-1 1,-8 8 1-16,-10 3 0 0,0 0 0 0,0 0 4 16,0 0 0-16,0 0-3 15,0 0-1-15,0 33-2 16,0 32 2-1,0 39 9-15,0 29 42 0,0 26 1 32,-3 5 2-17,-4 0 1-15,4-4 17 0,3-19-20 0,0-27-35 0,0-25-1 16,0-31-6-1,0-27-4-15,0-21-4 0,3-10 2 16,1 0 7 0,-1 0 3-16,8-27 2 0,6-31-7 15,15-18-9 1,17-9-3-16,8-1-2 0,5 11 0 0,13 1 1 31,1 6-1-31,6 2 3 0,-5 5 2 0,-7 14-1 31,-18 5 1-31,-16 14 2 0,-19 12-1 0,-13 5 4 16,-4 3 0-16,0-1 6 31,-10-1-11-31,-29-2-27 0,-21-4-24 0,-7-6-25 31,-18 0-50-31,-13-7-45 0,-11-7-56 0,0-6-59 16</inkml:trace>
  <inkml:trace contextRef="#ctx0" brushRef="#br0" timeOffset="3806">4164 1505 74 0,'0'0'121'0,"-128"198"-71"16,49-52 55-16,6 13-2 0,-4 5-35 0,11-12-10 0,9-22-30 0,14-27-17 15,16-37-9 1,5-30-2-16,13-24 0 0,4-12-4 16,-2 0-29-1,7-33-31-15,0-23-74 0,0-16-187 31</inkml:trace>
  <inkml:trace contextRef="#ctx0" brushRef="#br0" timeOffset="4149">3623 2271 57 0,'0'0'98'0,"0"0"11"0,0 0-21 0,0 0-23 0,0 0-24 0,0 0-16 0,0 0-10 0,5 0-10 0,-2 0-5 0,-3 0 2 0,4 0-1 0,2-8 7 0,2-1 27 0,2-1 31 0,0-2-9 16,5 9-13 0,9-5-20-16,18 3-20 0,28 5-2 15,43 0 2 1,48 0 19-16,43 13 6 0,45 12-11 31,18 0-7-31,12 1-3 0,1-2-1 0,-6 5 18 16,3-5 36-16,-7 3-41 0,-19-9-6 15,-31-2-5 1,-38 0-5-16,-43-1-3 0,-42 1-1 15,-36 1 2 1,-30-12 0-16,-25 2 0 0,-6-3 10 16,0-4 18-16,-34 0-16 15,-44 0-14 1,-35-20-180-16,-36-21-179 0</inkml:trace>
  <inkml:trace contextRef="#ctx0" brushRef="#br0" timeOffset="5897">4759 560 269 0,'0'0'99'0,"0"0"-50"0,0 0-25 0,0 0-24 0,0 0-8 16,0 0 8-16,259-97 4 15,-160 64-1 1,-8 11 2-16,-21 10-2 0,-17 6 5 0,-18 6-4 15,-18 0-3 1,-6 0 1-16,-4 25 3 0,-7 32 12 16,0 23 32-1,0 19 18-15,0 16-29 16,0-8-11-1,-10-2-16-15,2-13-8 0,-2-14-3 16,3-11 2 15,-4-14-2-15,1-12-2 15,-4-13-40-31,1-5-35 0,-5-14-10 0,-7 1 16 0,-7-6-14 0,1-4-30 0,-2 0 42 0,2 0 73 0,10 0 58 0,8 0 43 16,5 0-8-16,8 0-28 0,0 0-38 15,0 0-25-15,0 0-2 16,3 0-15-16,30 0 13 15,4-11 2-15,9-11 2 32,4-6 5-17,6-10-2 32,-4 0-2-47,1 0-1 0,-7 3 1 0,-12 7-3 0,-13 9 2 0,-9 5 0 0,-6 11 1 0,-6 2 4 0,0 1 5 0,0 0 5 16,0 0-2-16,0 0-9 15,0 0-6-15,0 0-5 0,0 0 1 16,0 9-5-16,-3 28 1 15,-21 24 8 1,-12 21 6-16,-6 12 32 0,-4 12-2 16,5-3 2-1,2-3-8-15,3-6 2 0,2-6-1 16,-2-3 2-1,5-9 12-15,4-4-3 0,5-15-13 16,8-16-12 0,10-16-6-1,4-19-11-15,0-6-6 0,0 0-1 0,0 0 3 16,13 0 4-16,23-9 1 0,13-8 9 31,8-2 2-31,10 0-7 0,10 2 2 0,11 0-3 31,17-2-4-31,8 0 2 0,20-2-2 0,17-11 2 31,12-7 3-15,7-3-5 15,-8-8 5-15,-24 9-5 15,-34 10 2-15,-36 12-2 15,-40 16-4-16,-17 0 4 17,-10 3 0-32,0 0 4 0,0 0 4 0,0 0 7 0,0 0 21 0,0 0 2 0,0 0-21 0,0 0-14 0,0 0-1 0,0-2 2 0,0-2-2 0,0 4 8 0,0 0 13 0,0-3 20 0,0-1 5 0,0-2-1 0,0 1-18 0,0 1-28 15,-10-3-1-15,2 1 0 0,8 3 0 0,0-3-1 0,0 1 0 16,-3 4 1-1,0-3 1-15,-4-5-1 16,-4-4 1-16,-6-10-1 0,-7-7-1 31,-5-12 0-15,1-8-2 15,-3 0 1-15,6 5-2 15,-1 4 0-16,10 6 4 17,1 4 0-17,6 2-4 17,-3 5 3-17,6 1 0-15,-6 4 1 31,3 8-2-31,5 3 4 16,-4 2 1-16,8 1-3 0,0 5 0 0,0 0 0 0,0 0-1 0,0 0-1 0,0 0-4 0,0 0 3 0,0 0 2 0,0 0 0 0,0 0 1 0,0 0-1 0,0 0-1 0,0 0 1 0,0 0 1 0,0 0 1 0,0 0 0 0,0 0 1 0,0 0 0 0,0 0 1 0,0 0-1 0,0 0-1 0,0 0 0 0,0 0 1 0,0 0-2 16,0 0 0-16,0 0 0 15,0 0 1-15,0 0-1 16,0 0 1-16,0 0 3 15,0 0-4-15,0 0 5 16,0 0-5-16,0 0 0 16,0 0 0-16,0 0-2 15,-3 0-41-15,0 0-75 16,-4 0-84-1,4 0-225-15</inkml:trace>
  <inkml:trace contextRef="#ctx0" brushRef="#br0" timeOffset="7441">8123 2020 36 0,'0'0'178'0,"0"0"-118"15,0 0 22-15,0 0-44 16,0 0-37-16,0 0-1 15,0-4-4 1,0 4 0 0,0 0 2-16,0 0 2 0,0 19 13 0,0 14 17 15,0 10 2 1,0 11 2-16,0 7 10 0,0 3-7 15,0-8-13 1,6-6-10-16,9-9-12 0,0-12-1 16,1-7-1-1,5-9-1-15,-3-7 1 0,6-6 0 16,1 0 1-1,7 0 5-15,3 0 2 0,-8-17 0 0,3-5 0 32,-3-6 1-32,-5 3-1 0,-1-5 0 0,0 3 1 31,-5-2-1-31,-1 2 1 0,-4 1 0 0,-1 4-4 15,-3 0-1 1,-4 3 0-16,2-3 1 0,-5-1 1 16,0 4-3-16,0 4 0 31,0 2 0-31,0 0-1 0,0 4 1 0,0 3-3 15,0-4 2 1,0 3-1-16,0-1-1 0,0-5 0 0,0 4 0 16,0-2 0-16,-8 3 6 31,1-3-2-31,-3 3 7 0,-1 1 1 0,1 2-1 31,-1-2 4-31,1 3 1 0,2 1-3 0,-2 0-2 16,-1 3 3-1,1 0-4-15,0 0-1 0,-8 0-2 16,3 0-4-1,-2 0-1-15,0 0-2 0,3 0 0 16,2 3 0-16,2 0 1 16,7 1 1-1,0-4 0-15,3 0 2 0,0 0 2 16,0 0 4-16,0 0-2 15,-3 0-4-15,3 0-2 0,0 0 1 16,-8 0 1-16,1 0 5 16,0 0-6-1,-4 0-3-15,8 0 0 0,0 0-1 16,-1 0 0-16,-1 0-1 15,5 0-5 1,-3 0-28-16,-7 0-39 0,-11 0-90 16,-15-10-183-16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2020/7/16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17284286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387886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845432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9525783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2645929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1518067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183451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629710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267906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2020/7/16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2020/7/16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2020/7/16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2020/7/16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13.emf"/><Relationship Id="rId3" Type="http://schemas.openxmlformats.org/officeDocument/2006/relationships/image" Target="../media/image5.png"/><Relationship Id="rId7" Type="http://schemas.openxmlformats.org/officeDocument/2006/relationships/image" Target="../media/image10.emf"/><Relationship Id="rId12" Type="http://schemas.openxmlformats.org/officeDocument/2006/relationships/customXml" Target="../ink/ink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12.emf"/><Relationship Id="rId5" Type="http://schemas.openxmlformats.org/officeDocument/2006/relationships/image" Target="../media/image9.emf"/><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11.emf"/></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262979"/>
          </a:xfrm>
          <a:prstGeom prst="rect">
            <a:avLst/>
          </a:prstGeom>
          <a:noFill/>
        </p:spPr>
        <p:txBody>
          <a:bodyPr wrap="square" rtlCol="0" anchor="t">
            <a:spAutoFit/>
          </a:bodyPr>
          <a:lstStyle/>
          <a:p>
            <a:pPr fontAlgn="base" latinLnBrk="1"/>
            <a:r>
              <a:rPr lang="en-US" altLang="zh-CN" sz="2400" dirty="0">
                <a:solidFill>
                  <a:schemeClr val="bg1"/>
                </a:solidFill>
              </a:rPr>
              <a:t>11.</a:t>
            </a:r>
            <a:r>
              <a:rPr lang="zh-CN" altLang="en-US" sz="2400" dirty="0">
                <a:solidFill>
                  <a:schemeClr val="bg1"/>
                </a:solidFill>
              </a:rPr>
              <a:t> 赫克歇尔一俄林理论认为，国际贸易的基础是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生产资源配置或要素储备比例上的差别</a:t>
            </a:r>
          </a:p>
          <a:p>
            <a:pPr fontAlgn="base" latinLnBrk="1"/>
            <a:r>
              <a:rPr lang="en-US" altLang="zh-CN" sz="2400" dirty="0">
                <a:solidFill>
                  <a:schemeClr val="bg1"/>
                </a:solidFill>
              </a:rPr>
              <a:t>B.</a:t>
            </a:r>
            <a:r>
              <a:rPr lang="zh-CN" altLang="en-US" sz="2400" dirty="0">
                <a:solidFill>
                  <a:schemeClr val="bg1"/>
                </a:solidFill>
              </a:rPr>
              <a:t>大规模的生产可以降低单位产品的生产成本</a:t>
            </a:r>
          </a:p>
          <a:p>
            <a:pPr fontAlgn="base" latinLnBrk="1"/>
            <a:r>
              <a:rPr lang="en-US" altLang="zh-CN" sz="2400" dirty="0">
                <a:solidFill>
                  <a:schemeClr val="bg1"/>
                </a:solidFill>
              </a:rPr>
              <a:t>C.</a:t>
            </a:r>
            <a:r>
              <a:rPr lang="zh-CN" altLang="en-US" sz="2400" dirty="0">
                <a:solidFill>
                  <a:schemeClr val="bg1"/>
                </a:solidFill>
              </a:rPr>
              <a:t>同类产品的生产更具有相同的要素密集性</a:t>
            </a:r>
          </a:p>
          <a:p>
            <a:pPr fontAlgn="base" latinLnBrk="1"/>
            <a:r>
              <a:rPr lang="en-US" altLang="zh-CN" sz="2400" dirty="0">
                <a:solidFill>
                  <a:schemeClr val="bg1"/>
                </a:solidFill>
              </a:rPr>
              <a:t>D.</a:t>
            </a:r>
            <a:r>
              <a:rPr lang="zh-CN" altLang="en-US" sz="2400" dirty="0">
                <a:solidFill>
                  <a:schemeClr val="bg1"/>
                </a:solidFill>
              </a:rPr>
              <a:t>各国在生产技术上的绝对差异导致劳动生产率和生产成本的绝对差异</a:t>
            </a:r>
          </a:p>
          <a:p>
            <a:pPr fontAlgn="base" latinLnBrk="1"/>
            <a:endParaRPr lang="en-US" altLang="zh-CN" sz="2400" dirty="0">
              <a:solidFill>
                <a:schemeClr val="bg1"/>
              </a:solidFill>
            </a:endParaRPr>
          </a:p>
          <a:p>
            <a:pPr fontAlgn="base" latinLnBrk="1"/>
            <a:r>
              <a:rPr lang="en-US" altLang="zh-CN" sz="2400" dirty="0">
                <a:solidFill>
                  <a:schemeClr val="bg1"/>
                </a:solidFill>
              </a:rPr>
              <a:t>12.</a:t>
            </a:r>
            <a:r>
              <a:rPr lang="zh-CN" altLang="en-US" sz="2400" dirty="0">
                <a:solidFill>
                  <a:schemeClr val="bg1"/>
                </a:solidFill>
              </a:rPr>
              <a:t>如果一国货币汇率下跌，即对外贬值，这会导致</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本国旅游收入增加</a:t>
            </a:r>
          </a:p>
          <a:p>
            <a:pPr fontAlgn="base" latinLnBrk="1"/>
            <a:r>
              <a:rPr lang="en-US" altLang="zh-CN" sz="2400" dirty="0">
                <a:solidFill>
                  <a:schemeClr val="bg1"/>
                </a:solidFill>
              </a:rPr>
              <a:t>B.</a:t>
            </a:r>
            <a:r>
              <a:rPr lang="zh-CN" altLang="en-US" sz="2400" dirty="0">
                <a:solidFill>
                  <a:schemeClr val="bg1"/>
                </a:solidFill>
              </a:rPr>
              <a:t>本国旅游收入减少</a:t>
            </a:r>
          </a:p>
          <a:p>
            <a:pPr fontAlgn="base" latinLnBrk="1"/>
            <a:r>
              <a:rPr lang="en-US" altLang="zh-CN" sz="2400" dirty="0">
                <a:solidFill>
                  <a:schemeClr val="bg1"/>
                </a:solidFill>
              </a:rPr>
              <a:t>C.</a:t>
            </a:r>
            <a:r>
              <a:rPr lang="zh-CN" altLang="en-US" sz="2400" dirty="0">
                <a:solidFill>
                  <a:schemeClr val="bg1"/>
                </a:solidFill>
              </a:rPr>
              <a:t>本国出口减少</a:t>
            </a:r>
          </a:p>
          <a:p>
            <a:pPr fontAlgn="base" latinLnBrk="1"/>
            <a:r>
              <a:rPr lang="en-US" altLang="zh-CN" sz="2400" dirty="0">
                <a:solidFill>
                  <a:schemeClr val="bg1"/>
                </a:solidFill>
              </a:rPr>
              <a:t>D.</a:t>
            </a:r>
            <a:r>
              <a:rPr lang="zh-CN" altLang="en-US" sz="2400" dirty="0">
                <a:solidFill>
                  <a:schemeClr val="bg1"/>
                </a:solidFill>
              </a:rPr>
              <a:t>本国进口增加</a:t>
            </a: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1174368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893647"/>
          </a:xfrm>
          <a:prstGeom prst="rect">
            <a:avLst/>
          </a:prstGeom>
          <a:noFill/>
        </p:spPr>
        <p:txBody>
          <a:bodyPr wrap="square" rtlCol="0" anchor="t">
            <a:spAutoFit/>
          </a:bodyPr>
          <a:lstStyle/>
          <a:p>
            <a:pPr fontAlgn="base" latinLnBrk="1"/>
            <a:r>
              <a:rPr lang="en-US" altLang="zh-CN" sz="2400" dirty="0">
                <a:solidFill>
                  <a:schemeClr val="bg1"/>
                </a:solidFill>
              </a:rPr>
              <a:t>13.</a:t>
            </a:r>
            <a:r>
              <a:rPr lang="zh-CN" altLang="en-US" sz="2400" dirty="0">
                <a:solidFill>
                  <a:schemeClr val="bg1"/>
                </a:solidFill>
              </a:rPr>
              <a:t>关税壁垒政策是通过</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来实现的。</a:t>
            </a:r>
          </a:p>
          <a:p>
            <a:pPr fontAlgn="base" latinLnBrk="1"/>
            <a:r>
              <a:rPr lang="en-US" altLang="zh-CN" sz="2400" dirty="0">
                <a:solidFill>
                  <a:schemeClr val="bg1"/>
                </a:solidFill>
              </a:rPr>
              <a:t>A.</a:t>
            </a:r>
            <a:r>
              <a:rPr lang="zh-CN" altLang="en-US" sz="2400" dirty="0">
                <a:solidFill>
                  <a:schemeClr val="bg1"/>
                </a:solidFill>
              </a:rPr>
              <a:t>歧视性公共采购</a:t>
            </a:r>
          </a:p>
          <a:p>
            <a:pPr fontAlgn="base" latinLnBrk="1"/>
            <a:r>
              <a:rPr lang="en-US" altLang="zh-CN" sz="2400" dirty="0">
                <a:solidFill>
                  <a:schemeClr val="bg1"/>
                </a:solidFill>
              </a:rPr>
              <a:t>B.</a:t>
            </a:r>
            <a:r>
              <a:rPr lang="zh-CN" altLang="en-US" sz="2400" dirty="0">
                <a:solidFill>
                  <a:schemeClr val="bg1"/>
                </a:solidFill>
              </a:rPr>
              <a:t>卫生检疫标准</a:t>
            </a:r>
          </a:p>
          <a:p>
            <a:pPr fontAlgn="base" latinLnBrk="1"/>
            <a:r>
              <a:rPr lang="en-US" altLang="zh-CN" sz="2400" dirty="0">
                <a:solidFill>
                  <a:schemeClr val="bg1"/>
                </a:solidFill>
              </a:rPr>
              <a:t>C.</a:t>
            </a:r>
            <a:r>
              <a:rPr lang="zh-CN" altLang="en-US" sz="2400" dirty="0">
                <a:solidFill>
                  <a:schemeClr val="bg1"/>
                </a:solidFill>
              </a:rPr>
              <a:t>进口配额制</a:t>
            </a:r>
          </a:p>
          <a:p>
            <a:pPr fontAlgn="base" latinLnBrk="1"/>
            <a:r>
              <a:rPr lang="en-US" altLang="zh-CN" sz="2400" dirty="0">
                <a:solidFill>
                  <a:schemeClr val="bg1"/>
                </a:solidFill>
              </a:rPr>
              <a:t>D.</a:t>
            </a:r>
            <a:r>
              <a:rPr lang="zh-CN" altLang="en-US" sz="2400" dirty="0">
                <a:solidFill>
                  <a:schemeClr val="bg1"/>
                </a:solidFill>
              </a:rPr>
              <a:t>征收高额进口关税</a:t>
            </a:r>
            <a:endParaRPr lang="en-US" altLang="zh-CN" sz="2400" dirty="0">
              <a:solidFill>
                <a:schemeClr val="bg1"/>
              </a:solidFill>
            </a:endParaRPr>
          </a:p>
          <a:p>
            <a:pPr fontAlgn="base" latinLnBrk="1"/>
            <a:endParaRPr lang="zh-CN" altLang="en-US" sz="2400" dirty="0">
              <a:solidFill>
                <a:schemeClr val="bg1"/>
              </a:solidFill>
            </a:endParaRPr>
          </a:p>
          <a:p>
            <a:pPr fontAlgn="base" latinLnBrk="1"/>
            <a:r>
              <a:rPr lang="en-US" altLang="zh-CN" sz="2400" dirty="0">
                <a:solidFill>
                  <a:schemeClr val="bg1"/>
                </a:solidFill>
              </a:rPr>
              <a:t>14.</a:t>
            </a:r>
            <a:r>
              <a:rPr lang="zh-CN" altLang="en-US" sz="2400" dirty="0">
                <a:solidFill>
                  <a:schemeClr val="bg1"/>
                </a:solidFill>
              </a:rPr>
              <a:t>在政府对国际贸易的干预措施中，出口退税属于</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关税限制</a:t>
            </a:r>
          </a:p>
          <a:p>
            <a:pPr fontAlgn="base" latinLnBrk="1"/>
            <a:r>
              <a:rPr lang="en-US" altLang="zh-CN" sz="2400" dirty="0">
                <a:solidFill>
                  <a:schemeClr val="bg1"/>
                </a:solidFill>
              </a:rPr>
              <a:t>B.</a:t>
            </a:r>
            <a:r>
              <a:rPr lang="zh-CN" altLang="en-US" sz="2400" dirty="0">
                <a:solidFill>
                  <a:schemeClr val="bg1"/>
                </a:solidFill>
              </a:rPr>
              <a:t>非关税限制</a:t>
            </a:r>
          </a:p>
          <a:p>
            <a:pPr fontAlgn="base" latinLnBrk="1"/>
            <a:r>
              <a:rPr lang="en-US" altLang="zh-CN" sz="2400" dirty="0">
                <a:solidFill>
                  <a:schemeClr val="bg1"/>
                </a:solidFill>
              </a:rPr>
              <a:t>C.</a:t>
            </a:r>
            <a:r>
              <a:rPr lang="zh-CN" altLang="en-US" sz="2400" dirty="0">
                <a:solidFill>
                  <a:schemeClr val="bg1"/>
                </a:solidFill>
              </a:rPr>
              <a:t>间接出口补贴</a:t>
            </a:r>
          </a:p>
          <a:p>
            <a:pPr fontAlgn="base" latinLnBrk="1"/>
            <a:r>
              <a:rPr lang="en-US" altLang="zh-CN" sz="2400" dirty="0">
                <a:solidFill>
                  <a:schemeClr val="bg1"/>
                </a:solidFill>
              </a:rPr>
              <a:t>D.</a:t>
            </a:r>
            <a:r>
              <a:rPr lang="zh-CN" altLang="en-US" sz="2400" dirty="0">
                <a:solidFill>
                  <a:schemeClr val="bg1"/>
                </a:solidFill>
              </a:rPr>
              <a:t>直接出口补贴</a:t>
            </a: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1991763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046988"/>
          </a:xfrm>
          <a:prstGeom prst="rect">
            <a:avLst/>
          </a:prstGeom>
          <a:noFill/>
        </p:spPr>
        <p:txBody>
          <a:bodyPr wrap="square" rtlCol="0" anchor="t">
            <a:spAutoFit/>
          </a:bodyPr>
          <a:lstStyle/>
          <a:p>
            <a:pPr fontAlgn="base" latinLnBrk="1"/>
            <a:r>
              <a:rPr lang="en-US" altLang="zh-CN" sz="2400" dirty="0">
                <a:solidFill>
                  <a:schemeClr val="bg1"/>
                </a:solidFill>
              </a:rPr>
              <a:t>15.</a:t>
            </a:r>
            <a:r>
              <a:rPr lang="zh-CN" altLang="en-US" sz="2400" dirty="0">
                <a:solidFill>
                  <a:schemeClr val="bg1"/>
                </a:solidFill>
              </a:rPr>
              <a:t> 政府对本国的国际贸易进行干预的各项措施中，以现金形式弥补出口企业国际市场价格和本国国内市场价格的差价的方式属于</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间接出口补贴</a:t>
            </a:r>
          </a:p>
          <a:p>
            <a:pPr fontAlgn="base" latinLnBrk="1"/>
            <a:r>
              <a:rPr lang="en-US" altLang="zh-CN" sz="2400" dirty="0">
                <a:solidFill>
                  <a:schemeClr val="bg1"/>
                </a:solidFill>
              </a:rPr>
              <a:t>B.</a:t>
            </a:r>
            <a:r>
              <a:rPr lang="zh-CN" altLang="en-US" sz="2400" dirty="0">
                <a:solidFill>
                  <a:schemeClr val="bg1"/>
                </a:solidFill>
              </a:rPr>
              <a:t>直接出口补贴</a:t>
            </a:r>
          </a:p>
          <a:p>
            <a:pPr fontAlgn="base" latinLnBrk="1"/>
            <a:r>
              <a:rPr lang="en-US" altLang="zh-CN" sz="2400" dirty="0">
                <a:solidFill>
                  <a:schemeClr val="bg1"/>
                </a:solidFill>
              </a:rPr>
              <a:t>C.</a:t>
            </a:r>
            <a:r>
              <a:rPr lang="zh-CN" altLang="en-US" sz="2400" dirty="0">
                <a:solidFill>
                  <a:schemeClr val="bg1"/>
                </a:solidFill>
              </a:rPr>
              <a:t>直接进口补贴</a:t>
            </a:r>
          </a:p>
          <a:p>
            <a:pPr fontAlgn="base" latinLnBrk="1"/>
            <a:r>
              <a:rPr lang="en-US" altLang="zh-CN" sz="2400" dirty="0">
                <a:solidFill>
                  <a:schemeClr val="bg1"/>
                </a:solidFill>
              </a:rPr>
              <a:t>D.</a:t>
            </a:r>
            <a:r>
              <a:rPr lang="zh-CN" altLang="en-US" sz="2400" dirty="0">
                <a:solidFill>
                  <a:schemeClr val="bg1"/>
                </a:solidFill>
              </a:rPr>
              <a:t>间接进口补贴</a:t>
            </a:r>
          </a:p>
          <a:p>
            <a:pPr fontAlgn="base" latinLnBrk="1"/>
            <a:endParaRPr lang="zh-CN" altLang="en-US" sz="2400" dirty="0">
              <a:solidFill>
                <a:schemeClr val="bg1"/>
              </a:solidFill>
            </a:endParaRPr>
          </a:p>
        </p:txBody>
      </p:sp>
      <mc:AlternateContent xmlns:mc="http://schemas.openxmlformats.org/markup-compatibility/2006">
        <mc:Choice xmlns:p14="http://schemas.microsoft.com/office/powerpoint/2010/main" Requires="p14">
          <p:contentPart p14:bwMode="auto" r:id="rId4">
            <p14:nvContentPartPr>
              <p14:cNvPr id="2" name="墨迹 1">
                <a:extLst>
                  <a:ext uri="{FF2B5EF4-FFF2-40B4-BE49-F238E27FC236}">
                    <a16:creationId xmlns:a16="http://schemas.microsoft.com/office/drawing/2014/main" id="{28FF1046-0B43-4A31-B08E-F25E5AF9E0FF}"/>
                  </a:ext>
                </a:extLst>
              </p14:cNvPr>
              <p14:cNvContentPartPr/>
              <p14:nvPr/>
            </p14:nvContentPartPr>
            <p14:xfrm>
              <a:off x="5148166" y="2847988"/>
              <a:ext cx="323640" cy="750600"/>
            </p14:xfrm>
          </p:contentPart>
        </mc:Choice>
        <mc:Fallback>
          <p:pic>
            <p:nvPicPr>
              <p:cNvPr id="2" name="墨迹 1">
                <a:extLst>
                  <a:ext uri="{FF2B5EF4-FFF2-40B4-BE49-F238E27FC236}">
                    <a16:creationId xmlns:a16="http://schemas.microsoft.com/office/drawing/2014/main" id="{28FF1046-0B43-4A31-B08E-F25E5AF9E0FF}"/>
                  </a:ext>
                </a:extLst>
              </p:cNvPr>
              <p:cNvPicPr/>
              <p:nvPr/>
            </p:nvPicPr>
            <p:blipFill>
              <a:blip r:embed="rId5"/>
              <a:stretch>
                <a:fillRect/>
              </a:stretch>
            </p:blipFill>
            <p:spPr>
              <a:xfrm>
                <a:off x="5119726" y="2819548"/>
                <a:ext cx="380520" cy="80748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4" name="墨迹 43">
                <a:extLst>
                  <a:ext uri="{FF2B5EF4-FFF2-40B4-BE49-F238E27FC236}">
                    <a16:creationId xmlns:a16="http://schemas.microsoft.com/office/drawing/2014/main" id="{D26A435C-AB66-43AD-B436-A3B0D13634AF}"/>
                  </a:ext>
                </a:extLst>
              </p14:cNvPr>
              <p14:cNvContentPartPr/>
              <p14:nvPr/>
            </p14:nvContentPartPr>
            <p14:xfrm>
              <a:off x="7901446" y="2454148"/>
              <a:ext cx="2609640" cy="1557360"/>
            </p14:xfrm>
          </p:contentPart>
        </mc:Choice>
        <mc:Fallback>
          <p:pic>
            <p:nvPicPr>
              <p:cNvPr id="44" name="墨迹 43">
                <a:extLst>
                  <a:ext uri="{FF2B5EF4-FFF2-40B4-BE49-F238E27FC236}">
                    <a16:creationId xmlns:a16="http://schemas.microsoft.com/office/drawing/2014/main" id="{D26A435C-AB66-43AD-B436-A3B0D13634AF}"/>
                  </a:ext>
                </a:extLst>
              </p:cNvPr>
              <p:cNvPicPr/>
              <p:nvPr/>
            </p:nvPicPr>
            <p:blipFill>
              <a:blip r:embed="rId7"/>
              <a:stretch>
                <a:fillRect/>
              </a:stretch>
            </p:blipFill>
            <p:spPr>
              <a:xfrm>
                <a:off x="7873006" y="2425708"/>
                <a:ext cx="2666520" cy="161424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62" name="墨迹 61">
                <a:extLst>
                  <a:ext uri="{FF2B5EF4-FFF2-40B4-BE49-F238E27FC236}">
                    <a16:creationId xmlns:a16="http://schemas.microsoft.com/office/drawing/2014/main" id="{13E1D7A9-6799-4CEB-BE05-9B83A1B80D5B}"/>
                  </a:ext>
                </a:extLst>
              </p14:cNvPr>
              <p14:cNvContentPartPr/>
              <p14:nvPr/>
            </p14:nvContentPartPr>
            <p14:xfrm>
              <a:off x="3715366" y="2747548"/>
              <a:ext cx="3771720" cy="2410560"/>
            </p14:xfrm>
          </p:contentPart>
        </mc:Choice>
        <mc:Fallback>
          <p:pic>
            <p:nvPicPr>
              <p:cNvPr id="62" name="墨迹 61">
                <a:extLst>
                  <a:ext uri="{FF2B5EF4-FFF2-40B4-BE49-F238E27FC236}">
                    <a16:creationId xmlns:a16="http://schemas.microsoft.com/office/drawing/2014/main" id="{13E1D7A9-6799-4CEB-BE05-9B83A1B80D5B}"/>
                  </a:ext>
                </a:extLst>
              </p:cNvPr>
              <p:cNvPicPr/>
              <p:nvPr/>
            </p:nvPicPr>
            <p:blipFill>
              <a:blip r:embed="rId9"/>
              <a:stretch>
                <a:fillRect/>
              </a:stretch>
            </p:blipFill>
            <p:spPr>
              <a:xfrm>
                <a:off x="3686926" y="2719108"/>
                <a:ext cx="3828600" cy="246744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95" name="墨迹 94">
                <a:extLst>
                  <a:ext uri="{FF2B5EF4-FFF2-40B4-BE49-F238E27FC236}">
                    <a16:creationId xmlns:a16="http://schemas.microsoft.com/office/drawing/2014/main" id="{42F9E56A-FBA2-44B8-90EB-E48C3251247B}"/>
                  </a:ext>
                </a:extLst>
              </p14:cNvPr>
              <p14:cNvContentPartPr/>
              <p14:nvPr/>
            </p14:nvContentPartPr>
            <p14:xfrm>
              <a:off x="6892726" y="4086028"/>
              <a:ext cx="4299480" cy="1049040"/>
            </p14:xfrm>
          </p:contentPart>
        </mc:Choice>
        <mc:Fallback>
          <p:pic>
            <p:nvPicPr>
              <p:cNvPr id="95" name="墨迹 94">
                <a:extLst>
                  <a:ext uri="{FF2B5EF4-FFF2-40B4-BE49-F238E27FC236}">
                    <a16:creationId xmlns:a16="http://schemas.microsoft.com/office/drawing/2014/main" id="{42F9E56A-FBA2-44B8-90EB-E48C3251247B}"/>
                  </a:ext>
                </a:extLst>
              </p:cNvPr>
              <p:cNvPicPr/>
              <p:nvPr/>
            </p:nvPicPr>
            <p:blipFill>
              <a:blip r:embed="rId11"/>
              <a:stretch>
                <a:fillRect/>
              </a:stretch>
            </p:blipFill>
            <p:spPr>
              <a:xfrm>
                <a:off x="6864286" y="4057588"/>
                <a:ext cx="4356360" cy="110592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110" name="墨迹 109">
                <a:extLst>
                  <a:ext uri="{FF2B5EF4-FFF2-40B4-BE49-F238E27FC236}">
                    <a16:creationId xmlns:a16="http://schemas.microsoft.com/office/drawing/2014/main" id="{1F305F40-97B0-4436-BC7E-114F840B364E}"/>
                  </a:ext>
                </a:extLst>
              </p14:cNvPr>
              <p14:cNvContentPartPr/>
              <p14:nvPr/>
            </p14:nvContentPartPr>
            <p14:xfrm>
              <a:off x="3776206" y="5271868"/>
              <a:ext cx="3077640" cy="1121040"/>
            </p14:xfrm>
          </p:contentPart>
        </mc:Choice>
        <mc:Fallback>
          <p:pic>
            <p:nvPicPr>
              <p:cNvPr id="110" name="墨迹 109">
                <a:extLst>
                  <a:ext uri="{FF2B5EF4-FFF2-40B4-BE49-F238E27FC236}">
                    <a16:creationId xmlns:a16="http://schemas.microsoft.com/office/drawing/2014/main" id="{1F305F40-97B0-4436-BC7E-114F840B364E}"/>
                  </a:ext>
                </a:extLst>
              </p:cNvPr>
              <p:cNvPicPr/>
              <p:nvPr/>
            </p:nvPicPr>
            <p:blipFill>
              <a:blip r:embed="rId13"/>
              <a:stretch>
                <a:fillRect/>
              </a:stretch>
            </p:blipFill>
            <p:spPr>
              <a:xfrm>
                <a:off x="3747766" y="5243428"/>
                <a:ext cx="3134520" cy="1177920"/>
              </a:xfrm>
              <a:prstGeom prst="rect">
                <a:avLst/>
              </a:prstGeom>
            </p:spPr>
          </p:pic>
        </mc:Fallback>
      </mc:AlternateContent>
    </p:spTree>
    <p:extLst>
      <p:ext uri="{BB962C8B-B14F-4D97-AF65-F5344CB8AC3E}">
        <p14:creationId xmlns:p14="http://schemas.microsoft.com/office/powerpoint/2010/main" val="252633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523875"/>
            <a:ext cx="9032240" cy="5632311"/>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二、</a:t>
            </a:r>
            <a:r>
              <a:rPr lang="en-US" sz="2400" dirty="0">
                <a:solidFill>
                  <a:schemeClr val="bg1"/>
                </a:solidFill>
                <a:sym typeface="+mn-ea"/>
              </a:rPr>
              <a:t>多选题</a:t>
            </a:r>
          </a:p>
          <a:p>
            <a:pPr fontAlgn="base" latinLnBrk="1"/>
            <a:r>
              <a:rPr lang="en-US" sz="2400" dirty="0">
                <a:solidFill>
                  <a:schemeClr val="bg1"/>
                </a:solidFill>
                <a:sym typeface="+mn-ea"/>
              </a:rPr>
              <a:t>1.</a:t>
            </a:r>
            <a:r>
              <a:rPr lang="zh-CN" altLang="en-US" sz="2400" dirty="0">
                <a:solidFill>
                  <a:schemeClr val="bg1"/>
                </a:solidFill>
              </a:rPr>
              <a:t>下列关于价格总水平的说法正确的有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价格总水平的变动与货币供给量的变化成正比</a:t>
            </a:r>
          </a:p>
          <a:p>
            <a:pPr fontAlgn="base" latinLnBrk="1"/>
            <a:r>
              <a:rPr lang="en-US" altLang="zh-CN" sz="2400" dirty="0">
                <a:solidFill>
                  <a:schemeClr val="bg1"/>
                </a:solidFill>
              </a:rPr>
              <a:t>B.</a:t>
            </a:r>
            <a:r>
              <a:rPr lang="zh-CN" altLang="en-US" sz="2400" dirty="0">
                <a:solidFill>
                  <a:schemeClr val="bg1"/>
                </a:solidFill>
              </a:rPr>
              <a:t>价格总水平的变动与货币流通速度的变化成正比</a:t>
            </a:r>
          </a:p>
          <a:p>
            <a:pPr fontAlgn="base" latinLnBrk="1"/>
            <a:r>
              <a:rPr lang="en-US" altLang="zh-CN" sz="2400" dirty="0">
                <a:solidFill>
                  <a:schemeClr val="bg1"/>
                </a:solidFill>
              </a:rPr>
              <a:t>C.</a:t>
            </a:r>
            <a:r>
              <a:rPr lang="zh-CN" altLang="en-US" sz="2400" dirty="0">
                <a:solidFill>
                  <a:schemeClr val="bg1"/>
                </a:solidFill>
              </a:rPr>
              <a:t>价格总水平的变动与总产出的变化成反比</a:t>
            </a:r>
          </a:p>
          <a:p>
            <a:pPr fontAlgn="base" latinLnBrk="1"/>
            <a:r>
              <a:rPr lang="en-US" altLang="zh-CN" sz="2400" dirty="0">
                <a:solidFill>
                  <a:schemeClr val="bg1"/>
                </a:solidFill>
              </a:rPr>
              <a:t>D.</a:t>
            </a:r>
            <a:r>
              <a:rPr lang="zh-CN" altLang="en-US" sz="2400" dirty="0">
                <a:solidFill>
                  <a:schemeClr val="bg1"/>
                </a:solidFill>
              </a:rPr>
              <a:t>从长期来看，总供给变动与价格总水平呈正相关</a:t>
            </a:r>
          </a:p>
          <a:p>
            <a:pPr fontAlgn="base" latinLnBrk="1"/>
            <a:r>
              <a:rPr lang="en-US" altLang="zh-CN" sz="2400" dirty="0">
                <a:solidFill>
                  <a:schemeClr val="bg1"/>
                </a:solidFill>
              </a:rPr>
              <a:t>E.</a:t>
            </a:r>
            <a:r>
              <a:rPr lang="zh-CN" altLang="en-US" sz="2400" dirty="0">
                <a:solidFill>
                  <a:schemeClr val="bg1"/>
                </a:solidFill>
              </a:rPr>
              <a:t>如果总需求增长快于总供给的增长，价格总水平就有可能上升</a:t>
            </a:r>
          </a:p>
          <a:p>
            <a:pPr fontAlgn="base" latinLnBrk="1"/>
            <a:endParaRPr lang="en-US" sz="2400" dirty="0">
              <a:solidFill>
                <a:schemeClr val="bg1"/>
              </a:solidFill>
              <a:sym typeface="+mn-ea"/>
            </a:endParaRPr>
          </a:p>
          <a:p>
            <a:pPr fontAlgn="base" latinLnBrk="1"/>
            <a:r>
              <a:rPr lang="en-US" sz="2400" dirty="0">
                <a:solidFill>
                  <a:schemeClr val="bg1"/>
                </a:solidFill>
                <a:sym typeface="+mn-ea"/>
              </a:rPr>
              <a:t>2.</a:t>
            </a:r>
            <a:r>
              <a:rPr lang="zh-CN" altLang="en-US" sz="2400" dirty="0">
                <a:solidFill>
                  <a:schemeClr val="bg1"/>
                </a:solidFill>
              </a:rPr>
              <a:t>价格总水平变动的间接效应包括</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对实际工资的影响</a:t>
            </a:r>
          </a:p>
          <a:p>
            <a:pPr fontAlgn="base" latinLnBrk="1"/>
            <a:r>
              <a:rPr lang="en-US" altLang="zh-CN" sz="2400" dirty="0">
                <a:solidFill>
                  <a:schemeClr val="bg1"/>
                </a:solidFill>
              </a:rPr>
              <a:t>B.</a:t>
            </a:r>
            <a:r>
              <a:rPr lang="zh-CN" altLang="en-US" sz="2400" dirty="0">
                <a:solidFill>
                  <a:schemeClr val="bg1"/>
                </a:solidFill>
              </a:rPr>
              <a:t>对企业生产经营决策的影响</a:t>
            </a:r>
          </a:p>
          <a:p>
            <a:pPr fontAlgn="base" latinLnBrk="1"/>
            <a:r>
              <a:rPr lang="en-US" altLang="zh-CN" sz="2400" dirty="0">
                <a:solidFill>
                  <a:schemeClr val="bg1"/>
                </a:solidFill>
              </a:rPr>
              <a:t>C.</a:t>
            </a:r>
            <a:r>
              <a:rPr lang="zh-CN" altLang="en-US" sz="2400" dirty="0">
                <a:solidFill>
                  <a:schemeClr val="bg1"/>
                </a:solidFill>
              </a:rPr>
              <a:t>对汇率变动的影响</a:t>
            </a:r>
          </a:p>
          <a:p>
            <a:pPr fontAlgn="base" latinLnBrk="1"/>
            <a:r>
              <a:rPr lang="en-US" altLang="zh-CN" sz="2400" dirty="0">
                <a:solidFill>
                  <a:schemeClr val="bg1"/>
                </a:solidFill>
              </a:rPr>
              <a:t>D.</a:t>
            </a:r>
            <a:r>
              <a:rPr lang="zh-CN" altLang="en-US" sz="2400" dirty="0">
                <a:solidFill>
                  <a:schemeClr val="bg1"/>
                </a:solidFill>
              </a:rPr>
              <a:t>对收入分配结构的影响</a:t>
            </a:r>
          </a:p>
          <a:p>
            <a:pPr fontAlgn="base" latinLnBrk="1"/>
            <a:r>
              <a:rPr lang="en-US" altLang="zh-CN" sz="2400" dirty="0">
                <a:solidFill>
                  <a:schemeClr val="bg1"/>
                </a:solidFill>
              </a:rPr>
              <a:t>E.</a:t>
            </a:r>
            <a:r>
              <a:rPr lang="zh-CN" altLang="en-US" sz="2400" dirty="0">
                <a:solidFill>
                  <a:schemeClr val="bg1"/>
                </a:solidFill>
              </a:rPr>
              <a:t>对经济增长的影响</a:t>
            </a:r>
          </a:p>
          <a:p>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39800"/>
            <a:ext cx="7788910" cy="3416320"/>
          </a:xfrm>
          <a:prstGeom prst="rect">
            <a:avLst/>
          </a:prstGeom>
          <a:noFill/>
        </p:spPr>
        <p:txBody>
          <a:bodyPr wrap="square" rtlCol="0" anchor="t">
            <a:spAutoFit/>
          </a:bodyPr>
          <a:lstStyle/>
          <a:p>
            <a:pPr fontAlgn="base" latinLnBrk="1"/>
            <a:r>
              <a:rPr lang="en-US" sz="2400" dirty="0">
                <a:solidFill>
                  <a:schemeClr val="bg1"/>
                </a:solidFill>
                <a:sym typeface="+mn-ea"/>
              </a:rPr>
              <a:t>3.</a:t>
            </a:r>
            <a:r>
              <a:rPr lang="zh-CN" altLang="en-US" sz="2400" dirty="0">
                <a:solidFill>
                  <a:schemeClr val="bg1"/>
                </a:solidFill>
              </a:rPr>
              <a:t> 以下情况中，属于自愿性失业的有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某地区经济贫困，总需求不足导致失业</a:t>
            </a:r>
          </a:p>
          <a:p>
            <a:pPr fontAlgn="base" latinLnBrk="1"/>
            <a:r>
              <a:rPr lang="en-US" altLang="zh-CN" sz="2400" dirty="0">
                <a:solidFill>
                  <a:schemeClr val="bg1"/>
                </a:solidFill>
              </a:rPr>
              <a:t>B.</a:t>
            </a:r>
            <a:r>
              <a:rPr lang="zh-CN" altLang="en-US" sz="2400" dirty="0">
                <a:solidFill>
                  <a:schemeClr val="bg1"/>
                </a:solidFill>
              </a:rPr>
              <a:t>某国家发生经济危机导致大量失业</a:t>
            </a:r>
          </a:p>
          <a:p>
            <a:pPr fontAlgn="base" latinLnBrk="1"/>
            <a:r>
              <a:rPr lang="en-US" altLang="zh-CN" sz="2400" dirty="0">
                <a:solidFill>
                  <a:schemeClr val="bg1"/>
                </a:solidFill>
              </a:rPr>
              <a:t>C.</a:t>
            </a:r>
            <a:r>
              <a:rPr lang="zh-CN" altLang="en-US" sz="2400" dirty="0">
                <a:solidFill>
                  <a:schemeClr val="bg1"/>
                </a:solidFill>
              </a:rPr>
              <a:t>总需求萎缩造成的失业</a:t>
            </a:r>
          </a:p>
          <a:p>
            <a:pPr fontAlgn="base" latinLnBrk="1"/>
            <a:r>
              <a:rPr lang="en-US" altLang="zh-CN" sz="2400" dirty="0">
                <a:solidFill>
                  <a:schemeClr val="bg1"/>
                </a:solidFill>
              </a:rPr>
              <a:t>D.</a:t>
            </a:r>
            <a:r>
              <a:rPr lang="zh-CN" altLang="en-US" sz="2400" dirty="0">
                <a:solidFill>
                  <a:schemeClr val="bg1"/>
                </a:solidFill>
              </a:rPr>
              <a:t>某人从一个工作转换到另外一个工作的过程中出现失业</a:t>
            </a:r>
          </a:p>
          <a:p>
            <a:pPr fontAlgn="base" latinLnBrk="1"/>
            <a:r>
              <a:rPr lang="en-US" altLang="zh-CN" sz="2400" dirty="0">
                <a:solidFill>
                  <a:schemeClr val="bg1"/>
                </a:solidFill>
              </a:rPr>
              <a:t>E.</a:t>
            </a:r>
            <a:r>
              <a:rPr lang="zh-CN" altLang="en-US" sz="2400" dirty="0">
                <a:solidFill>
                  <a:schemeClr val="bg1"/>
                </a:solidFill>
              </a:rPr>
              <a:t>产业结构调整使得原有劳动者不具备新产业所要求的技术而失业，但新产业的劳动需求却得不到满足</a:t>
            </a:r>
          </a:p>
          <a:p>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3046988"/>
          </a:xfrm>
          <a:prstGeom prst="rect">
            <a:avLst/>
          </a:prstGeom>
          <a:noFill/>
        </p:spPr>
        <p:txBody>
          <a:bodyPr wrap="square" rtlCol="0" anchor="t">
            <a:spAutoFit/>
          </a:bodyPr>
          <a:lstStyle/>
          <a:p>
            <a:pPr fontAlgn="base" latinLnBrk="1"/>
            <a:r>
              <a:rPr lang="en-US" sz="2400" dirty="0">
                <a:solidFill>
                  <a:schemeClr val="bg1"/>
                </a:solidFill>
                <a:sym typeface="+mn-ea"/>
              </a:rPr>
              <a:t>4.</a:t>
            </a:r>
            <a:r>
              <a:rPr lang="zh-CN" altLang="en-US" sz="2400" dirty="0">
                <a:solidFill>
                  <a:schemeClr val="bg1"/>
                </a:solidFill>
              </a:rPr>
              <a:t>二元结构理论把一个国家和地区的经济分为两个部门，即</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生活资料生产部门</a:t>
            </a:r>
          </a:p>
          <a:p>
            <a:pPr fontAlgn="base" latinLnBrk="1"/>
            <a:r>
              <a:rPr lang="en-US" altLang="zh-CN" sz="2400" dirty="0">
                <a:solidFill>
                  <a:schemeClr val="bg1"/>
                </a:solidFill>
              </a:rPr>
              <a:t>B.</a:t>
            </a:r>
            <a:r>
              <a:rPr lang="zh-CN" altLang="en-US" sz="2400" dirty="0">
                <a:solidFill>
                  <a:schemeClr val="bg1"/>
                </a:solidFill>
              </a:rPr>
              <a:t>基础产业部门、</a:t>
            </a:r>
          </a:p>
          <a:p>
            <a:pPr fontAlgn="base" latinLnBrk="1"/>
            <a:r>
              <a:rPr lang="en-US" altLang="zh-CN" sz="2400" dirty="0">
                <a:solidFill>
                  <a:schemeClr val="bg1"/>
                </a:solidFill>
              </a:rPr>
              <a:t>C.</a:t>
            </a:r>
            <a:r>
              <a:rPr lang="zh-CN" altLang="en-US" sz="2400" dirty="0">
                <a:solidFill>
                  <a:schemeClr val="bg1"/>
                </a:solidFill>
              </a:rPr>
              <a:t>现代的城市工业部门</a:t>
            </a:r>
          </a:p>
          <a:p>
            <a:pPr fontAlgn="base" latinLnBrk="1"/>
            <a:r>
              <a:rPr lang="en-US" altLang="zh-CN" sz="2400" dirty="0">
                <a:solidFill>
                  <a:schemeClr val="bg1"/>
                </a:solidFill>
              </a:rPr>
              <a:t>D.</a:t>
            </a:r>
            <a:r>
              <a:rPr lang="zh-CN" altLang="en-US" sz="2400" dirty="0">
                <a:solidFill>
                  <a:schemeClr val="bg1"/>
                </a:solidFill>
              </a:rPr>
              <a:t>传统的农村农业部门</a:t>
            </a:r>
          </a:p>
          <a:p>
            <a:pPr fontAlgn="base" latinLnBrk="1"/>
            <a:r>
              <a:rPr lang="en-US" altLang="zh-CN" sz="2400" dirty="0">
                <a:solidFill>
                  <a:schemeClr val="bg1"/>
                </a:solidFill>
              </a:rPr>
              <a:t>E.</a:t>
            </a:r>
            <a:r>
              <a:rPr lang="zh-CN" altLang="en-US" sz="2400" dirty="0">
                <a:solidFill>
                  <a:schemeClr val="bg1"/>
                </a:solidFill>
              </a:rPr>
              <a:t>制造加工业部门</a:t>
            </a:r>
          </a:p>
          <a:p>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3046988"/>
          </a:xfrm>
          <a:prstGeom prst="rect">
            <a:avLst/>
          </a:prstGeom>
          <a:noFill/>
        </p:spPr>
        <p:txBody>
          <a:bodyPr wrap="square" rtlCol="0" anchor="t">
            <a:spAutoFit/>
          </a:bodyPr>
          <a:lstStyle/>
          <a:p>
            <a:pPr fontAlgn="base" latinLnBrk="1"/>
            <a:r>
              <a:rPr lang="en-US" sz="2400" dirty="0">
                <a:solidFill>
                  <a:schemeClr val="bg1"/>
                </a:solidFill>
                <a:sym typeface="+mn-ea"/>
              </a:rPr>
              <a:t>5.</a:t>
            </a:r>
            <a:r>
              <a:rPr lang="zh-CN" altLang="en-US" sz="2400" dirty="0">
                <a:solidFill>
                  <a:schemeClr val="bg1"/>
                </a:solidFill>
              </a:rPr>
              <a:t>随着国际贸易理论的演变，当前主要的国际贸易理论有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绝对优势理论</a:t>
            </a:r>
          </a:p>
          <a:p>
            <a:pPr fontAlgn="base" latinLnBrk="1"/>
            <a:r>
              <a:rPr lang="en-US" altLang="zh-CN" sz="2400" dirty="0">
                <a:solidFill>
                  <a:schemeClr val="bg1"/>
                </a:solidFill>
              </a:rPr>
              <a:t>B.</a:t>
            </a:r>
            <a:r>
              <a:rPr lang="zh-CN" altLang="en-US" sz="2400" dirty="0">
                <a:solidFill>
                  <a:schemeClr val="bg1"/>
                </a:solidFill>
              </a:rPr>
              <a:t>比较优势理论</a:t>
            </a:r>
          </a:p>
          <a:p>
            <a:pPr fontAlgn="base" latinLnBrk="1"/>
            <a:r>
              <a:rPr lang="en-US" altLang="zh-CN" sz="2400" dirty="0">
                <a:solidFill>
                  <a:schemeClr val="bg1"/>
                </a:solidFill>
              </a:rPr>
              <a:t>C.</a:t>
            </a:r>
            <a:r>
              <a:rPr lang="zh-CN" altLang="en-US" sz="2400" dirty="0">
                <a:solidFill>
                  <a:schemeClr val="bg1"/>
                </a:solidFill>
              </a:rPr>
              <a:t>要素禀赋理论</a:t>
            </a:r>
          </a:p>
          <a:p>
            <a:pPr fontAlgn="base" latinLnBrk="1"/>
            <a:r>
              <a:rPr lang="en-US" altLang="zh-CN" sz="2400" dirty="0">
                <a:solidFill>
                  <a:schemeClr val="bg1"/>
                </a:solidFill>
              </a:rPr>
              <a:t>D.</a:t>
            </a:r>
            <a:r>
              <a:rPr lang="zh-CN" altLang="en-US" sz="2400" dirty="0">
                <a:solidFill>
                  <a:schemeClr val="bg1"/>
                </a:solidFill>
              </a:rPr>
              <a:t>规模经济贸易理论</a:t>
            </a:r>
          </a:p>
          <a:p>
            <a:pPr fontAlgn="base" latinLnBrk="1"/>
            <a:r>
              <a:rPr lang="en-US" altLang="zh-CN" sz="2400" dirty="0">
                <a:solidFill>
                  <a:schemeClr val="bg1"/>
                </a:solidFill>
              </a:rPr>
              <a:t>E.</a:t>
            </a:r>
            <a:r>
              <a:rPr lang="zh-CN" altLang="en-US" sz="2400" dirty="0">
                <a:solidFill>
                  <a:schemeClr val="bg1"/>
                </a:solidFill>
              </a:rPr>
              <a:t>外贸依存理论</a:t>
            </a:r>
          </a:p>
          <a:p>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3046988"/>
          </a:xfrm>
          <a:prstGeom prst="rect">
            <a:avLst/>
          </a:prstGeom>
          <a:noFill/>
        </p:spPr>
        <p:txBody>
          <a:bodyPr wrap="square" rtlCol="0" anchor="t">
            <a:spAutoFit/>
          </a:bodyPr>
          <a:lstStyle/>
          <a:p>
            <a:pPr fontAlgn="base" latinLnBrk="1"/>
            <a:r>
              <a:rPr lang="en-US" sz="2400" dirty="0">
                <a:solidFill>
                  <a:schemeClr val="bg1"/>
                </a:solidFill>
                <a:sym typeface="+mn-ea"/>
              </a:rPr>
              <a:t>6.</a:t>
            </a:r>
            <a:r>
              <a:rPr lang="zh-CN" altLang="en-US" sz="2400" dirty="0">
                <a:solidFill>
                  <a:schemeClr val="bg1"/>
                </a:solidFill>
              </a:rPr>
              <a:t>影响一国出口贸易的主要因素有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自然资源的丰裕程度</a:t>
            </a:r>
          </a:p>
          <a:p>
            <a:pPr fontAlgn="base" latinLnBrk="1"/>
            <a:r>
              <a:rPr lang="en-US" altLang="zh-CN" sz="2400" dirty="0">
                <a:solidFill>
                  <a:schemeClr val="bg1"/>
                </a:solidFill>
              </a:rPr>
              <a:t>B.</a:t>
            </a:r>
            <a:r>
              <a:rPr lang="zh-CN" altLang="en-US" sz="2400" dirty="0">
                <a:solidFill>
                  <a:schemeClr val="bg1"/>
                </a:solidFill>
              </a:rPr>
              <a:t>生产能力和技术水平的高低</a:t>
            </a:r>
          </a:p>
          <a:p>
            <a:pPr fontAlgn="base" latinLnBrk="1"/>
            <a:r>
              <a:rPr lang="en-US" altLang="zh-CN" sz="2400" dirty="0">
                <a:solidFill>
                  <a:schemeClr val="bg1"/>
                </a:solidFill>
              </a:rPr>
              <a:t>C.</a:t>
            </a:r>
            <a:r>
              <a:rPr lang="zh-CN" altLang="en-US" sz="2400" dirty="0">
                <a:solidFill>
                  <a:schemeClr val="bg1"/>
                </a:solidFill>
              </a:rPr>
              <a:t>汇率水平的高低</a:t>
            </a:r>
          </a:p>
          <a:p>
            <a:pPr fontAlgn="base" latinLnBrk="1"/>
            <a:r>
              <a:rPr lang="en-US" altLang="zh-CN" sz="2400" dirty="0">
                <a:solidFill>
                  <a:schemeClr val="bg1"/>
                </a:solidFill>
              </a:rPr>
              <a:t>D.</a:t>
            </a:r>
            <a:r>
              <a:rPr lang="zh-CN" altLang="en-US" sz="2400" dirty="0">
                <a:solidFill>
                  <a:schemeClr val="bg1"/>
                </a:solidFill>
              </a:rPr>
              <a:t>国际市场商品的供给情况</a:t>
            </a:r>
          </a:p>
          <a:p>
            <a:pPr fontAlgn="base" latinLnBrk="1"/>
            <a:r>
              <a:rPr lang="en-US" altLang="zh-CN" sz="2400" dirty="0">
                <a:solidFill>
                  <a:schemeClr val="bg1"/>
                </a:solidFill>
              </a:rPr>
              <a:t>E.</a:t>
            </a:r>
            <a:r>
              <a:rPr lang="zh-CN" altLang="en-US" sz="2400" dirty="0">
                <a:solidFill>
                  <a:schemeClr val="bg1"/>
                </a:solidFill>
              </a:rPr>
              <a:t>国际市场需求水平和需求结构变动</a:t>
            </a:r>
          </a:p>
          <a:p>
            <a:endParaRPr lang="en-US" sz="2400" dirty="0">
              <a:solidFill>
                <a:schemeClr val="bg1"/>
              </a:solidFill>
              <a:sym typeface="+mn-ea"/>
            </a:endParaRP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2677656"/>
          </a:xfrm>
          <a:prstGeom prst="rect">
            <a:avLst/>
          </a:prstGeom>
          <a:noFill/>
        </p:spPr>
        <p:txBody>
          <a:bodyPr wrap="square" rtlCol="0" anchor="t">
            <a:spAutoFit/>
          </a:bodyPr>
          <a:lstStyle/>
          <a:p>
            <a:pPr fontAlgn="base" latinLnBrk="1"/>
            <a:r>
              <a:rPr lang="en-US" sz="2400" dirty="0">
                <a:solidFill>
                  <a:schemeClr val="bg1"/>
                </a:solidFill>
                <a:sym typeface="+mn-ea"/>
              </a:rPr>
              <a:t>7.</a:t>
            </a:r>
            <a:r>
              <a:rPr lang="zh-CN" altLang="en-US" sz="2400" dirty="0">
                <a:solidFill>
                  <a:schemeClr val="bg1"/>
                </a:solidFill>
              </a:rPr>
              <a:t>政府对国际贸易进行干预的手段包括</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财务核算</a:t>
            </a:r>
          </a:p>
          <a:p>
            <a:pPr fontAlgn="base" latinLnBrk="1"/>
            <a:r>
              <a:rPr lang="en-US" altLang="zh-CN" sz="2400" dirty="0">
                <a:solidFill>
                  <a:schemeClr val="bg1"/>
                </a:solidFill>
              </a:rPr>
              <a:t>B.</a:t>
            </a:r>
            <a:r>
              <a:rPr lang="zh-CN" altLang="en-US" sz="2400" dirty="0">
                <a:solidFill>
                  <a:schemeClr val="bg1"/>
                </a:solidFill>
              </a:rPr>
              <a:t>关税壁垒</a:t>
            </a:r>
          </a:p>
          <a:p>
            <a:pPr fontAlgn="base" latinLnBrk="1"/>
            <a:r>
              <a:rPr lang="en-US" altLang="zh-CN" sz="2400" dirty="0">
                <a:solidFill>
                  <a:schemeClr val="bg1"/>
                </a:solidFill>
              </a:rPr>
              <a:t>C.</a:t>
            </a:r>
            <a:r>
              <a:rPr lang="zh-CN" altLang="en-US" sz="2400" dirty="0">
                <a:solidFill>
                  <a:schemeClr val="bg1"/>
                </a:solidFill>
              </a:rPr>
              <a:t>非关税壁垒</a:t>
            </a:r>
          </a:p>
          <a:p>
            <a:pPr fontAlgn="base" latinLnBrk="1"/>
            <a:r>
              <a:rPr lang="en-US" altLang="zh-CN" sz="2400" dirty="0">
                <a:solidFill>
                  <a:schemeClr val="bg1"/>
                </a:solidFill>
              </a:rPr>
              <a:t>D.</a:t>
            </a:r>
            <a:r>
              <a:rPr lang="zh-CN" altLang="en-US" sz="2400" dirty="0">
                <a:solidFill>
                  <a:schemeClr val="bg1"/>
                </a:solidFill>
              </a:rPr>
              <a:t>出口退税</a:t>
            </a:r>
          </a:p>
          <a:p>
            <a:pPr fontAlgn="base" latinLnBrk="1"/>
            <a:r>
              <a:rPr lang="en-US" altLang="zh-CN" sz="2400" dirty="0">
                <a:solidFill>
                  <a:schemeClr val="bg1"/>
                </a:solidFill>
              </a:rPr>
              <a:t>E.</a:t>
            </a:r>
            <a:r>
              <a:rPr lang="zh-CN" altLang="en-US" sz="2400" dirty="0">
                <a:solidFill>
                  <a:schemeClr val="bg1"/>
                </a:solidFill>
              </a:rPr>
              <a:t>出口补贴</a:t>
            </a:r>
          </a:p>
          <a:p>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26576" y="942453"/>
            <a:ext cx="7788910" cy="3416320"/>
          </a:xfrm>
          <a:prstGeom prst="rect">
            <a:avLst/>
          </a:prstGeom>
          <a:noFill/>
        </p:spPr>
        <p:txBody>
          <a:bodyPr wrap="square" rtlCol="0" anchor="t">
            <a:spAutoFit/>
          </a:bodyPr>
          <a:lstStyle/>
          <a:p>
            <a:pPr fontAlgn="base" latinLnBrk="1"/>
            <a:r>
              <a:rPr lang="en-US" altLang="zh-CN" sz="2400" dirty="0">
                <a:solidFill>
                  <a:schemeClr val="bg1"/>
                </a:solidFill>
              </a:rPr>
              <a:t>8.</a:t>
            </a:r>
            <a:r>
              <a:rPr lang="zh-CN" altLang="en-US" dirty="0"/>
              <a:t> </a:t>
            </a:r>
            <a:r>
              <a:rPr lang="zh-CN" altLang="en-US" sz="2400" dirty="0">
                <a:solidFill>
                  <a:schemeClr val="bg1"/>
                </a:solidFill>
              </a:rPr>
              <a:t>下列各项中属于非关税壁垒措施的有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某国政府提高制成品的进口关税税率，限制进口</a:t>
            </a:r>
          </a:p>
          <a:p>
            <a:pPr fontAlgn="base" latinLnBrk="1"/>
            <a:r>
              <a:rPr lang="en-US" altLang="zh-CN" sz="2400" dirty="0">
                <a:solidFill>
                  <a:schemeClr val="bg1"/>
                </a:solidFill>
              </a:rPr>
              <a:t>B.</a:t>
            </a:r>
            <a:r>
              <a:rPr lang="zh-CN" altLang="en-US" sz="2400" dirty="0">
                <a:solidFill>
                  <a:schemeClr val="bg1"/>
                </a:solidFill>
              </a:rPr>
              <a:t>某进口国政府对电子产品设定较高的技术</a:t>
            </a:r>
          </a:p>
          <a:p>
            <a:pPr fontAlgn="base" latinLnBrk="1"/>
            <a:r>
              <a:rPr lang="en-US" altLang="zh-CN" sz="2400" dirty="0">
                <a:solidFill>
                  <a:schemeClr val="bg1"/>
                </a:solidFill>
              </a:rPr>
              <a:t>C.</a:t>
            </a:r>
            <a:r>
              <a:rPr lang="zh-CN" altLang="en-US" sz="2400" dirty="0">
                <a:solidFill>
                  <a:schemeClr val="bg1"/>
                </a:solidFill>
              </a:rPr>
              <a:t>某国政府给予国内的供应商优先获得政府公共采购订单</a:t>
            </a:r>
          </a:p>
          <a:p>
            <a:pPr fontAlgn="base" latinLnBrk="1"/>
            <a:r>
              <a:rPr lang="en-US" altLang="zh-CN" sz="2400" dirty="0">
                <a:solidFill>
                  <a:schemeClr val="bg1"/>
                </a:solidFill>
              </a:rPr>
              <a:t>D.</a:t>
            </a:r>
            <a:r>
              <a:rPr lang="zh-CN" altLang="en-US" sz="2400" dirty="0">
                <a:solidFill>
                  <a:schemeClr val="bg1"/>
                </a:solidFill>
              </a:rPr>
              <a:t>某国对进口的化妆品采取卫生检疫，限制国外化妆品的进口</a:t>
            </a:r>
          </a:p>
          <a:p>
            <a:pPr fontAlgn="base" latinLnBrk="1"/>
            <a:r>
              <a:rPr lang="en-US" altLang="zh-CN" sz="2400" dirty="0">
                <a:solidFill>
                  <a:schemeClr val="bg1"/>
                </a:solidFill>
              </a:rPr>
              <a:t>E.</a:t>
            </a:r>
            <a:r>
              <a:rPr lang="zh-CN" altLang="en-US" sz="2400" dirty="0">
                <a:solidFill>
                  <a:schemeClr val="bg1"/>
                </a:solidFill>
              </a:rPr>
              <a:t>某进口国和出口国谈判自愿限制某些商品在一定时间内的出口数量</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a:t>第一部分  经济学基础复习</a:t>
            </a:r>
          </a:p>
        </p:txBody>
      </p:sp>
      <p:sp>
        <p:nvSpPr>
          <p:cNvPr id="7" name="文本框 6"/>
          <p:cNvSpPr txBox="1"/>
          <p:nvPr/>
        </p:nvSpPr>
        <p:spPr>
          <a:xfrm>
            <a:off x="846455" y="1396365"/>
            <a:ext cx="8541385" cy="830997"/>
          </a:xfrm>
          <a:prstGeom prst="rect">
            <a:avLst/>
          </a:prstGeom>
          <a:noFill/>
        </p:spPr>
        <p:txBody>
          <a:bodyPr wrap="square" rtlCol="0" anchor="t">
            <a:spAutoFit/>
          </a:bodyPr>
          <a:lstStyle/>
          <a:p>
            <a:r>
              <a:rPr lang="zh-CN" altLang="en-US" sz="2400" dirty="0">
                <a:solidFill>
                  <a:schemeClr val="bg1"/>
                </a:solidFill>
                <a:sym typeface="+mn-ea"/>
              </a:rPr>
              <a:t>  第九章  价格总水平和就业、失业</a:t>
            </a:r>
            <a:endParaRPr lang="en-US" altLang="zh-CN" sz="2400" dirty="0">
              <a:solidFill>
                <a:schemeClr val="bg1"/>
              </a:solidFill>
              <a:sym typeface="+mn-ea"/>
            </a:endParaRPr>
          </a:p>
          <a:p>
            <a:r>
              <a:rPr lang="zh-CN" altLang="en-US" sz="2400" dirty="0">
                <a:solidFill>
                  <a:schemeClr val="bg1"/>
                </a:solidFill>
                <a:sym typeface="+mn-ea"/>
              </a:rPr>
              <a:t>  </a:t>
            </a:r>
            <a:endParaRPr lang="en-US" altLang="zh-CN" sz="2400" dirty="0">
              <a:solidFill>
                <a:schemeClr val="bg1"/>
              </a:solidFill>
              <a:sym typeface="+mn-ea"/>
            </a:endParaRPr>
          </a:p>
        </p:txBody>
      </p:sp>
      <p:pic>
        <p:nvPicPr>
          <p:cNvPr id="9" name="图片 8">
            <a:extLst>
              <a:ext uri="{FF2B5EF4-FFF2-40B4-BE49-F238E27FC236}">
                <a16:creationId xmlns:a16="http://schemas.microsoft.com/office/drawing/2014/main" id="{95558EC7-0346-449E-BB6E-FE41E31CC824}"/>
              </a:ext>
            </a:extLst>
          </p:cNvPr>
          <p:cNvPicPr>
            <a:picLocks noChangeAspect="1"/>
          </p:cNvPicPr>
          <p:nvPr/>
        </p:nvPicPr>
        <p:blipFill>
          <a:blip r:embed="rId4"/>
          <a:stretch>
            <a:fillRect/>
          </a:stretch>
        </p:blipFill>
        <p:spPr>
          <a:xfrm>
            <a:off x="731837" y="1918334"/>
            <a:ext cx="10920091" cy="4415821"/>
          </a:xfrm>
          <a:prstGeom prst="rect">
            <a:avLst/>
          </a:prstGeom>
        </p:spPr>
      </p:pic>
    </p:spTree>
    <p:extLst>
      <p:ext uri="{BB962C8B-B14F-4D97-AF65-F5344CB8AC3E}">
        <p14:creationId xmlns:p14="http://schemas.microsoft.com/office/powerpoint/2010/main" val="29533347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2677656"/>
          </a:xfrm>
          <a:prstGeom prst="rect">
            <a:avLst/>
          </a:prstGeom>
          <a:noFill/>
        </p:spPr>
        <p:txBody>
          <a:bodyPr wrap="square" rtlCol="0" anchor="t">
            <a:spAutoFit/>
          </a:bodyPr>
          <a:lstStyle/>
          <a:p>
            <a:pPr fontAlgn="base" latinLnBrk="1"/>
            <a:r>
              <a:rPr lang="en-US" sz="2400" dirty="0">
                <a:solidFill>
                  <a:schemeClr val="bg1"/>
                </a:solidFill>
                <a:sym typeface="+mn-ea"/>
              </a:rPr>
              <a:t>9.</a:t>
            </a:r>
            <a:r>
              <a:rPr lang="zh-CN" altLang="en-US" sz="2400" dirty="0">
                <a:solidFill>
                  <a:schemeClr val="bg1"/>
                </a:solidFill>
              </a:rPr>
              <a:t>下列关于倾销的说法正确的有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倾销对出口国本身不会产生不利影响</a:t>
            </a:r>
          </a:p>
          <a:p>
            <a:pPr fontAlgn="base" latinLnBrk="1"/>
            <a:r>
              <a:rPr lang="en-US" altLang="zh-CN" sz="2400" dirty="0">
                <a:solidFill>
                  <a:schemeClr val="bg1"/>
                </a:solidFill>
              </a:rPr>
              <a:t>B.</a:t>
            </a:r>
            <a:r>
              <a:rPr lang="zh-CN" altLang="en-US" sz="2400" dirty="0">
                <a:solidFill>
                  <a:schemeClr val="bg1"/>
                </a:solidFill>
              </a:rPr>
              <a:t>倾销会阻碍进口国相关产业发展</a:t>
            </a:r>
          </a:p>
          <a:p>
            <a:pPr fontAlgn="base" latinLnBrk="1"/>
            <a:r>
              <a:rPr lang="en-US" altLang="zh-CN" sz="2400" dirty="0">
                <a:solidFill>
                  <a:schemeClr val="bg1"/>
                </a:solidFill>
              </a:rPr>
              <a:t>C.</a:t>
            </a:r>
            <a:r>
              <a:rPr lang="zh-CN" altLang="en-US" sz="2400" dirty="0">
                <a:solidFill>
                  <a:schemeClr val="bg1"/>
                </a:solidFill>
              </a:rPr>
              <a:t>倾销对第三国没有影响</a:t>
            </a:r>
          </a:p>
          <a:p>
            <a:pPr fontAlgn="base" latinLnBrk="1"/>
            <a:r>
              <a:rPr lang="en-US" altLang="zh-CN" sz="2400" dirty="0">
                <a:solidFill>
                  <a:schemeClr val="bg1"/>
                </a:solidFill>
              </a:rPr>
              <a:t>D.</a:t>
            </a:r>
            <a:r>
              <a:rPr lang="zh-CN" altLang="en-US" sz="2400" dirty="0">
                <a:solidFill>
                  <a:schemeClr val="bg1"/>
                </a:solidFill>
              </a:rPr>
              <a:t>倾销会扰乱出口国市场秩序</a:t>
            </a:r>
          </a:p>
          <a:p>
            <a:pPr fontAlgn="base" latinLnBrk="1"/>
            <a:r>
              <a:rPr lang="en-US" altLang="zh-CN" sz="2400" dirty="0">
                <a:solidFill>
                  <a:schemeClr val="bg1"/>
                </a:solidFill>
              </a:rPr>
              <a:t>E.</a:t>
            </a:r>
            <a:r>
              <a:rPr lang="zh-CN" altLang="en-US" sz="2400" dirty="0">
                <a:solidFill>
                  <a:schemeClr val="bg1"/>
                </a:solidFill>
              </a:rPr>
              <a:t>倾销会使第三国在进口国的市场份额减少</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3046988"/>
          </a:xfrm>
          <a:prstGeom prst="rect">
            <a:avLst/>
          </a:prstGeom>
          <a:noFill/>
        </p:spPr>
        <p:txBody>
          <a:bodyPr wrap="square" rtlCol="0" anchor="t">
            <a:spAutoFit/>
          </a:bodyPr>
          <a:lstStyle/>
          <a:p>
            <a:pPr fontAlgn="base" latinLnBrk="1"/>
            <a:r>
              <a:rPr lang="en-US" sz="2400" dirty="0">
                <a:solidFill>
                  <a:schemeClr val="bg1"/>
                </a:solidFill>
                <a:sym typeface="+mn-ea"/>
              </a:rPr>
              <a:t>10.</a:t>
            </a:r>
            <a:r>
              <a:rPr lang="zh-CN" altLang="en-US" sz="2400" dirty="0">
                <a:solidFill>
                  <a:schemeClr val="bg1"/>
                </a:solidFill>
              </a:rPr>
              <a:t>关于反倾销税，下列说法正确的有</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反倾销税是在正常海关税费之外，进口国主管机关对确认倾销产品征收的一种附加税</a:t>
            </a:r>
          </a:p>
          <a:p>
            <a:pPr fontAlgn="base" latinLnBrk="1"/>
            <a:r>
              <a:rPr lang="en-US" altLang="zh-CN" sz="2400" dirty="0">
                <a:solidFill>
                  <a:schemeClr val="bg1"/>
                </a:solidFill>
              </a:rPr>
              <a:t>B.</a:t>
            </a:r>
            <a:r>
              <a:rPr lang="zh-CN" altLang="en-US" sz="2400" dirty="0">
                <a:solidFill>
                  <a:schemeClr val="bg1"/>
                </a:solidFill>
              </a:rPr>
              <a:t>反倾销税的税额不得超过所裁定的倾销幅度</a:t>
            </a:r>
          </a:p>
          <a:p>
            <a:pPr fontAlgn="base" latinLnBrk="1"/>
            <a:r>
              <a:rPr lang="en-US" altLang="zh-CN" sz="2400" dirty="0">
                <a:solidFill>
                  <a:schemeClr val="bg1"/>
                </a:solidFill>
              </a:rPr>
              <a:t>C.</a:t>
            </a:r>
            <a:r>
              <a:rPr lang="zh-CN" altLang="en-US" sz="2400" dirty="0">
                <a:solidFill>
                  <a:schemeClr val="bg1"/>
                </a:solidFill>
              </a:rPr>
              <a:t>反倾销税的纳税义务人是倾销产品的出口商</a:t>
            </a:r>
          </a:p>
          <a:p>
            <a:pPr fontAlgn="base" latinLnBrk="1"/>
            <a:r>
              <a:rPr lang="en-US" altLang="zh-CN" sz="2400" dirty="0">
                <a:solidFill>
                  <a:schemeClr val="bg1"/>
                </a:solidFill>
              </a:rPr>
              <a:t>D.</a:t>
            </a:r>
            <a:r>
              <a:rPr lang="zh-CN" altLang="en-US" sz="2400" dirty="0">
                <a:solidFill>
                  <a:schemeClr val="bg1"/>
                </a:solidFill>
              </a:rPr>
              <a:t>反倾销税的纳税义务人是倾销产品的进口商</a:t>
            </a:r>
          </a:p>
          <a:p>
            <a:pPr fontAlgn="base" latinLnBrk="1"/>
            <a:r>
              <a:rPr lang="en-US" altLang="zh-CN" sz="2400" dirty="0">
                <a:solidFill>
                  <a:schemeClr val="bg1"/>
                </a:solidFill>
              </a:rPr>
              <a:t>E.</a:t>
            </a:r>
            <a:r>
              <a:rPr lang="zh-CN" altLang="en-US" sz="2400" dirty="0">
                <a:solidFill>
                  <a:schemeClr val="bg1"/>
                </a:solidFill>
              </a:rPr>
              <a:t>进口商不得直接或间接替出口商承担反倾销税</a:t>
            </a:r>
          </a:p>
          <a:p>
            <a:pPr algn="l">
              <a:buClrTx/>
              <a:buSzTx/>
              <a:buFontTx/>
            </a:pPr>
            <a:endParaRPr lang="en-US" sz="2400" dirty="0">
              <a:solidFill>
                <a:schemeClr val="bg1"/>
              </a:solidFill>
              <a:sym typeface="+mn-ea"/>
            </a:endParaRPr>
          </a:p>
        </p:txBody>
      </p:sp>
    </p:spTree>
    <p:extLst>
      <p:ext uri="{BB962C8B-B14F-4D97-AF65-F5344CB8AC3E}">
        <p14:creationId xmlns:p14="http://schemas.microsoft.com/office/powerpoint/2010/main" val="34427008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8" name="图片 7">
            <a:extLst>
              <a:ext uri="{FF2B5EF4-FFF2-40B4-BE49-F238E27FC236}">
                <a16:creationId xmlns:a16="http://schemas.microsoft.com/office/drawing/2014/main" id="{4740F888-8508-441C-BE14-762EC03F5733}"/>
              </a:ext>
            </a:extLst>
          </p:cNvPr>
          <p:cNvPicPr>
            <a:picLocks noChangeAspect="1"/>
          </p:cNvPicPr>
          <p:nvPr/>
        </p:nvPicPr>
        <p:blipFill>
          <a:blip r:embed="rId4"/>
          <a:stretch>
            <a:fillRect/>
          </a:stretch>
        </p:blipFill>
        <p:spPr>
          <a:xfrm>
            <a:off x="691363" y="1136733"/>
            <a:ext cx="10650827" cy="4757625"/>
          </a:xfrm>
          <a:prstGeom prst="rect">
            <a:avLst/>
          </a:prstGeom>
        </p:spPr>
      </p:pic>
    </p:spTree>
    <p:extLst>
      <p:ext uri="{BB962C8B-B14F-4D97-AF65-F5344CB8AC3E}">
        <p14:creationId xmlns:p14="http://schemas.microsoft.com/office/powerpoint/2010/main" val="39884611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46455" y="1396365"/>
            <a:ext cx="8541385" cy="830997"/>
          </a:xfrm>
          <a:prstGeom prst="rect">
            <a:avLst/>
          </a:prstGeom>
          <a:noFill/>
        </p:spPr>
        <p:txBody>
          <a:bodyPr wrap="square" rtlCol="0" anchor="t">
            <a:spAutoFit/>
          </a:bodyPr>
          <a:lstStyle/>
          <a:p>
            <a:r>
              <a:rPr lang="zh-CN" altLang="en-US" sz="2400" dirty="0">
                <a:solidFill>
                  <a:schemeClr val="bg1"/>
                </a:solidFill>
                <a:sym typeface="+mn-ea"/>
              </a:rPr>
              <a:t>第十章   国际贸易理论</a:t>
            </a:r>
            <a:endParaRPr lang="en-US" altLang="zh-CN" sz="2400" dirty="0">
              <a:solidFill>
                <a:schemeClr val="bg1"/>
              </a:solidFill>
              <a:sym typeface="+mn-ea"/>
            </a:endParaRPr>
          </a:p>
          <a:p>
            <a:endParaRPr lang="en-US" altLang="zh-CN" sz="2400" dirty="0">
              <a:solidFill>
                <a:schemeClr val="bg1"/>
              </a:solidFill>
              <a:sym typeface="+mn-ea"/>
            </a:endParaRPr>
          </a:p>
        </p:txBody>
      </p:sp>
      <p:pic>
        <p:nvPicPr>
          <p:cNvPr id="8" name="图片 7">
            <a:extLst>
              <a:ext uri="{FF2B5EF4-FFF2-40B4-BE49-F238E27FC236}">
                <a16:creationId xmlns:a16="http://schemas.microsoft.com/office/drawing/2014/main" id="{C49E7F6D-9C45-4FCF-BA56-82AA4642BBC9}"/>
              </a:ext>
            </a:extLst>
          </p:cNvPr>
          <p:cNvPicPr>
            <a:picLocks noChangeAspect="1"/>
          </p:cNvPicPr>
          <p:nvPr/>
        </p:nvPicPr>
        <p:blipFill>
          <a:blip r:embed="rId4"/>
          <a:stretch>
            <a:fillRect/>
          </a:stretch>
        </p:blipFill>
        <p:spPr>
          <a:xfrm>
            <a:off x="786476" y="2227363"/>
            <a:ext cx="10619048" cy="4106794"/>
          </a:xfrm>
          <a:prstGeom prst="rect">
            <a:avLst/>
          </a:prstGeom>
        </p:spPr>
      </p:pic>
    </p:spTree>
    <p:extLst>
      <p:ext uri="{BB962C8B-B14F-4D97-AF65-F5344CB8AC3E}">
        <p14:creationId xmlns:p14="http://schemas.microsoft.com/office/powerpoint/2010/main" val="38051853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46455" y="1396365"/>
            <a:ext cx="8541385" cy="5632311"/>
          </a:xfrm>
          <a:prstGeom prst="rect">
            <a:avLst/>
          </a:prstGeom>
          <a:noFill/>
        </p:spPr>
        <p:txBody>
          <a:bodyPr wrap="square" rtlCol="0" anchor="t">
            <a:spAutoFit/>
          </a:bodyPr>
          <a:lstStyle/>
          <a:p>
            <a:r>
              <a:rPr lang="zh-CN" altLang="en-US" sz="2400" dirty="0">
                <a:solidFill>
                  <a:schemeClr val="bg1"/>
                </a:solidFill>
                <a:sym typeface="+mn-ea"/>
              </a:rPr>
              <a:t>一、单选题</a:t>
            </a:r>
          </a:p>
          <a:p>
            <a:pPr fontAlgn="base" latinLnBrk="1"/>
            <a:r>
              <a:rPr lang="en-US" altLang="zh-CN" sz="2400" dirty="0">
                <a:solidFill>
                  <a:schemeClr val="bg1"/>
                </a:solidFill>
              </a:rPr>
              <a:t>1.</a:t>
            </a:r>
            <a:r>
              <a:rPr lang="zh-CN" altLang="en-US" sz="2400" dirty="0">
                <a:solidFill>
                  <a:schemeClr val="bg1"/>
                </a:solidFill>
              </a:rPr>
              <a:t> 我国目前用于衡量价格总水平变动的基本指标是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居民消费价格指数</a:t>
            </a:r>
          </a:p>
          <a:p>
            <a:pPr fontAlgn="base" latinLnBrk="1"/>
            <a:r>
              <a:rPr lang="en-US" altLang="zh-CN" sz="2400" dirty="0">
                <a:solidFill>
                  <a:schemeClr val="bg1"/>
                </a:solidFill>
              </a:rPr>
              <a:t>B.</a:t>
            </a:r>
            <a:r>
              <a:rPr lang="zh-CN" altLang="en-US" sz="2400" dirty="0">
                <a:solidFill>
                  <a:schemeClr val="bg1"/>
                </a:solidFill>
              </a:rPr>
              <a:t>固定资产投资价格指数</a:t>
            </a:r>
          </a:p>
          <a:p>
            <a:pPr fontAlgn="base" latinLnBrk="1"/>
            <a:r>
              <a:rPr lang="en-US" altLang="zh-CN" sz="2400" dirty="0">
                <a:solidFill>
                  <a:schemeClr val="bg1"/>
                </a:solidFill>
              </a:rPr>
              <a:t>C</a:t>
            </a:r>
            <a:r>
              <a:rPr lang="zh-CN" altLang="en-US" sz="2400" dirty="0">
                <a:solidFill>
                  <a:schemeClr val="bg1"/>
                </a:solidFill>
              </a:rPr>
              <a:t>工业品出厂价格指数</a:t>
            </a:r>
          </a:p>
          <a:p>
            <a:pPr fontAlgn="base" latinLnBrk="1"/>
            <a:r>
              <a:rPr lang="en-US" altLang="zh-CN" sz="2400" dirty="0">
                <a:solidFill>
                  <a:schemeClr val="bg1"/>
                </a:solidFill>
              </a:rPr>
              <a:t>D.</a:t>
            </a:r>
            <a:r>
              <a:rPr lang="zh-CN" altLang="en-US" sz="2400" dirty="0">
                <a:solidFill>
                  <a:schemeClr val="bg1"/>
                </a:solidFill>
              </a:rPr>
              <a:t>企业间交易价格指数</a:t>
            </a:r>
            <a:endParaRPr lang="en-US" altLang="zh-CN" sz="2400" dirty="0">
              <a:solidFill>
                <a:schemeClr val="bg1"/>
              </a:solidFill>
            </a:endParaRPr>
          </a:p>
          <a:p>
            <a:pPr fontAlgn="base" latinLnBrk="1"/>
            <a:endParaRPr lang="zh-CN" altLang="en-US" sz="2400" dirty="0">
              <a:solidFill>
                <a:schemeClr val="bg1"/>
              </a:solidFill>
            </a:endParaRPr>
          </a:p>
          <a:p>
            <a:pPr fontAlgn="base" latinLnBrk="1"/>
            <a:r>
              <a:rPr lang="en-US" altLang="zh-CN" sz="2400" dirty="0">
                <a:solidFill>
                  <a:schemeClr val="bg1"/>
                </a:solidFill>
                <a:sym typeface="+mn-ea"/>
              </a:rPr>
              <a:t>2.</a:t>
            </a:r>
            <a:r>
              <a:rPr lang="zh-CN" altLang="en-US" sz="2400" dirty="0">
                <a:solidFill>
                  <a:schemeClr val="bg1"/>
                </a:solidFill>
              </a:rPr>
              <a:t>如果以</a:t>
            </a:r>
            <a:r>
              <a:rPr lang="en-US" altLang="zh-CN" sz="2400" dirty="0">
                <a:solidFill>
                  <a:schemeClr val="bg1"/>
                </a:solidFill>
              </a:rPr>
              <a:t>π</a:t>
            </a:r>
            <a:r>
              <a:rPr lang="zh-CN" altLang="en-US" sz="2400" dirty="0">
                <a:solidFill>
                  <a:schemeClr val="bg1"/>
                </a:solidFill>
              </a:rPr>
              <a:t>代表价格总水平的变动率，</a:t>
            </a:r>
            <a:r>
              <a:rPr lang="en-US" altLang="zh-CN" sz="2400" dirty="0">
                <a:solidFill>
                  <a:schemeClr val="bg1"/>
                </a:solidFill>
              </a:rPr>
              <a:t>m</a:t>
            </a:r>
            <a:r>
              <a:rPr lang="zh-CN" altLang="en-US" sz="2400" dirty="0">
                <a:solidFill>
                  <a:schemeClr val="bg1"/>
                </a:solidFill>
              </a:rPr>
              <a:t>代表货币供给量的变动率，</a:t>
            </a:r>
            <a:r>
              <a:rPr lang="en-US" altLang="zh-CN" sz="2400" dirty="0">
                <a:solidFill>
                  <a:schemeClr val="bg1"/>
                </a:solidFill>
              </a:rPr>
              <a:t>v</a:t>
            </a:r>
            <a:r>
              <a:rPr lang="zh-CN" altLang="en-US" sz="2400" dirty="0">
                <a:solidFill>
                  <a:schemeClr val="bg1"/>
                </a:solidFill>
              </a:rPr>
              <a:t>代表货币流通速度的变动率，</a:t>
            </a:r>
            <a:r>
              <a:rPr lang="en-US" altLang="zh-CN" sz="2400" dirty="0">
                <a:solidFill>
                  <a:schemeClr val="bg1"/>
                </a:solidFill>
              </a:rPr>
              <a:t>y</a:t>
            </a:r>
            <a:r>
              <a:rPr lang="zh-CN" altLang="en-US" sz="2400" dirty="0">
                <a:solidFill>
                  <a:schemeClr val="bg1"/>
                </a:solidFill>
              </a:rPr>
              <a:t>代表国内生产总值的变动率，那么价格总水平的决定方程是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A.π=</a:t>
            </a:r>
            <a:r>
              <a:rPr lang="en-US" altLang="zh-CN" sz="2400" dirty="0" err="1">
                <a:solidFill>
                  <a:schemeClr val="bg1"/>
                </a:solidFill>
              </a:rPr>
              <a:t>m+v-y</a:t>
            </a:r>
            <a:endParaRPr lang="en-US" altLang="zh-CN" sz="2400" dirty="0">
              <a:solidFill>
                <a:schemeClr val="bg1"/>
              </a:solidFill>
            </a:endParaRPr>
          </a:p>
          <a:p>
            <a:pPr fontAlgn="base" latinLnBrk="1"/>
            <a:r>
              <a:rPr lang="en-US" altLang="zh-CN" sz="2400" dirty="0">
                <a:solidFill>
                  <a:schemeClr val="bg1"/>
                </a:solidFill>
              </a:rPr>
              <a:t>B.π=</a:t>
            </a:r>
            <a:r>
              <a:rPr lang="en-US" altLang="zh-CN" sz="2400" dirty="0" err="1">
                <a:solidFill>
                  <a:schemeClr val="bg1"/>
                </a:solidFill>
              </a:rPr>
              <a:t>m+v</a:t>
            </a:r>
            <a:endParaRPr lang="en-US" altLang="zh-CN" sz="2400" dirty="0">
              <a:solidFill>
                <a:schemeClr val="bg1"/>
              </a:solidFill>
            </a:endParaRPr>
          </a:p>
          <a:p>
            <a:pPr fontAlgn="base" latinLnBrk="1"/>
            <a:r>
              <a:rPr lang="en-US" altLang="zh-CN" sz="2400" dirty="0">
                <a:solidFill>
                  <a:schemeClr val="bg1"/>
                </a:solidFill>
              </a:rPr>
              <a:t>C.π=m-y</a:t>
            </a:r>
          </a:p>
          <a:p>
            <a:pPr fontAlgn="base" latinLnBrk="1"/>
            <a:r>
              <a:rPr lang="en-US" altLang="zh-CN" sz="2400" dirty="0">
                <a:solidFill>
                  <a:schemeClr val="bg1"/>
                </a:solidFill>
              </a:rPr>
              <a:t>D.π=v-y</a:t>
            </a:r>
          </a:p>
          <a:p>
            <a:endParaRPr lang="en-US" altLang="zh-CN" sz="2400" dirty="0">
              <a:solidFill>
                <a:schemeClr val="bg1"/>
              </a:solidFill>
              <a:sym typeface="+mn-ea"/>
            </a:endParaRPr>
          </a:p>
        </p:txBody>
      </p:sp>
    </p:spTree>
    <p:extLst>
      <p:ext uri="{BB962C8B-B14F-4D97-AF65-F5344CB8AC3E}">
        <p14:creationId xmlns:p14="http://schemas.microsoft.com/office/powerpoint/2010/main" val="41830931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5262979"/>
          </a:xfrm>
          <a:prstGeom prst="rect">
            <a:avLst/>
          </a:prstGeom>
          <a:noFill/>
        </p:spPr>
        <p:txBody>
          <a:bodyPr wrap="square" rtlCol="0" anchor="t">
            <a:spAutoFit/>
          </a:bodyPr>
          <a:lstStyle/>
          <a:p>
            <a:pPr fontAlgn="base" latinLnBrk="1"/>
            <a:r>
              <a:rPr lang="en-US" altLang="zh-CN" sz="2400" dirty="0">
                <a:solidFill>
                  <a:schemeClr val="bg1"/>
                </a:solidFill>
              </a:rPr>
              <a:t>3.</a:t>
            </a:r>
            <a:r>
              <a:rPr lang="zh-CN" altLang="en-US" sz="2400" dirty="0">
                <a:solidFill>
                  <a:schemeClr val="bg1"/>
                </a:solidFill>
              </a:rPr>
              <a:t>决定价格总水平的因素中，与价格总水平变动成反比的是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总产出</a:t>
            </a:r>
          </a:p>
          <a:p>
            <a:pPr fontAlgn="base" latinLnBrk="1"/>
            <a:r>
              <a:rPr lang="en-US" altLang="zh-CN" sz="2400" dirty="0">
                <a:solidFill>
                  <a:schemeClr val="bg1"/>
                </a:solidFill>
              </a:rPr>
              <a:t>B.</a:t>
            </a:r>
            <a:r>
              <a:rPr lang="zh-CN" altLang="en-US" sz="2400" dirty="0">
                <a:solidFill>
                  <a:schemeClr val="bg1"/>
                </a:solidFill>
              </a:rPr>
              <a:t>货币供给量</a:t>
            </a:r>
          </a:p>
          <a:p>
            <a:pPr fontAlgn="base" latinLnBrk="1"/>
            <a:r>
              <a:rPr lang="en-US" altLang="zh-CN" sz="2400" dirty="0">
                <a:solidFill>
                  <a:schemeClr val="bg1"/>
                </a:solidFill>
              </a:rPr>
              <a:t>C.</a:t>
            </a:r>
            <a:r>
              <a:rPr lang="zh-CN" altLang="en-US" sz="2400" dirty="0">
                <a:solidFill>
                  <a:schemeClr val="bg1"/>
                </a:solidFill>
              </a:rPr>
              <a:t>货币流通速度</a:t>
            </a:r>
          </a:p>
          <a:p>
            <a:pPr fontAlgn="base" latinLnBrk="1"/>
            <a:r>
              <a:rPr lang="en-US" altLang="zh-CN" sz="2400" dirty="0">
                <a:solidFill>
                  <a:schemeClr val="bg1"/>
                </a:solidFill>
              </a:rPr>
              <a:t>D.</a:t>
            </a:r>
            <a:r>
              <a:rPr lang="zh-CN" altLang="en-US" sz="2400" dirty="0">
                <a:solidFill>
                  <a:schemeClr val="bg1"/>
                </a:solidFill>
              </a:rPr>
              <a:t>总供给与总需求</a:t>
            </a:r>
            <a:endParaRPr lang="en-US" altLang="zh-CN" sz="2400" dirty="0">
              <a:solidFill>
                <a:schemeClr val="bg1"/>
              </a:solidFill>
            </a:endParaRPr>
          </a:p>
          <a:p>
            <a:pPr fontAlgn="base" latinLnBrk="1"/>
            <a:endParaRPr lang="zh-CN" altLang="en-US" sz="2400" dirty="0">
              <a:solidFill>
                <a:schemeClr val="bg1"/>
              </a:solidFill>
            </a:endParaRPr>
          </a:p>
          <a:p>
            <a:pPr fontAlgn="base" latinLnBrk="1"/>
            <a:r>
              <a:rPr lang="en-US" altLang="zh-CN" sz="2400" dirty="0">
                <a:solidFill>
                  <a:schemeClr val="bg1"/>
                </a:solidFill>
              </a:rPr>
              <a:t>4.</a:t>
            </a:r>
            <a:r>
              <a:rPr lang="zh-CN" altLang="en-US" sz="2400" dirty="0">
                <a:solidFill>
                  <a:schemeClr val="bg1"/>
                </a:solidFill>
              </a:rPr>
              <a:t>实际利率、名义利率与价格总水平变动率三者之间的关系是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实际利率</a:t>
            </a:r>
            <a:r>
              <a:rPr lang="en-US" altLang="zh-CN" sz="2400" dirty="0">
                <a:solidFill>
                  <a:schemeClr val="bg1"/>
                </a:solidFill>
              </a:rPr>
              <a:t>=</a:t>
            </a:r>
            <a:r>
              <a:rPr lang="zh-CN" altLang="en-US" sz="2400" dirty="0">
                <a:solidFill>
                  <a:schemeClr val="bg1"/>
                </a:solidFill>
              </a:rPr>
              <a:t>名义利率</a:t>
            </a:r>
            <a:r>
              <a:rPr lang="en-US" altLang="zh-CN" sz="2400" dirty="0">
                <a:solidFill>
                  <a:schemeClr val="bg1"/>
                </a:solidFill>
              </a:rPr>
              <a:t>+</a:t>
            </a:r>
            <a:r>
              <a:rPr lang="zh-CN" altLang="en-US" sz="2400" dirty="0">
                <a:solidFill>
                  <a:schemeClr val="bg1"/>
                </a:solidFill>
              </a:rPr>
              <a:t>价格总水平变动率</a:t>
            </a:r>
          </a:p>
          <a:p>
            <a:pPr fontAlgn="base" latinLnBrk="1"/>
            <a:r>
              <a:rPr lang="en-US" altLang="zh-CN" sz="2400" dirty="0">
                <a:solidFill>
                  <a:schemeClr val="bg1"/>
                </a:solidFill>
              </a:rPr>
              <a:t>B.</a:t>
            </a:r>
            <a:r>
              <a:rPr lang="zh-CN" altLang="en-US" sz="2400" dirty="0">
                <a:solidFill>
                  <a:schemeClr val="bg1"/>
                </a:solidFill>
              </a:rPr>
              <a:t>价格总水平变动率</a:t>
            </a:r>
            <a:r>
              <a:rPr lang="en-US" altLang="zh-CN" sz="2400" dirty="0">
                <a:solidFill>
                  <a:schemeClr val="bg1"/>
                </a:solidFill>
              </a:rPr>
              <a:t>=</a:t>
            </a:r>
            <a:r>
              <a:rPr lang="zh-CN" altLang="en-US" sz="2400" dirty="0">
                <a:solidFill>
                  <a:schemeClr val="bg1"/>
                </a:solidFill>
              </a:rPr>
              <a:t>名义利率</a:t>
            </a:r>
            <a:r>
              <a:rPr lang="en-US" altLang="zh-CN" sz="2400" dirty="0">
                <a:solidFill>
                  <a:schemeClr val="bg1"/>
                </a:solidFill>
              </a:rPr>
              <a:t>+</a:t>
            </a:r>
            <a:r>
              <a:rPr lang="zh-CN" altLang="en-US" sz="2400" dirty="0">
                <a:solidFill>
                  <a:schemeClr val="bg1"/>
                </a:solidFill>
              </a:rPr>
              <a:t>实际利率</a:t>
            </a:r>
          </a:p>
          <a:p>
            <a:pPr fontAlgn="base" latinLnBrk="1"/>
            <a:r>
              <a:rPr lang="en-US" altLang="zh-CN" sz="2400" dirty="0">
                <a:solidFill>
                  <a:schemeClr val="bg1"/>
                </a:solidFill>
              </a:rPr>
              <a:t>C.</a:t>
            </a:r>
            <a:r>
              <a:rPr lang="zh-CN" altLang="en-US" sz="2400" dirty="0">
                <a:solidFill>
                  <a:schemeClr val="bg1"/>
                </a:solidFill>
              </a:rPr>
              <a:t>实际利率</a:t>
            </a:r>
            <a:r>
              <a:rPr lang="en-US" altLang="zh-CN" sz="2400" dirty="0">
                <a:solidFill>
                  <a:schemeClr val="bg1"/>
                </a:solidFill>
              </a:rPr>
              <a:t>=</a:t>
            </a:r>
            <a:r>
              <a:rPr lang="zh-CN" altLang="en-US" sz="2400" dirty="0">
                <a:solidFill>
                  <a:schemeClr val="bg1"/>
                </a:solidFill>
              </a:rPr>
              <a:t>名义利率</a:t>
            </a:r>
            <a:r>
              <a:rPr lang="en-US" altLang="zh-CN" sz="2400" dirty="0">
                <a:solidFill>
                  <a:schemeClr val="bg1"/>
                </a:solidFill>
              </a:rPr>
              <a:t>-</a:t>
            </a:r>
            <a:r>
              <a:rPr lang="zh-CN" altLang="en-US" sz="2400" dirty="0">
                <a:solidFill>
                  <a:schemeClr val="bg1"/>
                </a:solidFill>
              </a:rPr>
              <a:t>价格总水平变动率</a:t>
            </a:r>
          </a:p>
          <a:p>
            <a:pPr fontAlgn="base" latinLnBrk="1"/>
            <a:r>
              <a:rPr lang="en-US" altLang="zh-CN" sz="2400" dirty="0">
                <a:solidFill>
                  <a:schemeClr val="bg1"/>
                </a:solidFill>
              </a:rPr>
              <a:t>D.</a:t>
            </a:r>
            <a:r>
              <a:rPr lang="zh-CN" altLang="en-US" sz="2400" dirty="0">
                <a:solidFill>
                  <a:schemeClr val="bg1"/>
                </a:solidFill>
              </a:rPr>
              <a:t>名义利率</a:t>
            </a:r>
            <a:r>
              <a:rPr lang="en-US" altLang="zh-CN" sz="2400" dirty="0">
                <a:solidFill>
                  <a:schemeClr val="bg1"/>
                </a:solidFill>
              </a:rPr>
              <a:t>=</a:t>
            </a:r>
            <a:r>
              <a:rPr lang="zh-CN" altLang="en-US" sz="2400" dirty="0">
                <a:solidFill>
                  <a:schemeClr val="bg1"/>
                </a:solidFill>
              </a:rPr>
              <a:t>实际利率</a:t>
            </a:r>
            <a:r>
              <a:rPr lang="en-US" altLang="zh-CN" sz="2400" dirty="0">
                <a:solidFill>
                  <a:schemeClr val="bg1"/>
                </a:solidFill>
              </a:rPr>
              <a:t>-</a:t>
            </a:r>
            <a:r>
              <a:rPr lang="zh-CN" altLang="en-US" sz="2400" dirty="0">
                <a:solidFill>
                  <a:schemeClr val="bg1"/>
                </a:solidFill>
              </a:rPr>
              <a:t>价格总水平变动率</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893647"/>
          </a:xfrm>
          <a:prstGeom prst="rect">
            <a:avLst/>
          </a:prstGeom>
          <a:noFill/>
        </p:spPr>
        <p:txBody>
          <a:bodyPr wrap="square" rtlCol="0" anchor="t">
            <a:spAutoFit/>
          </a:bodyPr>
          <a:lstStyle/>
          <a:p>
            <a:pPr fontAlgn="base" latinLnBrk="1"/>
            <a:r>
              <a:rPr lang="en-US" altLang="zh-CN" sz="2400" dirty="0">
                <a:solidFill>
                  <a:schemeClr val="bg1"/>
                </a:solidFill>
              </a:rPr>
              <a:t>5.</a:t>
            </a:r>
            <a:r>
              <a:rPr lang="zh-CN" altLang="en-US" sz="2400" dirty="0">
                <a:solidFill>
                  <a:schemeClr val="bg1"/>
                </a:solidFill>
              </a:rPr>
              <a:t>工资可以分为名义工资和实际工资是因为</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价格总水平的波动</a:t>
            </a:r>
          </a:p>
          <a:p>
            <a:pPr fontAlgn="base" latinLnBrk="1"/>
            <a:r>
              <a:rPr lang="en-US" altLang="zh-CN" sz="2400" dirty="0">
                <a:solidFill>
                  <a:schemeClr val="bg1"/>
                </a:solidFill>
              </a:rPr>
              <a:t>B.</a:t>
            </a:r>
            <a:r>
              <a:rPr lang="zh-CN" altLang="en-US" sz="2400" dirty="0">
                <a:solidFill>
                  <a:schemeClr val="bg1"/>
                </a:solidFill>
              </a:rPr>
              <a:t>工资组成的不同</a:t>
            </a:r>
          </a:p>
          <a:p>
            <a:pPr fontAlgn="base" latinLnBrk="1"/>
            <a:r>
              <a:rPr lang="en-US" altLang="zh-CN" sz="2400" dirty="0">
                <a:solidFill>
                  <a:schemeClr val="bg1"/>
                </a:solidFill>
              </a:rPr>
              <a:t>C.</a:t>
            </a:r>
            <a:r>
              <a:rPr lang="zh-CN" altLang="en-US" sz="2400" dirty="0">
                <a:solidFill>
                  <a:schemeClr val="bg1"/>
                </a:solidFill>
              </a:rPr>
              <a:t>对经济的影响不同</a:t>
            </a:r>
          </a:p>
          <a:p>
            <a:pPr fontAlgn="base" latinLnBrk="1"/>
            <a:r>
              <a:rPr lang="en-US" altLang="zh-CN" sz="2400" dirty="0">
                <a:solidFill>
                  <a:schemeClr val="bg1"/>
                </a:solidFill>
              </a:rPr>
              <a:t>D.</a:t>
            </a:r>
            <a:r>
              <a:rPr lang="zh-CN" altLang="en-US" sz="2400" dirty="0">
                <a:solidFill>
                  <a:schemeClr val="bg1"/>
                </a:solidFill>
              </a:rPr>
              <a:t>劳动生产率不同</a:t>
            </a:r>
            <a:endParaRPr lang="en-US" altLang="zh-CN" sz="2400" dirty="0">
              <a:solidFill>
                <a:schemeClr val="bg1"/>
              </a:solidFill>
            </a:endParaRPr>
          </a:p>
          <a:p>
            <a:pPr fontAlgn="base" latinLnBrk="1"/>
            <a:endParaRPr lang="zh-CN" altLang="en-US" sz="2400" dirty="0">
              <a:solidFill>
                <a:schemeClr val="bg1"/>
              </a:solidFill>
            </a:endParaRPr>
          </a:p>
          <a:p>
            <a:pPr fontAlgn="base" latinLnBrk="1"/>
            <a:r>
              <a:rPr lang="en-US" altLang="zh-CN" sz="2400" dirty="0">
                <a:solidFill>
                  <a:schemeClr val="bg1"/>
                </a:solidFill>
              </a:rPr>
              <a:t>6.</a:t>
            </a:r>
            <a:r>
              <a:rPr lang="zh-CN" altLang="en-US" sz="2400" dirty="0">
                <a:solidFill>
                  <a:schemeClr val="bg1"/>
                </a:solidFill>
              </a:rPr>
              <a:t>以下对我国就业与失业的说法中，错误的是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我国只计算城镇地区的失业率</a:t>
            </a:r>
          </a:p>
          <a:p>
            <a:pPr fontAlgn="base" latinLnBrk="1"/>
            <a:r>
              <a:rPr lang="en-US" altLang="zh-CN" sz="2400" dirty="0">
                <a:solidFill>
                  <a:schemeClr val="bg1"/>
                </a:solidFill>
              </a:rPr>
              <a:t>B.</a:t>
            </a:r>
            <a:r>
              <a:rPr lang="zh-CN" altLang="en-US" sz="2400" dirty="0">
                <a:solidFill>
                  <a:schemeClr val="bg1"/>
                </a:solidFill>
              </a:rPr>
              <a:t>在计算城镇失业率时，主要以是否具有城镇户口为标准</a:t>
            </a:r>
          </a:p>
          <a:p>
            <a:pPr fontAlgn="base" latinLnBrk="1"/>
            <a:r>
              <a:rPr lang="en-US" altLang="zh-CN" sz="2400" dirty="0">
                <a:solidFill>
                  <a:schemeClr val="bg1"/>
                </a:solidFill>
              </a:rPr>
              <a:t>C.</a:t>
            </a:r>
            <a:r>
              <a:rPr lang="zh-CN" altLang="en-US" sz="2400" dirty="0">
                <a:solidFill>
                  <a:schemeClr val="bg1"/>
                </a:solidFill>
              </a:rPr>
              <a:t>我国的就业人口是指在</a:t>
            </a:r>
            <a:r>
              <a:rPr lang="en-US" altLang="zh-CN" sz="2400" dirty="0">
                <a:solidFill>
                  <a:schemeClr val="bg1"/>
                </a:solidFill>
              </a:rPr>
              <a:t>16</a:t>
            </a:r>
            <a:r>
              <a:rPr lang="zh-CN" altLang="en-US" sz="2400" dirty="0">
                <a:solidFill>
                  <a:schemeClr val="bg1"/>
                </a:solidFill>
              </a:rPr>
              <a:t>周岁以上，从事一定社会劳动并取得劳动报酬或经营收入的人员</a:t>
            </a:r>
          </a:p>
          <a:p>
            <a:pPr fontAlgn="base" latinLnBrk="1"/>
            <a:r>
              <a:rPr lang="en-US" altLang="zh-CN" sz="2400" dirty="0">
                <a:solidFill>
                  <a:schemeClr val="bg1"/>
                </a:solidFill>
              </a:rPr>
              <a:t>D.</a:t>
            </a:r>
            <a:r>
              <a:rPr lang="zh-CN" altLang="en-US" sz="2400" dirty="0">
                <a:solidFill>
                  <a:schemeClr val="bg1"/>
                </a:solidFill>
              </a:rPr>
              <a:t>就业率</a:t>
            </a:r>
            <a:r>
              <a:rPr lang="en-US" altLang="zh-CN" sz="2400" dirty="0">
                <a:solidFill>
                  <a:schemeClr val="bg1"/>
                </a:solidFill>
              </a:rPr>
              <a:t>=(</a:t>
            </a:r>
            <a:r>
              <a:rPr lang="zh-CN" altLang="en-US" sz="2400" dirty="0">
                <a:solidFill>
                  <a:schemeClr val="bg1"/>
                </a:solidFill>
              </a:rPr>
              <a:t>就业人口</a:t>
            </a:r>
            <a:r>
              <a:rPr lang="en-US" altLang="zh-CN" sz="2400" dirty="0">
                <a:solidFill>
                  <a:schemeClr val="bg1"/>
                </a:solidFill>
              </a:rPr>
              <a:t>/</a:t>
            </a:r>
            <a:r>
              <a:rPr lang="zh-CN" altLang="en-US" sz="2400" dirty="0">
                <a:solidFill>
                  <a:schemeClr val="bg1"/>
                </a:solidFill>
              </a:rPr>
              <a:t>民用成年人口总数</a:t>
            </a:r>
            <a:r>
              <a:rPr lang="en-US" altLang="zh-CN" sz="2400" dirty="0">
                <a:solidFill>
                  <a:schemeClr val="bg1"/>
                </a:solidFill>
              </a:rPr>
              <a:t>)×100%</a:t>
            </a:r>
          </a:p>
          <a:p>
            <a:pPr algn="l">
              <a:buClrTx/>
              <a:buSzTx/>
              <a:buFontTx/>
            </a:pP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154984"/>
          </a:xfrm>
          <a:prstGeom prst="rect">
            <a:avLst/>
          </a:prstGeom>
          <a:noFill/>
        </p:spPr>
        <p:txBody>
          <a:bodyPr wrap="square" rtlCol="0" anchor="t">
            <a:spAutoFit/>
          </a:bodyPr>
          <a:lstStyle/>
          <a:p>
            <a:pPr fontAlgn="base" latinLnBrk="1"/>
            <a:r>
              <a:rPr lang="en-US" altLang="zh-CN" sz="2400" dirty="0">
                <a:solidFill>
                  <a:schemeClr val="bg1"/>
                </a:solidFill>
              </a:rPr>
              <a:t>7.</a:t>
            </a:r>
            <a:r>
              <a:rPr lang="zh-CN" altLang="en-US" sz="2400" dirty="0">
                <a:solidFill>
                  <a:schemeClr val="bg1"/>
                </a:solidFill>
              </a:rPr>
              <a:t>下列失业类型中，属于自愿失业的是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需求不足型失业</a:t>
            </a:r>
          </a:p>
          <a:p>
            <a:pPr fontAlgn="base" latinLnBrk="1"/>
            <a:r>
              <a:rPr lang="en-US" altLang="zh-CN" sz="2400" dirty="0">
                <a:solidFill>
                  <a:schemeClr val="bg1"/>
                </a:solidFill>
              </a:rPr>
              <a:t>B.</a:t>
            </a:r>
            <a:r>
              <a:rPr lang="zh-CN" altLang="en-US" sz="2400" dirty="0">
                <a:solidFill>
                  <a:schemeClr val="bg1"/>
                </a:solidFill>
              </a:rPr>
              <a:t>摩擦性失业</a:t>
            </a:r>
          </a:p>
          <a:p>
            <a:pPr fontAlgn="base" latinLnBrk="1"/>
            <a:r>
              <a:rPr lang="en-US" altLang="zh-CN" sz="2400" dirty="0">
                <a:solidFill>
                  <a:schemeClr val="bg1"/>
                </a:solidFill>
              </a:rPr>
              <a:t>C.</a:t>
            </a:r>
            <a:r>
              <a:rPr lang="zh-CN" altLang="en-US" sz="2400" dirty="0">
                <a:solidFill>
                  <a:schemeClr val="bg1"/>
                </a:solidFill>
              </a:rPr>
              <a:t>隐性失业</a:t>
            </a:r>
          </a:p>
          <a:p>
            <a:pPr fontAlgn="base" latinLnBrk="1"/>
            <a:r>
              <a:rPr lang="en-US" altLang="zh-CN" sz="2400" dirty="0">
                <a:solidFill>
                  <a:schemeClr val="bg1"/>
                </a:solidFill>
              </a:rPr>
              <a:t>D.</a:t>
            </a:r>
            <a:r>
              <a:rPr lang="zh-CN" altLang="en-US" sz="2400" dirty="0">
                <a:solidFill>
                  <a:schemeClr val="bg1"/>
                </a:solidFill>
              </a:rPr>
              <a:t>周期性失业</a:t>
            </a:r>
            <a:endParaRPr lang="en-US" altLang="zh-CN" sz="2400" dirty="0">
              <a:solidFill>
                <a:schemeClr val="bg1"/>
              </a:solidFill>
            </a:endParaRPr>
          </a:p>
          <a:p>
            <a:pPr fontAlgn="base" latinLnBrk="1"/>
            <a:endParaRPr lang="zh-CN" altLang="en-US" sz="2400" dirty="0">
              <a:solidFill>
                <a:schemeClr val="bg1"/>
              </a:solidFill>
            </a:endParaRPr>
          </a:p>
          <a:p>
            <a:pPr fontAlgn="base" latinLnBrk="1"/>
            <a:r>
              <a:rPr lang="en-US" altLang="zh-CN" sz="2400" dirty="0">
                <a:solidFill>
                  <a:schemeClr val="bg1"/>
                </a:solidFill>
              </a:rPr>
              <a:t>8.</a:t>
            </a:r>
            <a:r>
              <a:rPr lang="zh-CN" altLang="en-US" sz="2400" dirty="0">
                <a:solidFill>
                  <a:schemeClr val="bg1"/>
                </a:solidFill>
              </a:rPr>
              <a:t>由于产业结构调整所造成的失业称为</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需求不足型失业</a:t>
            </a:r>
          </a:p>
          <a:p>
            <a:pPr fontAlgn="base" latinLnBrk="1"/>
            <a:r>
              <a:rPr lang="en-US" altLang="zh-CN" sz="2400" dirty="0">
                <a:solidFill>
                  <a:schemeClr val="bg1"/>
                </a:solidFill>
              </a:rPr>
              <a:t>B.</a:t>
            </a:r>
            <a:r>
              <a:rPr lang="zh-CN" altLang="en-US" sz="2400" dirty="0">
                <a:solidFill>
                  <a:schemeClr val="bg1"/>
                </a:solidFill>
              </a:rPr>
              <a:t>摩擦性失业</a:t>
            </a:r>
          </a:p>
          <a:p>
            <a:pPr fontAlgn="base" latinLnBrk="1"/>
            <a:r>
              <a:rPr lang="en-US" altLang="zh-CN" sz="2400" dirty="0">
                <a:solidFill>
                  <a:schemeClr val="bg1"/>
                </a:solidFill>
              </a:rPr>
              <a:t>C.</a:t>
            </a:r>
            <a:r>
              <a:rPr lang="zh-CN" altLang="en-US" sz="2400" dirty="0">
                <a:solidFill>
                  <a:schemeClr val="bg1"/>
                </a:solidFill>
              </a:rPr>
              <a:t>结构性失业</a:t>
            </a:r>
          </a:p>
          <a:p>
            <a:pPr fontAlgn="base" latinLnBrk="1"/>
            <a:r>
              <a:rPr lang="en-US" altLang="zh-CN" sz="2400" dirty="0">
                <a:solidFill>
                  <a:schemeClr val="bg1"/>
                </a:solidFill>
              </a:rPr>
              <a:t>D.</a:t>
            </a:r>
            <a:r>
              <a:rPr lang="zh-CN" altLang="en-US" sz="2400" dirty="0">
                <a:solidFill>
                  <a:schemeClr val="bg1"/>
                </a:solidFill>
              </a:rPr>
              <a:t>周期性失业</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262979"/>
          </a:xfrm>
          <a:prstGeom prst="rect">
            <a:avLst/>
          </a:prstGeom>
          <a:noFill/>
        </p:spPr>
        <p:txBody>
          <a:bodyPr wrap="square" rtlCol="0" anchor="t">
            <a:spAutoFit/>
          </a:bodyPr>
          <a:lstStyle/>
          <a:p>
            <a:pPr fontAlgn="base" latinLnBrk="1"/>
            <a:r>
              <a:rPr lang="en-US" altLang="zh-CN" sz="2400" dirty="0">
                <a:solidFill>
                  <a:schemeClr val="bg1"/>
                </a:solidFill>
              </a:rPr>
              <a:t>9.</a:t>
            </a:r>
            <a:r>
              <a:rPr lang="zh-CN" altLang="en-US" sz="2400" dirty="0">
                <a:solidFill>
                  <a:schemeClr val="bg1"/>
                </a:solidFill>
              </a:rPr>
              <a:t> 绝对优势理论是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在</a:t>
            </a:r>
            <a:r>
              <a:rPr lang="en-US" altLang="zh-CN" sz="2400" dirty="0">
                <a:solidFill>
                  <a:schemeClr val="bg1"/>
                </a:solidFill>
              </a:rPr>
              <a:t>18</a:t>
            </a:r>
            <a:r>
              <a:rPr lang="zh-CN" altLang="en-US" sz="2400" dirty="0">
                <a:solidFill>
                  <a:schemeClr val="bg1"/>
                </a:solidFill>
              </a:rPr>
              <a:t>世纪提出的。</a:t>
            </a:r>
          </a:p>
          <a:p>
            <a:pPr fontAlgn="base" latinLnBrk="1"/>
            <a:r>
              <a:rPr lang="en-US" altLang="zh-CN" sz="2400" dirty="0">
                <a:solidFill>
                  <a:schemeClr val="bg1"/>
                </a:solidFill>
              </a:rPr>
              <a:t>A.</a:t>
            </a:r>
            <a:r>
              <a:rPr lang="zh-CN" altLang="en-US" sz="2400" dirty="0">
                <a:solidFill>
                  <a:schemeClr val="bg1"/>
                </a:solidFill>
              </a:rPr>
              <a:t>克鲁格曼</a:t>
            </a:r>
          </a:p>
          <a:p>
            <a:pPr fontAlgn="base" latinLnBrk="1"/>
            <a:r>
              <a:rPr lang="en-US" altLang="zh-CN" sz="2400" dirty="0">
                <a:solidFill>
                  <a:schemeClr val="bg1"/>
                </a:solidFill>
              </a:rPr>
              <a:t>B.</a:t>
            </a:r>
            <a:r>
              <a:rPr lang="zh-CN" altLang="en-US" sz="2400" dirty="0">
                <a:solidFill>
                  <a:schemeClr val="bg1"/>
                </a:solidFill>
              </a:rPr>
              <a:t>大卫</a:t>
            </a:r>
            <a:r>
              <a:rPr lang="en-US" altLang="zh-CN" sz="2400" dirty="0">
                <a:solidFill>
                  <a:schemeClr val="bg1"/>
                </a:solidFill>
              </a:rPr>
              <a:t>·</a:t>
            </a:r>
            <a:r>
              <a:rPr lang="zh-CN" altLang="en-US" sz="2400" dirty="0">
                <a:solidFill>
                  <a:schemeClr val="bg1"/>
                </a:solidFill>
              </a:rPr>
              <a:t>李嘉图</a:t>
            </a:r>
          </a:p>
          <a:p>
            <a:pPr fontAlgn="base" latinLnBrk="1"/>
            <a:r>
              <a:rPr lang="en-US" altLang="zh-CN" sz="2400" dirty="0">
                <a:solidFill>
                  <a:schemeClr val="bg1"/>
                </a:solidFill>
              </a:rPr>
              <a:t>C.</a:t>
            </a:r>
            <a:r>
              <a:rPr lang="zh-CN" altLang="en-US" sz="2400" dirty="0">
                <a:solidFill>
                  <a:schemeClr val="bg1"/>
                </a:solidFill>
              </a:rPr>
              <a:t>赫克歇尔和俄林</a:t>
            </a:r>
          </a:p>
          <a:p>
            <a:pPr fontAlgn="base" latinLnBrk="1"/>
            <a:r>
              <a:rPr lang="en-US" altLang="zh-CN" sz="2400" dirty="0">
                <a:solidFill>
                  <a:schemeClr val="bg1"/>
                </a:solidFill>
              </a:rPr>
              <a:t>D.</a:t>
            </a:r>
            <a:r>
              <a:rPr lang="zh-CN" altLang="en-US" sz="2400" dirty="0">
                <a:solidFill>
                  <a:schemeClr val="bg1"/>
                </a:solidFill>
              </a:rPr>
              <a:t>亚当</a:t>
            </a:r>
            <a:r>
              <a:rPr lang="en-US" altLang="zh-CN" sz="2400" dirty="0">
                <a:solidFill>
                  <a:schemeClr val="bg1"/>
                </a:solidFill>
              </a:rPr>
              <a:t>·</a:t>
            </a:r>
            <a:r>
              <a:rPr lang="zh-CN" altLang="en-US" sz="2400" dirty="0">
                <a:solidFill>
                  <a:schemeClr val="bg1"/>
                </a:solidFill>
              </a:rPr>
              <a:t>斯密</a:t>
            </a:r>
            <a:endParaRPr lang="en-US" altLang="zh-CN" sz="2400" dirty="0">
              <a:solidFill>
                <a:schemeClr val="bg1"/>
              </a:solidFill>
            </a:endParaRPr>
          </a:p>
          <a:p>
            <a:pPr fontAlgn="base" latinLnBrk="1"/>
            <a:endParaRPr lang="zh-CN" altLang="en-US" sz="2400" dirty="0">
              <a:solidFill>
                <a:schemeClr val="bg1"/>
              </a:solidFill>
            </a:endParaRPr>
          </a:p>
          <a:p>
            <a:pPr fontAlgn="base" latinLnBrk="1"/>
            <a:r>
              <a:rPr lang="en-US" altLang="zh-CN" sz="2400" dirty="0">
                <a:solidFill>
                  <a:schemeClr val="bg1"/>
                </a:solidFill>
              </a:rPr>
              <a:t>10.</a:t>
            </a:r>
            <a:r>
              <a:rPr lang="zh-CN" altLang="en-US" sz="2400" dirty="0">
                <a:solidFill>
                  <a:schemeClr val="bg1"/>
                </a:solidFill>
              </a:rPr>
              <a:t>只要两国之间存在生产成本上的差异，即使其中一方处于完全的劣势地位，国际贸易仍会发生，而且会使双方获得收益，该观点的理论依据是</a:t>
            </a:r>
            <a:r>
              <a:rPr lang="en-US" altLang="zh-CN" sz="2400" dirty="0">
                <a:solidFill>
                  <a:schemeClr val="bg1"/>
                </a:solidFill>
              </a:rPr>
              <a:t>(</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a:t>
            </a:r>
          </a:p>
          <a:p>
            <a:pPr fontAlgn="base" latinLnBrk="1"/>
            <a:r>
              <a:rPr lang="en-US" altLang="zh-CN" sz="2400" dirty="0">
                <a:solidFill>
                  <a:schemeClr val="bg1"/>
                </a:solidFill>
              </a:rPr>
              <a:t>A</a:t>
            </a:r>
            <a:r>
              <a:rPr lang="zh-CN" altLang="en-US" sz="2400" dirty="0">
                <a:solidFill>
                  <a:schemeClr val="bg1"/>
                </a:solidFill>
              </a:rPr>
              <a:t>绝对优势理论</a:t>
            </a:r>
          </a:p>
          <a:p>
            <a:pPr fontAlgn="base" latinLnBrk="1"/>
            <a:r>
              <a:rPr lang="en-US" altLang="zh-CN" sz="2400" dirty="0">
                <a:solidFill>
                  <a:schemeClr val="bg1"/>
                </a:solidFill>
              </a:rPr>
              <a:t>B</a:t>
            </a:r>
            <a:r>
              <a:rPr lang="zh-CN" altLang="en-US" sz="2400" dirty="0">
                <a:solidFill>
                  <a:schemeClr val="bg1"/>
                </a:solidFill>
              </a:rPr>
              <a:t>比较优势理论</a:t>
            </a:r>
          </a:p>
          <a:p>
            <a:pPr fontAlgn="base" latinLnBrk="1"/>
            <a:r>
              <a:rPr lang="en-US" altLang="zh-CN" sz="2400" dirty="0">
                <a:solidFill>
                  <a:schemeClr val="bg1"/>
                </a:solidFill>
              </a:rPr>
              <a:t>C.</a:t>
            </a:r>
            <a:r>
              <a:rPr lang="zh-CN" altLang="en-US" sz="2400" dirty="0">
                <a:solidFill>
                  <a:schemeClr val="bg1"/>
                </a:solidFill>
              </a:rPr>
              <a:t>赫克歇尔一俄林理论</a:t>
            </a:r>
          </a:p>
          <a:p>
            <a:pPr fontAlgn="base" latinLnBrk="1"/>
            <a:r>
              <a:rPr lang="en-US" altLang="zh-CN" sz="2400" dirty="0">
                <a:solidFill>
                  <a:schemeClr val="bg1"/>
                </a:solidFill>
              </a:rPr>
              <a:t>D.</a:t>
            </a:r>
            <a:r>
              <a:rPr lang="zh-CN" altLang="en-US" sz="2400" dirty="0">
                <a:solidFill>
                  <a:schemeClr val="bg1"/>
                </a:solidFill>
              </a:rPr>
              <a:t>克鲁格曼的规模经济理论</a:t>
            </a: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27958165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190</TotalTime>
  <Words>1609</Words>
  <Application>Microsoft Office PowerPoint</Application>
  <PresentationFormat>宽屏</PresentationFormat>
  <Paragraphs>194</Paragraphs>
  <Slides>21</Slides>
  <Notes>21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254</cp:revision>
  <dcterms:created xsi:type="dcterms:W3CDTF">2017-05-13T03:05:00Z</dcterms:created>
  <dcterms:modified xsi:type="dcterms:W3CDTF">2020-07-16T01:30:39Z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