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93" r:id="rId5"/>
    <p:sldId id="400" r:id="rId6"/>
    <p:sldId id="401" r:id="rId7"/>
    <p:sldId id="403" r:id="rId8"/>
    <p:sldId id="412" r:id="rId9"/>
    <p:sldId id="413" r:id="rId10"/>
    <p:sldId id="402" r:id="rId11"/>
    <p:sldId id="404" r:id="rId12"/>
    <p:sldId id="410" r:id="rId13"/>
    <p:sldId id="414" r:id="rId14"/>
    <p:sldId id="415" r:id="rId15"/>
    <p:sldId id="416" r:id="rId16"/>
    <p:sldId id="417" r:id="rId17"/>
    <p:sldId id="418" r:id="rId18"/>
    <p:sldId id="419" r:id="rId19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37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-108" y="-1518"/>
      </p:cViewPr>
      <p:guideLst>
        <p:guide orient="horz" pos="2482"/>
        <p:guide orient="horz" pos="967"/>
        <p:guide orient="horz" pos="4065"/>
        <p:guide pos="3831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任意多边形: 形状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任意多边形: 形状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任意多边形: 形状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任意多边形: 形状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任意多边形: 形状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任意多边形: 形状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任意多边形: 形状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任意多边形: 形状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任意多边形: 形状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任意多边形: 形状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任意多边形: 形状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任意多边形: 形状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任意多边形: 形状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任意多边形: 形状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任意多边形: 形状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任意多边形: 形状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任意多边形: 形状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任意多边形: 形状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hemeOverride" Target="../theme/themeOverride1.xml"/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1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  <a:endParaRPr lang="zh-CN" altLang="en-US" sz="3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华文新魏" panose="02010800040101010101" charset="-122"/>
              <a:ea typeface="华文新魏" panose="02010800040101010101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  <a:endParaRPr lang="zh-CN" altLang="en-US" sz="6000" dirty="0">
                <a:solidFill>
                  <a:schemeClr val="bg1"/>
                </a:solidFill>
              </a:endParaRP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  <a:endParaRPr lang="zh-CN" altLang="en-US" sz="6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  <a:endParaRPr lang="zh-CN" altLang="en-US" sz="3600" dirty="0">
              <a:solidFill>
                <a:schemeClr val="bg1"/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4000">
        <p:fade/>
      </p:transition>
    </mc:Choice>
    <mc:Fallback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4.下列各项中，属于经济学分析的要素的有(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A.技术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B.劳动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C.资本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D.土地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E.企业家才能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5.关于劳动供给曲线，下列说法中正确的有(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A.劳动的边际效用=劳动的边际收入×收入的边际效用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B.劳动的供给原则是劳动的边际效用等于闲暇的边际效用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C.劳动的供给曲线向右上方倾斜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D.由于工资上升，收入增加，消费者用劳动代替闲暇，劳动供给增加，这是工资增加的替代效应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E.当工资提高到一定程度时，工资增加的替代效应小于收入效应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6.导致市场失灵的原因主要有(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A.垄断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B.竞争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C.外部性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D.公共物品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E.信息不对称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7.以下对外部性的表述中，正确的有(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A.外部经济的存在，通常会使市场主体的活动水平低于社会所需要的水平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B.外部影响能促进市场机制有效地进行资源配置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C外部性可以分为外部经济与外部不经济两种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D.由于存在外部性的影响，整个经济的资源配置不可能达到帕累托最优状态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E.外部性的存在，在很大程度上是由产权不清晰引起的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8.下列关于私人物品的表述中，正确的有(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A.增加一个人对该物品的消费并不影响其他人对该物品的消费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B.增加一个人对该物品的消费必然减少另一个人对该物品的消费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C.该物品在财产所有权上具有独占性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D.一个人不进行购买就不能消费该物品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E.一个人不进行购买也可以消费该物品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9.下列属于纯公共物品的有(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A.国防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B.治安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C.教育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D.医疗卫生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E.收费公路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897890"/>
            <a:ext cx="778891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10.在限制垄断方面，政府采取的措施包括(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A.合并相关企业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B.制定《反垄断法》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C.补贴政策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D.进行公共管制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E.明晰产权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华文中宋" panose="02010600040101010101" charset="-122"/>
              <a:ea typeface="华文中宋" panose="02010600040101010101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197225" y="717550"/>
            <a:ext cx="5770245" cy="52197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t">
            <a:spAutoFit/>
          </a:bodyPr>
          <a:p>
            <a:pPr algn="ctr"/>
            <a:r>
              <a:rPr lang="zh-CN" altLang="en-US" sz="2800"/>
              <a:t>第一部分  经济学基础复习</a:t>
            </a:r>
            <a:endParaRPr lang="zh-CN" altLang="en-US" sz="2800"/>
          </a:p>
        </p:txBody>
      </p:sp>
      <p:sp>
        <p:nvSpPr>
          <p:cNvPr id="7" name="文本框 6"/>
          <p:cNvSpPr txBox="1"/>
          <p:nvPr/>
        </p:nvSpPr>
        <p:spPr>
          <a:xfrm>
            <a:off x="846455" y="1396365"/>
            <a:ext cx="854138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第五章  生产要素市场理论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第六章  市场失灵和政府的干预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  一、单选题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1.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边际产品价值的计算公式是(　　)。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 .VMP=MPP×P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B. VMP=MRP×P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 .VMP=MPP/P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D.VMP=MRP/P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2.若某生产者的边际收益产品大于边际要素成本时，该生产者的正确做法是(　　)。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A.使用更多的生产要素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B.减少生产要素的使用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C.对生产要素的使用保持不变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D.视该生产者的生产规模而定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778891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3.完全竞争生产者面临的要素供给曲线的形状是(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A.垂直于横轴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B.向右上方倾斜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C.向右下方倾斜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D.水平线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4.完全竞争厂商的要素需求曲线的形状是(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A.水平线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B.垂直线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C.向右下方倾斜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D.向右上方倾斜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778891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5.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劳动的供给原则是(　　)。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A.劳动的边际成本等于闲暇的边际成本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B.劳动时间等于闲暇时间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C.劳动的边际效用等于闲暇的边际效用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D.劳动的总效用等于闲暇的总效用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6.在市场机制作用下，如果居民和企业作为市场主体分别实现了效用最大化和利润最大化，并且在此基础上，产品市场和生产要素市场既不存在过剩，也不存在短缺，这种状态称为(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A.货币市场均衡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B.要素最优状态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C.帕累托改进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D.一般均衡状态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778891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7.资源配置达到帕累托最优状态的标准是(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A.还存在帕累托改进的资源配置状态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B.收入在不同居民之间分配公平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C.可能由重新组合生产和分配来使一个人或多个人的福利增加，而不使其他任何人的福利减少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D.不可能由重新组合生产和分配来使一个人或多个人的福利增加，而不使其他任何人的福利减少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8.从经济学理论上说，生产的外部不经济会造成(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A.资源均衡配置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B.资源有效配置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C.产品供给过少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D.产品供给过多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873379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9.从经济学的理论来看，由于外部影响的存在，市场机制不能有效地配置资源，对于产生外部经济的生产者来说(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A.产出水平低于社会最优产出水平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B.产出水平高于社会最优产出水平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C.边际私人成本低于边际社会成本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D.私人收益大于社会收益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10.具有有限的非竞争性和非排他性的物品通常被称为(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A.纯公共物品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B.准公共物品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C.自然垄断产品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D.私人物品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8733790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11.购买财产保险后不注意防盗从而造成保险公司的损失，这属于(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A.操作风险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B.顺向选择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C.逆向选择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D.道德风险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523875"/>
            <a:ext cx="903224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二、</a:t>
            </a:r>
            <a:r>
              <a:rPr lang="en-US" sz="2400" dirty="0">
                <a:solidFill>
                  <a:schemeClr val="bg1"/>
                </a:solidFill>
                <a:sym typeface="+mn-ea"/>
              </a:rPr>
              <a:t>多选题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1.生产者对生产要素的需求是(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A.派生需求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B.引致需求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C.联合需求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D.复合需求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E.原生需求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2.关于生产者使用生产要素的原则，下列说法中正确的有(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A.其原则是边际要素成本等于边际收益产品，即MFC=MRP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B.边际收益产品(MRP)=边际物质产品(MPP)×边际收益(MR)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C.MRP=MFC原则涉及生产者所处的产品市场和要素市场的具体市场类型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D.MRP=MFC是所有生产者使用要素的原则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E.边际要素成本(MFC)=边际物质产品(MPP) ×边际成本(MC)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2980B9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39215" y="939800"/>
            <a:ext cx="778891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3.完全竞争厂商的要素需求曲线是(　　)。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A. MRP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B.VMP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C.AFC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D.P×MP</a:t>
            </a: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E. MFC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 advTm="4000">
        <p15:prstTrans prst="airplane"/>
      </p:transition>
    </mc:Choice>
    <mc:Fallback>
      <p:transition spd="slow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2159</Words>
  <Application>WPS 演示</Application>
  <PresentationFormat>自定义</PresentationFormat>
  <Paragraphs>213</Paragraphs>
  <Slides>16</Slides>
  <Notes>24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华文新魏</vt:lpstr>
      <vt:lpstr>华文中宋</vt:lpstr>
      <vt:lpstr>Arial</vt:lpstr>
      <vt:lpstr>微软雅黑</vt:lpstr>
      <vt:lpstr>Arial Unicode MS</vt:lpstr>
      <vt:lpstr>等线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Administrator</cp:lastModifiedBy>
  <cp:revision>235</cp:revision>
  <dcterms:created xsi:type="dcterms:W3CDTF">2017-05-13T03:05:00Z</dcterms:created>
  <dcterms:modified xsi:type="dcterms:W3CDTF">2020-07-01T10:59:49Z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