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20" r:id="rId5"/>
    <p:sldId id="339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7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-108" y="-1518"/>
      </p:cViewPr>
      <p:guideLst>
        <p:guide orient="horz" pos="2487"/>
        <p:guide orient="horz" pos="948"/>
        <p:guide orient="horz" pos="4065"/>
        <p:guide pos="3840"/>
        <p:guide pos="436"/>
        <p:guide pos="72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95DA7-C378-4EA6-96C8-9729AD8A43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任意多边形: 形状 22"/>
          <p:cNvSpPr>
            <a:spLocks noGrp="1"/>
          </p:cNvSpPr>
          <p:nvPr>
            <p:ph type="pic" sz="quarter" idx="12"/>
          </p:nvPr>
        </p:nvSpPr>
        <p:spPr>
          <a:xfrm>
            <a:off x="10890792" y="3345440"/>
            <a:ext cx="1301207" cy="3069398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任意多边形: 形状 19"/>
          <p:cNvSpPr>
            <a:spLocks noGrp="1"/>
          </p:cNvSpPr>
          <p:nvPr>
            <p:ph type="pic" sz="quarter" idx="11"/>
          </p:nvPr>
        </p:nvSpPr>
        <p:spPr>
          <a:xfrm>
            <a:off x="8311358" y="142667"/>
            <a:ext cx="3880643" cy="4316073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任意多边形: 形状 11"/>
          <p:cNvSpPr>
            <a:spLocks noGrp="1"/>
          </p:cNvSpPr>
          <p:nvPr>
            <p:ph type="pic" sz="quarter" idx="10"/>
          </p:nvPr>
        </p:nvSpPr>
        <p:spPr>
          <a:xfrm>
            <a:off x="5808252" y="1"/>
            <a:ext cx="4163416" cy="1879305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: 形状 12"/>
          <p:cNvSpPr>
            <a:spLocks noGrp="1"/>
          </p:cNvSpPr>
          <p:nvPr>
            <p:ph type="pic" sz="quarter" idx="10"/>
          </p:nvPr>
        </p:nvSpPr>
        <p:spPr>
          <a:xfrm>
            <a:off x="1295495" y="1716603"/>
            <a:ext cx="4262993" cy="4262992"/>
          </a:xfrm>
          <a:custGeom>
            <a:avLst/>
            <a:gdLst>
              <a:gd name="connsiteX0" fmla="*/ 2187077 w 4262993"/>
              <a:gd name="connsiteY0" fmla="*/ 0 h 4262992"/>
              <a:gd name="connsiteX1" fmla="*/ 2323431 w 4262993"/>
              <a:gd name="connsiteY1" fmla="*/ 56479 h 4262992"/>
              <a:gd name="connsiteX2" fmla="*/ 4206514 w 4262993"/>
              <a:gd name="connsiteY2" fmla="*/ 1939563 h 4262992"/>
              <a:gd name="connsiteX3" fmla="*/ 4206514 w 4262993"/>
              <a:gd name="connsiteY3" fmla="*/ 2212270 h 4262992"/>
              <a:gd name="connsiteX4" fmla="*/ 2212271 w 4262993"/>
              <a:gd name="connsiteY4" fmla="*/ 4206513 h 4262992"/>
              <a:gd name="connsiteX5" fmla="*/ 1939564 w 4262993"/>
              <a:gd name="connsiteY5" fmla="*/ 4206513 h 4262992"/>
              <a:gd name="connsiteX6" fmla="*/ 56480 w 4262993"/>
              <a:gd name="connsiteY6" fmla="*/ 2323430 h 4262992"/>
              <a:gd name="connsiteX7" fmla="*/ 56480 w 4262993"/>
              <a:gd name="connsiteY7" fmla="*/ 2050723 h 4262992"/>
              <a:gd name="connsiteX8" fmla="*/ 2050724 w 4262993"/>
              <a:gd name="connsiteY8" fmla="*/ 56479 h 4262992"/>
              <a:gd name="connsiteX9" fmla="*/ 2187077 w 4262993"/>
              <a:gd name="connsiteY9" fmla="*/ 0 h 426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62993" h="4262992">
                <a:moveTo>
                  <a:pt x="2187077" y="0"/>
                </a:moveTo>
                <a:cubicBezTo>
                  <a:pt x="2236427" y="0"/>
                  <a:pt x="2285777" y="18826"/>
                  <a:pt x="2323431" y="56479"/>
                </a:cubicBezTo>
                <a:lnTo>
                  <a:pt x="4206514" y="1939563"/>
                </a:lnTo>
                <a:cubicBezTo>
                  <a:pt x="4281820" y="2014869"/>
                  <a:pt x="4281820" y="2136963"/>
                  <a:pt x="4206514" y="2212270"/>
                </a:cubicBezTo>
                <a:lnTo>
                  <a:pt x="2212271" y="4206513"/>
                </a:lnTo>
                <a:cubicBezTo>
                  <a:pt x="2136964" y="4281819"/>
                  <a:pt x="2014870" y="4281819"/>
                  <a:pt x="1939564" y="4206513"/>
                </a:cubicBezTo>
                <a:lnTo>
                  <a:pt x="56480" y="2323430"/>
                </a:lnTo>
                <a:cubicBezTo>
                  <a:pt x="-18826" y="2248123"/>
                  <a:pt x="-18826" y="2126029"/>
                  <a:pt x="56480" y="2050723"/>
                </a:cubicBezTo>
                <a:lnTo>
                  <a:pt x="2050724" y="56479"/>
                </a:lnTo>
                <a:cubicBezTo>
                  <a:pt x="2088377" y="18826"/>
                  <a:pt x="2137727" y="0"/>
                  <a:pt x="218707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任意多边形: 形状 13"/>
          <p:cNvSpPr>
            <a:spLocks noGrp="1"/>
          </p:cNvSpPr>
          <p:nvPr>
            <p:ph type="pic" sz="quarter" idx="11"/>
          </p:nvPr>
        </p:nvSpPr>
        <p:spPr>
          <a:xfrm>
            <a:off x="5349054" y="21308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5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5"/>
                </a:lnTo>
                <a:cubicBezTo>
                  <a:pt x="-8882" y="1060685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599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任意多边形: 形状 14"/>
          <p:cNvSpPr>
            <a:spLocks noGrp="1"/>
          </p:cNvSpPr>
          <p:nvPr>
            <p:ph type="pic" sz="quarter" idx="12"/>
          </p:nvPr>
        </p:nvSpPr>
        <p:spPr>
          <a:xfrm>
            <a:off x="4739453" y="40104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6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6"/>
                </a:lnTo>
                <a:cubicBezTo>
                  <a:pt x="-8882" y="1060686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600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任意多边形: 形状 13"/>
          <p:cNvSpPr>
            <a:spLocks noGrp="1"/>
          </p:cNvSpPr>
          <p:nvPr>
            <p:ph type="pic" sz="quarter" idx="13"/>
          </p:nvPr>
        </p:nvSpPr>
        <p:spPr>
          <a:xfrm>
            <a:off x="4315366" y="2034973"/>
            <a:ext cx="2093747" cy="1201420"/>
          </a:xfrm>
          <a:custGeom>
            <a:avLst/>
            <a:gdLst>
              <a:gd name="connsiteX0" fmla="*/ 115228 w 2093747"/>
              <a:gd name="connsiteY0" fmla="*/ 0 h 1201420"/>
              <a:gd name="connsiteX1" fmla="*/ 1978519 w 2093747"/>
              <a:gd name="connsiteY1" fmla="*/ 0 h 1201420"/>
              <a:gd name="connsiteX2" fmla="*/ 2093747 w 2093747"/>
              <a:gd name="connsiteY2" fmla="*/ 115228 h 1201420"/>
              <a:gd name="connsiteX3" fmla="*/ 2093747 w 2093747"/>
              <a:gd name="connsiteY3" fmla="*/ 1086192 h 1201420"/>
              <a:gd name="connsiteX4" fmla="*/ 1978519 w 2093747"/>
              <a:gd name="connsiteY4" fmla="*/ 1201420 h 1201420"/>
              <a:gd name="connsiteX5" fmla="*/ 115228 w 2093747"/>
              <a:gd name="connsiteY5" fmla="*/ 1201420 h 1201420"/>
              <a:gd name="connsiteX6" fmla="*/ 0 w 2093747"/>
              <a:gd name="connsiteY6" fmla="*/ 1086192 h 1201420"/>
              <a:gd name="connsiteX7" fmla="*/ 0 w 2093747"/>
              <a:gd name="connsiteY7" fmla="*/ 115228 h 1201420"/>
              <a:gd name="connsiteX8" fmla="*/ 115228 w 2093747"/>
              <a:gd name="connsiteY8" fmla="*/ 0 h 120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1201420">
                <a:moveTo>
                  <a:pt x="115228" y="0"/>
                </a:moveTo>
                <a:lnTo>
                  <a:pt x="1978519" y="0"/>
                </a:lnTo>
                <a:cubicBezTo>
                  <a:pt x="2042158" y="0"/>
                  <a:pt x="2093747" y="51589"/>
                  <a:pt x="2093747" y="115228"/>
                </a:cubicBezTo>
                <a:lnTo>
                  <a:pt x="2093747" y="1086192"/>
                </a:lnTo>
                <a:cubicBezTo>
                  <a:pt x="2093747" y="1149831"/>
                  <a:pt x="2042158" y="1201420"/>
                  <a:pt x="1978519" y="1201420"/>
                </a:cubicBezTo>
                <a:lnTo>
                  <a:pt x="115228" y="1201420"/>
                </a:lnTo>
                <a:cubicBezTo>
                  <a:pt x="51589" y="1201420"/>
                  <a:pt x="0" y="1149831"/>
                  <a:pt x="0" y="1086192"/>
                </a:cubicBezTo>
                <a:lnTo>
                  <a:pt x="0" y="115228"/>
                </a:lnTo>
                <a:cubicBezTo>
                  <a:pt x="0" y="51589"/>
                  <a:pt x="51589" y="0"/>
                  <a:pt x="1152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任意多边形: 形状 14"/>
          <p:cNvSpPr>
            <a:spLocks noGrp="1"/>
          </p:cNvSpPr>
          <p:nvPr>
            <p:ph type="pic" sz="quarter" idx="14"/>
          </p:nvPr>
        </p:nvSpPr>
        <p:spPr>
          <a:xfrm>
            <a:off x="4315366" y="3368473"/>
            <a:ext cx="2093747" cy="2298700"/>
          </a:xfrm>
          <a:custGeom>
            <a:avLst/>
            <a:gdLst>
              <a:gd name="connsiteX0" fmla="*/ 107849 w 2093747"/>
              <a:gd name="connsiteY0" fmla="*/ 0 h 2298700"/>
              <a:gd name="connsiteX1" fmla="*/ 1985898 w 2093747"/>
              <a:gd name="connsiteY1" fmla="*/ 0 h 2298700"/>
              <a:gd name="connsiteX2" fmla="*/ 2093747 w 2093747"/>
              <a:gd name="connsiteY2" fmla="*/ 107849 h 2298700"/>
              <a:gd name="connsiteX3" fmla="*/ 2093747 w 2093747"/>
              <a:gd name="connsiteY3" fmla="*/ 2190851 h 2298700"/>
              <a:gd name="connsiteX4" fmla="*/ 1985898 w 2093747"/>
              <a:gd name="connsiteY4" fmla="*/ 2298700 h 2298700"/>
              <a:gd name="connsiteX5" fmla="*/ 107849 w 2093747"/>
              <a:gd name="connsiteY5" fmla="*/ 2298700 h 2298700"/>
              <a:gd name="connsiteX6" fmla="*/ 0 w 2093747"/>
              <a:gd name="connsiteY6" fmla="*/ 2190851 h 2298700"/>
              <a:gd name="connsiteX7" fmla="*/ 0 w 2093747"/>
              <a:gd name="connsiteY7" fmla="*/ 107849 h 2298700"/>
              <a:gd name="connsiteX8" fmla="*/ 107849 w 2093747"/>
              <a:gd name="connsiteY8" fmla="*/ 0 h 229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2298700">
                <a:moveTo>
                  <a:pt x="107849" y="0"/>
                </a:moveTo>
                <a:lnTo>
                  <a:pt x="1985898" y="0"/>
                </a:lnTo>
                <a:cubicBezTo>
                  <a:pt x="2045461" y="0"/>
                  <a:pt x="2093747" y="48286"/>
                  <a:pt x="2093747" y="107849"/>
                </a:cubicBezTo>
                <a:lnTo>
                  <a:pt x="2093747" y="2190851"/>
                </a:lnTo>
                <a:cubicBezTo>
                  <a:pt x="2093747" y="2250414"/>
                  <a:pt x="2045461" y="2298700"/>
                  <a:pt x="1985898" y="2298700"/>
                </a:cubicBezTo>
                <a:lnTo>
                  <a:pt x="107849" y="2298700"/>
                </a:lnTo>
                <a:cubicBezTo>
                  <a:pt x="48286" y="2298700"/>
                  <a:pt x="0" y="2250414"/>
                  <a:pt x="0" y="2190851"/>
                </a:cubicBezTo>
                <a:lnTo>
                  <a:pt x="0" y="107849"/>
                </a:lnTo>
                <a:cubicBezTo>
                  <a:pt x="0" y="48286"/>
                  <a:pt x="48286" y="0"/>
                  <a:pt x="10784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任意多边形: 形状 12"/>
          <p:cNvSpPr>
            <a:spLocks noGrp="1"/>
          </p:cNvSpPr>
          <p:nvPr>
            <p:ph type="pic" sz="quarter" idx="15"/>
          </p:nvPr>
        </p:nvSpPr>
        <p:spPr>
          <a:xfrm>
            <a:off x="6596436" y="2034973"/>
            <a:ext cx="4773780" cy="3632200"/>
          </a:xfrm>
          <a:custGeom>
            <a:avLst/>
            <a:gdLst>
              <a:gd name="connsiteX0" fmla="*/ 187095 w 4773780"/>
              <a:gd name="connsiteY0" fmla="*/ 0 h 3632200"/>
              <a:gd name="connsiteX1" fmla="*/ 4586685 w 4773780"/>
              <a:gd name="connsiteY1" fmla="*/ 0 h 3632200"/>
              <a:gd name="connsiteX2" fmla="*/ 4773780 w 4773780"/>
              <a:gd name="connsiteY2" fmla="*/ 187095 h 3632200"/>
              <a:gd name="connsiteX3" fmla="*/ 4773780 w 4773780"/>
              <a:gd name="connsiteY3" fmla="*/ 3445105 h 3632200"/>
              <a:gd name="connsiteX4" fmla="*/ 4586685 w 4773780"/>
              <a:gd name="connsiteY4" fmla="*/ 3632200 h 3632200"/>
              <a:gd name="connsiteX5" fmla="*/ 187095 w 4773780"/>
              <a:gd name="connsiteY5" fmla="*/ 3632200 h 3632200"/>
              <a:gd name="connsiteX6" fmla="*/ 0 w 4773780"/>
              <a:gd name="connsiteY6" fmla="*/ 3445105 h 3632200"/>
              <a:gd name="connsiteX7" fmla="*/ 0 w 4773780"/>
              <a:gd name="connsiteY7" fmla="*/ 187095 h 3632200"/>
              <a:gd name="connsiteX8" fmla="*/ 187095 w 4773780"/>
              <a:gd name="connsiteY8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780" h="3632200">
                <a:moveTo>
                  <a:pt x="187095" y="0"/>
                </a:moveTo>
                <a:lnTo>
                  <a:pt x="4586685" y="0"/>
                </a:lnTo>
                <a:cubicBezTo>
                  <a:pt x="4690015" y="0"/>
                  <a:pt x="4773780" y="83765"/>
                  <a:pt x="4773780" y="187095"/>
                </a:cubicBezTo>
                <a:lnTo>
                  <a:pt x="4773780" y="3445105"/>
                </a:lnTo>
                <a:cubicBezTo>
                  <a:pt x="4773780" y="3548435"/>
                  <a:pt x="4690015" y="3632200"/>
                  <a:pt x="4586685" y="3632200"/>
                </a:cubicBezTo>
                <a:lnTo>
                  <a:pt x="187095" y="3632200"/>
                </a:lnTo>
                <a:cubicBezTo>
                  <a:pt x="83765" y="3632200"/>
                  <a:pt x="0" y="3548435"/>
                  <a:pt x="0" y="3445105"/>
                </a:cubicBezTo>
                <a:lnTo>
                  <a:pt x="0" y="187095"/>
                </a:lnTo>
                <a:cubicBezTo>
                  <a:pt x="0" y="83765"/>
                  <a:pt x="83765" y="0"/>
                  <a:pt x="18709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任意多边形: 形状 25"/>
          <p:cNvSpPr>
            <a:spLocks noGrp="1"/>
          </p:cNvSpPr>
          <p:nvPr>
            <p:ph type="pic" sz="quarter" idx="18"/>
          </p:nvPr>
        </p:nvSpPr>
        <p:spPr>
          <a:xfrm>
            <a:off x="9089489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1" name="任意多边形: 形状 30"/>
          <p:cNvSpPr>
            <a:spLocks noGrp="1"/>
          </p:cNvSpPr>
          <p:nvPr>
            <p:ph type="pic" sz="quarter" idx="14"/>
          </p:nvPr>
        </p:nvSpPr>
        <p:spPr>
          <a:xfrm>
            <a:off x="1538935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2" name="任意多边形: 形状 31"/>
          <p:cNvSpPr>
            <a:spLocks noGrp="1"/>
          </p:cNvSpPr>
          <p:nvPr>
            <p:ph type="pic" sz="quarter" idx="15"/>
          </p:nvPr>
        </p:nvSpPr>
        <p:spPr>
          <a:xfrm>
            <a:off x="3426574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3" name="任意多边形: 形状 32"/>
          <p:cNvSpPr>
            <a:spLocks noGrp="1"/>
          </p:cNvSpPr>
          <p:nvPr>
            <p:ph type="pic" sz="quarter" idx="16"/>
          </p:nvPr>
        </p:nvSpPr>
        <p:spPr>
          <a:xfrm>
            <a:off x="5314212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4" name="任意多边形: 形状 33"/>
          <p:cNvSpPr>
            <a:spLocks noGrp="1"/>
          </p:cNvSpPr>
          <p:nvPr>
            <p:ph type="pic" sz="quarter" idx="17"/>
          </p:nvPr>
        </p:nvSpPr>
        <p:spPr>
          <a:xfrm>
            <a:off x="7201851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27" name="任意多边形: 形状 26"/>
          <p:cNvSpPr>
            <a:spLocks noGrp="1"/>
          </p:cNvSpPr>
          <p:nvPr>
            <p:ph type="pic" sz="quarter" idx="10"/>
          </p:nvPr>
        </p:nvSpPr>
        <p:spPr>
          <a:xfrm>
            <a:off x="2461837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8" name="任意多边形: 形状 27"/>
          <p:cNvSpPr>
            <a:spLocks noGrp="1"/>
          </p:cNvSpPr>
          <p:nvPr>
            <p:ph type="pic" sz="quarter" idx="11"/>
          </p:nvPr>
        </p:nvSpPr>
        <p:spPr>
          <a:xfrm>
            <a:off x="4349476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9" name="任意多边形: 形状 28"/>
          <p:cNvSpPr>
            <a:spLocks noGrp="1"/>
          </p:cNvSpPr>
          <p:nvPr>
            <p:ph type="pic" sz="quarter" idx="12"/>
          </p:nvPr>
        </p:nvSpPr>
        <p:spPr>
          <a:xfrm>
            <a:off x="6237114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5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0" name="任意多边形: 形状 29"/>
          <p:cNvSpPr>
            <a:spLocks noGrp="1"/>
          </p:cNvSpPr>
          <p:nvPr>
            <p:ph type="pic" sz="quarter" idx="13"/>
          </p:nvPr>
        </p:nvSpPr>
        <p:spPr>
          <a:xfrm>
            <a:off x="8124752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4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729683" y="6422330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任意多边形: 形状 14"/>
          <p:cNvSpPr>
            <a:spLocks noGrp="1"/>
          </p:cNvSpPr>
          <p:nvPr>
            <p:ph type="pic" sz="quarter" idx="10"/>
          </p:nvPr>
        </p:nvSpPr>
        <p:spPr>
          <a:xfrm>
            <a:off x="3507265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任意多边形: 形状 13"/>
          <p:cNvSpPr>
            <a:spLocks noGrp="1"/>
          </p:cNvSpPr>
          <p:nvPr>
            <p:ph type="pic" sz="quarter" idx="11"/>
          </p:nvPr>
        </p:nvSpPr>
        <p:spPr>
          <a:xfrm>
            <a:off x="1311274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任意多边形: 形状 12"/>
          <p:cNvSpPr>
            <a:spLocks noGrp="1"/>
          </p:cNvSpPr>
          <p:nvPr>
            <p:ph type="pic" sz="quarter" idx="12"/>
          </p:nvPr>
        </p:nvSpPr>
        <p:spPr>
          <a:xfrm>
            <a:off x="2295507" y="1895063"/>
            <a:ext cx="1901775" cy="3373748"/>
          </a:xfrm>
          <a:custGeom>
            <a:avLst/>
            <a:gdLst>
              <a:gd name="connsiteX0" fmla="*/ 0 w 1901775"/>
              <a:gd name="connsiteY0" fmla="*/ 0 h 3373748"/>
              <a:gd name="connsiteX1" fmla="*/ 1901775 w 1901775"/>
              <a:gd name="connsiteY1" fmla="*/ 0 h 3373748"/>
              <a:gd name="connsiteX2" fmla="*/ 1901775 w 1901775"/>
              <a:gd name="connsiteY2" fmla="*/ 3373748 h 3373748"/>
              <a:gd name="connsiteX3" fmla="*/ 0 w 1901775"/>
              <a:gd name="connsiteY3" fmla="*/ 3373748 h 337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1775" h="3373748">
                <a:moveTo>
                  <a:pt x="0" y="0"/>
                </a:moveTo>
                <a:lnTo>
                  <a:pt x="1901775" y="0"/>
                </a:lnTo>
                <a:lnTo>
                  <a:pt x="1901775" y="3373748"/>
                </a:lnTo>
                <a:lnTo>
                  <a:pt x="0" y="337374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5778474" cy="5747783"/>
          </a:xfrm>
          <a:custGeom>
            <a:avLst/>
            <a:gdLst>
              <a:gd name="connsiteX0" fmla="*/ 2119001 w 5778474"/>
              <a:gd name="connsiteY0" fmla="*/ 3618970 h 5747783"/>
              <a:gd name="connsiteX1" fmla="*/ 2315600 w 5778474"/>
              <a:gd name="connsiteY1" fmla="*/ 3700404 h 5747783"/>
              <a:gd name="connsiteX2" fmla="*/ 3101974 w 5778474"/>
              <a:gd name="connsiteY2" fmla="*/ 4486778 h 5747783"/>
              <a:gd name="connsiteX3" fmla="*/ 3101974 w 5778474"/>
              <a:gd name="connsiteY3" fmla="*/ 4879976 h 5747783"/>
              <a:gd name="connsiteX4" fmla="*/ 2315600 w 5778474"/>
              <a:gd name="connsiteY4" fmla="*/ 5666350 h 5747783"/>
              <a:gd name="connsiteX5" fmla="*/ 1922402 w 5778474"/>
              <a:gd name="connsiteY5" fmla="*/ 5666350 h 5747783"/>
              <a:gd name="connsiteX6" fmla="*/ 1136028 w 5778474"/>
              <a:gd name="connsiteY6" fmla="*/ 4879976 h 5747783"/>
              <a:gd name="connsiteX7" fmla="*/ 1136028 w 5778474"/>
              <a:gd name="connsiteY7" fmla="*/ 4486778 h 5747783"/>
              <a:gd name="connsiteX8" fmla="*/ 1922402 w 5778474"/>
              <a:gd name="connsiteY8" fmla="*/ 3700404 h 5747783"/>
              <a:gd name="connsiteX9" fmla="*/ 2119001 w 5778474"/>
              <a:gd name="connsiteY9" fmla="*/ 3618970 h 5747783"/>
              <a:gd name="connsiteX10" fmla="*/ 821473 w 5778474"/>
              <a:gd name="connsiteY10" fmla="*/ 2321442 h 5747783"/>
              <a:gd name="connsiteX11" fmla="*/ 1018072 w 5778474"/>
              <a:gd name="connsiteY11" fmla="*/ 2402876 h 5747783"/>
              <a:gd name="connsiteX12" fmla="*/ 1804446 w 5778474"/>
              <a:gd name="connsiteY12" fmla="*/ 3189250 h 5747783"/>
              <a:gd name="connsiteX13" fmla="*/ 1804446 w 5778474"/>
              <a:gd name="connsiteY13" fmla="*/ 3582448 h 5747783"/>
              <a:gd name="connsiteX14" fmla="*/ 1018072 w 5778474"/>
              <a:gd name="connsiteY14" fmla="*/ 4368823 h 5747783"/>
              <a:gd name="connsiteX15" fmla="*/ 624874 w 5778474"/>
              <a:gd name="connsiteY15" fmla="*/ 4368823 h 5747783"/>
              <a:gd name="connsiteX16" fmla="*/ 0 w 5778474"/>
              <a:gd name="connsiteY16" fmla="*/ 3743949 h 5747783"/>
              <a:gd name="connsiteX17" fmla="*/ 0 w 5778474"/>
              <a:gd name="connsiteY17" fmla="*/ 3027750 h 5747783"/>
              <a:gd name="connsiteX18" fmla="*/ 624874 w 5778474"/>
              <a:gd name="connsiteY18" fmla="*/ 2402876 h 5747783"/>
              <a:gd name="connsiteX19" fmla="*/ 821473 w 5778474"/>
              <a:gd name="connsiteY19" fmla="*/ 2321442 h 5747783"/>
              <a:gd name="connsiteX20" fmla="*/ 3416534 w 5778474"/>
              <a:gd name="connsiteY20" fmla="*/ 2321437 h 5747783"/>
              <a:gd name="connsiteX21" fmla="*/ 3613133 w 5778474"/>
              <a:gd name="connsiteY21" fmla="*/ 2402870 h 5747783"/>
              <a:gd name="connsiteX22" fmla="*/ 4399507 w 5778474"/>
              <a:gd name="connsiteY22" fmla="*/ 3189245 h 5747783"/>
              <a:gd name="connsiteX23" fmla="*/ 4399507 w 5778474"/>
              <a:gd name="connsiteY23" fmla="*/ 3582443 h 5747783"/>
              <a:gd name="connsiteX24" fmla="*/ 3613133 w 5778474"/>
              <a:gd name="connsiteY24" fmla="*/ 4368817 h 5747783"/>
              <a:gd name="connsiteX25" fmla="*/ 3219935 w 5778474"/>
              <a:gd name="connsiteY25" fmla="*/ 4368817 h 5747783"/>
              <a:gd name="connsiteX26" fmla="*/ 2433561 w 5778474"/>
              <a:gd name="connsiteY26" fmla="*/ 3582443 h 5747783"/>
              <a:gd name="connsiteX27" fmla="*/ 2433561 w 5778474"/>
              <a:gd name="connsiteY27" fmla="*/ 3189245 h 5747783"/>
              <a:gd name="connsiteX28" fmla="*/ 3219935 w 5778474"/>
              <a:gd name="connsiteY28" fmla="*/ 2402870 h 5747783"/>
              <a:gd name="connsiteX29" fmla="*/ 3416534 w 5778474"/>
              <a:gd name="connsiteY29" fmla="*/ 2321437 h 5747783"/>
              <a:gd name="connsiteX30" fmla="*/ 0 w 5778474"/>
              <a:gd name="connsiteY30" fmla="*/ 1384804 h 5747783"/>
              <a:gd name="connsiteX31" fmla="*/ 506920 w 5778474"/>
              <a:gd name="connsiteY31" fmla="*/ 1891724 h 5747783"/>
              <a:gd name="connsiteX32" fmla="*/ 506919 w 5778474"/>
              <a:gd name="connsiteY32" fmla="*/ 2284921 h 5747783"/>
              <a:gd name="connsiteX33" fmla="*/ 0 w 5778474"/>
              <a:gd name="connsiteY33" fmla="*/ 2791839 h 5747783"/>
              <a:gd name="connsiteX34" fmla="*/ 2119006 w 5778474"/>
              <a:gd name="connsiteY34" fmla="*/ 1023909 h 5747783"/>
              <a:gd name="connsiteX35" fmla="*/ 2315606 w 5778474"/>
              <a:gd name="connsiteY35" fmla="*/ 1105343 h 5747783"/>
              <a:gd name="connsiteX36" fmla="*/ 3101980 w 5778474"/>
              <a:gd name="connsiteY36" fmla="*/ 1891717 h 5747783"/>
              <a:gd name="connsiteX37" fmla="*/ 3101980 w 5778474"/>
              <a:gd name="connsiteY37" fmla="*/ 2284914 h 5747783"/>
              <a:gd name="connsiteX38" fmla="*/ 2315606 w 5778474"/>
              <a:gd name="connsiteY38" fmla="*/ 3071289 h 5747783"/>
              <a:gd name="connsiteX39" fmla="*/ 1922408 w 5778474"/>
              <a:gd name="connsiteY39" fmla="*/ 3071289 h 5747783"/>
              <a:gd name="connsiteX40" fmla="*/ 1136034 w 5778474"/>
              <a:gd name="connsiteY40" fmla="*/ 2284914 h 5747783"/>
              <a:gd name="connsiteX41" fmla="*/ 1136034 w 5778474"/>
              <a:gd name="connsiteY41" fmla="*/ 1891716 h 5747783"/>
              <a:gd name="connsiteX42" fmla="*/ 1922408 w 5778474"/>
              <a:gd name="connsiteY42" fmla="*/ 1105342 h 5747783"/>
              <a:gd name="connsiteX43" fmla="*/ 2119006 w 5778474"/>
              <a:gd name="connsiteY43" fmla="*/ 1023909 h 5747783"/>
              <a:gd name="connsiteX44" fmla="*/ 4714068 w 5778474"/>
              <a:gd name="connsiteY44" fmla="*/ 1023903 h 5747783"/>
              <a:gd name="connsiteX45" fmla="*/ 4910667 w 5778474"/>
              <a:gd name="connsiteY45" fmla="*/ 1105337 h 5747783"/>
              <a:gd name="connsiteX46" fmla="*/ 5697041 w 5778474"/>
              <a:gd name="connsiteY46" fmla="*/ 1891711 h 5747783"/>
              <a:gd name="connsiteX47" fmla="*/ 5697041 w 5778474"/>
              <a:gd name="connsiteY47" fmla="*/ 2284909 h 5747783"/>
              <a:gd name="connsiteX48" fmla="*/ 4910667 w 5778474"/>
              <a:gd name="connsiteY48" fmla="*/ 3071283 h 5747783"/>
              <a:gd name="connsiteX49" fmla="*/ 4517469 w 5778474"/>
              <a:gd name="connsiteY49" fmla="*/ 3071283 h 5747783"/>
              <a:gd name="connsiteX50" fmla="*/ 3731095 w 5778474"/>
              <a:gd name="connsiteY50" fmla="*/ 2284909 h 5747783"/>
              <a:gd name="connsiteX51" fmla="*/ 3731095 w 5778474"/>
              <a:gd name="connsiteY51" fmla="*/ 1891711 h 5747783"/>
              <a:gd name="connsiteX52" fmla="*/ 4517469 w 5778474"/>
              <a:gd name="connsiteY52" fmla="*/ 1105337 h 5747783"/>
              <a:gd name="connsiteX53" fmla="*/ 4714068 w 5778474"/>
              <a:gd name="connsiteY53" fmla="*/ 1023903 h 5747783"/>
              <a:gd name="connsiteX54" fmla="*/ 3027750 w 5778474"/>
              <a:gd name="connsiteY54" fmla="*/ 0 h 5747783"/>
              <a:gd name="connsiteX55" fmla="*/ 3805329 w 5778474"/>
              <a:gd name="connsiteY55" fmla="*/ 0 h 5747783"/>
              <a:gd name="connsiteX56" fmla="*/ 4399513 w 5778474"/>
              <a:gd name="connsiteY56" fmla="*/ 594184 h 5747783"/>
              <a:gd name="connsiteX57" fmla="*/ 4399513 w 5778474"/>
              <a:gd name="connsiteY57" fmla="*/ 987382 h 5747783"/>
              <a:gd name="connsiteX58" fmla="*/ 3613139 w 5778474"/>
              <a:gd name="connsiteY58" fmla="*/ 1773756 h 5747783"/>
              <a:gd name="connsiteX59" fmla="*/ 3219941 w 5778474"/>
              <a:gd name="connsiteY59" fmla="*/ 1773756 h 5747783"/>
              <a:gd name="connsiteX60" fmla="*/ 2433567 w 5778474"/>
              <a:gd name="connsiteY60" fmla="*/ 987382 h 5747783"/>
              <a:gd name="connsiteX61" fmla="*/ 2433567 w 5778474"/>
              <a:gd name="connsiteY61" fmla="*/ 594184 h 5747783"/>
              <a:gd name="connsiteX62" fmla="*/ 2791841 w 5778474"/>
              <a:gd name="connsiteY62" fmla="*/ 0 h 5747783"/>
              <a:gd name="connsiteX63" fmla="*/ 2315612 w 5778474"/>
              <a:gd name="connsiteY63" fmla="*/ 476229 h 5747783"/>
              <a:gd name="connsiteX64" fmla="*/ 1922415 w 5778474"/>
              <a:gd name="connsiteY64" fmla="*/ 476230 h 5747783"/>
              <a:gd name="connsiteX65" fmla="*/ 1446185 w 5778474"/>
              <a:gd name="connsiteY65" fmla="*/ 1 h 5747783"/>
              <a:gd name="connsiteX66" fmla="*/ 432697 w 5778474"/>
              <a:gd name="connsiteY66" fmla="*/ 0 h 5747783"/>
              <a:gd name="connsiteX67" fmla="*/ 1210263 w 5778474"/>
              <a:gd name="connsiteY67" fmla="*/ 0 h 5747783"/>
              <a:gd name="connsiteX68" fmla="*/ 1804453 w 5778474"/>
              <a:gd name="connsiteY68" fmla="*/ 594190 h 5747783"/>
              <a:gd name="connsiteX69" fmla="*/ 1804453 w 5778474"/>
              <a:gd name="connsiteY69" fmla="*/ 987388 h 5747783"/>
              <a:gd name="connsiteX70" fmla="*/ 1018079 w 5778474"/>
              <a:gd name="connsiteY70" fmla="*/ 1773762 h 5747783"/>
              <a:gd name="connsiteX71" fmla="*/ 624881 w 5778474"/>
              <a:gd name="connsiteY71" fmla="*/ 1773762 h 5747783"/>
              <a:gd name="connsiteX72" fmla="*/ 0 w 5778474"/>
              <a:gd name="connsiteY72" fmla="*/ 1148882 h 5747783"/>
              <a:gd name="connsiteX73" fmla="*/ 0 w 5778474"/>
              <a:gd name="connsiteY73" fmla="*/ 432696 h 574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5778474" h="5747783">
                <a:moveTo>
                  <a:pt x="2119001" y="3618970"/>
                </a:moveTo>
                <a:cubicBezTo>
                  <a:pt x="2190156" y="3618970"/>
                  <a:pt x="2261310" y="3646114"/>
                  <a:pt x="2315600" y="3700404"/>
                </a:cubicBezTo>
                <a:lnTo>
                  <a:pt x="3101974" y="4486778"/>
                </a:lnTo>
                <a:cubicBezTo>
                  <a:pt x="3210552" y="4595356"/>
                  <a:pt x="3210552" y="4771398"/>
                  <a:pt x="3101974" y="4879976"/>
                </a:cubicBezTo>
                <a:lnTo>
                  <a:pt x="2315600" y="5666350"/>
                </a:lnTo>
                <a:cubicBezTo>
                  <a:pt x="2207022" y="5774928"/>
                  <a:pt x="2030980" y="5774928"/>
                  <a:pt x="1922402" y="5666350"/>
                </a:cubicBezTo>
                <a:lnTo>
                  <a:pt x="1136028" y="4879976"/>
                </a:lnTo>
                <a:cubicBezTo>
                  <a:pt x="1027449" y="4771398"/>
                  <a:pt x="1027449" y="4595356"/>
                  <a:pt x="1136028" y="4486778"/>
                </a:cubicBezTo>
                <a:lnTo>
                  <a:pt x="1922402" y="3700404"/>
                </a:lnTo>
                <a:cubicBezTo>
                  <a:pt x="1976691" y="3646114"/>
                  <a:pt x="2047846" y="3618970"/>
                  <a:pt x="2119001" y="3618970"/>
                </a:cubicBezTo>
                <a:close/>
                <a:moveTo>
                  <a:pt x="821473" y="2321442"/>
                </a:moveTo>
                <a:cubicBezTo>
                  <a:pt x="892629" y="2321443"/>
                  <a:pt x="963784" y="2348587"/>
                  <a:pt x="1018072" y="2402876"/>
                </a:cubicBezTo>
                <a:lnTo>
                  <a:pt x="1804446" y="3189250"/>
                </a:lnTo>
                <a:cubicBezTo>
                  <a:pt x="1913025" y="3297829"/>
                  <a:pt x="1913025" y="3473870"/>
                  <a:pt x="1804446" y="3582448"/>
                </a:cubicBezTo>
                <a:lnTo>
                  <a:pt x="1018072" y="4368823"/>
                </a:lnTo>
                <a:cubicBezTo>
                  <a:pt x="909494" y="4477401"/>
                  <a:pt x="733453" y="4477401"/>
                  <a:pt x="624874" y="4368823"/>
                </a:cubicBezTo>
                <a:lnTo>
                  <a:pt x="0" y="3743949"/>
                </a:lnTo>
                <a:lnTo>
                  <a:pt x="0" y="3027750"/>
                </a:lnTo>
                <a:lnTo>
                  <a:pt x="624874" y="2402876"/>
                </a:lnTo>
                <a:cubicBezTo>
                  <a:pt x="679163" y="2348587"/>
                  <a:pt x="750318" y="2321443"/>
                  <a:pt x="821473" y="2321442"/>
                </a:cubicBezTo>
                <a:close/>
                <a:moveTo>
                  <a:pt x="3416534" y="2321437"/>
                </a:moveTo>
                <a:cubicBezTo>
                  <a:pt x="3487689" y="2321437"/>
                  <a:pt x="3558844" y="2348582"/>
                  <a:pt x="3613133" y="2402870"/>
                </a:cubicBezTo>
                <a:lnTo>
                  <a:pt x="4399507" y="3189245"/>
                </a:lnTo>
                <a:cubicBezTo>
                  <a:pt x="4508086" y="3297822"/>
                  <a:pt x="4508086" y="3473865"/>
                  <a:pt x="4399507" y="3582443"/>
                </a:cubicBezTo>
                <a:lnTo>
                  <a:pt x="3613133" y="4368817"/>
                </a:lnTo>
                <a:cubicBezTo>
                  <a:pt x="3504555" y="4477395"/>
                  <a:pt x="3328513" y="4477395"/>
                  <a:pt x="3219935" y="4368817"/>
                </a:cubicBezTo>
                <a:lnTo>
                  <a:pt x="2433561" y="3582443"/>
                </a:lnTo>
                <a:cubicBezTo>
                  <a:pt x="2324983" y="3473864"/>
                  <a:pt x="2324983" y="3297823"/>
                  <a:pt x="2433561" y="3189245"/>
                </a:cubicBezTo>
                <a:lnTo>
                  <a:pt x="3219935" y="2402870"/>
                </a:lnTo>
                <a:cubicBezTo>
                  <a:pt x="3274224" y="2348582"/>
                  <a:pt x="3345379" y="2321437"/>
                  <a:pt x="3416534" y="2321437"/>
                </a:cubicBezTo>
                <a:close/>
                <a:moveTo>
                  <a:pt x="0" y="1384804"/>
                </a:moveTo>
                <a:lnTo>
                  <a:pt x="506920" y="1891724"/>
                </a:lnTo>
                <a:cubicBezTo>
                  <a:pt x="615498" y="2000302"/>
                  <a:pt x="615497" y="2176342"/>
                  <a:pt x="506919" y="2284921"/>
                </a:cubicBezTo>
                <a:lnTo>
                  <a:pt x="0" y="2791839"/>
                </a:lnTo>
                <a:close/>
                <a:moveTo>
                  <a:pt x="2119006" y="1023909"/>
                </a:moveTo>
                <a:cubicBezTo>
                  <a:pt x="2190162" y="1023908"/>
                  <a:pt x="2261317" y="1051054"/>
                  <a:pt x="2315606" y="1105343"/>
                </a:cubicBezTo>
                <a:lnTo>
                  <a:pt x="3101980" y="1891717"/>
                </a:lnTo>
                <a:cubicBezTo>
                  <a:pt x="3210558" y="2000296"/>
                  <a:pt x="3210558" y="2176337"/>
                  <a:pt x="3101980" y="2284914"/>
                </a:cubicBezTo>
                <a:lnTo>
                  <a:pt x="2315606" y="3071289"/>
                </a:lnTo>
                <a:cubicBezTo>
                  <a:pt x="2207028" y="3179867"/>
                  <a:pt x="2030987" y="3179867"/>
                  <a:pt x="1922408" y="3071289"/>
                </a:cubicBezTo>
                <a:lnTo>
                  <a:pt x="1136034" y="2284914"/>
                </a:lnTo>
                <a:cubicBezTo>
                  <a:pt x="1027455" y="2176337"/>
                  <a:pt x="1027455" y="2000296"/>
                  <a:pt x="1136034" y="1891716"/>
                </a:cubicBezTo>
                <a:lnTo>
                  <a:pt x="1922408" y="1105342"/>
                </a:lnTo>
                <a:cubicBezTo>
                  <a:pt x="1976697" y="1051053"/>
                  <a:pt x="2047852" y="1023909"/>
                  <a:pt x="2119006" y="1023909"/>
                </a:cubicBezTo>
                <a:close/>
                <a:moveTo>
                  <a:pt x="4714068" y="1023903"/>
                </a:moveTo>
                <a:cubicBezTo>
                  <a:pt x="4785223" y="1023903"/>
                  <a:pt x="4856377" y="1051048"/>
                  <a:pt x="4910667" y="1105337"/>
                </a:cubicBezTo>
                <a:lnTo>
                  <a:pt x="5697041" y="1891711"/>
                </a:lnTo>
                <a:cubicBezTo>
                  <a:pt x="5805619" y="2000289"/>
                  <a:pt x="5805619" y="2176331"/>
                  <a:pt x="5697041" y="2284909"/>
                </a:cubicBezTo>
                <a:lnTo>
                  <a:pt x="4910667" y="3071283"/>
                </a:lnTo>
                <a:cubicBezTo>
                  <a:pt x="4802089" y="3179862"/>
                  <a:pt x="4626047" y="3179861"/>
                  <a:pt x="4517469" y="3071283"/>
                </a:cubicBezTo>
                <a:lnTo>
                  <a:pt x="3731095" y="2284909"/>
                </a:lnTo>
                <a:cubicBezTo>
                  <a:pt x="3622516" y="2176331"/>
                  <a:pt x="3622516" y="2000289"/>
                  <a:pt x="3731095" y="1891711"/>
                </a:cubicBezTo>
                <a:lnTo>
                  <a:pt x="4517469" y="1105337"/>
                </a:lnTo>
                <a:cubicBezTo>
                  <a:pt x="4571758" y="1051048"/>
                  <a:pt x="4642912" y="1023903"/>
                  <a:pt x="4714068" y="1023903"/>
                </a:cubicBezTo>
                <a:close/>
                <a:moveTo>
                  <a:pt x="3027750" y="0"/>
                </a:moveTo>
                <a:lnTo>
                  <a:pt x="3805329" y="0"/>
                </a:lnTo>
                <a:lnTo>
                  <a:pt x="4399513" y="594184"/>
                </a:lnTo>
                <a:cubicBezTo>
                  <a:pt x="4508091" y="702762"/>
                  <a:pt x="4508091" y="878804"/>
                  <a:pt x="4399513" y="987382"/>
                </a:cubicBezTo>
                <a:lnTo>
                  <a:pt x="3613139" y="1773756"/>
                </a:lnTo>
                <a:cubicBezTo>
                  <a:pt x="3504560" y="1882335"/>
                  <a:pt x="3328519" y="1882335"/>
                  <a:pt x="3219941" y="1773756"/>
                </a:cubicBezTo>
                <a:lnTo>
                  <a:pt x="2433567" y="987382"/>
                </a:lnTo>
                <a:cubicBezTo>
                  <a:pt x="2324988" y="878804"/>
                  <a:pt x="2324989" y="702763"/>
                  <a:pt x="2433567" y="594184"/>
                </a:cubicBezTo>
                <a:close/>
                <a:moveTo>
                  <a:pt x="2791841" y="0"/>
                </a:moveTo>
                <a:lnTo>
                  <a:pt x="2315612" y="476229"/>
                </a:lnTo>
                <a:cubicBezTo>
                  <a:pt x="2207034" y="584808"/>
                  <a:pt x="2030993" y="584808"/>
                  <a:pt x="1922415" y="476230"/>
                </a:cubicBezTo>
                <a:lnTo>
                  <a:pt x="1446185" y="1"/>
                </a:lnTo>
                <a:close/>
                <a:moveTo>
                  <a:pt x="432697" y="0"/>
                </a:moveTo>
                <a:lnTo>
                  <a:pt x="1210263" y="0"/>
                </a:lnTo>
                <a:lnTo>
                  <a:pt x="1804453" y="594190"/>
                </a:lnTo>
                <a:cubicBezTo>
                  <a:pt x="1913031" y="702769"/>
                  <a:pt x="1913031" y="878810"/>
                  <a:pt x="1804453" y="987388"/>
                </a:cubicBezTo>
                <a:lnTo>
                  <a:pt x="1018079" y="1773762"/>
                </a:lnTo>
                <a:cubicBezTo>
                  <a:pt x="909500" y="1882341"/>
                  <a:pt x="733459" y="1882341"/>
                  <a:pt x="624881" y="1773762"/>
                </a:cubicBezTo>
                <a:lnTo>
                  <a:pt x="0" y="1148882"/>
                </a:lnTo>
                <a:lnTo>
                  <a:pt x="0" y="43269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: 形状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79257" cy="5530032"/>
          </a:xfrm>
          <a:custGeom>
            <a:avLst/>
            <a:gdLst>
              <a:gd name="connsiteX0" fmla="*/ 0 w 5279257"/>
              <a:gd name="connsiteY0" fmla="*/ 0 h 5530032"/>
              <a:gd name="connsiteX1" fmla="*/ 3641372 w 5279257"/>
              <a:gd name="connsiteY1" fmla="*/ 0 h 5530032"/>
              <a:gd name="connsiteX2" fmla="*/ 5010556 w 5279257"/>
              <a:gd name="connsiteY2" fmla="*/ 1369184 h 5530032"/>
              <a:gd name="connsiteX3" fmla="*/ 5010556 w 5279257"/>
              <a:gd name="connsiteY3" fmla="*/ 2666592 h 5530032"/>
              <a:gd name="connsiteX4" fmla="*/ 2415817 w 5279257"/>
              <a:gd name="connsiteY4" fmla="*/ 5261331 h 5530032"/>
              <a:gd name="connsiteX5" fmla="*/ 1118409 w 5279257"/>
              <a:gd name="connsiteY5" fmla="*/ 5261331 h 5530032"/>
              <a:gd name="connsiteX6" fmla="*/ 1 w 5279257"/>
              <a:gd name="connsiteY6" fmla="*/ 4142923 h 553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9257" h="5530032">
                <a:moveTo>
                  <a:pt x="0" y="0"/>
                </a:moveTo>
                <a:lnTo>
                  <a:pt x="3641372" y="0"/>
                </a:lnTo>
                <a:lnTo>
                  <a:pt x="5010556" y="1369184"/>
                </a:lnTo>
                <a:cubicBezTo>
                  <a:pt x="5368825" y="1727453"/>
                  <a:pt x="5368825" y="2308323"/>
                  <a:pt x="5010556" y="2666592"/>
                </a:cubicBezTo>
                <a:lnTo>
                  <a:pt x="2415817" y="5261331"/>
                </a:lnTo>
                <a:cubicBezTo>
                  <a:pt x="2057548" y="5619600"/>
                  <a:pt x="1476678" y="5619600"/>
                  <a:pt x="1118409" y="5261331"/>
                </a:cubicBezTo>
                <a:lnTo>
                  <a:pt x="1" y="414292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28D3-987D-401E-95A8-72784AD93D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4A5A-5C6D-4E6F-81A3-06DF189A7A6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themeOverride" Target="../theme/themeOverride1.xml"/><Relationship Id="rId4" Type="http://schemas.openxmlformats.org/officeDocument/2006/relationships/image" Target="../media/image5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Relationship Id="rId3" Type="http://schemas.openxmlformats.org/officeDocument/2006/relationships/themeOverride" Target="../theme/themeOverride2.xml"/><Relationship Id="rId2" Type="http://schemas.openxmlformats.org/officeDocument/2006/relationships/image" Target="../media/image5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4021881" y="3484071"/>
            <a:ext cx="6764267" cy="6764267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1" cstate="screen"/>
          <a:srcRect/>
          <a:stretch>
            <a:fillRect/>
          </a:stretch>
        </p:blipFill>
        <p:spPr>
          <a:xfrm>
            <a:off x="10890792" y="3345440"/>
            <a:ext cx="1301207" cy="3069398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680085" y="1723390"/>
            <a:ext cx="67678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  <a:endParaRPr lang="zh-CN" altLang="en-US" sz="32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华文新魏" panose="02010800040101010101" charset="-122"/>
              <a:ea typeface="华文新魏" panose="02010800040101010101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680084" y="2482852"/>
            <a:ext cx="7084060" cy="2736215"/>
            <a:chOff x="631504" y="3193779"/>
            <a:chExt cx="1584325" cy="360000"/>
          </a:xfrm>
        </p:grpSpPr>
        <p:sp>
          <p:nvSpPr>
            <p:cNvPr id="6" name="矩形: 圆角 29"/>
            <p:cNvSpPr/>
            <p:nvPr/>
          </p:nvSpPr>
          <p:spPr>
            <a:xfrm>
              <a:off x="703573" y="3193779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31504" y="3274404"/>
              <a:ext cx="1584325" cy="25498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中级经济师</a:t>
              </a:r>
              <a:endParaRPr lang="zh-CN" altLang="en-US" sz="6000" dirty="0">
                <a:solidFill>
                  <a:schemeClr val="bg1"/>
                </a:solidFill>
              </a:endParaRPr>
            </a:p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经济基础知识</a:t>
              </a:r>
              <a:endParaRPr lang="zh-CN" altLang="en-US" sz="6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75" y="541020"/>
            <a:ext cx="974090" cy="97409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370195" y="5822315"/>
            <a:ext cx="460184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36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  <a:endParaRPr lang="zh-CN" altLang="en-US" sz="3600" dirty="0">
              <a:solidFill>
                <a:schemeClr val="bg1"/>
              </a:solidFill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4000">
        <p:fade/>
      </p:transition>
    </mc:Choice>
    <mc:Fallback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62598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二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 dirty="0">
                <a:solidFill>
                  <a:schemeClr val="bg1"/>
                </a:solidFill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宏观经济均衡的基本模型（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个考点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两部门、三部门、四部门储蓄—投资恒等式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pic>
        <p:nvPicPr>
          <p:cNvPr id="9" name="图片 8" descr="202001310142002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210" y="2167890"/>
            <a:ext cx="5505450" cy="42862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5" y="1757045"/>
            <a:ext cx="780288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【真题：单选题】两部门储蓄-投资恒等式中的两个部门是指( )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A 居民和企业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B 政府和进出口部门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C 居民和政府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D 政府和企业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5" y="1757045"/>
            <a:ext cx="7802880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【真题：单选题】如果用 I 表示投资、S 表示储蓄、T 表示税收、G 表示政府购买，X 表示出口、M 表示进口，则四部门经济中储蓄和投资的恒等关系是( )。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A.I=S+( T - G )+ (M - X)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B.I=S+T-G+M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C. I=S+( T - G )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D.I=S+(M-X)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503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三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 dirty="0">
                <a:solidFill>
                  <a:schemeClr val="bg1"/>
                </a:solidFill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消费和储蓄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【考点一】</a:t>
            </a:r>
            <a:r>
              <a:rPr sz="2400" dirty="0">
                <a:solidFill>
                  <a:schemeClr val="bg1"/>
                </a:solidFill>
                <a:sym typeface="+mn-ea"/>
              </a:rPr>
              <a:t>三种消费理论</a:t>
            </a: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sym typeface="+mn-ea"/>
              </a:rPr>
              <a:t>第一个理论：</a:t>
            </a: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pic>
        <p:nvPicPr>
          <p:cNvPr id="8" name="图片 7" descr="544631690911b29b75215ede1e3ef56c_202002061126037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1184910"/>
            <a:ext cx="4191000" cy="47815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945" y="871855"/>
            <a:ext cx="3481070" cy="38982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503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二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 dirty="0">
                <a:solidFill>
                  <a:schemeClr val="bg1"/>
                </a:solidFill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市场失灵的原因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（一）垄断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（二）外部性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外部性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的概念及两种类型（外部经济与外部不经济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（三）公共物品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公共物品的概念、特征（非竞争性、非排他性）及类型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（纯公共物品与准公共物品）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（四）信息不对称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信息不对称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的概念及表现形式（逆向选择和道德风险）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信息不对称的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具体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表现形式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（旧车市场、保险市场、劳动力市场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503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三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 dirty="0">
                <a:solidFill>
                  <a:schemeClr val="bg1"/>
                </a:solidFill>
              </a:rPr>
              <a:t> 政府对市场的干预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（一）法律手段干预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（二）使用税收和补贴、将相关企业合并来使外部性内部化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（三）政府承担公共物品提供者的职责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（四）为了解决因信息不对称所造成的市场失灵，政府对许多商品的说明、质量标准和广告都做了具体规定，并通过各种方式向消费者提供信息服务。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华文中宋" panose="02010600040101010101" charset="-122"/>
                <a:ea typeface="华文中宋" panose="02010600040101010101" charset="-122"/>
                <a:cs typeface="+mn-cs"/>
              </a:rPr>
              <a:t>北京市丰台区成人职业技能培训学校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华文中宋" panose="02010600040101010101" charset="-122"/>
              <a:ea typeface="华文中宋" panose="02010600040101010101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39062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951539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581795" y="25333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3704590" y="717550"/>
            <a:ext cx="4431665" cy="953135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t">
            <a:spAutoFit/>
          </a:bodyPr>
          <a:p>
            <a:pPr algn="ctr"/>
            <a:r>
              <a:rPr lang="zh-CN" altLang="en-US" sz="2800"/>
              <a:t>第七</a:t>
            </a:r>
            <a:r>
              <a:rPr lang="zh-CN" altLang="en-US" sz="2800"/>
              <a:t>章  国民收入核算和简单的宏观经济模型</a:t>
            </a:r>
            <a:endParaRPr lang="zh-CN" altLang="en-US" sz="2800"/>
          </a:p>
        </p:txBody>
      </p:sp>
      <p:sp>
        <p:nvSpPr>
          <p:cNvPr id="7" name="文本框 6"/>
          <p:cNvSpPr txBox="1"/>
          <p:nvPr/>
        </p:nvSpPr>
        <p:spPr>
          <a:xfrm>
            <a:off x="691515" y="2158365"/>
            <a:ext cx="7638415" cy="4061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国民收入核算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(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共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个考点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)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民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的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收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宏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入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观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宏观经济均衡的基本模型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(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共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个考点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)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核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经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算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济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和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模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消费、储蓄和投资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(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共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4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个考点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)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简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型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单     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dirty="0">
                <a:solidFill>
                  <a:schemeClr val="bg1"/>
                </a:solidFill>
                <a:sym typeface="+mn-ea"/>
              </a:rPr>
              <a:t>               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总需求和总供给（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共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个考点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</a:t>
            </a:r>
            <a:endParaRPr lang="zh-CN" altLang="en-US" dirty="0">
              <a:solidFill>
                <a:schemeClr val="bg1"/>
              </a:solidFill>
              <a:sym typeface="+mn-ea"/>
            </a:endParaRPr>
          </a:p>
          <a:p>
            <a:endParaRPr lang="zh-CN" altLang="en-US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左大括号 7"/>
          <p:cNvSpPr/>
          <p:nvPr/>
        </p:nvSpPr>
        <p:spPr>
          <a:xfrm>
            <a:off x="1479550" y="2525395"/>
            <a:ext cx="154940" cy="31330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59969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一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 dirty="0">
                <a:solidFill>
                  <a:schemeClr val="bg1"/>
                </a:solidFill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国民收入核算（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个考点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国内生产总值的含义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sz="2400" dirty="0">
                <a:solidFill>
                  <a:schemeClr val="bg1"/>
                </a:solidFill>
                <a:sym typeface="+mn-ea"/>
              </a:rPr>
              <a:t>国内生产总值(GDP)是按市场价格计算的一个国家(或地区)在一定时期内生产活动的最终成果。</a:t>
            </a: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【考点一】</a:t>
            </a:r>
            <a:r>
              <a:rPr sz="2400" dirty="0">
                <a:solidFill>
                  <a:schemeClr val="bg1"/>
                </a:solidFill>
                <a:sym typeface="+mn-ea"/>
              </a:rPr>
              <a:t>国内生产总值的</a:t>
            </a:r>
            <a:r>
              <a:rPr lang="zh-CN" sz="2400" dirty="0">
                <a:solidFill>
                  <a:schemeClr val="bg1"/>
                </a:solidFill>
                <a:sym typeface="+mn-ea"/>
              </a:rPr>
              <a:t>三种</a:t>
            </a:r>
            <a:r>
              <a:rPr sz="2400" dirty="0">
                <a:solidFill>
                  <a:schemeClr val="bg1"/>
                </a:solidFill>
                <a:sym typeface="+mn-ea"/>
              </a:rPr>
              <a:t>形态</a:t>
            </a: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sz="2400" dirty="0">
              <a:solidFill>
                <a:schemeClr val="bg1"/>
              </a:solidFill>
              <a:sym typeface="+mn-ea"/>
            </a:endParaRPr>
          </a:p>
        </p:txBody>
      </p:sp>
      <p:pic>
        <p:nvPicPr>
          <p:cNvPr id="8" name="图片 7" descr="202001310124037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395" y="3291840"/>
            <a:ext cx="9172575" cy="3162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5" y="1715135"/>
            <a:ext cx="780288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国内生产总值(GDP)与国民总收入(GNI)的关系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国民总收入就是过去所常用的国民生产总值（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GN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P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，是指一个国家(或地区)所有常住单位在一定时期内收入初次分配的最终结果。国民总收入是一个收入概念，而国内生产总值是一个生产概念。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rgbClr val="FFC000"/>
                </a:solidFill>
                <a:sym typeface="+mn-ea"/>
              </a:rPr>
              <a:t>国民总收入=国内生产总值+来自国外的净要素收入</a:t>
            </a:r>
            <a:endParaRPr lang="zh-CN" altLang="en-US" sz="2400" dirty="0">
              <a:solidFill>
                <a:srgbClr val="FFC000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【考点二】</a:t>
            </a:r>
            <a:r>
              <a:rPr sz="2400" dirty="0">
                <a:solidFill>
                  <a:schemeClr val="bg1"/>
                </a:solidFill>
                <a:sym typeface="+mn-ea"/>
              </a:rPr>
              <a:t>国内生产总值的计算方法</a:t>
            </a: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sym typeface="+mn-ea"/>
              </a:rPr>
              <a:t>在实际核算中，国内生产总值的计算方法有三种，即生产法、收入法和支出法。</a:t>
            </a: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rgbClr val="FFC000"/>
              </a:solidFill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455" y="1011555"/>
            <a:ext cx="9039225" cy="5905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 descr="273b421856cc5f19ac18037e20cc23a5_202001310130038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4875" y="523875"/>
            <a:ext cx="5639435" cy="59302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205" y="1409065"/>
            <a:ext cx="8258810" cy="2286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5" y="1757045"/>
            <a:ext cx="780288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【例题：多选题】关于国内生产总值的说法，正确的是( )。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A.国内生产总值又称为国民总收入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B.国内生产总值是按市场价格计算的一个国家(或地区)在一定时期内生产活动的最终成果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C.国内生产总值仅具有价值形态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D.支出法国内生产总值=最终消费+资本形成总额+净出口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E. 国内生产总值的计算方法只有收入法和支出法两种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2980B9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1346</Words>
  <Application>WPS 演示</Application>
  <PresentationFormat>自定义</PresentationFormat>
  <Paragraphs>131</Paragraphs>
  <Slides>14</Slides>
  <Notes>24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Arial</vt:lpstr>
      <vt:lpstr>宋体</vt:lpstr>
      <vt:lpstr>Wingdings</vt:lpstr>
      <vt:lpstr>Calibri</vt:lpstr>
      <vt:lpstr>华文新魏</vt:lpstr>
      <vt:lpstr>华文中宋</vt:lpstr>
      <vt:lpstr>Arial</vt:lpstr>
      <vt:lpstr>微软雅黑</vt:lpstr>
      <vt:lpstr>Arial Unicode MS</vt:lpstr>
      <vt:lpstr>等线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</dc:title>
  <dc:creator>第一PPT</dc:creator>
  <cp:keywords>www.1ppt.com</cp:keywords>
  <dc:description>www.1ppt.com</dc:description>
  <cp:lastModifiedBy>Administrator</cp:lastModifiedBy>
  <cp:revision>119</cp:revision>
  <dcterms:created xsi:type="dcterms:W3CDTF">2017-05-13T03:05:00Z</dcterms:created>
  <dcterms:modified xsi:type="dcterms:W3CDTF">2020-05-13T15:08:49Z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