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63" r:id="rId2"/>
    <p:sldId id="351" r:id="rId3"/>
    <p:sldId id="266" r:id="rId4"/>
    <p:sldId id="312" r:id="rId5"/>
    <p:sldId id="352" r:id="rId6"/>
    <p:sldId id="353" r:id="rId7"/>
    <p:sldId id="354" r:id="rId8"/>
    <p:sldId id="355" r:id="rId9"/>
    <p:sldId id="356" r:id="rId10"/>
    <p:sldId id="271" r:id="rId11"/>
    <p:sldId id="322" r:id="rId12"/>
    <p:sldId id="357" r:id="rId13"/>
    <p:sldId id="358" r:id="rId14"/>
    <p:sldId id="359" r:id="rId15"/>
    <p:sldId id="360" r:id="rId16"/>
    <p:sldId id="275" r:id="rId17"/>
    <p:sldId id="329" r:id="rId18"/>
    <p:sldId id="362" r:id="rId19"/>
    <p:sldId id="363" r:id="rId20"/>
    <p:sldId id="364" r:id="rId21"/>
    <p:sldId id="374" r:id="rId22"/>
    <p:sldId id="365" r:id="rId23"/>
    <p:sldId id="366" r:id="rId24"/>
    <p:sldId id="367" r:id="rId25"/>
    <p:sldId id="288" r:id="rId26"/>
    <p:sldId id="336" r:id="rId27"/>
    <p:sldId id="368" r:id="rId28"/>
    <p:sldId id="369" r:id="rId29"/>
    <p:sldId id="3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46A25E1-24E0-7545-A353-9841F97117B2}">
          <p14:sldIdLst>
            <p14:sldId id="263"/>
            <p14:sldId id="351"/>
            <p14:sldId id="266"/>
            <p14:sldId id="312"/>
            <p14:sldId id="352"/>
            <p14:sldId id="353"/>
            <p14:sldId id="354"/>
            <p14:sldId id="355"/>
            <p14:sldId id="356"/>
            <p14:sldId id="271"/>
            <p14:sldId id="322"/>
            <p14:sldId id="357"/>
            <p14:sldId id="358"/>
            <p14:sldId id="359"/>
            <p14:sldId id="360"/>
            <p14:sldId id="275"/>
            <p14:sldId id="329"/>
            <p14:sldId id="362"/>
            <p14:sldId id="363"/>
            <p14:sldId id="364"/>
            <p14:sldId id="374"/>
            <p14:sldId id="365"/>
            <p14:sldId id="366"/>
            <p14:sldId id="367"/>
            <p14:sldId id="288"/>
            <p14:sldId id="336"/>
            <p14:sldId id="368"/>
            <p14:sldId id="369"/>
            <p14:sldId id="373"/>
          </p14:sldIdLst>
        </p14:section>
      </p14:sectionLst>
    </p:ext>
    <p:ext uri="{EFAFB233-063F-42B5-8137-9DF3F51BA10A}">
      <p15:sldGuideLst xmlns:p15="http://schemas.microsoft.com/office/powerpoint/2012/main">
        <p15:guide id="1" orient="horz" pos="2183">
          <p15:clr>
            <a:srgbClr val="A4A3A4"/>
          </p15:clr>
        </p15:guide>
        <p15:guide id="2" pos="3840">
          <p15:clr>
            <a:srgbClr val="A4A3A4"/>
          </p15:clr>
        </p15:guide>
        <p15:guide id="3" orient="horz" pos="2024">
          <p15:clr>
            <a:srgbClr val="A4A3A4"/>
          </p15:clr>
        </p15:guide>
        <p15:guide id="4" pos="166">
          <p15:clr>
            <a:srgbClr val="A4A3A4"/>
          </p15:clr>
        </p15:guide>
        <p15:guide id="5" pos="7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494"/>
    <a:srgbClr val="F95647"/>
    <a:srgbClr val="88CCC1"/>
    <a:srgbClr val="7CB554"/>
    <a:srgbClr val="FF9999"/>
    <a:srgbClr val="00B0F0"/>
    <a:srgbClr val="FF9409"/>
    <a:srgbClr val="FAC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42" autoAdjust="0"/>
    <p:restoredTop sz="95238"/>
  </p:normalViewPr>
  <p:slideViewPr>
    <p:cSldViewPr snapToGrid="0">
      <p:cViewPr varScale="1">
        <p:scale>
          <a:sx n="79" d="100"/>
          <a:sy n="79" d="100"/>
        </p:scale>
        <p:origin x="232" y="488"/>
      </p:cViewPr>
      <p:guideLst>
        <p:guide orient="horz" pos="2183"/>
        <p:guide pos="3840"/>
        <p:guide orient="horz" pos="2024"/>
        <p:guide pos="166"/>
        <p:guide pos="7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2020/2/26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528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4999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1781108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35047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93442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419353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761575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61047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758027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18141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671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20531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3271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215523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756453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1618255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543998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1940592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983565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1090774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1245426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1016914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1354000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425494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02199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05989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7273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03119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8600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40669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01169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BC4806-4196-4FBB-8289-AA32A40B7815}" type="datetimeFigureOut">
              <a:rPr lang="zh-CN" altLang="en-US" smtClean="0"/>
              <a:t>2020/2/26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DC96B7-C375-4C39-ACFC-8B938E682D8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2020/2/26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8579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22.xml"/><Relationship Id="rId7"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608246" y="-83926"/>
            <a:ext cx="3138138" cy="2515895"/>
          </a:xfrm>
          <a:custGeom>
            <a:avLst/>
            <a:gdLst>
              <a:gd name="T0" fmla="*/ 945 w 1331"/>
              <a:gd name="T1" fmla="*/ 310 h 1067"/>
              <a:gd name="T2" fmla="*/ 861 w 1331"/>
              <a:gd name="T3" fmla="*/ 289 h 1067"/>
              <a:gd name="T4" fmla="*/ 793 w 1331"/>
              <a:gd name="T5" fmla="*/ 304 h 1067"/>
              <a:gd name="T6" fmla="*/ 696 w 1331"/>
              <a:gd name="T7" fmla="*/ 419 h 1067"/>
              <a:gd name="T8" fmla="*/ 730 w 1331"/>
              <a:gd name="T9" fmla="*/ 88 h 1067"/>
              <a:gd name="T10" fmla="*/ 668 w 1331"/>
              <a:gd name="T11" fmla="*/ 110 h 1067"/>
              <a:gd name="T12" fmla="*/ 592 w 1331"/>
              <a:gd name="T13" fmla="*/ 76 h 1067"/>
              <a:gd name="T14" fmla="*/ 614 w 1331"/>
              <a:gd name="T15" fmla="*/ 311 h 1067"/>
              <a:gd name="T16" fmla="*/ 572 w 1331"/>
              <a:gd name="T17" fmla="*/ 312 h 1067"/>
              <a:gd name="T18" fmla="*/ 511 w 1331"/>
              <a:gd name="T19" fmla="*/ 241 h 1067"/>
              <a:gd name="T20" fmla="*/ 405 w 1331"/>
              <a:gd name="T21" fmla="*/ 72 h 1067"/>
              <a:gd name="T22" fmla="*/ 343 w 1331"/>
              <a:gd name="T23" fmla="*/ 196 h 1067"/>
              <a:gd name="T24" fmla="*/ 245 w 1331"/>
              <a:gd name="T25" fmla="*/ 235 h 1067"/>
              <a:gd name="T26" fmla="*/ 231 w 1331"/>
              <a:gd name="T27" fmla="*/ 54 h 1067"/>
              <a:gd name="T28" fmla="*/ 157 w 1331"/>
              <a:gd name="T29" fmla="*/ 152 h 1067"/>
              <a:gd name="T30" fmla="*/ 665 w 1331"/>
              <a:gd name="T31" fmla="*/ 522 h 1067"/>
              <a:gd name="T32" fmla="*/ 8 w 1331"/>
              <a:gd name="T33" fmla="*/ 88 h 1067"/>
              <a:gd name="T34" fmla="*/ 290 w 1331"/>
              <a:gd name="T35" fmla="*/ 525 h 1067"/>
              <a:gd name="T36" fmla="*/ 688 w 1331"/>
              <a:gd name="T37" fmla="*/ 620 h 1067"/>
              <a:gd name="T38" fmla="*/ 863 w 1331"/>
              <a:gd name="T39" fmla="*/ 795 h 1067"/>
              <a:gd name="T40" fmla="*/ 44 w 1331"/>
              <a:gd name="T41" fmla="*/ 155 h 1067"/>
              <a:gd name="T42" fmla="*/ 782 w 1331"/>
              <a:gd name="T43" fmla="*/ 421 h 1067"/>
              <a:gd name="T44" fmla="*/ 836 w 1331"/>
              <a:gd name="T45" fmla="*/ 428 h 1067"/>
              <a:gd name="T46" fmla="*/ 861 w 1331"/>
              <a:gd name="T47" fmla="*/ 411 h 1067"/>
              <a:gd name="T48" fmla="*/ 878 w 1331"/>
              <a:gd name="T49" fmla="*/ 395 h 1067"/>
              <a:gd name="T50" fmla="*/ 874 w 1331"/>
              <a:gd name="T51" fmla="*/ 366 h 1067"/>
              <a:gd name="T52" fmla="*/ 804 w 1331"/>
              <a:gd name="T53" fmla="*/ 381 h 1067"/>
              <a:gd name="T54" fmla="*/ 714 w 1331"/>
              <a:gd name="T55" fmla="*/ 461 h 1067"/>
              <a:gd name="T56" fmla="*/ 676 w 1331"/>
              <a:gd name="T57" fmla="*/ 323 h 1067"/>
              <a:gd name="T58" fmla="*/ 632 w 1331"/>
              <a:gd name="T59" fmla="*/ 388 h 1067"/>
              <a:gd name="T60" fmla="*/ 535 w 1331"/>
              <a:gd name="T61" fmla="*/ 400 h 1067"/>
              <a:gd name="T62" fmla="*/ 545 w 1331"/>
              <a:gd name="T63" fmla="*/ 331 h 1067"/>
              <a:gd name="T64" fmla="*/ 397 w 1331"/>
              <a:gd name="T65" fmla="*/ 391 h 1067"/>
              <a:gd name="T66" fmla="*/ 440 w 1331"/>
              <a:gd name="T67" fmla="*/ 195 h 1067"/>
              <a:gd name="T68" fmla="*/ 482 w 1331"/>
              <a:gd name="T69" fmla="*/ 235 h 1067"/>
              <a:gd name="T70" fmla="*/ 423 w 1331"/>
              <a:gd name="T71" fmla="*/ 165 h 1067"/>
              <a:gd name="T72" fmla="*/ 385 w 1331"/>
              <a:gd name="T73" fmla="*/ 307 h 1067"/>
              <a:gd name="T74" fmla="*/ 371 w 1331"/>
              <a:gd name="T75" fmla="*/ 325 h 1067"/>
              <a:gd name="T76" fmla="*/ 295 w 1331"/>
              <a:gd name="T77" fmla="*/ 321 h 1067"/>
              <a:gd name="T78" fmla="*/ 254 w 1331"/>
              <a:gd name="T79" fmla="*/ 235 h 1067"/>
              <a:gd name="T80" fmla="*/ 189 w 1331"/>
              <a:gd name="T81" fmla="*/ 189 h 1067"/>
              <a:gd name="T82" fmla="*/ 200 w 1331"/>
              <a:gd name="T83" fmla="*/ 183 h 1067"/>
              <a:gd name="T84" fmla="*/ 261 w 1331"/>
              <a:gd name="T85" fmla="*/ 257 h 1067"/>
              <a:gd name="T86" fmla="*/ 526 w 1331"/>
              <a:gd name="T87" fmla="*/ 445 h 1067"/>
              <a:gd name="T88" fmla="*/ 639 w 1331"/>
              <a:gd name="T89" fmla="*/ 461 h 1067"/>
              <a:gd name="T90" fmla="*/ 785 w 1331"/>
              <a:gd name="T91" fmla="*/ 497 h 1067"/>
              <a:gd name="T92" fmla="*/ 103 w 1331"/>
              <a:gd name="T93" fmla="*/ 179 h 1067"/>
              <a:gd name="T94" fmla="*/ 772 w 1331"/>
              <a:gd name="T95" fmla="*/ 581 h 1067"/>
              <a:gd name="T96" fmla="*/ 614 w 1331"/>
              <a:gd name="T97" fmla="*/ 543 h 1067"/>
              <a:gd name="T98" fmla="*/ 472 w 1331"/>
              <a:gd name="T99" fmla="*/ 521 h 1067"/>
              <a:gd name="T100" fmla="*/ 314 w 1331"/>
              <a:gd name="T101" fmla="*/ 442 h 1067"/>
              <a:gd name="T102" fmla="*/ 821 w 1331"/>
              <a:gd name="T103" fmla="*/ 570 h 1067"/>
              <a:gd name="T104" fmla="*/ 898 w 1331"/>
              <a:gd name="T105" fmla="*/ 528 h 1067"/>
              <a:gd name="T106" fmla="*/ 839 w 1331"/>
              <a:gd name="T107" fmla="*/ 603 h 1067"/>
              <a:gd name="T108" fmla="*/ 871 w 1331"/>
              <a:gd name="T109" fmla="*/ 947 h 1067"/>
              <a:gd name="T110" fmla="*/ 777 w 1331"/>
              <a:gd name="T111" fmla="*/ 994 h 1067"/>
              <a:gd name="T112" fmla="*/ 858 w 1331"/>
              <a:gd name="T113" fmla="*/ 879 h 1067"/>
              <a:gd name="T114" fmla="*/ 811 w 1331"/>
              <a:gd name="T115" fmla="*/ 979 h 1067"/>
              <a:gd name="T116" fmla="*/ 802 w 1331"/>
              <a:gd name="T117" fmla="*/ 1002 h 1067"/>
              <a:gd name="T118" fmla="*/ 956 w 1331"/>
              <a:gd name="T119" fmla="*/ 924 h 1067"/>
              <a:gd name="T120" fmla="*/ 941 w 1331"/>
              <a:gd name="T121" fmla="*/ 858 h 1067"/>
              <a:gd name="T122" fmla="*/ 894 w 1331"/>
              <a:gd name="T123" fmla="*/ 763 h 1067"/>
              <a:gd name="T124" fmla="*/ 1004 w 1331"/>
              <a:gd name="T125" fmla="*/ 7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31" h="1067">
                <a:moveTo>
                  <a:pt x="1319" y="647"/>
                </a:moveTo>
                <a:cubicBezTo>
                  <a:pt x="1308" y="639"/>
                  <a:pt x="1295" y="640"/>
                  <a:pt x="1283" y="643"/>
                </a:cubicBezTo>
                <a:cubicBezTo>
                  <a:pt x="1262" y="649"/>
                  <a:pt x="1242" y="656"/>
                  <a:pt x="1221" y="661"/>
                </a:cubicBezTo>
                <a:cubicBezTo>
                  <a:pt x="1196" y="668"/>
                  <a:pt x="1171" y="674"/>
                  <a:pt x="1146" y="679"/>
                </a:cubicBezTo>
                <a:cubicBezTo>
                  <a:pt x="1124" y="684"/>
                  <a:pt x="1101" y="686"/>
                  <a:pt x="1079" y="690"/>
                </a:cubicBezTo>
                <a:cubicBezTo>
                  <a:pt x="1061" y="693"/>
                  <a:pt x="1043" y="694"/>
                  <a:pt x="1024" y="693"/>
                </a:cubicBezTo>
                <a:cubicBezTo>
                  <a:pt x="1016" y="692"/>
                  <a:pt x="1010" y="689"/>
                  <a:pt x="1004" y="683"/>
                </a:cubicBezTo>
                <a:cubicBezTo>
                  <a:pt x="985" y="668"/>
                  <a:pt x="970" y="650"/>
                  <a:pt x="961" y="627"/>
                </a:cubicBezTo>
                <a:cubicBezTo>
                  <a:pt x="959" y="624"/>
                  <a:pt x="957" y="621"/>
                  <a:pt x="955" y="618"/>
                </a:cubicBezTo>
                <a:cubicBezTo>
                  <a:pt x="943" y="599"/>
                  <a:pt x="932" y="580"/>
                  <a:pt x="920" y="561"/>
                </a:cubicBezTo>
                <a:cubicBezTo>
                  <a:pt x="920" y="560"/>
                  <a:pt x="921" y="559"/>
                  <a:pt x="921" y="559"/>
                </a:cubicBezTo>
                <a:cubicBezTo>
                  <a:pt x="924" y="557"/>
                  <a:pt x="926" y="556"/>
                  <a:pt x="928" y="555"/>
                </a:cubicBezTo>
                <a:cubicBezTo>
                  <a:pt x="958" y="539"/>
                  <a:pt x="988" y="524"/>
                  <a:pt x="1013" y="502"/>
                </a:cubicBezTo>
                <a:cubicBezTo>
                  <a:pt x="1030" y="488"/>
                  <a:pt x="1045" y="471"/>
                  <a:pt x="1060" y="456"/>
                </a:cubicBezTo>
                <a:cubicBezTo>
                  <a:pt x="1080" y="437"/>
                  <a:pt x="1078" y="413"/>
                  <a:pt x="1073" y="389"/>
                </a:cubicBezTo>
                <a:cubicBezTo>
                  <a:pt x="1071" y="380"/>
                  <a:pt x="1067" y="371"/>
                  <a:pt x="1065" y="362"/>
                </a:cubicBezTo>
                <a:cubicBezTo>
                  <a:pt x="1063" y="355"/>
                  <a:pt x="1056" y="350"/>
                  <a:pt x="1050" y="354"/>
                </a:cubicBezTo>
                <a:cubicBezTo>
                  <a:pt x="1038" y="360"/>
                  <a:pt x="1024" y="364"/>
                  <a:pt x="1013" y="375"/>
                </a:cubicBezTo>
                <a:cubicBezTo>
                  <a:pt x="988" y="399"/>
                  <a:pt x="961" y="419"/>
                  <a:pt x="933" y="440"/>
                </a:cubicBezTo>
                <a:cubicBezTo>
                  <a:pt x="931" y="441"/>
                  <a:pt x="930" y="442"/>
                  <a:pt x="928" y="444"/>
                </a:cubicBezTo>
                <a:cubicBezTo>
                  <a:pt x="917" y="451"/>
                  <a:pt x="906" y="458"/>
                  <a:pt x="894" y="466"/>
                </a:cubicBezTo>
                <a:cubicBezTo>
                  <a:pt x="891" y="468"/>
                  <a:pt x="888" y="470"/>
                  <a:pt x="885" y="472"/>
                </a:cubicBezTo>
                <a:cubicBezTo>
                  <a:pt x="882" y="463"/>
                  <a:pt x="879" y="455"/>
                  <a:pt x="875" y="448"/>
                </a:cubicBezTo>
                <a:cubicBezTo>
                  <a:pt x="871" y="441"/>
                  <a:pt x="866" y="435"/>
                  <a:pt x="861" y="429"/>
                </a:cubicBezTo>
                <a:cubicBezTo>
                  <a:pt x="862" y="427"/>
                  <a:pt x="863" y="426"/>
                  <a:pt x="864" y="426"/>
                </a:cubicBezTo>
                <a:cubicBezTo>
                  <a:pt x="899" y="411"/>
                  <a:pt x="927" y="386"/>
                  <a:pt x="957" y="363"/>
                </a:cubicBezTo>
                <a:cubicBezTo>
                  <a:pt x="967" y="356"/>
                  <a:pt x="976" y="347"/>
                  <a:pt x="984" y="338"/>
                </a:cubicBezTo>
                <a:cubicBezTo>
                  <a:pt x="1004" y="315"/>
                  <a:pt x="1024" y="292"/>
                  <a:pt x="1043" y="269"/>
                </a:cubicBezTo>
                <a:cubicBezTo>
                  <a:pt x="1050" y="261"/>
                  <a:pt x="1056" y="253"/>
                  <a:pt x="1061" y="245"/>
                </a:cubicBezTo>
                <a:cubicBezTo>
                  <a:pt x="1094" y="197"/>
                  <a:pt x="1115" y="144"/>
                  <a:pt x="1130" y="88"/>
                </a:cubicBezTo>
                <a:cubicBezTo>
                  <a:pt x="1109" y="88"/>
                  <a:pt x="1109" y="88"/>
                  <a:pt x="1109" y="88"/>
                </a:cubicBezTo>
                <a:cubicBezTo>
                  <a:pt x="1101" y="112"/>
                  <a:pt x="1094" y="135"/>
                  <a:pt x="1086" y="159"/>
                </a:cubicBezTo>
                <a:cubicBezTo>
                  <a:pt x="1074" y="196"/>
                  <a:pt x="1054" y="229"/>
                  <a:pt x="1029" y="259"/>
                </a:cubicBezTo>
                <a:cubicBezTo>
                  <a:pt x="1016" y="275"/>
                  <a:pt x="1001" y="290"/>
                  <a:pt x="988" y="307"/>
                </a:cubicBezTo>
                <a:cubicBezTo>
                  <a:pt x="981" y="316"/>
                  <a:pt x="973" y="325"/>
                  <a:pt x="965" y="333"/>
                </a:cubicBezTo>
                <a:cubicBezTo>
                  <a:pt x="971" y="322"/>
                  <a:pt x="976" y="309"/>
                  <a:pt x="981" y="298"/>
                </a:cubicBezTo>
                <a:cubicBezTo>
                  <a:pt x="987" y="285"/>
                  <a:pt x="995" y="272"/>
                  <a:pt x="990" y="258"/>
                </a:cubicBezTo>
                <a:cubicBezTo>
                  <a:pt x="990" y="256"/>
                  <a:pt x="987" y="257"/>
                  <a:pt x="988" y="258"/>
                </a:cubicBezTo>
                <a:cubicBezTo>
                  <a:pt x="993" y="274"/>
                  <a:pt x="980" y="294"/>
                  <a:pt x="973" y="307"/>
                </a:cubicBezTo>
                <a:cubicBezTo>
                  <a:pt x="970" y="313"/>
                  <a:pt x="967" y="319"/>
                  <a:pt x="965" y="326"/>
                </a:cubicBezTo>
                <a:cubicBezTo>
                  <a:pt x="963" y="331"/>
                  <a:pt x="960" y="336"/>
                  <a:pt x="958" y="341"/>
                </a:cubicBezTo>
                <a:cubicBezTo>
                  <a:pt x="950" y="348"/>
                  <a:pt x="942" y="354"/>
                  <a:pt x="934" y="361"/>
                </a:cubicBezTo>
                <a:cubicBezTo>
                  <a:pt x="932" y="362"/>
                  <a:pt x="930" y="363"/>
                  <a:pt x="927" y="365"/>
                </a:cubicBezTo>
                <a:cubicBezTo>
                  <a:pt x="936" y="353"/>
                  <a:pt x="938" y="341"/>
                  <a:pt x="938" y="327"/>
                </a:cubicBezTo>
                <a:cubicBezTo>
                  <a:pt x="938" y="327"/>
                  <a:pt x="937" y="327"/>
                  <a:pt x="937" y="327"/>
                </a:cubicBezTo>
                <a:cubicBezTo>
                  <a:pt x="940" y="321"/>
                  <a:pt x="942" y="315"/>
                  <a:pt x="945" y="310"/>
                </a:cubicBezTo>
                <a:cubicBezTo>
                  <a:pt x="947" y="305"/>
                  <a:pt x="950" y="300"/>
                  <a:pt x="952" y="295"/>
                </a:cubicBezTo>
                <a:cubicBezTo>
                  <a:pt x="953" y="290"/>
                  <a:pt x="957" y="279"/>
                  <a:pt x="954" y="274"/>
                </a:cubicBezTo>
                <a:cubicBezTo>
                  <a:pt x="953" y="273"/>
                  <a:pt x="952" y="274"/>
                  <a:pt x="952" y="274"/>
                </a:cubicBezTo>
                <a:cubicBezTo>
                  <a:pt x="956" y="281"/>
                  <a:pt x="949" y="297"/>
                  <a:pt x="946" y="303"/>
                </a:cubicBezTo>
                <a:cubicBezTo>
                  <a:pt x="942" y="309"/>
                  <a:pt x="940" y="315"/>
                  <a:pt x="937" y="322"/>
                </a:cubicBezTo>
                <a:cubicBezTo>
                  <a:pt x="936" y="316"/>
                  <a:pt x="933" y="313"/>
                  <a:pt x="928" y="313"/>
                </a:cubicBezTo>
                <a:cubicBezTo>
                  <a:pt x="935" y="299"/>
                  <a:pt x="940" y="285"/>
                  <a:pt x="944" y="270"/>
                </a:cubicBezTo>
                <a:cubicBezTo>
                  <a:pt x="945" y="269"/>
                  <a:pt x="942" y="268"/>
                  <a:pt x="942" y="270"/>
                </a:cubicBezTo>
                <a:cubicBezTo>
                  <a:pt x="937" y="285"/>
                  <a:pt x="931" y="299"/>
                  <a:pt x="925" y="313"/>
                </a:cubicBezTo>
                <a:cubicBezTo>
                  <a:pt x="923" y="313"/>
                  <a:pt x="922" y="313"/>
                  <a:pt x="920" y="313"/>
                </a:cubicBezTo>
                <a:cubicBezTo>
                  <a:pt x="919" y="314"/>
                  <a:pt x="917" y="314"/>
                  <a:pt x="915" y="314"/>
                </a:cubicBezTo>
                <a:cubicBezTo>
                  <a:pt x="916" y="313"/>
                  <a:pt x="916" y="312"/>
                  <a:pt x="917" y="311"/>
                </a:cubicBezTo>
                <a:cubicBezTo>
                  <a:pt x="922" y="296"/>
                  <a:pt x="926" y="281"/>
                  <a:pt x="930" y="266"/>
                </a:cubicBezTo>
                <a:cubicBezTo>
                  <a:pt x="931" y="265"/>
                  <a:pt x="928" y="264"/>
                  <a:pt x="928" y="266"/>
                </a:cubicBezTo>
                <a:cubicBezTo>
                  <a:pt x="924" y="278"/>
                  <a:pt x="920" y="291"/>
                  <a:pt x="916" y="304"/>
                </a:cubicBezTo>
                <a:cubicBezTo>
                  <a:pt x="915" y="308"/>
                  <a:pt x="914" y="312"/>
                  <a:pt x="912" y="315"/>
                </a:cubicBezTo>
                <a:cubicBezTo>
                  <a:pt x="910" y="316"/>
                  <a:pt x="908" y="317"/>
                  <a:pt x="906" y="318"/>
                </a:cubicBezTo>
                <a:cubicBezTo>
                  <a:pt x="906" y="316"/>
                  <a:pt x="906" y="315"/>
                  <a:pt x="906" y="314"/>
                </a:cubicBezTo>
                <a:cubicBezTo>
                  <a:pt x="906" y="312"/>
                  <a:pt x="904" y="312"/>
                  <a:pt x="904" y="314"/>
                </a:cubicBezTo>
                <a:cubicBezTo>
                  <a:pt x="904" y="316"/>
                  <a:pt x="904" y="317"/>
                  <a:pt x="904" y="319"/>
                </a:cubicBezTo>
                <a:cubicBezTo>
                  <a:pt x="900" y="321"/>
                  <a:pt x="897" y="323"/>
                  <a:pt x="894" y="325"/>
                </a:cubicBezTo>
                <a:cubicBezTo>
                  <a:pt x="894" y="325"/>
                  <a:pt x="894" y="324"/>
                  <a:pt x="894" y="324"/>
                </a:cubicBezTo>
                <a:cubicBezTo>
                  <a:pt x="894" y="323"/>
                  <a:pt x="893" y="323"/>
                  <a:pt x="893" y="323"/>
                </a:cubicBezTo>
                <a:cubicBezTo>
                  <a:pt x="896" y="309"/>
                  <a:pt x="899" y="295"/>
                  <a:pt x="900" y="280"/>
                </a:cubicBezTo>
                <a:cubicBezTo>
                  <a:pt x="901" y="278"/>
                  <a:pt x="898" y="278"/>
                  <a:pt x="898" y="280"/>
                </a:cubicBezTo>
                <a:cubicBezTo>
                  <a:pt x="896" y="297"/>
                  <a:pt x="892" y="314"/>
                  <a:pt x="887" y="331"/>
                </a:cubicBezTo>
                <a:cubicBezTo>
                  <a:pt x="885" y="332"/>
                  <a:pt x="884" y="333"/>
                  <a:pt x="882" y="334"/>
                </a:cubicBezTo>
                <a:cubicBezTo>
                  <a:pt x="882" y="332"/>
                  <a:pt x="882" y="330"/>
                  <a:pt x="882" y="328"/>
                </a:cubicBezTo>
                <a:cubicBezTo>
                  <a:pt x="882" y="327"/>
                  <a:pt x="880" y="327"/>
                  <a:pt x="880" y="328"/>
                </a:cubicBezTo>
                <a:cubicBezTo>
                  <a:pt x="880" y="330"/>
                  <a:pt x="880" y="333"/>
                  <a:pt x="880" y="335"/>
                </a:cubicBezTo>
                <a:cubicBezTo>
                  <a:pt x="879" y="335"/>
                  <a:pt x="877" y="336"/>
                  <a:pt x="876" y="336"/>
                </a:cubicBezTo>
                <a:cubicBezTo>
                  <a:pt x="881" y="321"/>
                  <a:pt x="885" y="306"/>
                  <a:pt x="886" y="290"/>
                </a:cubicBezTo>
                <a:cubicBezTo>
                  <a:pt x="886" y="289"/>
                  <a:pt x="884" y="289"/>
                  <a:pt x="884" y="290"/>
                </a:cubicBezTo>
                <a:cubicBezTo>
                  <a:pt x="882" y="306"/>
                  <a:pt x="878" y="322"/>
                  <a:pt x="873" y="337"/>
                </a:cubicBezTo>
                <a:cubicBezTo>
                  <a:pt x="871" y="337"/>
                  <a:pt x="870" y="337"/>
                  <a:pt x="869" y="337"/>
                </a:cubicBezTo>
                <a:cubicBezTo>
                  <a:pt x="868" y="337"/>
                  <a:pt x="867" y="337"/>
                  <a:pt x="866" y="337"/>
                </a:cubicBezTo>
                <a:cubicBezTo>
                  <a:pt x="866" y="336"/>
                  <a:pt x="866" y="334"/>
                  <a:pt x="865" y="332"/>
                </a:cubicBezTo>
                <a:cubicBezTo>
                  <a:pt x="865" y="332"/>
                  <a:pt x="865" y="332"/>
                  <a:pt x="865" y="332"/>
                </a:cubicBezTo>
                <a:cubicBezTo>
                  <a:pt x="863" y="332"/>
                  <a:pt x="863" y="332"/>
                  <a:pt x="863" y="332"/>
                </a:cubicBezTo>
                <a:cubicBezTo>
                  <a:pt x="863" y="332"/>
                  <a:pt x="863" y="332"/>
                  <a:pt x="863" y="332"/>
                </a:cubicBezTo>
                <a:cubicBezTo>
                  <a:pt x="864" y="333"/>
                  <a:pt x="865" y="335"/>
                  <a:pt x="866" y="337"/>
                </a:cubicBezTo>
                <a:cubicBezTo>
                  <a:pt x="863" y="338"/>
                  <a:pt x="860" y="339"/>
                  <a:pt x="858" y="340"/>
                </a:cubicBezTo>
                <a:cubicBezTo>
                  <a:pt x="858" y="339"/>
                  <a:pt x="858" y="338"/>
                  <a:pt x="858" y="338"/>
                </a:cubicBezTo>
                <a:cubicBezTo>
                  <a:pt x="859" y="333"/>
                  <a:pt x="859" y="329"/>
                  <a:pt x="860" y="325"/>
                </a:cubicBezTo>
                <a:cubicBezTo>
                  <a:pt x="862" y="313"/>
                  <a:pt x="865" y="302"/>
                  <a:pt x="862" y="290"/>
                </a:cubicBezTo>
                <a:cubicBezTo>
                  <a:pt x="862" y="289"/>
                  <a:pt x="861" y="289"/>
                  <a:pt x="861" y="289"/>
                </a:cubicBezTo>
                <a:cubicBezTo>
                  <a:pt x="864" y="279"/>
                  <a:pt x="864" y="269"/>
                  <a:pt x="858" y="261"/>
                </a:cubicBezTo>
                <a:cubicBezTo>
                  <a:pt x="857" y="260"/>
                  <a:pt x="855" y="262"/>
                  <a:pt x="856" y="263"/>
                </a:cubicBezTo>
                <a:cubicBezTo>
                  <a:pt x="864" y="274"/>
                  <a:pt x="858" y="288"/>
                  <a:pt x="854" y="299"/>
                </a:cubicBezTo>
                <a:cubicBezTo>
                  <a:pt x="851" y="306"/>
                  <a:pt x="850" y="317"/>
                  <a:pt x="843" y="321"/>
                </a:cubicBezTo>
                <a:cubicBezTo>
                  <a:pt x="842" y="322"/>
                  <a:pt x="842" y="323"/>
                  <a:pt x="843" y="323"/>
                </a:cubicBezTo>
                <a:cubicBezTo>
                  <a:pt x="853" y="321"/>
                  <a:pt x="855" y="305"/>
                  <a:pt x="858" y="298"/>
                </a:cubicBezTo>
                <a:cubicBezTo>
                  <a:pt x="859" y="295"/>
                  <a:pt x="859" y="293"/>
                  <a:pt x="860" y="291"/>
                </a:cubicBezTo>
                <a:cubicBezTo>
                  <a:pt x="863" y="305"/>
                  <a:pt x="859" y="318"/>
                  <a:pt x="856" y="332"/>
                </a:cubicBezTo>
                <a:cubicBezTo>
                  <a:pt x="855" y="335"/>
                  <a:pt x="855" y="339"/>
                  <a:pt x="854" y="342"/>
                </a:cubicBezTo>
                <a:cubicBezTo>
                  <a:pt x="850" y="345"/>
                  <a:pt x="846" y="348"/>
                  <a:pt x="842" y="351"/>
                </a:cubicBezTo>
                <a:cubicBezTo>
                  <a:pt x="842" y="350"/>
                  <a:pt x="842" y="350"/>
                  <a:pt x="842" y="350"/>
                </a:cubicBezTo>
                <a:cubicBezTo>
                  <a:pt x="842" y="349"/>
                  <a:pt x="840" y="349"/>
                  <a:pt x="840" y="350"/>
                </a:cubicBezTo>
                <a:cubicBezTo>
                  <a:pt x="840" y="351"/>
                  <a:pt x="840" y="351"/>
                  <a:pt x="840" y="352"/>
                </a:cubicBezTo>
                <a:cubicBezTo>
                  <a:pt x="838" y="354"/>
                  <a:pt x="836" y="355"/>
                  <a:pt x="834" y="357"/>
                </a:cubicBezTo>
                <a:cubicBezTo>
                  <a:pt x="837" y="343"/>
                  <a:pt x="840" y="330"/>
                  <a:pt x="842" y="316"/>
                </a:cubicBezTo>
                <a:cubicBezTo>
                  <a:pt x="842" y="315"/>
                  <a:pt x="840" y="315"/>
                  <a:pt x="840" y="316"/>
                </a:cubicBezTo>
                <a:cubicBezTo>
                  <a:pt x="837" y="331"/>
                  <a:pt x="834" y="345"/>
                  <a:pt x="830" y="360"/>
                </a:cubicBezTo>
                <a:cubicBezTo>
                  <a:pt x="830" y="360"/>
                  <a:pt x="830" y="360"/>
                  <a:pt x="830" y="360"/>
                </a:cubicBezTo>
                <a:cubicBezTo>
                  <a:pt x="830" y="358"/>
                  <a:pt x="830" y="356"/>
                  <a:pt x="830" y="354"/>
                </a:cubicBezTo>
                <a:cubicBezTo>
                  <a:pt x="830" y="353"/>
                  <a:pt x="828" y="353"/>
                  <a:pt x="828" y="354"/>
                </a:cubicBezTo>
                <a:cubicBezTo>
                  <a:pt x="828" y="356"/>
                  <a:pt x="828" y="359"/>
                  <a:pt x="829" y="361"/>
                </a:cubicBezTo>
                <a:cubicBezTo>
                  <a:pt x="827" y="362"/>
                  <a:pt x="825" y="364"/>
                  <a:pt x="823" y="365"/>
                </a:cubicBezTo>
                <a:cubicBezTo>
                  <a:pt x="823" y="365"/>
                  <a:pt x="823" y="366"/>
                  <a:pt x="822" y="366"/>
                </a:cubicBezTo>
                <a:cubicBezTo>
                  <a:pt x="822" y="364"/>
                  <a:pt x="822" y="362"/>
                  <a:pt x="821" y="360"/>
                </a:cubicBezTo>
                <a:cubicBezTo>
                  <a:pt x="821" y="359"/>
                  <a:pt x="820" y="360"/>
                  <a:pt x="821" y="360"/>
                </a:cubicBezTo>
                <a:cubicBezTo>
                  <a:pt x="821" y="362"/>
                  <a:pt x="821" y="364"/>
                  <a:pt x="821" y="366"/>
                </a:cubicBezTo>
                <a:cubicBezTo>
                  <a:pt x="818" y="368"/>
                  <a:pt x="815" y="370"/>
                  <a:pt x="812" y="371"/>
                </a:cubicBezTo>
                <a:cubicBezTo>
                  <a:pt x="821" y="347"/>
                  <a:pt x="826" y="320"/>
                  <a:pt x="826" y="296"/>
                </a:cubicBezTo>
                <a:cubicBezTo>
                  <a:pt x="826" y="294"/>
                  <a:pt x="824" y="294"/>
                  <a:pt x="824" y="296"/>
                </a:cubicBezTo>
                <a:cubicBezTo>
                  <a:pt x="824" y="321"/>
                  <a:pt x="817" y="347"/>
                  <a:pt x="808" y="371"/>
                </a:cubicBezTo>
                <a:cubicBezTo>
                  <a:pt x="807" y="371"/>
                  <a:pt x="806" y="371"/>
                  <a:pt x="805" y="371"/>
                </a:cubicBezTo>
                <a:cubicBezTo>
                  <a:pt x="804" y="367"/>
                  <a:pt x="804" y="362"/>
                  <a:pt x="804" y="358"/>
                </a:cubicBezTo>
                <a:cubicBezTo>
                  <a:pt x="804" y="357"/>
                  <a:pt x="802" y="357"/>
                  <a:pt x="802" y="358"/>
                </a:cubicBezTo>
                <a:cubicBezTo>
                  <a:pt x="802" y="362"/>
                  <a:pt x="802" y="366"/>
                  <a:pt x="803" y="371"/>
                </a:cubicBezTo>
                <a:cubicBezTo>
                  <a:pt x="800" y="370"/>
                  <a:pt x="797" y="368"/>
                  <a:pt x="794" y="366"/>
                </a:cubicBezTo>
                <a:cubicBezTo>
                  <a:pt x="791" y="364"/>
                  <a:pt x="789" y="363"/>
                  <a:pt x="786" y="363"/>
                </a:cubicBezTo>
                <a:cubicBezTo>
                  <a:pt x="789" y="351"/>
                  <a:pt x="791" y="338"/>
                  <a:pt x="793" y="326"/>
                </a:cubicBezTo>
                <a:cubicBezTo>
                  <a:pt x="794" y="322"/>
                  <a:pt x="796" y="316"/>
                  <a:pt x="796" y="310"/>
                </a:cubicBezTo>
                <a:cubicBezTo>
                  <a:pt x="797" y="305"/>
                  <a:pt x="798" y="300"/>
                  <a:pt x="800" y="295"/>
                </a:cubicBezTo>
                <a:cubicBezTo>
                  <a:pt x="802" y="283"/>
                  <a:pt x="806" y="271"/>
                  <a:pt x="808" y="259"/>
                </a:cubicBezTo>
                <a:cubicBezTo>
                  <a:pt x="811" y="246"/>
                  <a:pt x="811" y="233"/>
                  <a:pt x="811" y="220"/>
                </a:cubicBezTo>
                <a:cubicBezTo>
                  <a:pt x="811" y="218"/>
                  <a:pt x="807" y="218"/>
                  <a:pt x="807" y="220"/>
                </a:cubicBezTo>
                <a:cubicBezTo>
                  <a:pt x="808" y="232"/>
                  <a:pt x="808" y="244"/>
                  <a:pt x="806" y="257"/>
                </a:cubicBezTo>
                <a:cubicBezTo>
                  <a:pt x="804" y="267"/>
                  <a:pt x="801" y="278"/>
                  <a:pt x="798" y="288"/>
                </a:cubicBezTo>
                <a:cubicBezTo>
                  <a:pt x="796" y="294"/>
                  <a:pt x="795" y="299"/>
                  <a:pt x="794" y="305"/>
                </a:cubicBezTo>
                <a:cubicBezTo>
                  <a:pt x="794" y="305"/>
                  <a:pt x="794" y="304"/>
                  <a:pt x="793" y="304"/>
                </a:cubicBezTo>
                <a:cubicBezTo>
                  <a:pt x="793" y="303"/>
                  <a:pt x="792" y="304"/>
                  <a:pt x="793" y="304"/>
                </a:cubicBezTo>
                <a:cubicBezTo>
                  <a:pt x="793" y="305"/>
                  <a:pt x="793" y="306"/>
                  <a:pt x="794" y="307"/>
                </a:cubicBezTo>
                <a:cubicBezTo>
                  <a:pt x="793" y="311"/>
                  <a:pt x="792" y="315"/>
                  <a:pt x="791" y="318"/>
                </a:cubicBezTo>
                <a:cubicBezTo>
                  <a:pt x="790" y="321"/>
                  <a:pt x="789" y="324"/>
                  <a:pt x="788" y="326"/>
                </a:cubicBezTo>
                <a:cubicBezTo>
                  <a:pt x="788" y="327"/>
                  <a:pt x="786" y="335"/>
                  <a:pt x="785" y="334"/>
                </a:cubicBezTo>
                <a:cubicBezTo>
                  <a:pt x="785" y="334"/>
                  <a:pt x="785" y="333"/>
                  <a:pt x="785" y="334"/>
                </a:cubicBezTo>
                <a:cubicBezTo>
                  <a:pt x="784" y="336"/>
                  <a:pt x="784" y="335"/>
                  <a:pt x="784" y="338"/>
                </a:cubicBezTo>
                <a:cubicBezTo>
                  <a:pt x="784" y="339"/>
                  <a:pt x="785" y="339"/>
                  <a:pt x="786" y="339"/>
                </a:cubicBezTo>
                <a:cubicBezTo>
                  <a:pt x="790" y="337"/>
                  <a:pt x="791" y="330"/>
                  <a:pt x="792" y="326"/>
                </a:cubicBezTo>
                <a:cubicBezTo>
                  <a:pt x="792" y="323"/>
                  <a:pt x="793" y="319"/>
                  <a:pt x="794" y="315"/>
                </a:cubicBezTo>
                <a:cubicBezTo>
                  <a:pt x="794" y="324"/>
                  <a:pt x="790" y="335"/>
                  <a:pt x="788" y="342"/>
                </a:cubicBezTo>
                <a:cubicBezTo>
                  <a:pt x="786" y="350"/>
                  <a:pt x="785" y="357"/>
                  <a:pt x="783" y="364"/>
                </a:cubicBezTo>
                <a:cubicBezTo>
                  <a:pt x="782" y="365"/>
                  <a:pt x="780" y="366"/>
                  <a:pt x="779" y="367"/>
                </a:cubicBezTo>
                <a:cubicBezTo>
                  <a:pt x="779" y="365"/>
                  <a:pt x="778" y="364"/>
                  <a:pt x="778" y="362"/>
                </a:cubicBezTo>
                <a:cubicBezTo>
                  <a:pt x="778" y="360"/>
                  <a:pt x="776" y="361"/>
                  <a:pt x="776" y="362"/>
                </a:cubicBezTo>
                <a:cubicBezTo>
                  <a:pt x="776" y="365"/>
                  <a:pt x="777" y="367"/>
                  <a:pt x="777" y="370"/>
                </a:cubicBezTo>
                <a:cubicBezTo>
                  <a:pt x="775" y="373"/>
                  <a:pt x="774" y="377"/>
                  <a:pt x="774" y="381"/>
                </a:cubicBezTo>
                <a:cubicBezTo>
                  <a:pt x="774" y="391"/>
                  <a:pt x="769" y="396"/>
                  <a:pt x="760" y="401"/>
                </a:cubicBezTo>
                <a:cubicBezTo>
                  <a:pt x="759" y="401"/>
                  <a:pt x="757" y="402"/>
                  <a:pt x="755" y="403"/>
                </a:cubicBezTo>
                <a:cubicBezTo>
                  <a:pt x="763" y="379"/>
                  <a:pt x="770" y="354"/>
                  <a:pt x="772" y="328"/>
                </a:cubicBezTo>
                <a:cubicBezTo>
                  <a:pt x="772" y="326"/>
                  <a:pt x="770" y="326"/>
                  <a:pt x="770" y="328"/>
                </a:cubicBezTo>
                <a:cubicBezTo>
                  <a:pt x="768" y="353"/>
                  <a:pt x="760" y="378"/>
                  <a:pt x="752" y="402"/>
                </a:cubicBezTo>
                <a:cubicBezTo>
                  <a:pt x="752" y="402"/>
                  <a:pt x="752" y="402"/>
                  <a:pt x="752" y="401"/>
                </a:cubicBezTo>
                <a:cubicBezTo>
                  <a:pt x="751" y="401"/>
                  <a:pt x="750" y="402"/>
                  <a:pt x="750" y="402"/>
                </a:cubicBezTo>
                <a:cubicBezTo>
                  <a:pt x="751" y="403"/>
                  <a:pt x="751" y="403"/>
                  <a:pt x="751" y="404"/>
                </a:cubicBezTo>
                <a:cubicBezTo>
                  <a:pt x="751" y="404"/>
                  <a:pt x="751" y="405"/>
                  <a:pt x="751" y="405"/>
                </a:cubicBezTo>
                <a:cubicBezTo>
                  <a:pt x="748" y="406"/>
                  <a:pt x="746" y="408"/>
                  <a:pt x="743" y="409"/>
                </a:cubicBezTo>
                <a:cubicBezTo>
                  <a:pt x="742" y="405"/>
                  <a:pt x="741" y="402"/>
                  <a:pt x="738" y="399"/>
                </a:cubicBezTo>
                <a:cubicBezTo>
                  <a:pt x="737" y="399"/>
                  <a:pt x="735" y="400"/>
                  <a:pt x="736" y="401"/>
                </a:cubicBezTo>
                <a:cubicBezTo>
                  <a:pt x="739" y="403"/>
                  <a:pt x="740" y="406"/>
                  <a:pt x="741" y="409"/>
                </a:cubicBezTo>
                <a:cubicBezTo>
                  <a:pt x="738" y="410"/>
                  <a:pt x="735" y="412"/>
                  <a:pt x="732" y="413"/>
                </a:cubicBezTo>
                <a:cubicBezTo>
                  <a:pt x="731" y="410"/>
                  <a:pt x="730" y="407"/>
                  <a:pt x="729" y="404"/>
                </a:cubicBezTo>
                <a:cubicBezTo>
                  <a:pt x="734" y="382"/>
                  <a:pt x="739" y="359"/>
                  <a:pt x="738" y="336"/>
                </a:cubicBezTo>
                <a:cubicBezTo>
                  <a:pt x="738" y="335"/>
                  <a:pt x="736" y="335"/>
                  <a:pt x="736" y="336"/>
                </a:cubicBezTo>
                <a:cubicBezTo>
                  <a:pt x="736" y="357"/>
                  <a:pt x="732" y="378"/>
                  <a:pt x="726" y="398"/>
                </a:cubicBezTo>
                <a:cubicBezTo>
                  <a:pt x="726" y="397"/>
                  <a:pt x="726" y="395"/>
                  <a:pt x="726" y="394"/>
                </a:cubicBezTo>
                <a:cubicBezTo>
                  <a:pt x="726" y="393"/>
                  <a:pt x="725" y="393"/>
                  <a:pt x="724" y="394"/>
                </a:cubicBezTo>
                <a:cubicBezTo>
                  <a:pt x="724" y="397"/>
                  <a:pt x="725" y="399"/>
                  <a:pt x="726" y="402"/>
                </a:cubicBezTo>
                <a:cubicBezTo>
                  <a:pt x="724" y="406"/>
                  <a:pt x="723" y="411"/>
                  <a:pt x="722" y="416"/>
                </a:cubicBezTo>
                <a:cubicBezTo>
                  <a:pt x="720" y="416"/>
                  <a:pt x="718" y="417"/>
                  <a:pt x="717" y="418"/>
                </a:cubicBezTo>
                <a:cubicBezTo>
                  <a:pt x="714" y="412"/>
                  <a:pt x="712" y="407"/>
                  <a:pt x="712" y="402"/>
                </a:cubicBezTo>
                <a:cubicBezTo>
                  <a:pt x="711" y="401"/>
                  <a:pt x="711" y="401"/>
                  <a:pt x="710" y="402"/>
                </a:cubicBezTo>
                <a:cubicBezTo>
                  <a:pt x="710" y="407"/>
                  <a:pt x="713" y="411"/>
                  <a:pt x="714" y="416"/>
                </a:cubicBezTo>
                <a:cubicBezTo>
                  <a:pt x="715" y="417"/>
                  <a:pt x="715" y="417"/>
                  <a:pt x="715" y="418"/>
                </a:cubicBezTo>
                <a:cubicBezTo>
                  <a:pt x="709" y="420"/>
                  <a:pt x="703" y="421"/>
                  <a:pt x="697" y="422"/>
                </a:cubicBezTo>
                <a:cubicBezTo>
                  <a:pt x="697" y="421"/>
                  <a:pt x="696" y="420"/>
                  <a:pt x="696" y="419"/>
                </a:cubicBezTo>
                <a:cubicBezTo>
                  <a:pt x="705" y="385"/>
                  <a:pt x="715" y="351"/>
                  <a:pt x="713" y="316"/>
                </a:cubicBezTo>
                <a:cubicBezTo>
                  <a:pt x="713" y="316"/>
                  <a:pt x="713" y="316"/>
                  <a:pt x="713" y="316"/>
                </a:cubicBezTo>
                <a:cubicBezTo>
                  <a:pt x="712" y="348"/>
                  <a:pt x="704" y="379"/>
                  <a:pt x="695" y="409"/>
                </a:cubicBezTo>
                <a:cubicBezTo>
                  <a:pt x="694" y="411"/>
                  <a:pt x="694" y="414"/>
                  <a:pt x="693" y="416"/>
                </a:cubicBezTo>
                <a:cubicBezTo>
                  <a:pt x="693" y="416"/>
                  <a:pt x="692" y="416"/>
                  <a:pt x="693" y="416"/>
                </a:cubicBezTo>
                <a:cubicBezTo>
                  <a:pt x="693" y="416"/>
                  <a:pt x="693" y="416"/>
                  <a:pt x="693" y="416"/>
                </a:cubicBezTo>
                <a:cubicBezTo>
                  <a:pt x="692" y="419"/>
                  <a:pt x="691" y="421"/>
                  <a:pt x="691" y="424"/>
                </a:cubicBezTo>
                <a:cubicBezTo>
                  <a:pt x="686" y="424"/>
                  <a:pt x="681" y="425"/>
                  <a:pt x="676" y="426"/>
                </a:cubicBezTo>
                <a:cubicBezTo>
                  <a:pt x="672" y="426"/>
                  <a:pt x="669" y="428"/>
                  <a:pt x="668" y="433"/>
                </a:cubicBezTo>
                <a:cubicBezTo>
                  <a:pt x="676" y="436"/>
                  <a:pt x="682" y="441"/>
                  <a:pt x="687" y="448"/>
                </a:cubicBezTo>
                <a:cubicBezTo>
                  <a:pt x="687" y="449"/>
                  <a:pt x="686" y="450"/>
                  <a:pt x="686" y="451"/>
                </a:cubicBezTo>
                <a:cubicBezTo>
                  <a:pt x="685" y="455"/>
                  <a:pt x="683" y="460"/>
                  <a:pt x="682" y="464"/>
                </a:cubicBezTo>
                <a:cubicBezTo>
                  <a:pt x="675" y="463"/>
                  <a:pt x="668" y="463"/>
                  <a:pt x="661" y="462"/>
                </a:cubicBezTo>
                <a:cubicBezTo>
                  <a:pt x="662" y="457"/>
                  <a:pt x="664" y="452"/>
                  <a:pt x="664" y="448"/>
                </a:cubicBezTo>
                <a:cubicBezTo>
                  <a:pt x="666" y="440"/>
                  <a:pt x="668" y="432"/>
                  <a:pt x="670" y="425"/>
                </a:cubicBezTo>
                <a:cubicBezTo>
                  <a:pt x="674" y="411"/>
                  <a:pt x="676" y="398"/>
                  <a:pt x="679" y="384"/>
                </a:cubicBezTo>
                <a:cubicBezTo>
                  <a:pt x="679" y="384"/>
                  <a:pt x="679" y="383"/>
                  <a:pt x="679" y="383"/>
                </a:cubicBezTo>
                <a:cubicBezTo>
                  <a:pt x="680" y="383"/>
                  <a:pt x="681" y="382"/>
                  <a:pt x="682" y="382"/>
                </a:cubicBezTo>
                <a:cubicBezTo>
                  <a:pt x="693" y="378"/>
                  <a:pt x="707" y="359"/>
                  <a:pt x="703" y="348"/>
                </a:cubicBezTo>
                <a:cubicBezTo>
                  <a:pt x="698" y="335"/>
                  <a:pt x="696" y="322"/>
                  <a:pt x="689" y="310"/>
                </a:cubicBezTo>
                <a:cubicBezTo>
                  <a:pt x="688" y="302"/>
                  <a:pt x="685" y="296"/>
                  <a:pt x="681" y="297"/>
                </a:cubicBezTo>
                <a:cubicBezTo>
                  <a:pt x="680" y="298"/>
                  <a:pt x="680" y="299"/>
                  <a:pt x="681" y="299"/>
                </a:cubicBezTo>
                <a:cubicBezTo>
                  <a:pt x="683" y="298"/>
                  <a:pt x="685" y="301"/>
                  <a:pt x="686" y="305"/>
                </a:cubicBezTo>
                <a:cubicBezTo>
                  <a:pt x="682" y="300"/>
                  <a:pt x="678" y="296"/>
                  <a:pt x="672" y="292"/>
                </a:cubicBezTo>
                <a:cubicBezTo>
                  <a:pt x="671" y="292"/>
                  <a:pt x="670" y="291"/>
                  <a:pt x="669" y="290"/>
                </a:cubicBezTo>
                <a:cubicBezTo>
                  <a:pt x="669" y="287"/>
                  <a:pt x="669" y="284"/>
                  <a:pt x="668" y="281"/>
                </a:cubicBezTo>
                <a:cubicBezTo>
                  <a:pt x="669" y="280"/>
                  <a:pt x="669" y="278"/>
                  <a:pt x="670" y="277"/>
                </a:cubicBezTo>
                <a:cubicBezTo>
                  <a:pt x="675" y="272"/>
                  <a:pt x="679" y="267"/>
                  <a:pt x="684" y="262"/>
                </a:cubicBezTo>
                <a:cubicBezTo>
                  <a:pt x="684" y="262"/>
                  <a:pt x="684" y="263"/>
                  <a:pt x="684" y="264"/>
                </a:cubicBezTo>
                <a:cubicBezTo>
                  <a:pt x="684" y="264"/>
                  <a:pt x="684" y="264"/>
                  <a:pt x="684" y="264"/>
                </a:cubicBezTo>
                <a:cubicBezTo>
                  <a:pt x="684" y="264"/>
                  <a:pt x="686" y="265"/>
                  <a:pt x="686" y="264"/>
                </a:cubicBezTo>
                <a:cubicBezTo>
                  <a:pt x="686" y="262"/>
                  <a:pt x="687" y="260"/>
                  <a:pt x="687" y="258"/>
                </a:cubicBezTo>
                <a:cubicBezTo>
                  <a:pt x="689" y="257"/>
                  <a:pt x="690" y="255"/>
                  <a:pt x="691" y="254"/>
                </a:cubicBezTo>
                <a:cubicBezTo>
                  <a:pt x="693" y="252"/>
                  <a:pt x="696" y="250"/>
                  <a:pt x="698" y="248"/>
                </a:cubicBezTo>
                <a:cubicBezTo>
                  <a:pt x="698" y="253"/>
                  <a:pt x="698" y="257"/>
                  <a:pt x="698" y="262"/>
                </a:cubicBezTo>
                <a:cubicBezTo>
                  <a:pt x="698" y="263"/>
                  <a:pt x="700" y="263"/>
                  <a:pt x="700" y="262"/>
                </a:cubicBezTo>
                <a:cubicBezTo>
                  <a:pt x="700" y="257"/>
                  <a:pt x="700" y="251"/>
                  <a:pt x="700" y="246"/>
                </a:cubicBezTo>
                <a:cubicBezTo>
                  <a:pt x="706" y="241"/>
                  <a:pt x="712" y="236"/>
                  <a:pt x="718" y="231"/>
                </a:cubicBezTo>
                <a:cubicBezTo>
                  <a:pt x="723" y="225"/>
                  <a:pt x="723" y="220"/>
                  <a:pt x="719" y="214"/>
                </a:cubicBezTo>
                <a:cubicBezTo>
                  <a:pt x="716" y="209"/>
                  <a:pt x="712" y="206"/>
                  <a:pt x="709" y="201"/>
                </a:cubicBezTo>
                <a:cubicBezTo>
                  <a:pt x="695" y="183"/>
                  <a:pt x="692" y="172"/>
                  <a:pt x="701" y="155"/>
                </a:cubicBezTo>
                <a:cubicBezTo>
                  <a:pt x="701" y="161"/>
                  <a:pt x="702" y="166"/>
                  <a:pt x="703" y="172"/>
                </a:cubicBezTo>
                <a:cubicBezTo>
                  <a:pt x="703" y="173"/>
                  <a:pt x="703" y="173"/>
                  <a:pt x="704" y="172"/>
                </a:cubicBezTo>
                <a:cubicBezTo>
                  <a:pt x="704" y="165"/>
                  <a:pt x="703" y="158"/>
                  <a:pt x="703" y="151"/>
                </a:cubicBezTo>
                <a:cubicBezTo>
                  <a:pt x="704" y="149"/>
                  <a:pt x="706" y="147"/>
                  <a:pt x="707" y="144"/>
                </a:cubicBezTo>
                <a:cubicBezTo>
                  <a:pt x="719" y="127"/>
                  <a:pt x="730" y="108"/>
                  <a:pt x="730" y="88"/>
                </a:cubicBezTo>
                <a:cubicBezTo>
                  <a:pt x="714" y="88"/>
                  <a:pt x="714" y="88"/>
                  <a:pt x="714" y="88"/>
                </a:cubicBezTo>
                <a:cubicBezTo>
                  <a:pt x="716" y="100"/>
                  <a:pt x="713" y="112"/>
                  <a:pt x="706" y="122"/>
                </a:cubicBezTo>
                <a:cubicBezTo>
                  <a:pt x="704" y="125"/>
                  <a:pt x="703" y="128"/>
                  <a:pt x="701" y="131"/>
                </a:cubicBezTo>
                <a:cubicBezTo>
                  <a:pt x="700" y="126"/>
                  <a:pt x="699" y="121"/>
                  <a:pt x="698" y="116"/>
                </a:cubicBezTo>
                <a:cubicBezTo>
                  <a:pt x="696" y="103"/>
                  <a:pt x="702" y="85"/>
                  <a:pt x="693" y="74"/>
                </a:cubicBezTo>
                <a:cubicBezTo>
                  <a:pt x="693" y="73"/>
                  <a:pt x="692" y="74"/>
                  <a:pt x="693" y="74"/>
                </a:cubicBezTo>
                <a:cubicBezTo>
                  <a:pt x="700" y="86"/>
                  <a:pt x="695" y="106"/>
                  <a:pt x="697" y="119"/>
                </a:cubicBezTo>
                <a:cubicBezTo>
                  <a:pt x="698" y="124"/>
                  <a:pt x="698" y="129"/>
                  <a:pt x="699" y="134"/>
                </a:cubicBezTo>
                <a:cubicBezTo>
                  <a:pt x="696" y="139"/>
                  <a:pt x="694" y="143"/>
                  <a:pt x="691" y="146"/>
                </a:cubicBezTo>
                <a:cubicBezTo>
                  <a:pt x="691" y="138"/>
                  <a:pt x="690" y="129"/>
                  <a:pt x="689" y="120"/>
                </a:cubicBezTo>
                <a:cubicBezTo>
                  <a:pt x="688" y="110"/>
                  <a:pt x="687" y="99"/>
                  <a:pt x="686" y="88"/>
                </a:cubicBezTo>
                <a:cubicBezTo>
                  <a:pt x="686" y="79"/>
                  <a:pt x="681" y="71"/>
                  <a:pt x="680" y="62"/>
                </a:cubicBezTo>
                <a:cubicBezTo>
                  <a:pt x="680" y="61"/>
                  <a:pt x="678" y="61"/>
                  <a:pt x="678" y="62"/>
                </a:cubicBezTo>
                <a:cubicBezTo>
                  <a:pt x="679" y="72"/>
                  <a:pt x="684" y="80"/>
                  <a:pt x="684" y="90"/>
                </a:cubicBezTo>
                <a:cubicBezTo>
                  <a:pt x="685" y="101"/>
                  <a:pt x="685" y="112"/>
                  <a:pt x="686" y="122"/>
                </a:cubicBezTo>
                <a:cubicBezTo>
                  <a:pt x="687" y="132"/>
                  <a:pt x="688" y="143"/>
                  <a:pt x="688" y="153"/>
                </a:cubicBezTo>
                <a:cubicBezTo>
                  <a:pt x="686" y="156"/>
                  <a:pt x="685" y="158"/>
                  <a:pt x="685" y="161"/>
                </a:cubicBezTo>
                <a:cubicBezTo>
                  <a:pt x="684" y="151"/>
                  <a:pt x="683" y="140"/>
                  <a:pt x="682" y="129"/>
                </a:cubicBezTo>
                <a:cubicBezTo>
                  <a:pt x="682" y="114"/>
                  <a:pt x="680" y="100"/>
                  <a:pt x="677" y="85"/>
                </a:cubicBezTo>
                <a:cubicBezTo>
                  <a:pt x="675" y="74"/>
                  <a:pt x="674" y="62"/>
                  <a:pt x="665" y="54"/>
                </a:cubicBezTo>
                <a:cubicBezTo>
                  <a:pt x="665" y="53"/>
                  <a:pt x="664" y="54"/>
                  <a:pt x="665" y="54"/>
                </a:cubicBezTo>
                <a:cubicBezTo>
                  <a:pt x="674" y="64"/>
                  <a:pt x="675" y="84"/>
                  <a:pt x="677" y="97"/>
                </a:cubicBezTo>
                <a:cubicBezTo>
                  <a:pt x="679" y="112"/>
                  <a:pt x="679" y="126"/>
                  <a:pt x="680" y="141"/>
                </a:cubicBezTo>
                <a:cubicBezTo>
                  <a:pt x="682" y="154"/>
                  <a:pt x="681" y="168"/>
                  <a:pt x="681" y="181"/>
                </a:cubicBezTo>
                <a:cubicBezTo>
                  <a:pt x="681" y="188"/>
                  <a:pt x="682" y="194"/>
                  <a:pt x="681" y="201"/>
                </a:cubicBezTo>
                <a:cubicBezTo>
                  <a:pt x="681" y="203"/>
                  <a:pt x="680" y="206"/>
                  <a:pt x="680" y="208"/>
                </a:cubicBezTo>
                <a:cubicBezTo>
                  <a:pt x="680" y="208"/>
                  <a:pt x="680" y="208"/>
                  <a:pt x="680" y="208"/>
                </a:cubicBezTo>
                <a:cubicBezTo>
                  <a:pt x="679" y="207"/>
                  <a:pt x="678" y="207"/>
                  <a:pt x="678" y="208"/>
                </a:cubicBezTo>
                <a:cubicBezTo>
                  <a:pt x="678" y="210"/>
                  <a:pt x="679" y="212"/>
                  <a:pt x="680" y="214"/>
                </a:cubicBezTo>
                <a:cubicBezTo>
                  <a:pt x="680" y="215"/>
                  <a:pt x="682" y="215"/>
                  <a:pt x="682" y="213"/>
                </a:cubicBezTo>
                <a:cubicBezTo>
                  <a:pt x="683" y="207"/>
                  <a:pt x="685" y="201"/>
                  <a:pt x="685" y="194"/>
                </a:cubicBezTo>
                <a:cubicBezTo>
                  <a:pt x="685" y="188"/>
                  <a:pt x="685" y="181"/>
                  <a:pt x="685" y="174"/>
                </a:cubicBezTo>
                <a:cubicBezTo>
                  <a:pt x="685" y="174"/>
                  <a:pt x="685" y="174"/>
                  <a:pt x="685" y="174"/>
                </a:cubicBezTo>
                <a:cubicBezTo>
                  <a:pt x="685" y="177"/>
                  <a:pt x="686" y="179"/>
                  <a:pt x="687" y="182"/>
                </a:cubicBezTo>
                <a:cubicBezTo>
                  <a:pt x="688" y="182"/>
                  <a:pt x="688" y="183"/>
                  <a:pt x="688" y="183"/>
                </a:cubicBezTo>
                <a:cubicBezTo>
                  <a:pt x="688" y="183"/>
                  <a:pt x="688" y="183"/>
                  <a:pt x="688" y="183"/>
                </a:cubicBezTo>
                <a:cubicBezTo>
                  <a:pt x="688" y="184"/>
                  <a:pt x="688" y="184"/>
                  <a:pt x="688" y="184"/>
                </a:cubicBezTo>
                <a:cubicBezTo>
                  <a:pt x="689" y="184"/>
                  <a:pt x="689" y="185"/>
                  <a:pt x="689" y="185"/>
                </a:cubicBezTo>
                <a:cubicBezTo>
                  <a:pt x="689" y="185"/>
                  <a:pt x="688" y="185"/>
                  <a:pt x="688" y="186"/>
                </a:cubicBezTo>
                <a:cubicBezTo>
                  <a:pt x="687" y="200"/>
                  <a:pt x="687" y="213"/>
                  <a:pt x="686" y="227"/>
                </a:cubicBezTo>
                <a:cubicBezTo>
                  <a:pt x="685" y="233"/>
                  <a:pt x="685" y="239"/>
                  <a:pt x="685" y="245"/>
                </a:cubicBezTo>
                <a:cubicBezTo>
                  <a:pt x="685" y="245"/>
                  <a:pt x="685" y="246"/>
                  <a:pt x="685" y="247"/>
                </a:cubicBezTo>
                <a:cubicBezTo>
                  <a:pt x="684" y="248"/>
                  <a:pt x="682" y="250"/>
                  <a:pt x="681" y="251"/>
                </a:cubicBezTo>
                <a:cubicBezTo>
                  <a:pt x="681" y="234"/>
                  <a:pt x="678" y="218"/>
                  <a:pt x="677" y="201"/>
                </a:cubicBezTo>
                <a:cubicBezTo>
                  <a:pt x="675" y="185"/>
                  <a:pt x="675" y="169"/>
                  <a:pt x="674" y="153"/>
                </a:cubicBezTo>
                <a:cubicBezTo>
                  <a:pt x="673" y="139"/>
                  <a:pt x="670" y="124"/>
                  <a:pt x="668" y="110"/>
                </a:cubicBezTo>
                <a:cubicBezTo>
                  <a:pt x="665" y="94"/>
                  <a:pt x="660" y="78"/>
                  <a:pt x="658" y="62"/>
                </a:cubicBezTo>
                <a:cubicBezTo>
                  <a:pt x="658" y="61"/>
                  <a:pt x="656" y="61"/>
                  <a:pt x="656" y="62"/>
                </a:cubicBezTo>
                <a:cubicBezTo>
                  <a:pt x="658" y="76"/>
                  <a:pt x="662" y="90"/>
                  <a:pt x="664" y="104"/>
                </a:cubicBezTo>
                <a:cubicBezTo>
                  <a:pt x="667" y="120"/>
                  <a:pt x="669" y="137"/>
                  <a:pt x="671" y="153"/>
                </a:cubicBezTo>
                <a:cubicBezTo>
                  <a:pt x="672" y="169"/>
                  <a:pt x="672" y="185"/>
                  <a:pt x="673" y="201"/>
                </a:cubicBezTo>
                <a:cubicBezTo>
                  <a:pt x="674" y="216"/>
                  <a:pt x="676" y="231"/>
                  <a:pt x="677" y="245"/>
                </a:cubicBezTo>
                <a:cubicBezTo>
                  <a:pt x="676" y="245"/>
                  <a:pt x="676" y="246"/>
                  <a:pt x="676" y="246"/>
                </a:cubicBezTo>
                <a:cubicBezTo>
                  <a:pt x="677" y="251"/>
                  <a:pt x="677" y="251"/>
                  <a:pt x="677" y="251"/>
                </a:cubicBezTo>
                <a:cubicBezTo>
                  <a:pt x="677" y="252"/>
                  <a:pt x="678" y="253"/>
                  <a:pt x="679" y="253"/>
                </a:cubicBezTo>
                <a:cubicBezTo>
                  <a:pt x="673" y="258"/>
                  <a:pt x="668" y="264"/>
                  <a:pt x="664" y="270"/>
                </a:cubicBezTo>
                <a:cubicBezTo>
                  <a:pt x="660" y="276"/>
                  <a:pt x="658" y="281"/>
                  <a:pt x="658" y="285"/>
                </a:cubicBezTo>
                <a:cubicBezTo>
                  <a:pt x="657" y="280"/>
                  <a:pt x="656" y="275"/>
                  <a:pt x="654" y="270"/>
                </a:cubicBezTo>
                <a:cubicBezTo>
                  <a:pt x="654" y="268"/>
                  <a:pt x="652" y="269"/>
                  <a:pt x="652" y="270"/>
                </a:cubicBezTo>
                <a:cubicBezTo>
                  <a:pt x="655" y="283"/>
                  <a:pt x="659" y="296"/>
                  <a:pt x="661" y="309"/>
                </a:cubicBezTo>
                <a:cubicBezTo>
                  <a:pt x="661" y="308"/>
                  <a:pt x="660" y="308"/>
                  <a:pt x="660" y="307"/>
                </a:cubicBezTo>
                <a:cubicBezTo>
                  <a:pt x="659" y="306"/>
                  <a:pt x="657" y="308"/>
                  <a:pt x="658" y="309"/>
                </a:cubicBezTo>
                <a:cubicBezTo>
                  <a:pt x="666" y="320"/>
                  <a:pt x="661" y="335"/>
                  <a:pt x="659" y="347"/>
                </a:cubicBezTo>
                <a:cubicBezTo>
                  <a:pt x="659" y="351"/>
                  <a:pt x="658" y="354"/>
                  <a:pt x="657" y="358"/>
                </a:cubicBezTo>
                <a:cubicBezTo>
                  <a:pt x="657" y="356"/>
                  <a:pt x="657" y="355"/>
                  <a:pt x="657" y="353"/>
                </a:cubicBezTo>
                <a:cubicBezTo>
                  <a:pt x="656" y="340"/>
                  <a:pt x="655" y="327"/>
                  <a:pt x="653" y="313"/>
                </a:cubicBezTo>
                <a:cubicBezTo>
                  <a:pt x="652" y="303"/>
                  <a:pt x="649" y="292"/>
                  <a:pt x="648" y="281"/>
                </a:cubicBezTo>
                <a:cubicBezTo>
                  <a:pt x="647" y="274"/>
                  <a:pt x="646" y="267"/>
                  <a:pt x="642" y="261"/>
                </a:cubicBezTo>
                <a:cubicBezTo>
                  <a:pt x="641" y="260"/>
                  <a:pt x="639" y="262"/>
                  <a:pt x="640" y="263"/>
                </a:cubicBezTo>
                <a:cubicBezTo>
                  <a:pt x="646" y="271"/>
                  <a:pt x="645" y="281"/>
                  <a:pt x="646" y="291"/>
                </a:cubicBezTo>
                <a:cubicBezTo>
                  <a:pt x="648" y="304"/>
                  <a:pt x="650" y="316"/>
                  <a:pt x="651" y="329"/>
                </a:cubicBezTo>
                <a:cubicBezTo>
                  <a:pt x="652" y="342"/>
                  <a:pt x="654" y="354"/>
                  <a:pt x="655" y="366"/>
                </a:cubicBezTo>
                <a:cubicBezTo>
                  <a:pt x="655" y="368"/>
                  <a:pt x="655" y="369"/>
                  <a:pt x="655" y="370"/>
                </a:cubicBezTo>
                <a:cubicBezTo>
                  <a:pt x="654" y="376"/>
                  <a:pt x="653" y="381"/>
                  <a:pt x="652" y="386"/>
                </a:cubicBezTo>
                <a:cubicBezTo>
                  <a:pt x="650" y="387"/>
                  <a:pt x="649" y="387"/>
                  <a:pt x="648" y="388"/>
                </a:cubicBezTo>
                <a:cubicBezTo>
                  <a:pt x="648" y="387"/>
                  <a:pt x="647" y="386"/>
                  <a:pt x="647" y="386"/>
                </a:cubicBezTo>
                <a:cubicBezTo>
                  <a:pt x="647" y="383"/>
                  <a:pt x="647" y="380"/>
                  <a:pt x="647" y="378"/>
                </a:cubicBezTo>
                <a:cubicBezTo>
                  <a:pt x="646" y="371"/>
                  <a:pt x="646" y="363"/>
                  <a:pt x="645" y="356"/>
                </a:cubicBezTo>
                <a:cubicBezTo>
                  <a:pt x="644" y="348"/>
                  <a:pt x="644" y="339"/>
                  <a:pt x="643" y="331"/>
                </a:cubicBezTo>
                <a:cubicBezTo>
                  <a:pt x="643" y="325"/>
                  <a:pt x="644" y="319"/>
                  <a:pt x="644" y="314"/>
                </a:cubicBezTo>
                <a:cubicBezTo>
                  <a:pt x="644" y="313"/>
                  <a:pt x="642" y="313"/>
                  <a:pt x="642" y="314"/>
                </a:cubicBezTo>
                <a:cubicBezTo>
                  <a:pt x="642" y="316"/>
                  <a:pt x="642" y="317"/>
                  <a:pt x="642" y="319"/>
                </a:cubicBezTo>
                <a:cubicBezTo>
                  <a:pt x="642" y="317"/>
                  <a:pt x="641" y="315"/>
                  <a:pt x="641" y="312"/>
                </a:cubicBezTo>
                <a:cubicBezTo>
                  <a:pt x="640" y="307"/>
                  <a:pt x="639" y="302"/>
                  <a:pt x="638" y="297"/>
                </a:cubicBezTo>
                <a:cubicBezTo>
                  <a:pt x="638" y="290"/>
                  <a:pt x="635" y="282"/>
                  <a:pt x="634" y="275"/>
                </a:cubicBezTo>
                <a:cubicBezTo>
                  <a:pt x="632" y="265"/>
                  <a:pt x="630" y="256"/>
                  <a:pt x="629" y="246"/>
                </a:cubicBezTo>
                <a:cubicBezTo>
                  <a:pt x="627" y="227"/>
                  <a:pt x="624" y="208"/>
                  <a:pt x="620" y="189"/>
                </a:cubicBezTo>
                <a:cubicBezTo>
                  <a:pt x="617" y="170"/>
                  <a:pt x="613" y="152"/>
                  <a:pt x="609" y="133"/>
                </a:cubicBezTo>
                <a:cubicBezTo>
                  <a:pt x="606" y="124"/>
                  <a:pt x="604" y="115"/>
                  <a:pt x="601" y="106"/>
                </a:cubicBezTo>
                <a:cubicBezTo>
                  <a:pt x="600" y="102"/>
                  <a:pt x="600" y="97"/>
                  <a:pt x="599" y="92"/>
                </a:cubicBezTo>
                <a:cubicBezTo>
                  <a:pt x="597" y="87"/>
                  <a:pt x="595" y="82"/>
                  <a:pt x="594" y="76"/>
                </a:cubicBezTo>
                <a:cubicBezTo>
                  <a:pt x="594" y="75"/>
                  <a:pt x="592" y="75"/>
                  <a:pt x="592" y="76"/>
                </a:cubicBezTo>
                <a:cubicBezTo>
                  <a:pt x="593" y="84"/>
                  <a:pt x="596" y="92"/>
                  <a:pt x="598" y="100"/>
                </a:cubicBezTo>
                <a:cubicBezTo>
                  <a:pt x="599" y="110"/>
                  <a:pt x="602" y="119"/>
                  <a:pt x="605" y="129"/>
                </a:cubicBezTo>
                <a:cubicBezTo>
                  <a:pt x="609" y="147"/>
                  <a:pt x="613" y="166"/>
                  <a:pt x="616" y="184"/>
                </a:cubicBezTo>
                <a:cubicBezTo>
                  <a:pt x="620" y="205"/>
                  <a:pt x="623" y="225"/>
                  <a:pt x="625" y="246"/>
                </a:cubicBezTo>
                <a:cubicBezTo>
                  <a:pt x="627" y="254"/>
                  <a:pt x="628" y="263"/>
                  <a:pt x="630" y="271"/>
                </a:cubicBezTo>
                <a:cubicBezTo>
                  <a:pt x="629" y="270"/>
                  <a:pt x="628" y="270"/>
                  <a:pt x="627" y="269"/>
                </a:cubicBezTo>
                <a:cubicBezTo>
                  <a:pt x="626" y="269"/>
                  <a:pt x="626" y="270"/>
                  <a:pt x="627" y="271"/>
                </a:cubicBezTo>
                <a:cubicBezTo>
                  <a:pt x="628" y="271"/>
                  <a:pt x="629" y="273"/>
                  <a:pt x="630" y="275"/>
                </a:cubicBezTo>
                <a:cubicBezTo>
                  <a:pt x="632" y="280"/>
                  <a:pt x="633" y="285"/>
                  <a:pt x="634" y="291"/>
                </a:cubicBezTo>
                <a:cubicBezTo>
                  <a:pt x="634" y="291"/>
                  <a:pt x="634" y="292"/>
                  <a:pt x="634" y="292"/>
                </a:cubicBezTo>
                <a:cubicBezTo>
                  <a:pt x="637" y="307"/>
                  <a:pt x="639" y="321"/>
                  <a:pt x="640" y="336"/>
                </a:cubicBezTo>
                <a:cubicBezTo>
                  <a:pt x="640" y="336"/>
                  <a:pt x="640" y="337"/>
                  <a:pt x="640" y="337"/>
                </a:cubicBezTo>
                <a:cubicBezTo>
                  <a:pt x="638" y="347"/>
                  <a:pt x="636" y="358"/>
                  <a:pt x="634" y="368"/>
                </a:cubicBezTo>
                <a:cubicBezTo>
                  <a:pt x="632" y="357"/>
                  <a:pt x="631" y="347"/>
                  <a:pt x="630" y="336"/>
                </a:cubicBezTo>
                <a:cubicBezTo>
                  <a:pt x="628" y="326"/>
                  <a:pt x="626" y="315"/>
                  <a:pt x="624" y="304"/>
                </a:cubicBezTo>
                <a:cubicBezTo>
                  <a:pt x="623" y="294"/>
                  <a:pt x="620" y="285"/>
                  <a:pt x="618" y="276"/>
                </a:cubicBezTo>
                <a:cubicBezTo>
                  <a:pt x="618" y="275"/>
                  <a:pt x="618" y="275"/>
                  <a:pt x="617" y="275"/>
                </a:cubicBezTo>
                <a:cubicBezTo>
                  <a:pt x="615" y="262"/>
                  <a:pt x="614" y="248"/>
                  <a:pt x="613" y="235"/>
                </a:cubicBezTo>
                <a:cubicBezTo>
                  <a:pt x="611" y="211"/>
                  <a:pt x="609" y="188"/>
                  <a:pt x="604" y="165"/>
                </a:cubicBezTo>
                <a:cubicBezTo>
                  <a:pt x="600" y="142"/>
                  <a:pt x="598" y="118"/>
                  <a:pt x="591" y="96"/>
                </a:cubicBezTo>
                <a:cubicBezTo>
                  <a:pt x="588" y="87"/>
                  <a:pt x="586" y="76"/>
                  <a:pt x="582" y="67"/>
                </a:cubicBezTo>
                <a:cubicBezTo>
                  <a:pt x="580" y="64"/>
                  <a:pt x="578" y="63"/>
                  <a:pt x="574" y="65"/>
                </a:cubicBezTo>
                <a:cubicBezTo>
                  <a:pt x="573" y="66"/>
                  <a:pt x="574" y="67"/>
                  <a:pt x="576" y="67"/>
                </a:cubicBezTo>
                <a:cubicBezTo>
                  <a:pt x="580" y="65"/>
                  <a:pt x="586" y="90"/>
                  <a:pt x="587" y="93"/>
                </a:cubicBezTo>
                <a:cubicBezTo>
                  <a:pt x="590" y="103"/>
                  <a:pt x="593" y="113"/>
                  <a:pt x="594" y="123"/>
                </a:cubicBezTo>
                <a:cubicBezTo>
                  <a:pt x="598" y="143"/>
                  <a:pt x="602" y="164"/>
                  <a:pt x="604" y="185"/>
                </a:cubicBezTo>
                <a:cubicBezTo>
                  <a:pt x="607" y="206"/>
                  <a:pt x="608" y="226"/>
                  <a:pt x="610" y="246"/>
                </a:cubicBezTo>
                <a:cubicBezTo>
                  <a:pt x="612" y="268"/>
                  <a:pt x="616" y="290"/>
                  <a:pt x="618" y="311"/>
                </a:cubicBezTo>
                <a:cubicBezTo>
                  <a:pt x="618" y="313"/>
                  <a:pt x="620" y="313"/>
                  <a:pt x="620" y="311"/>
                </a:cubicBezTo>
                <a:cubicBezTo>
                  <a:pt x="620" y="311"/>
                  <a:pt x="620" y="310"/>
                  <a:pt x="620" y="310"/>
                </a:cubicBezTo>
                <a:cubicBezTo>
                  <a:pt x="620" y="310"/>
                  <a:pt x="619" y="309"/>
                  <a:pt x="619" y="309"/>
                </a:cubicBezTo>
                <a:cubicBezTo>
                  <a:pt x="620" y="308"/>
                  <a:pt x="620" y="307"/>
                  <a:pt x="620" y="306"/>
                </a:cubicBezTo>
                <a:cubicBezTo>
                  <a:pt x="620" y="304"/>
                  <a:pt x="620" y="303"/>
                  <a:pt x="620" y="302"/>
                </a:cubicBezTo>
                <a:cubicBezTo>
                  <a:pt x="620" y="299"/>
                  <a:pt x="620" y="295"/>
                  <a:pt x="619" y="292"/>
                </a:cubicBezTo>
                <a:cubicBezTo>
                  <a:pt x="619" y="290"/>
                  <a:pt x="619" y="289"/>
                  <a:pt x="619" y="287"/>
                </a:cubicBezTo>
                <a:cubicBezTo>
                  <a:pt x="619" y="288"/>
                  <a:pt x="619" y="289"/>
                  <a:pt x="620" y="290"/>
                </a:cubicBezTo>
                <a:cubicBezTo>
                  <a:pt x="621" y="295"/>
                  <a:pt x="621" y="302"/>
                  <a:pt x="622" y="308"/>
                </a:cubicBezTo>
                <a:cubicBezTo>
                  <a:pt x="624" y="319"/>
                  <a:pt x="626" y="329"/>
                  <a:pt x="627" y="340"/>
                </a:cubicBezTo>
                <a:cubicBezTo>
                  <a:pt x="628" y="353"/>
                  <a:pt x="629" y="365"/>
                  <a:pt x="632" y="377"/>
                </a:cubicBezTo>
                <a:cubicBezTo>
                  <a:pt x="630" y="383"/>
                  <a:pt x="628" y="389"/>
                  <a:pt x="627" y="394"/>
                </a:cubicBezTo>
                <a:cubicBezTo>
                  <a:pt x="627" y="395"/>
                  <a:pt x="626" y="396"/>
                  <a:pt x="626" y="398"/>
                </a:cubicBezTo>
                <a:cubicBezTo>
                  <a:pt x="625" y="398"/>
                  <a:pt x="624" y="398"/>
                  <a:pt x="623" y="399"/>
                </a:cubicBezTo>
                <a:cubicBezTo>
                  <a:pt x="623" y="397"/>
                  <a:pt x="623" y="396"/>
                  <a:pt x="623" y="395"/>
                </a:cubicBezTo>
                <a:cubicBezTo>
                  <a:pt x="621" y="383"/>
                  <a:pt x="619" y="370"/>
                  <a:pt x="618" y="358"/>
                </a:cubicBezTo>
                <a:cubicBezTo>
                  <a:pt x="617" y="351"/>
                  <a:pt x="617" y="344"/>
                  <a:pt x="616" y="337"/>
                </a:cubicBezTo>
                <a:cubicBezTo>
                  <a:pt x="617" y="328"/>
                  <a:pt x="616" y="319"/>
                  <a:pt x="614" y="311"/>
                </a:cubicBezTo>
                <a:cubicBezTo>
                  <a:pt x="614" y="310"/>
                  <a:pt x="614" y="309"/>
                  <a:pt x="614" y="309"/>
                </a:cubicBezTo>
                <a:cubicBezTo>
                  <a:pt x="613" y="304"/>
                  <a:pt x="612" y="298"/>
                  <a:pt x="611" y="293"/>
                </a:cubicBezTo>
                <a:cubicBezTo>
                  <a:pt x="609" y="288"/>
                  <a:pt x="609" y="282"/>
                  <a:pt x="606" y="277"/>
                </a:cubicBezTo>
                <a:cubicBezTo>
                  <a:pt x="605" y="276"/>
                  <a:pt x="603" y="277"/>
                  <a:pt x="604" y="279"/>
                </a:cubicBezTo>
                <a:cubicBezTo>
                  <a:pt x="607" y="283"/>
                  <a:pt x="607" y="288"/>
                  <a:pt x="608" y="294"/>
                </a:cubicBezTo>
                <a:cubicBezTo>
                  <a:pt x="610" y="300"/>
                  <a:pt x="611" y="306"/>
                  <a:pt x="612" y="313"/>
                </a:cubicBezTo>
                <a:cubicBezTo>
                  <a:pt x="613" y="322"/>
                  <a:pt x="613" y="331"/>
                  <a:pt x="613" y="341"/>
                </a:cubicBezTo>
                <a:cubicBezTo>
                  <a:pt x="612" y="355"/>
                  <a:pt x="609" y="369"/>
                  <a:pt x="606" y="383"/>
                </a:cubicBezTo>
                <a:cubicBezTo>
                  <a:pt x="606" y="380"/>
                  <a:pt x="605" y="377"/>
                  <a:pt x="605" y="374"/>
                </a:cubicBezTo>
                <a:cubicBezTo>
                  <a:pt x="603" y="363"/>
                  <a:pt x="602" y="352"/>
                  <a:pt x="601" y="341"/>
                </a:cubicBezTo>
                <a:cubicBezTo>
                  <a:pt x="600" y="332"/>
                  <a:pt x="599" y="323"/>
                  <a:pt x="598" y="314"/>
                </a:cubicBezTo>
                <a:cubicBezTo>
                  <a:pt x="597" y="308"/>
                  <a:pt x="597" y="302"/>
                  <a:pt x="596" y="295"/>
                </a:cubicBezTo>
                <a:cubicBezTo>
                  <a:pt x="596" y="291"/>
                  <a:pt x="594" y="287"/>
                  <a:pt x="594" y="282"/>
                </a:cubicBezTo>
                <a:cubicBezTo>
                  <a:pt x="594" y="281"/>
                  <a:pt x="592" y="281"/>
                  <a:pt x="592" y="282"/>
                </a:cubicBezTo>
                <a:cubicBezTo>
                  <a:pt x="592" y="287"/>
                  <a:pt x="594" y="292"/>
                  <a:pt x="594" y="297"/>
                </a:cubicBezTo>
                <a:cubicBezTo>
                  <a:pt x="595" y="302"/>
                  <a:pt x="595" y="307"/>
                  <a:pt x="596" y="313"/>
                </a:cubicBezTo>
                <a:cubicBezTo>
                  <a:pt x="597" y="324"/>
                  <a:pt x="598" y="336"/>
                  <a:pt x="599" y="348"/>
                </a:cubicBezTo>
                <a:cubicBezTo>
                  <a:pt x="600" y="358"/>
                  <a:pt x="601" y="369"/>
                  <a:pt x="602" y="379"/>
                </a:cubicBezTo>
                <a:cubicBezTo>
                  <a:pt x="603" y="383"/>
                  <a:pt x="603" y="387"/>
                  <a:pt x="604" y="391"/>
                </a:cubicBezTo>
                <a:cubicBezTo>
                  <a:pt x="602" y="397"/>
                  <a:pt x="601" y="403"/>
                  <a:pt x="599" y="409"/>
                </a:cubicBezTo>
                <a:cubicBezTo>
                  <a:pt x="598" y="410"/>
                  <a:pt x="596" y="411"/>
                  <a:pt x="595" y="411"/>
                </a:cubicBezTo>
                <a:cubicBezTo>
                  <a:pt x="594" y="407"/>
                  <a:pt x="595" y="401"/>
                  <a:pt x="594" y="397"/>
                </a:cubicBezTo>
                <a:cubicBezTo>
                  <a:pt x="594" y="387"/>
                  <a:pt x="593" y="378"/>
                  <a:pt x="592" y="368"/>
                </a:cubicBezTo>
                <a:cubicBezTo>
                  <a:pt x="592" y="348"/>
                  <a:pt x="590" y="328"/>
                  <a:pt x="589" y="308"/>
                </a:cubicBezTo>
                <a:cubicBezTo>
                  <a:pt x="589" y="307"/>
                  <a:pt x="589" y="307"/>
                  <a:pt x="589" y="308"/>
                </a:cubicBezTo>
                <a:cubicBezTo>
                  <a:pt x="588" y="329"/>
                  <a:pt x="589" y="349"/>
                  <a:pt x="590" y="370"/>
                </a:cubicBezTo>
                <a:cubicBezTo>
                  <a:pt x="590" y="380"/>
                  <a:pt x="591" y="389"/>
                  <a:pt x="591" y="399"/>
                </a:cubicBezTo>
                <a:cubicBezTo>
                  <a:pt x="591" y="403"/>
                  <a:pt x="591" y="407"/>
                  <a:pt x="592" y="412"/>
                </a:cubicBezTo>
                <a:cubicBezTo>
                  <a:pt x="592" y="412"/>
                  <a:pt x="592" y="412"/>
                  <a:pt x="592" y="413"/>
                </a:cubicBezTo>
                <a:cubicBezTo>
                  <a:pt x="589" y="414"/>
                  <a:pt x="587" y="415"/>
                  <a:pt x="584" y="416"/>
                </a:cubicBezTo>
                <a:cubicBezTo>
                  <a:pt x="586" y="412"/>
                  <a:pt x="587" y="407"/>
                  <a:pt x="587" y="402"/>
                </a:cubicBezTo>
                <a:cubicBezTo>
                  <a:pt x="587" y="402"/>
                  <a:pt x="587" y="401"/>
                  <a:pt x="588" y="401"/>
                </a:cubicBezTo>
                <a:cubicBezTo>
                  <a:pt x="589" y="400"/>
                  <a:pt x="588" y="399"/>
                  <a:pt x="587" y="399"/>
                </a:cubicBezTo>
                <a:cubicBezTo>
                  <a:pt x="587" y="391"/>
                  <a:pt x="586" y="384"/>
                  <a:pt x="585" y="378"/>
                </a:cubicBezTo>
                <a:cubicBezTo>
                  <a:pt x="585" y="377"/>
                  <a:pt x="585" y="377"/>
                  <a:pt x="585" y="378"/>
                </a:cubicBezTo>
                <a:cubicBezTo>
                  <a:pt x="584" y="384"/>
                  <a:pt x="585" y="392"/>
                  <a:pt x="585" y="400"/>
                </a:cubicBezTo>
                <a:cubicBezTo>
                  <a:pt x="584" y="400"/>
                  <a:pt x="583" y="401"/>
                  <a:pt x="582" y="402"/>
                </a:cubicBezTo>
                <a:cubicBezTo>
                  <a:pt x="583" y="394"/>
                  <a:pt x="583" y="386"/>
                  <a:pt x="582" y="379"/>
                </a:cubicBezTo>
                <a:cubicBezTo>
                  <a:pt x="584" y="365"/>
                  <a:pt x="585" y="352"/>
                  <a:pt x="586" y="338"/>
                </a:cubicBezTo>
                <a:cubicBezTo>
                  <a:pt x="587" y="336"/>
                  <a:pt x="584" y="336"/>
                  <a:pt x="584" y="338"/>
                </a:cubicBezTo>
                <a:cubicBezTo>
                  <a:pt x="582" y="347"/>
                  <a:pt x="581" y="357"/>
                  <a:pt x="580" y="366"/>
                </a:cubicBezTo>
                <a:cubicBezTo>
                  <a:pt x="580" y="366"/>
                  <a:pt x="580" y="365"/>
                  <a:pt x="580" y="364"/>
                </a:cubicBezTo>
                <a:cubicBezTo>
                  <a:pt x="579" y="355"/>
                  <a:pt x="580" y="346"/>
                  <a:pt x="579" y="337"/>
                </a:cubicBezTo>
                <a:cubicBezTo>
                  <a:pt x="579" y="334"/>
                  <a:pt x="578" y="329"/>
                  <a:pt x="576" y="327"/>
                </a:cubicBezTo>
                <a:cubicBezTo>
                  <a:pt x="576" y="327"/>
                  <a:pt x="575" y="327"/>
                  <a:pt x="575" y="326"/>
                </a:cubicBezTo>
                <a:cubicBezTo>
                  <a:pt x="574" y="322"/>
                  <a:pt x="573" y="317"/>
                  <a:pt x="572" y="312"/>
                </a:cubicBezTo>
                <a:cubicBezTo>
                  <a:pt x="571" y="311"/>
                  <a:pt x="570" y="311"/>
                  <a:pt x="570" y="312"/>
                </a:cubicBezTo>
                <a:cubicBezTo>
                  <a:pt x="571" y="316"/>
                  <a:pt x="572" y="320"/>
                  <a:pt x="572" y="324"/>
                </a:cubicBezTo>
                <a:cubicBezTo>
                  <a:pt x="571" y="324"/>
                  <a:pt x="570" y="323"/>
                  <a:pt x="568" y="322"/>
                </a:cubicBezTo>
                <a:cubicBezTo>
                  <a:pt x="568" y="319"/>
                  <a:pt x="568" y="315"/>
                  <a:pt x="568" y="312"/>
                </a:cubicBezTo>
                <a:cubicBezTo>
                  <a:pt x="568" y="308"/>
                  <a:pt x="566" y="308"/>
                  <a:pt x="566" y="312"/>
                </a:cubicBezTo>
                <a:cubicBezTo>
                  <a:pt x="566" y="315"/>
                  <a:pt x="566" y="318"/>
                  <a:pt x="565" y="321"/>
                </a:cubicBezTo>
                <a:cubicBezTo>
                  <a:pt x="564" y="321"/>
                  <a:pt x="563" y="320"/>
                  <a:pt x="562" y="320"/>
                </a:cubicBezTo>
                <a:cubicBezTo>
                  <a:pt x="558" y="319"/>
                  <a:pt x="554" y="318"/>
                  <a:pt x="550" y="317"/>
                </a:cubicBezTo>
                <a:cubicBezTo>
                  <a:pt x="550" y="312"/>
                  <a:pt x="550" y="306"/>
                  <a:pt x="550" y="301"/>
                </a:cubicBezTo>
                <a:cubicBezTo>
                  <a:pt x="552" y="305"/>
                  <a:pt x="553" y="309"/>
                  <a:pt x="554" y="314"/>
                </a:cubicBezTo>
                <a:cubicBezTo>
                  <a:pt x="554" y="315"/>
                  <a:pt x="556" y="314"/>
                  <a:pt x="556" y="313"/>
                </a:cubicBezTo>
                <a:cubicBezTo>
                  <a:pt x="556" y="311"/>
                  <a:pt x="556" y="311"/>
                  <a:pt x="556" y="311"/>
                </a:cubicBezTo>
                <a:cubicBezTo>
                  <a:pt x="556" y="311"/>
                  <a:pt x="556" y="311"/>
                  <a:pt x="556" y="310"/>
                </a:cubicBezTo>
                <a:cubicBezTo>
                  <a:pt x="555" y="308"/>
                  <a:pt x="554" y="306"/>
                  <a:pt x="553" y="303"/>
                </a:cubicBezTo>
                <a:cubicBezTo>
                  <a:pt x="552" y="300"/>
                  <a:pt x="551" y="296"/>
                  <a:pt x="550" y="292"/>
                </a:cubicBezTo>
                <a:cubicBezTo>
                  <a:pt x="550" y="288"/>
                  <a:pt x="550" y="284"/>
                  <a:pt x="550" y="280"/>
                </a:cubicBezTo>
                <a:cubicBezTo>
                  <a:pt x="550" y="279"/>
                  <a:pt x="548" y="279"/>
                  <a:pt x="548" y="280"/>
                </a:cubicBezTo>
                <a:cubicBezTo>
                  <a:pt x="549" y="282"/>
                  <a:pt x="549" y="283"/>
                  <a:pt x="549" y="285"/>
                </a:cubicBezTo>
                <a:cubicBezTo>
                  <a:pt x="546" y="276"/>
                  <a:pt x="545" y="266"/>
                  <a:pt x="543" y="257"/>
                </a:cubicBezTo>
                <a:cubicBezTo>
                  <a:pt x="539" y="235"/>
                  <a:pt x="534" y="213"/>
                  <a:pt x="529" y="191"/>
                </a:cubicBezTo>
                <a:cubicBezTo>
                  <a:pt x="524" y="170"/>
                  <a:pt x="519" y="149"/>
                  <a:pt x="513" y="128"/>
                </a:cubicBezTo>
                <a:cubicBezTo>
                  <a:pt x="508" y="110"/>
                  <a:pt x="504" y="89"/>
                  <a:pt x="496" y="72"/>
                </a:cubicBezTo>
                <a:cubicBezTo>
                  <a:pt x="495" y="70"/>
                  <a:pt x="494" y="71"/>
                  <a:pt x="494" y="72"/>
                </a:cubicBezTo>
                <a:cubicBezTo>
                  <a:pt x="502" y="91"/>
                  <a:pt x="506" y="113"/>
                  <a:pt x="512" y="133"/>
                </a:cubicBezTo>
                <a:cubicBezTo>
                  <a:pt x="517" y="153"/>
                  <a:pt x="522" y="174"/>
                  <a:pt x="527" y="194"/>
                </a:cubicBezTo>
                <a:cubicBezTo>
                  <a:pt x="531" y="214"/>
                  <a:pt x="535" y="234"/>
                  <a:pt x="539" y="254"/>
                </a:cubicBezTo>
                <a:cubicBezTo>
                  <a:pt x="541" y="265"/>
                  <a:pt x="543" y="276"/>
                  <a:pt x="546" y="286"/>
                </a:cubicBezTo>
                <a:cubicBezTo>
                  <a:pt x="546" y="289"/>
                  <a:pt x="548" y="293"/>
                  <a:pt x="549" y="296"/>
                </a:cubicBezTo>
                <a:cubicBezTo>
                  <a:pt x="549" y="303"/>
                  <a:pt x="548" y="310"/>
                  <a:pt x="547" y="317"/>
                </a:cubicBezTo>
                <a:cubicBezTo>
                  <a:pt x="542" y="316"/>
                  <a:pt x="536" y="315"/>
                  <a:pt x="531" y="313"/>
                </a:cubicBezTo>
                <a:cubicBezTo>
                  <a:pt x="528" y="313"/>
                  <a:pt x="525" y="312"/>
                  <a:pt x="522" y="312"/>
                </a:cubicBezTo>
                <a:cubicBezTo>
                  <a:pt x="522" y="306"/>
                  <a:pt x="522" y="301"/>
                  <a:pt x="522" y="296"/>
                </a:cubicBezTo>
                <a:cubicBezTo>
                  <a:pt x="522" y="296"/>
                  <a:pt x="522" y="296"/>
                  <a:pt x="523" y="296"/>
                </a:cubicBezTo>
                <a:cubicBezTo>
                  <a:pt x="523" y="297"/>
                  <a:pt x="524" y="296"/>
                  <a:pt x="524" y="295"/>
                </a:cubicBezTo>
                <a:cubicBezTo>
                  <a:pt x="524" y="277"/>
                  <a:pt x="518" y="258"/>
                  <a:pt x="515" y="240"/>
                </a:cubicBezTo>
                <a:cubicBezTo>
                  <a:pt x="512" y="230"/>
                  <a:pt x="512" y="220"/>
                  <a:pt x="509" y="210"/>
                </a:cubicBezTo>
                <a:cubicBezTo>
                  <a:pt x="506" y="202"/>
                  <a:pt x="504" y="194"/>
                  <a:pt x="502" y="185"/>
                </a:cubicBezTo>
                <a:cubicBezTo>
                  <a:pt x="497" y="167"/>
                  <a:pt x="492" y="148"/>
                  <a:pt x="486" y="130"/>
                </a:cubicBezTo>
                <a:cubicBezTo>
                  <a:pt x="483" y="121"/>
                  <a:pt x="480" y="113"/>
                  <a:pt x="477" y="104"/>
                </a:cubicBezTo>
                <a:cubicBezTo>
                  <a:pt x="476" y="99"/>
                  <a:pt x="475" y="94"/>
                  <a:pt x="471" y="90"/>
                </a:cubicBezTo>
                <a:cubicBezTo>
                  <a:pt x="471" y="89"/>
                  <a:pt x="470" y="90"/>
                  <a:pt x="470" y="90"/>
                </a:cubicBezTo>
                <a:cubicBezTo>
                  <a:pt x="475" y="97"/>
                  <a:pt x="476" y="106"/>
                  <a:pt x="478" y="113"/>
                </a:cubicBezTo>
                <a:cubicBezTo>
                  <a:pt x="481" y="121"/>
                  <a:pt x="484" y="129"/>
                  <a:pt x="486" y="137"/>
                </a:cubicBezTo>
                <a:cubicBezTo>
                  <a:pt x="491" y="155"/>
                  <a:pt x="495" y="172"/>
                  <a:pt x="500" y="190"/>
                </a:cubicBezTo>
                <a:cubicBezTo>
                  <a:pt x="502" y="198"/>
                  <a:pt x="505" y="206"/>
                  <a:pt x="507" y="214"/>
                </a:cubicBezTo>
                <a:cubicBezTo>
                  <a:pt x="509" y="223"/>
                  <a:pt x="509" y="232"/>
                  <a:pt x="511" y="241"/>
                </a:cubicBezTo>
                <a:cubicBezTo>
                  <a:pt x="513" y="249"/>
                  <a:pt x="515" y="258"/>
                  <a:pt x="517" y="267"/>
                </a:cubicBezTo>
                <a:cubicBezTo>
                  <a:pt x="517" y="269"/>
                  <a:pt x="518" y="283"/>
                  <a:pt x="520" y="290"/>
                </a:cubicBezTo>
                <a:cubicBezTo>
                  <a:pt x="520" y="297"/>
                  <a:pt x="520" y="304"/>
                  <a:pt x="520" y="311"/>
                </a:cubicBezTo>
                <a:cubicBezTo>
                  <a:pt x="514" y="310"/>
                  <a:pt x="509" y="308"/>
                  <a:pt x="504" y="307"/>
                </a:cubicBezTo>
                <a:cubicBezTo>
                  <a:pt x="504" y="303"/>
                  <a:pt x="504" y="298"/>
                  <a:pt x="504" y="294"/>
                </a:cubicBezTo>
                <a:cubicBezTo>
                  <a:pt x="504" y="292"/>
                  <a:pt x="502" y="292"/>
                  <a:pt x="502" y="294"/>
                </a:cubicBezTo>
                <a:cubicBezTo>
                  <a:pt x="502" y="295"/>
                  <a:pt x="502" y="297"/>
                  <a:pt x="502" y="298"/>
                </a:cubicBezTo>
                <a:cubicBezTo>
                  <a:pt x="497" y="288"/>
                  <a:pt x="496" y="276"/>
                  <a:pt x="493" y="265"/>
                </a:cubicBezTo>
                <a:cubicBezTo>
                  <a:pt x="489" y="253"/>
                  <a:pt x="487" y="242"/>
                  <a:pt x="483" y="230"/>
                </a:cubicBezTo>
                <a:cubicBezTo>
                  <a:pt x="480" y="223"/>
                  <a:pt x="477" y="215"/>
                  <a:pt x="474" y="206"/>
                </a:cubicBezTo>
                <a:cubicBezTo>
                  <a:pt x="475" y="207"/>
                  <a:pt x="476" y="206"/>
                  <a:pt x="476" y="205"/>
                </a:cubicBezTo>
                <a:cubicBezTo>
                  <a:pt x="476" y="202"/>
                  <a:pt x="476" y="203"/>
                  <a:pt x="476" y="200"/>
                </a:cubicBezTo>
                <a:cubicBezTo>
                  <a:pt x="476" y="199"/>
                  <a:pt x="474" y="199"/>
                  <a:pt x="474" y="200"/>
                </a:cubicBezTo>
                <a:cubicBezTo>
                  <a:pt x="473" y="196"/>
                  <a:pt x="473" y="190"/>
                  <a:pt x="472" y="187"/>
                </a:cubicBezTo>
                <a:cubicBezTo>
                  <a:pt x="471" y="181"/>
                  <a:pt x="470" y="174"/>
                  <a:pt x="469" y="168"/>
                </a:cubicBezTo>
                <a:cubicBezTo>
                  <a:pt x="469" y="167"/>
                  <a:pt x="469" y="167"/>
                  <a:pt x="469" y="166"/>
                </a:cubicBezTo>
                <a:cubicBezTo>
                  <a:pt x="469" y="164"/>
                  <a:pt x="468" y="163"/>
                  <a:pt x="468" y="161"/>
                </a:cubicBezTo>
                <a:cubicBezTo>
                  <a:pt x="467" y="149"/>
                  <a:pt x="465" y="137"/>
                  <a:pt x="463" y="124"/>
                </a:cubicBezTo>
                <a:cubicBezTo>
                  <a:pt x="460" y="105"/>
                  <a:pt x="458" y="84"/>
                  <a:pt x="442" y="71"/>
                </a:cubicBezTo>
                <a:cubicBezTo>
                  <a:pt x="441" y="71"/>
                  <a:pt x="439" y="72"/>
                  <a:pt x="440" y="73"/>
                </a:cubicBezTo>
                <a:cubicBezTo>
                  <a:pt x="459" y="89"/>
                  <a:pt x="459" y="118"/>
                  <a:pt x="462" y="141"/>
                </a:cubicBezTo>
                <a:cubicBezTo>
                  <a:pt x="463" y="147"/>
                  <a:pt x="464" y="154"/>
                  <a:pt x="464" y="160"/>
                </a:cubicBezTo>
                <a:cubicBezTo>
                  <a:pt x="464" y="160"/>
                  <a:pt x="464" y="159"/>
                  <a:pt x="463" y="159"/>
                </a:cubicBezTo>
                <a:cubicBezTo>
                  <a:pt x="458" y="156"/>
                  <a:pt x="453" y="153"/>
                  <a:pt x="448" y="150"/>
                </a:cubicBezTo>
                <a:cubicBezTo>
                  <a:pt x="446" y="140"/>
                  <a:pt x="443" y="129"/>
                  <a:pt x="442" y="119"/>
                </a:cubicBezTo>
                <a:cubicBezTo>
                  <a:pt x="441" y="110"/>
                  <a:pt x="441" y="101"/>
                  <a:pt x="440" y="92"/>
                </a:cubicBezTo>
                <a:cubicBezTo>
                  <a:pt x="438" y="82"/>
                  <a:pt x="433" y="72"/>
                  <a:pt x="432" y="62"/>
                </a:cubicBezTo>
                <a:cubicBezTo>
                  <a:pt x="432" y="61"/>
                  <a:pt x="430" y="61"/>
                  <a:pt x="430" y="62"/>
                </a:cubicBezTo>
                <a:cubicBezTo>
                  <a:pt x="432" y="74"/>
                  <a:pt x="437" y="84"/>
                  <a:pt x="438" y="96"/>
                </a:cubicBezTo>
                <a:cubicBezTo>
                  <a:pt x="439" y="106"/>
                  <a:pt x="439" y="117"/>
                  <a:pt x="441" y="127"/>
                </a:cubicBezTo>
                <a:cubicBezTo>
                  <a:pt x="442" y="134"/>
                  <a:pt x="443" y="141"/>
                  <a:pt x="445" y="148"/>
                </a:cubicBezTo>
                <a:cubicBezTo>
                  <a:pt x="442" y="147"/>
                  <a:pt x="440" y="146"/>
                  <a:pt x="438" y="145"/>
                </a:cubicBezTo>
                <a:cubicBezTo>
                  <a:pt x="438" y="142"/>
                  <a:pt x="436" y="139"/>
                  <a:pt x="436" y="137"/>
                </a:cubicBezTo>
                <a:cubicBezTo>
                  <a:pt x="432" y="127"/>
                  <a:pt x="431" y="118"/>
                  <a:pt x="430" y="109"/>
                </a:cubicBezTo>
                <a:cubicBezTo>
                  <a:pt x="429" y="100"/>
                  <a:pt x="425" y="93"/>
                  <a:pt x="423" y="85"/>
                </a:cubicBezTo>
                <a:cubicBezTo>
                  <a:pt x="422" y="78"/>
                  <a:pt x="420" y="72"/>
                  <a:pt x="416" y="67"/>
                </a:cubicBezTo>
                <a:cubicBezTo>
                  <a:pt x="415" y="67"/>
                  <a:pt x="414" y="68"/>
                  <a:pt x="414" y="69"/>
                </a:cubicBezTo>
                <a:cubicBezTo>
                  <a:pt x="420" y="75"/>
                  <a:pt x="420" y="83"/>
                  <a:pt x="422" y="91"/>
                </a:cubicBezTo>
                <a:cubicBezTo>
                  <a:pt x="425" y="100"/>
                  <a:pt x="427" y="107"/>
                  <a:pt x="428" y="116"/>
                </a:cubicBezTo>
                <a:cubicBezTo>
                  <a:pt x="429" y="121"/>
                  <a:pt x="430" y="127"/>
                  <a:pt x="431" y="133"/>
                </a:cubicBezTo>
                <a:cubicBezTo>
                  <a:pt x="431" y="134"/>
                  <a:pt x="433" y="140"/>
                  <a:pt x="434" y="144"/>
                </a:cubicBezTo>
                <a:cubicBezTo>
                  <a:pt x="430" y="142"/>
                  <a:pt x="426" y="141"/>
                  <a:pt x="421" y="141"/>
                </a:cubicBezTo>
                <a:cubicBezTo>
                  <a:pt x="421" y="140"/>
                  <a:pt x="421" y="140"/>
                  <a:pt x="421" y="140"/>
                </a:cubicBezTo>
                <a:cubicBezTo>
                  <a:pt x="419" y="130"/>
                  <a:pt x="418" y="119"/>
                  <a:pt x="416" y="109"/>
                </a:cubicBezTo>
                <a:cubicBezTo>
                  <a:pt x="414" y="101"/>
                  <a:pt x="412" y="93"/>
                  <a:pt x="411" y="86"/>
                </a:cubicBezTo>
                <a:cubicBezTo>
                  <a:pt x="410" y="81"/>
                  <a:pt x="409" y="75"/>
                  <a:pt x="405" y="72"/>
                </a:cubicBezTo>
                <a:cubicBezTo>
                  <a:pt x="405" y="71"/>
                  <a:pt x="404" y="72"/>
                  <a:pt x="405" y="72"/>
                </a:cubicBezTo>
                <a:cubicBezTo>
                  <a:pt x="408" y="77"/>
                  <a:pt x="408" y="85"/>
                  <a:pt x="409" y="90"/>
                </a:cubicBezTo>
                <a:cubicBezTo>
                  <a:pt x="410" y="97"/>
                  <a:pt x="412" y="104"/>
                  <a:pt x="413" y="112"/>
                </a:cubicBezTo>
                <a:cubicBezTo>
                  <a:pt x="415" y="121"/>
                  <a:pt x="416" y="130"/>
                  <a:pt x="417" y="139"/>
                </a:cubicBezTo>
                <a:cubicBezTo>
                  <a:pt x="418" y="139"/>
                  <a:pt x="418" y="140"/>
                  <a:pt x="418" y="140"/>
                </a:cubicBezTo>
                <a:cubicBezTo>
                  <a:pt x="415" y="140"/>
                  <a:pt x="413" y="140"/>
                  <a:pt x="411" y="140"/>
                </a:cubicBezTo>
                <a:cubicBezTo>
                  <a:pt x="410" y="140"/>
                  <a:pt x="410" y="140"/>
                  <a:pt x="410" y="140"/>
                </a:cubicBezTo>
                <a:cubicBezTo>
                  <a:pt x="409" y="137"/>
                  <a:pt x="409" y="134"/>
                  <a:pt x="409" y="132"/>
                </a:cubicBezTo>
                <a:cubicBezTo>
                  <a:pt x="408" y="124"/>
                  <a:pt x="407" y="115"/>
                  <a:pt x="405" y="107"/>
                </a:cubicBezTo>
                <a:cubicBezTo>
                  <a:pt x="402" y="92"/>
                  <a:pt x="401" y="75"/>
                  <a:pt x="394" y="61"/>
                </a:cubicBezTo>
                <a:cubicBezTo>
                  <a:pt x="393" y="60"/>
                  <a:pt x="391" y="61"/>
                  <a:pt x="392" y="63"/>
                </a:cubicBezTo>
                <a:cubicBezTo>
                  <a:pt x="398" y="77"/>
                  <a:pt x="400" y="94"/>
                  <a:pt x="403" y="109"/>
                </a:cubicBezTo>
                <a:cubicBezTo>
                  <a:pt x="404" y="120"/>
                  <a:pt x="405" y="130"/>
                  <a:pt x="407" y="140"/>
                </a:cubicBezTo>
                <a:cubicBezTo>
                  <a:pt x="406" y="140"/>
                  <a:pt x="404" y="140"/>
                  <a:pt x="402" y="140"/>
                </a:cubicBezTo>
                <a:cubicBezTo>
                  <a:pt x="401" y="133"/>
                  <a:pt x="399" y="127"/>
                  <a:pt x="397" y="120"/>
                </a:cubicBezTo>
                <a:cubicBezTo>
                  <a:pt x="396" y="110"/>
                  <a:pt x="393" y="100"/>
                  <a:pt x="391" y="90"/>
                </a:cubicBezTo>
                <a:cubicBezTo>
                  <a:pt x="389" y="83"/>
                  <a:pt x="387" y="75"/>
                  <a:pt x="384" y="68"/>
                </a:cubicBezTo>
                <a:cubicBezTo>
                  <a:pt x="383" y="64"/>
                  <a:pt x="381" y="59"/>
                  <a:pt x="378" y="57"/>
                </a:cubicBezTo>
                <a:cubicBezTo>
                  <a:pt x="376" y="57"/>
                  <a:pt x="375" y="58"/>
                  <a:pt x="376" y="59"/>
                </a:cubicBezTo>
                <a:cubicBezTo>
                  <a:pt x="381" y="61"/>
                  <a:pt x="382" y="69"/>
                  <a:pt x="383" y="74"/>
                </a:cubicBezTo>
                <a:cubicBezTo>
                  <a:pt x="386" y="82"/>
                  <a:pt x="388" y="90"/>
                  <a:pt x="389" y="98"/>
                </a:cubicBezTo>
                <a:cubicBezTo>
                  <a:pt x="391" y="106"/>
                  <a:pt x="393" y="113"/>
                  <a:pt x="394" y="121"/>
                </a:cubicBezTo>
                <a:cubicBezTo>
                  <a:pt x="395" y="127"/>
                  <a:pt x="398" y="133"/>
                  <a:pt x="399" y="139"/>
                </a:cubicBezTo>
                <a:cubicBezTo>
                  <a:pt x="396" y="139"/>
                  <a:pt x="392" y="138"/>
                  <a:pt x="389" y="136"/>
                </a:cubicBezTo>
                <a:cubicBezTo>
                  <a:pt x="387" y="135"/>
                  <a:pt x="384" y="134"/>
                  <a:pt x="381" y="133"/>
                </a:cubicBezTo>
                <a:cubicBezTo>
                  <a:pt x="381" y="122"/>
                  <a:pt x="377" y="111"/>
                  <a:pt x="375" y="101"/>
                </a:cubicBezTo>
                <a:cubicBezTo>
                  <a:pt x="371" y="87"/>
                  <a:pt x="370" y="74"/>
                  <a:pt x="364" y="61"/>
                </a:cubicBezTo>
                <a:cubicBezTo>
                  <a:pt x="363" y="60"/>
                  <a:pt x="362" y="61"/>
                  <a:pt x="362" y="62"/>
                </a:cubicBezTo>
                <a:cubicBezTo>
                  <a:pt x="367" y="74"/>
                  <a:pt x="368" y="87"/>
                  <a:pt x="371" y="100"/>
                </a:cubicBezTo>
                <a:cubicBezTo>
                  <a:pt x="374" y="110"/>
                  <a:pt x="377" y="120"/>
                  <a:pt x="379" y="130"/>
                </a:cubicBezTo>
                <a:cubicBezTo>
                  <a:pt x="376" y="128"/>
                  <a:pt x="374" y="126"/>
                  <a:pt x="374" y="122"/>
                </a:cubicBezTo>
                <a:cubicBezTo>
                  <a:pt x="372" y="111"/>
                  <a:pt x="370" y="100"/>
                  <a:pt x="369" y="88"/>
                </a:cubicBezTo>
                <a:cubicBezTo>
                  <a:pt x="351" y="88"/>
                  <a:pt x="351" y="88"/>
                  <a:pt x="351" y="88"/>
                </a:cubicBezTo>
                <a:cubicBezTo>
                  <a:pt x="353" y="100"/>
                  <a:pt x="355" y="110"/>
                  <a:pt x="357" y="121"/>
                </a:cubicBezTo>
                <a:cubicBezTo>
                  <a:pt x="357" y="121"/>
                  <a:pt x="357" y="121"/>
                  <a:pt x="357" y="121"/>
                </a:cubicBezTo>
                <a:cubicBezTo>
                  <a:pt x="356" y="121"/>
                  <a:pt x="356" y="121"/>
                  <a:pt x="356" y="122"/>
                </a:cubicBezTo>
                <a:cubicBezTo>
                  <a:pt x="355" y="142"/>
                  <a:pt x="350" y="161"/>
                  <a:pt x="345" y="180"/>
                </a:cubicBezTo>
                <a:cubicBezTo>
                  <a:pt x="345" y="182"/>
                  <a:pt x="344" y="183"/>
                  <a:pt x="344" y="184"/>
                </a:cubicBezTo>
                <a:cubicBezTo>
                  <a:pt x="344" y="184"/>
                  <a:pt x="344" y="184"/>
                  <a:pt x="344" y="184"/>
                </a:cubicBezTo>
                <a:cubicBezTo>
                  <a:pt x="344" y="183"/>
                  <a:pt x="342" y="183"/>
                  <a:pt x="342" y="184"/>
                </a:cubicBezTo>
                <a:cubicBezTo>
                  <a:pt x="342" y="186"/>
                  <a:pt x="342" y="187"/>
                  <a:pt x="342" y="189"/>
                </a:cubicBezTo>
                <a:cubicBezTo>
                  <a:pt x="341" y="194"/>
                  <a:pt x="339" y="200"/>
                  <a:pt x="337" y="205"/>
                </a:cubicBezTo>
                <a:cubicBezTo>
                  <a:pt x="335" y="210"/>
                  <a:pt x="334" y="219"/>
                  <a:pt x="329" y="221"/>
                </a:cubicBezTo>
                <a:cubicBezTo>
                  <a:pt x="328" y="222"/>
                  <a:pt x="329" y="223"/>
                  <a:pt x="329" y="223"/>
                </a:cubicBezTo>
                <a:cubicBezTo>
                  <a:pt x="333" y="221"/>
                  <a:pt x="335" y="216"/>
                  <a:pt x="337" y="212"/>
                </a:cubicBezTo>
                <a:cubicBezTo>
                  <a:pt x="339" y="207"/>
                  <a:pt x="341" y="201"/>
                  <a:pt x="343" y="196"/>
                </a:cubicBezTo>
                <a:cubicBezTo>
                  <a:pt x="344" y="200"/>
                  <a:pt x="344" y="204"/>
                  <a:pt x="344" y="209"/>
                </a:cubicBezTo>
                <a:cubicBezTo>
                  <a:pt x="343" y="217"/>
                  <a:pt x="343" y="226"/>
                  <a:pt x="342" y="234"/>
                </a:cubicBezTo>
                <a:cubicBezTo>
                  <a:pt x="341" y="252"/>
                  <a:pt x="338" y="270"/>
                  <a:pt x="333" y="287"/>
                </a:cubicBezTo>
                <a:cubicBezTo>
                  <a:pt x="332" y="290"/>
                  <a:pt x="332" y="293"/>
                  <a:pt x="331" y="296"/>
                </a:cubicBezTo>
                <a:cubicBezTo>
                  <a:pt x="328" y="298"/>
                  <a:pt x="325" y="300"/>
                  <a:pt x="321" y="303"/>
                </a:cubicBezTo>
                <a:cubicBezTo>
                  <a:pt x="314" y="307"/>
                  <a:pt x="308" y="312"/>
                  <a:pt x="302" y="316"/>
                </a:cubicBezTo>
                <a:cubicBezTo>
                  <a:pt x="302" y="310"/>
                  <a:pt x="303" y="304"/>
                  <a:pt x="304" y="298"/>
                </a:cubicBezTo>
                <a:cubicBezTo>
                  <a:pt x="313" y="292"/>
                  <a:pt x="321" y="284"/>
                  <a:pt x="326" y="275"/>
                </a:cubicBezTo>
                <a:cubicBezTo>
                  <a:pt x="327" y="273"/>
                  <a:pt x="325" y="272"/>
                  <a:pt x="324" y="273"/>
                </a:cubicBezTo>
                <a:cubicBezTo>
                  <a:pt x="319" y="281"/>
                  <a:pt x="312" y="287"/>
                  <a:pt x="305" y="293"/>
                </a:cubicBezTo>
                <a:cubicBezTo>
                  <a:pt x="306" y="290"/>
                  <a:pt x="306" y="288"/>
                  <a:pt x="306" y="286"/>
                </a:cubicBezTo>
                <a:cubicBezTo>
                  <a:pt x="308" y="277"/>
                  <a:pt x="310" y="270"/>
                  <a:pt x="312" y="262"/>
                </a:cubicBezTo>
                <a:cubicBezTo>
                  <a:pt x="316" y="258"/>
                  <a:pt x="320" y="255"/>
                  <a:pt x="324" y="251"/>
                </a:cubicBezTo>
                <a:cubicBezTo>
                  <a:pt x="325" y="250"/>
                  <a:pt x="323" y="248"/>
                  <a:pt x="322" y="249"/>
                </a:cubicBezTo>
                <a:cubicBezTo>
                  <a:pt x="319" y="252"/>
                  <a:pt x="316" y="255"/>
                  <a:pt x="313" y="257"/>
                </a:cubicBezTo>
                <a:cubicBezTo>
                  <a:pt x="314" y="253"/>
                  <a:pt x="315" y="250"/>
                  <a:pt x="315" y="246"/>
                </a:cubicBezTo>
                <a:cubicBezTo>
                  <a:pt x="318" y="234"/>
                  <a:pt x="319" y="221"/>
                  <a:pt x="320" y="209"/>
                </a:cubicBezTo>
                <a:cubicBezTo>
                  <a:pt x="321" y="195"/>
                  <a:pt x="322" y="183"/>
                  <a:pt x="320" y="170"/>
                </a:cubicBezTo>
                <a:cubicBezTo>
                  <a:pt x="320" y="169"/>
                  <a:pt x="318" y="169"/>
                  <a:pt x="318" y="170"/>
                </a:cubicBezTo>
                <a:cubicBezTo>
                  <a:pt x="321" y="185"/>
                  <a:pt x="318" y="199"/>
                  <a:pt x="317" y="213"/>
                </a:cubicBezTo>
                <a:cubicBezTo>
                  <a:pt x="316" y="228"/>
                  <a:pt x="314" y="242"/>
                  <a:pt x="311" y="255"/>
                </a:cubicBezTo>
                <a:cubicBezTo>
                  <a:pt x="310" y="257"/>
                  <a:pt x="310" y="258"/>
                  <a:pt x="309" y="260"/>
                </a:cubicBezTo>
                <a:cubicBezTo>
                  <a:pt x="301" y="266"/>
                  <a:pt x="292" y="272"/>
                  <a:pt x="283" y="279"/>
                </a:cubicBezTo>
                <a:cubicBezTo>
                  <a:pt x="284" y="273"/>
                  <a:pt x="285" y="268"/>
                  <a:pt x="286" y="262"/>
                </a:cubicBezTo>
                <a:cubicBezTo>
                  <a:pt x="293" y="257"/>
                  <a:pt x="299" y="253"/>
                  <a:pt x="307" y="251"/>
                </a:cubicBezTo>
                <a:cubicBezTo>
                  <a:pt x="309" y="251"/>
                  <a:pt x="308" y="249"/>
                  <a:pt x="307" y="249"/>
                </a:cubicBezTo>
                <a:cubicBezTo>
                  <a:pt x="299" y="250"/>
                  <a:pt x="293" y="254"/>
                  <a:pt x="287" y="258"/>
                </a:cubicBezTo>
                <a:cubicBezTo>
                  <a:pt x="289" y="248"/>
                  <a:pt x="291" y="238"/>
                  <a:pt x="292" y="228"/>
                </a:cubicBezTo>
                <a:cubicBezTo>
                  <a:pt x="293" y="228"/>
                  <a:pt x="293" y="227"/>
                  <a:pt x="294" y="227"/>
                </a:cubicBezTo>
                <a:cubicBezTo>
                  <a:pt x="294" y="226"/>
                  <a:pt x="294" y="225"/>
                  <a:pt x="293" y="225"/>
                </a:cubicBezTo>
                <a:cubicBezTo>
                  <a:pt x="297" y="201"/>
                  <a:pt x="300" y="176"/>
                  <a:pt x="300" y="152"/>
                </a:cubicBezTo>
                <a:cubicBezTo>
                  <a:pt x="300" y="151"/>
                  <a:pt x="298" y="151"/>
                  <a:pt x="298" y="152"/>
                </a:cubicBezTo>
                <a:cubicBezTo>
                  <a:pt x="298" y="178"/>
                  <a:pt x="294" y="203"/>
                  <a:pt x="290" y="228"/>
                </a:cubicBezTo>
                <a:cubicBezTo>
                  <a:pt x="282" y="235"/>
                  <a:pt x="274" y="241"/>
                  <a:pt x="265" y="246"/>
                </a:cubicBezTo>
                <a:cubicBezTo>
                  <a:pt x="266" y="239"/>
                  <a:pt x="268" y="231"/>
                  <a:pt x="269" y="223"/>
                </a:cubicBezTo>
                <a:cubicBezTo>
                  <a:pt x="271" y="221"/>
                  <a:pt x="273" y="220"/>
                  <a:pt x="274" y="217"/>
                </a:cubicBezTo>
                <a:cubicBezTo>
                  <a:pt x="274" y="216"/>
                  <a:pt x="274" y="215"/>
                  <a:pt x="273" y="215"/>
                </a:cubicBezTo>
                <a:cubicBezTo>
                  <a:pt x="273" y="215"/>
                  <a:pt x="272" y="215"/>
                  <a:pt x="271" y="215"/>
                </a:cubicBezTo>
                <a:cubicBezTo>
                  <a:pt x="271" y="215"/>
                  <a:pt x="271" y="215"/>
                  <a:pt x="270" y="215"/>
                </a:cubicBezTo>
                <a:cubicBezTo>
                  <a:pt x="271" y="212"/>
                  <a:pt x="272" y="209"/>
                  <a:pt x="272" y="206"/>
                </a:cubicBezTo>
                <a:cubicBezTo>
                  <a:pt x="277" y="178"/>
                  <a:pt x="282" y="150"/>
                  <a:pt x="282" y="122"/>
                </a:cubicBezTo>
                <a:cubicBezTo>
                  <a:pt x="282" y="121"/>
                  <a:pt x="280" y="121"/>
                  <a:pt x="280" y="122"/>
                </a:cubicBezTo>
                <a:cubicBezTo>
                  <a:pt x="280" y="153"/>
                  <a:pt x="274" y="183"/>
                  <a:pt x="268" y="213"/>
                </a:cubicBezTo>
                <a:cubicBezTo>
                  <a:pt x="268" y="215"/>
                  <a:pt x="267" y="218"/>
                  <a:pt x="267" y="220"/>
                </a:cubicBezTo>
                <a:cubicBezTo>
                  <a:pt x="264" y="223"/>
                  <a:pt x="261" y="226"/>
                  <a:pt x="261" y="227"/>
                </a:cubicBezTo>
                <a:cubicBezTo>
                  <a:pt x="256" y="230"/>
                  <a:pt x="250" y="232"/>
                  <a:pt x="245" y="235"/>
                </a:cubicBezTo>
                <a:cubicBezTo>
                  <a:pt x="243" y="236"/>
                  <a:pt x="241" y="237"/>
                  <a:pt x="240" y="238"/>
                </a:cubicBezTo>
                <a:cubicBezTo>
                  <a:pt x="241" y="228"/>
                  <a:pt x="242" y="218"/>
                  <a:pt x="244" y="208"/>
                </a:cubicBezTo>
                <a:cubicBezTo>
                  <a:pt x="253" y="202"/>
                  <a:pt x="261" y="195"/>
                  <a:pt x="270" y="189"/>
                </a:cubicBezTo>
                <a:cubicBezTo>
                  <a:pt x="271" y="188"/>
                  <a:pt x="270" y="186"/>
                  <a:pt x="268" y="187"/>
                </a:cubicBezTo>
                <a:cubicBezTo>
                  <a:pt x="260" y="193"/>
                  <a:pt x="253" y="198"/>
                  <a:pt x="245" y="204"/>
                </a:cubicBezTo>
                <a:cubicBezTo>
                  <a:pt x="246" y="198"/>
                  <a:pt x="247" y="192"/>
                  <a:pt x="248" y="187"/>
                </a:cubicBezTo>
                <a:cubicBezTo>
                  <a:pt x="254" y="182"/>
                  <a:pt x="260" y="176"/>
                  <a:pt x="266" y="171"/>
                </a:cubicBezTo>
                <a:cubicBezTo>
                  <a:pt x="267" y="170"/>
                  <a:pt x="265" y="168"/>
                  <a:pt x="264" y="169"/>
                </a:cubicBezTo>
                <a:cubicBezTo>
                  <a:pt x="259" y="174"/>
                  <a:pt x="254" y="178"/>
                  <a:pt x="249" y="183"/>
                </a:cubicBezTo>
                <a:cubicBezTo>
                  <a:pt x="249" y="181"/>
                  <a:pt x="250" y="179"/>
                  <a:pt x="250" y="177"/>
                </a:cubicBezTo>
                <a:cubicBezTo>
                  <a:pt x="252" y="168"/>
                  <a:pt x="254" y="158"/>
                  <a:pt x="256" y="149"/>
                </a:cubicBezTo>
                <a:cubicBezTo>
                  <a:pt x="256" y="148"/>
                  <a:pt x="257" y="148"/>
                  <a:pt x="257" y="148"/>
                </a:cubicBezTo>
                <a:cubicBezTo>
                  <a:pt x="260" y="146"/>
                  <a:pt x="264" y="144"/>
                  <a:pt x="264" y="140"/>
                </a:cubicBezTo>
                <a:cubicBezTo>
                  <a:pt x="264" y="139"/>
                  <a:pt x="262" y="139"/>
                  <a:pt x="262" y="140"/>
                </a:cubicBezTo>
                <a:cubicBezTo>
                  <a:pt x="262" y="142"/>
                  <a:pt x="259" y="144"/>
                  <a:pt x="256" y="146"/>
                </a:cubicBezTo>
                <a:cubicBezTo>
                  <a:pt x="261" y="122"/>
                  <a:pt x="264" y="98"/>
                  <a:pt x="266" y="74"/>
                </a:cubicBezTo>
                <a:cubicBezTo>
                  <a:pt x="266" y="72"/>
                  <a:pt x="264" y="72"/>
                  <a:pt x="264" y="74"/>
                </a:cubicBezTo>
                <a:cubicBezTo>
                  <a:pt x="262" y="99"/>
                  <a:pt x="258" y="124"/>
                  <a:pt x="253" y="149"/>
                </a:cubicBezTo>
                <a:cubicBezTo>
                  <a:pt x="250" y="150"/>
                  <a:pt x="248" y="152"/>
                  <a:pt x="247" y="153"/>
                </a:cubicBezTo>
                <a:cubicBezTo>
                  <a:pt x="244" y="155"/>
                  <a:pt x="240" y="158"/>
                  <a:pt x="237" y="160"/>
                </a:cubicBezTo>
                <a:cubicBezTo>
                  <a:pt x="238" y="155"/>
                  <a:pt x="239" y="151"/>
                  <a:pt x="239" y="146"/>
                </a:cubicBezTo>
                <a:cubicBezTo>
                  <a:pt x="240" y="144"/>
                  <a:pt x="240" y="142"/>
                  <a:pt x="240" y="140"/>
                </a:cubicBezTo>
                <a:cubicBezTo>
                  <a:pt x="243" y="138"/>
                  <a:pt x="245" y="136"/>
                  <a:pt x="248" y="135"/>
                </a:cubicBezTo>
                <a:cubicBezTo>
                  <a:pt x="249" y="134"/>
                  <a:pt x="248" y="132"/>
                  <a:pt x="246" y="133"/>
                </a:cubicBezTo>
                <a:cubicBezTo>
                  <a:pt x="244" y="134"/>
                  <a:pt x="243" y="135"/>
                  <a:pt x="241" y="136"/>
                </a:cubicBezTo>
                <a:cubicBezTo>
                  <a:pt x="246" y="106"/>
                  <a:pt x="250" y="75"/>
                  <a:pt x="250" y="44"/>
                </a:cubicBezTo>
                <a:cubicBezTo>
                  <a:pt x="250" y="42"/>
                  <a:pt x="248" y="42"/>
                  <a:pt x="248" y="44"/>
                </a:cubicBezTo>
                <a:cubicBezTo>
                  <a:pt x="247" y="75"/>
                  <a:pt x="243" y="108"/>
                  <a:pt x="237" y="139"/>
                </a:cubicBezTo>
                <a:cubicBezTo>
                  <a:pt x="235" y="141"/>
                  <a:pt x="233" y="143"/>
                  <a:pt x="230" y="144"/>
                </a:cubicBezTo>
                <a:cubicBezTo>
                  <a:pt x="223" y="148"/>
                  <a:pt x="216" y="152"/>
                  <a:pt x="209" y="156"/>
                </a:cubicBezTo>
                <a:cubicBezTo>
                  <a:pt x="208" y="157"/>
                  <a:pt x="207" y="157"/>
                  <a:pt x="206" y="158"/>
                </a:cubicBezTo>
                <a:cubicBezTo>
                  <a:pt x="209" y="146"/>
                  <a:pt x="211" y="134"/>
                  <a:pt x="214" y="123"/>
                </a:cubicBezTo>
                <a:cubicBezTo>
                  <a:pt x="215" y="122"/>
                  <a:pt x="215" y="122"/>
                  <a:pt x="215" y="121"/>
                </a:cubicBezTo>
                <a:cubicBezTo>
                  <a:pt x="223" y="117"/>
                  <a:pt x="231" y="113"/>
                  <a:pt x="239" y="109"/>
                </a:cubicBezTo>
                <a:cubicBezTo>
                  <a:pt x="240" y="108"/>
                  <a:pt x="240" y="107"/>
                  <a:pt x="239" y="107"/>
                </a:cubicBezTo>
                <a:cubicBezTo>
                  <a:pt x="231" y="110"/>
                  <a:pt x="223" y="114"/>
                  <a:pt x="216" y="117"/>
                </a:cubicBezTo>
                <a:cubicBezTo>
                  <a:pt x="217" y="113"/>
                  <a:pt x="219" y="108"/>
                  <a:pt x="220" y="104"/>
                </a:cubicBezTo>
                <a:cubicBezTo>
                  <a:pt x="224" y="102"/>
                  <a:pt x="227" y="100"/>
                  <a:pt x="230" y="97"/>
                </a:cubicBezTo>
                <a:cubicBezTo>
                  <a:pt x="232" y="96"/>
                  <a:pt x="229" y="93"/>
                  <a:pt x="228" y="95"/>
                </a:cubicBezTo>
                <a:cubicBezTo>
                  <a:pt x="226" y="97"/>
                  <a:pt x="224" y="98"/>
                  <a:pt x="221" y="99"/>
                </a:cubicBezTo>
                <a:cubicBezTo>
                  <a:pt x="224" y="91"/>
                  <a:pt x="227" y="82"/>
                  <a:pt x="229" y="73"/>
                </a:cubicBezTo>
                <a:cubicBezTo>
                  <a:pt x="231" y="65"/>
                  <a:pt x="232" y="58"/>
                  <a:pt x="234" y="51"/>
                </a:cubicBezTo>
                <a:cubicBezTo>
                  <a:pt x="235" y="44"/>
                  <a:pt x="238" y="37"/>
                  <a:pt x="238" y="30"/>
                </a:cubicBezTo>
                <a:cubicBezTo>
                  <a:pt x="238" y="29"/>
                  <a:pt x="236" y="29"/>
                  <a:pt x="236" y="30"/>
                </a:cubicBezTo>
                <a:cubicBezTo>
                  <a:pt x="236" y="34"/>
                  <a:pt x="234" y="38"/>
                  <a:pt x="233" y="41"/>
                </a:cubicBezTo>
                <a:cubicBezTo>
                  <a:pt x="232" y="45"/>
                  <a:pt x="232" y="50"/>
                  <a:pt x="231" y="54"/>
                </a:cubicBezTo>
                <a:cubicBezTo>
                  <a:pt x="230" y="61"/>
                  <a:pt x="228" y="68"/>
                  <a:pt x="226" y="76"/>
                </a:cubicBezTo>
                <a:cubicBezTo>
                  <a:pt x="223" y="84"/>
                  <a:pt x="221" y="93"/>
                  <a:pt x="218" y="101"/>
                </a:cubicBezTo>
                <a:cubicBezTo>
                  <a:pt x="215" y="103"/>
                  <a:pt x="211" y="105"/>
                  <a:pt x="207" y="107"/>
                </a:cubicBezTo>
                <a:cubicBezTo>
                  <a:pt x="205" y="108"/>
                  <a:pt x="203" y="109"/>
                  <a:pt x="200" y="111"/>
                </a:cubicBezTo>
                <a:cubicBezTo>
                  <a:pt x="201" y="109"/>
                  <a:pt x="201" y="108"/>
                  <a:pt x="202" y="106"/>
                </a:cubicBezTo>
                <a:cubicBezTo>
                  <a:pt x="205" y="91"/>
                  <a:pt x="208" y="76"/>
                  <a:pt x="212" y="61"/>
                </a:cubicBezTo>
                <a:cubicBezTo>
                  <a:pt x="214" y="54"/>
                  <a:pt x="215" y="47"/>
                  <a:pt x="217" y="40"/>
                </a:cubicBezTo>
                <a:cubicBezTo>
                  <a:pt x="219" y="34"/>
                  <a:pt x="222" y="28"/>
                  <a:pt x="222" y="22"/>
                </a:cubicBezTo>
                <a:cubicBezTo>
                  <a:pt x="222" y="20"/>
                  <a:pt x="220" y="20"/>
                  <a:pt x="220" y="22"/>
                </a:cubicBezTo>
                <a:cubicBezTo>
                  <a:pt x="219" y="29"/>
                  <a:pt x="216" y="35"/>
                  <a:pt x="214" y="42"/>
                </a:cubicBezTo>
                <a:cubicBezTo>
                  <a:pt x="212" y="49"/>
                  <a:pt x="211" y="56"/>
                  <a:pt x="209" y="63"/>
                </a:cubicBezTo>
                <a:cubicBezTo>
                  <a:pt x="209" y="63"/>
                  <a:pt x="209" y="63"/>
                  <a:pt x="209" y="63"/>
                </a:cubicBezTo>
                <a:cubicBezTo>
                  <a:pt x="203" y="64"/>
                  <a:pt x="201" y="68"/>
                  <a:pt x="197" y="72"/>
                </a:cubicBezTo>
                <a:cubicBezTo>
                  <a:pt x="195" y="74"/>
                  <a:pt x="193" y="75"/>
                  <a:pt x="191" y="77"/>
                </a:cubicBezTo>
                <a:cubicBezTo>
                  <a:pt x="191" y="75"/>
                  <a:pt x="192" y="74"/>
                  <a:pt x="192" y="72"/>
                </a:cubicBezTo>
                <a:cubicBezTo>
                  <a:pt x="196" y="59"/>
                  <a:pt x="200" y="47"/>
                  <a:pt x="204" y="35"/>
                </a:cubicBezTo>
                <a:cubicBezTo>
                  <a:pt x="206" y="29"/>
                  <a:pt x="206" y="22"/>
                  <a:pt x="208" y="16"/>
                </a:cubicBezTo>
                <a:cubicBezTo>
                  <a:pt x="209" y="11"/>
                  <a:pt x="210" y="7"/>
                  <a:pt x="210" y="2"/>
                </a:cubicBezTo>
                <a:cubicBezTo>
                  <a:pt x="210" y="0"/>
                  <a:pt x="208" y="0"/>
                  <a:pt x="208" y="2"/>
                </a:cubicBezTo>
                <a:cubicBezTo>
                  <a:pt x="208" y="8"/>
                  <a:pt x="205" y="15"/>
                  <a:pt x="204" y="21"/>
                </a:cubicBezTo>
                <a:cubicBezTo>
                  <a:pt x="203" y="28"/>
                  <a:pt x="201" y="34"/>
                  <a:pt x="199" y="41"/>
                </a:cubicBezTo>
                <a:cubicBezTo>
                  <a:pt x="195" y="53"/>
                  <a:pt x="192" y="64"/>
                  <a:pt x="188" y="76"/>
                </a:cubicBezTo>
                <a:cubicBezTo>
                  <a:pt x="188" y="78"/>
                  <a:pt x="188" y="79"/>
                  <a:pt x="187" y="80"/>
                </a:cubicBezTo>
                <a:cubicBezTo>
                  <a:pt x="184" y="82"/>
                  <a:pt x="180" y="85"/>
                  <a:pt x="178" y="88"/>
                </a:cubicBezTo>
                <a:cubicBezTo>
                  <a:pt x="173" y="93"/>
                  <a:pt x="167" y="97"/>
                  <a:pt x="163" y="103"/>
                </a:cubicBezTo>
                <a:cubicBezTo>
                  <a:pt x="164" y="99"/>
                  <a:pt x="165" y="95"/>
                  <a:pt x="166" y="91"/>
                </a:cubicBezTo>
                <a:cubicBezTo>
                  <a:pt x="168" y="82"/>
                  <a:pt x="171" y="73"/>
                  <a:pt x="174" y="64"/>
                </a:cubicBezTo>
                <a:cubicBezTo>
                  <a:pt x="176" y="55"/>
                  <a:pt x="177" y="47"/>
                  <a:pt x="180" y="38"/>
                </a:cubicBezTo>
                <a:cubicBezTo>
                  <a:pt x="180" y="37"/>
                  <a:pt x="178" y="36"/>
                  <a:pt x="178" y="38"/>
                </a:cubicBezTo>
                <a:cubicBezTo>
                  <a:pt x="175" y="46"/>
                  <a:pt x="173" y="55"/>
                  <a:pt x="171" y="63"/>
                </a:cubicBezTo>
                <a:cubicBezTo>
                  <a:pt x="169" y="72"/>
                  <a:pt x="166" y="80"/>
                  <a:pt x="164" y="88"/>
                </a:cubicBezTo>
                <a:cubicBezTo>
                  <a:pt x="162" y="94"/>
                  <a:pt x="161" y="99"/>
                  <a:pt x="159" y="105"/>
                </a:cubicBezTo>
                <a:cubicBezTo>
                  <a:pt x="157" y="99"/>
                  <a:pt x="155" y="92"/>
                  <a:pt x="153" y="88"/>
                </a:cubicBezTo>
                <a:cubicBezTo>
                  <a:pt x="135" y="88"/>
                  <a:pt x="135" y="88"/>
                  <a:pt x="135" y="88"/>
                </a:cubicBezTo>
                <a:cubicBezTo>
                  <a:pt x="136" y="92"/>
                  <a:pt x="137" y="95"/>
                  <a:pt x="138" y="99"/>
                </a:cubicBezTo>
                <a:cubicBezTo>
                  <a:pt x="141" y="106"/>
                  <a:pt x="143" y="114"/>
                  <a:pt x="145" y="122"/>
                </a:cubicBezTo>
                <a:cubicBezTo>
                  <a:pt x="145" y="121"/>
                  <a:pt x="144" y="121"/>
                  <a:pt x="144" y="122"/>
                </a:cubicBezTo>
                <a:cubicBezTo>
                  <a:pt x="144" y="122"/>
                  <a:pt x="144" y="123"/>
                  <a:pt x="144" y="123"/>
                </a:cubicBezTo>
                <a:cubicBezTo>
                  <a:pt x="144" y="124"/>
                  <a:pt x="145" y="125"/>
                  <a:pt x="146" y="124"/>
                </a:cubicBezTo>
                <a:cubicBezTo>
                  <a:pt x="146" y="124"/>
                  <a:pt x="146" y="124"/>
                  <a:pt x="146" y="124"/>
                </a:cubicBezTo>
                <a:cubicBezTo>
                  <a:pt x="148" y="129"/>
                  <a:pt x="150" y="134"/>
                  <a:pt x="152" y="139"/>
                </a:cubicBezTo>
                <a:cubicBezTo>
                  <a:pt x="152" y="140"/>
                  <a:pt x="152" y="141"/>
                  <a:pt x="153" y="142"/>
                </a:cubicBezTo>
                <a:cubicBezTo>
                  <a:pt x="152" y="143"/>
                  <a:pt x="152" y="143"/>
                  <a:pt x="151" y="144"/>
                </a:cubicBezTo>
                <a:cubicBezTo>
                  <a:pt x="150" y="145"/>
                  <a:pt x="151" y="147"/>
                  <a:pt x="152" y="146"/>
                </a:cubicBezTo>
                <a:cubicBezTo>
                  <a:pt x="153" y="146"/>
                  <a:pt x="154" y="146"/>
                  <a:pt x="154" y="146"/>
                </a:cubicBezTo>
                <a:cubicBezTo>
                  <a:pt x="155" y="148"/>
                  <a:pt x="156" y="150"/>
                  <a:pt x="157" y="152"/>
                </a:cubicBezTo>
                <a:cubicBezTo>
                  <a:pt x="153" y="155"/>
                  <a:pt x="147" y="158"/>
                  <a:pt x="146" y="163"/>
                </a:cubicBezTo>
                <a:cubicBezTo>
                  <a:pt x="146" y="164"/>
                  <a:pt x="146" y="165"/>
                  <a:pt x="147" y="165"/>
                </a:cubicBezTo>
                <a:cubicBezTo>
                  <a:pt x="150" y="165"/>
                  <a:pt x="151" y="165"/>
                  <a:pt x="152" y="162"/>
                </a:cubicBezTo>
                <a:cubicBezTo>
                  <a:pt x="152" y="162"/>
                  <a:pt x="151" y="161"/>
                  <a:pt x="151" y="162"/>
                </a:cubicBezTo>
                <a:cubicBezTo>
                  <a:pt x="151" y="160"/>
                  <a:pt x="154" y="158"/>
                  <a:pt x="158" y="155"/>
                </a:cubicBezTo>
                <a:cubicBezTo>
                  <a:pt x="161" y="164"/>
                  <a:pt x="165" y="173"/>
                  <a:pt x="168" y="182"/>
                </a:cubicBezTo>
                <a:cubicBezTo>
                  <a:pt x="168" y="183"/>
                  <a:pt x="167" y="184"/>
                  <a:pt x="166" y="185"/>
                </a:cubicBezTo>
                <a:cubicBezTo>
                  <a:pt x="166" y="186"/>
                  <a:pt x="167" y="187"/>
                  <a:pt x="168" y="187"/>
                </a:cubicBezTo>
                <a:cubicBezTo>
                  <a:pt x="169" y="187"/>
                  <a:pt x="169" y="187"/>
                  <a:pt x="170" y="187"/>
                </a:cubicBezTo>
                <a:cubicBezTo>
                  <a:pt x="175" y="200"/>
                  <a:pt x="181" y="213"/>
                  <a:pt x="188" y="225"/>
                </a:cubicBezTo>
                <a:cubicBezTo>
                  <a:pt x="190" y="230"/>
                  <a:pt x="193" y="234"/>
                  <a:pt x="196" y="238"/>
                </a:cubicBezTo>
                <a:cubicBezTo>
                  <a:pt x="192" y="241"/>
                  <a:pt x="188" y="242"/>
                  <a:pt x="185" y="241"/>
                </a:cubicBezTo>
                <a:cubicBezTo>
                  <a:pt x="184" y="241"/>
                  <a:pt x="184" y="242"/>
                  <a:pt x="184" y="243"/>
                </a:cubicBezTo>
                <a:cubicBezTo>
                  <a:pt x="188" y="245"/>
                  <a:pt x="193" y="244"/>
                  <a:pt x="198" y="241"/>
                </a:cubicBezTo>
                <a:cubicBezTo>
                  <a:pt x="210" y="260"/>
                  <a:pt x="224" y="277"/>
                  <a:pt x="240" y="292"/>
                </a:cubicBezTo>
                <a:cubicBezTo>
                  <a:pt x="243" y="294"/>
                  <a:pt x="245" y="297"/>
                  <a:pt x="247" y="299"/>
                </a:cubicBezTo>
                <a:cubicBezTo>
                  <a:pt x="246" y="301"/>
                  <a:pt x="246" y="302"/>
                  <a:pt x="246" y="304"/>
                </a:cubicBezTo>
                <a:cubicBezTo>
                  <a:pt x="246" y="304"/>
                  <a:pt x="247" y="305"/>
                  <a:pt x="248" y="305"/>
                </a:cubicBezTo>
                <a:cubicBezTo>
                  <a:pt x="249" y="304"/>
                  <a:pt x="250" y="304"/>
                  <a:pt x="251" y="303"/>
                </a:cubicBezTo>
                <a:cubicBezTo>
                  <a:pt x="257" y="310"/>
                  <a:pt x="263" y="316"/>
                  <a:pt x="269" y="322"/>
                </a:cubicBezTo>
                <a:cubicBezTo>
                  <a:pt x="278" y="331"/>
                  <a:pt x="287" y="341"/>
                  <a:pt x="297" y="348"/>
                </a:cubicBezTo>
                <a:cubicBezTo>
                  <a:pt x="322" y="368"/>
                  <a:pt x="347" y="386"/>
                  <a:pt x="372" y="404"/>
                </a:cubicBezTo>
                <a:cubicBezTo>
                  <a:pt x="377" y="408"/>
                  <a:pt x="382" y="412"/>
                  <a:pt x="387" y="414"/>
                </a:cubicBezTo>
                <a:cubicBezTo>
                  <a:pt x="410" y="425"/>
                  <a:pt x="433" y="436"/>
                  <a:pt x="457" y="445"/>
                </a:cubicBezTo>
                <a:cubicBezTo>
                  <a:pt x="482" y="455"/>
                  <a:pt x="509" y="462"/>
                  <a:pt x="535" y="470"/>
                </a:cubicBezTo>
                <a:cubicBezTo>
                  <a:pt x="544" y="472"/>
                  <a:pt x="554" y="474"/>
                  <a:pt x="564" y="474"/>
                </a:cubicBezTo>
                <a:cubicBezTo>
                  <a:pt x="587" y="475"/>
                  <a:pt x="609" y="476"/>
                  <a:pt x="632" y="476"/>
                </a:cubicBezTo>
                <a:cubicBezTo>
                  <a:pt x="632" y="477"/>
                  <a:pt x="634" y="478"/>
                  <a:pt x="635" y="477"/>
                </a:cubicBezTo>
                <a:cubicBezTo>
                  <a:pt x="635" y="477"/>
                  <a:pt x="635" y="477"/>
                  <a:pt x="635" y="477"/>
                </a:cubicBezTo>
                <a:cubicBezTo>
                  <a:pt x="641" y="477"/>
                  <a:pt x="647" y="477"/>
                  <a:pt x="652" y="477"/>
                </a:cubicBezTo>
                <a:cubicBezTo>
                  <a:pt x="655" y="477"/>
                  <a:pt x="658" y="477"/>
                  <a:pt x="660" y="477"/>
                </a:cubicBezTo>
                <a:cubicBezTo>
                  <a:pt x="682" y="481"/>
                  <a:pt x="704" y="482"/>
                  <a:pt x="726" y="481"/>
                </a:cubicBezTo>
                <a:cubicBezTo>
                  <a:pt x="726" y="481"/>
                  <a:pt x="726" y="481"/>
                  <a:pt x="726" y="481"/>
                </a:cubicBezTo>
                <a:cubicBezTo>
                  <a:pt x="726" y="481"/>
                  <a:pt x="727" y="481"/>
                  <a:pt x="727" y="481"/>
                </a:cubicBezTo>
                <a:cubicBezTo>
                  <a:pt x="729" y="481"/>
                  <a:pt x="730" y="481"/>
                  <a:pt x="731" y="481"/>
                </a:cubicBezTo>
                <a:cubicBezTo>
                  <a:pt x="731" y="482"/>
                  <a:pt x="731" y="482"/>
                  <a:pt x="731" y="483"/>
                </a:cubicBezTo>
                <a:cubicBezTo>
                  <a:pt x="731" y="486"/>
                  <a:pt x="734" y="486"/>
                  <a:pt x="735" y="484"/>
                </a:cubicBezTo>
                <a:cubicBezTo>
                  <a:pt x="735" y="483"/>
                  <a:pt x="735" y="482"/>
                  <a:pt x="735" y="480"/>
                </a:cubicBezTo>
                <a:cubicBezTo>
                  <a:pt x="738" y="480"/>
                  <a:pt x="741" y="480"/>
                  <a:pt x="744" y="480"/>
                </a:cubicBezTo>
                <a:cubicBezTo>
                  <a:pt x="748" y="480"/>
                  <a:pt x="752" y="480"/>
                  <a:pt x="755" y="480"/>
                </a:cubicBezTo>
                <a:cubicBezTo>
                  <a:pt x="757" y="487"/>
                  <a:pt x="759" y="494"/>
                  <a:pt x="763" y="499"/>
                </a:cubicBezTo>
                <a:cubicBezTo>
                  <a:pt x="767" y="504"/>
                  <a:pt x="773" y="506"/>
                  <a:pt x="781" y="511"/>
                </a:cubicBezTo>
                <a:cubicBezTo>
                  <a:pt x="770" y="517"/>
                  <a:pt x="759" y="520"/>
                  <a:pt x="747" y="521"/>
                </a:cubicBezTo>
                <a:cubicBezTo>
                  <a:pt x="735" y="523"/>
                  <a:pt x="723" y="525"/>
                  <a:pt x="711" y="525"/>
                </a:cubicBezTo>
                <a:cubicBezTo>
                  <a:pt x="699" y="526"/>
                  <a:pt x="686" y="524"/>
                  <a:pt x="674" y="523"/>
                </a:cubicBezTo>
                <a:cubicBezTo>
                  <a:pt x="671" y="523"/>
                  <a:pt x="668" y="522"/>
                  <a:pt x="665" y="522"/>
                </a:cubicBezTo>
                <a:cubicBezTo>
                  <a:pt x="631" y="522"/>
                  <a:pt x="598" y="510"/>
                  <a:pt x="564" y="506"/>
                </a:cubicBezTo>
                <a:cubicBezTo>
                  <a:pt x="555" y="505"/>
                  <a:pt x="545" y="504"/>
                  <a:pt x="536" y="503"/>
                </a:cubicBezTo>
                <a:cubicBezTo>
                  <a:pt x="530" y="503"/>
                  <a:pt x="524" y="502"/>
                  <a:pt x="518" y="501"/>
                </a:cubicBezTo>
                <a:cubicBezTo>
                  <a:pt x="503" y="499"/>
                  <a:pt x="488" y="496"/>
                  <a:pt x="473" y="494"/>
                </a:cubicBezTo>
                <a:cubicBezTo>
                  <a:pt x="470" y="494"/>
                  <a:pt x="468" y="494"/>
                  <a:pt x="465" y="493"/>
                </a:cubicBezTo>
                <a:cubicBezTo>
                  <a:pt x="435" y="481"/>
                  <a:pt x="402" y="475"/>
                  <a:pt x="373" y="459"/>
                </a:cubicBezTo>
                <a:cubicBezTo>
                  <a:pt x="369" y="457"/>
                  <a:pt x="365" y="455"/>
                  <a:pt x="361" y="452"/>
                </a:cubicBezTo>
                <a:cubicBezTo>
                  <a:pt x="345" y="440"/>
                  <a:pt x="328" y="430"/>
                  <a:pt x="311" y="421"/>
                </a:cubicBezTo>
                <a:cubicBezTo>
                  <a:pt x="299" y="415"/>
                  <a:pt x="289" y="406"/>
                  <a:pt x="279" y="397"/>
                </a:cubicBezTo>
                <a:cubicBezTo>
                  <a:pt x="269" y="389"/>
                  <a:pt x="260" y="380"/>
                  <a:pt x="250" y="371"/>
                </a:cubicBezTo>
                <a:cubicBezTo>
                  <a:pt x="237" y="360"/>
                  <a:pt x="228" y="346"/>
                  <a:pt x="219" y="332"/>
                </a:cubicBezTo>
                <a:cubicBezTo>
                  <a:pt x="214" y="324"/>
                  <a:pt x="209" y="316"/>
                  <a:pt x="203" y="308"/>
                </a:cubicBezTo>
                <a:cubicBezTo>
                  <a:pt x="192" y="295"/>
                  <a:pt x="183" y="281"/>
                  <a:pt x="177" y="265"/>
                </a:cubicBezTo>
                <a:cubicBezTo>
                  <a:pt x="168" y="243"/>
                  <a:pt x="156" y="223"/>
                  <a:pt x="143" y="203"/>
                </a:cubicBezTo>
                <a:cubicBezTo>
                  <a:pt x="135" y="190"/>
                  <a:pt x="128" y="177"/>
                  <a:pt x="119" y="164"/>
                </a:cubicBezTo>
                <a:cubicBezTo>
                  <a:pt x="104" y="141"/>
                  <a:pt x="96" y="116"/>
                  <a:pt x="88" y="88"/>
                </a:cubicBezTo>
                <a:cubicBezTo>
                  <a:pt x="75" y="88"/>
                  <a:pt x="75" y="88"/>
                  <a:pt x="75" y="88"/>
                </a:cubicBezTo>
                <a:cubicBezTo>
                  <a:pt x="77" y="108"/>
                  <a:pt x="81" y="125"/>
                  <a:pt x="87" y="143"/>
                </a:cubicBezTo>
                <a:cubicBezTo>
                  <a:pt x="85" y="154"/>
                  <a:pt x="81" y="164"/>
                  <a:pt x="79" y="175"/>
                </a:cubicBezTo>
                <a:cubicBezTo>
                  <a:pt x="76" y="188"/>
                  <a:pt x="72" y="201"/>
                  <a:pt x="69" y="213"/>
                </a:cubicBezTo>
                <a:cubicBezTo>
                  <a:pt x="67" y="219"/>
                  <a:pt x="66" y="225"/>
                  <a:pt x="65" y="231"/>
                </a:cubicBezTo>
                <a:cubicBezTo>
                  <a:pt x="61" y="225"/>
                  <a:pt x="57" y="219"/>
                  <a:pt x="54" y="212"/>
                </a:cubicBezTo>
                <a:cubicBezTo>
                  <a:pt x="55" y="209"/>
                  <a:pt x="55" y="205"/>
                  <a:pt x="56" y="202"/>
                </a:cubicBezTo>
                <a:cubicBezTo>
                  <a:pt x="59" y="191"/>
                  <a:pt x="61" y="180"/>
                  <a:pt x="64" y="170"/>
                </a:cubicBezTo>
                <a:cubicBezTo>
                  <a:pt x="70" y="151"/>
                  <a:pt x="78" y="130"/>
                  <a:pt x="78" y="110"/>
                </a:cubicBezTo>
                <a:cubicBezTo>
                  <a:pt x="78" y="109"/>
                  <a:pt x="76" y="109"/>
                  <a:pt x="76" y="110"/>
                </a:cubicBezTo>
                <a:cubicBezTo>
                  <a:pt x="75" y="133"/>
                  <a:pt x="65" y="155"/>
                  <a:pt x="59" y="176"/>
                </a:cubicBezTo>
                <a:cubicBezTo>
                  <a:pt x="56" y="186"/>
                  <a:pt x="54" y="196"/>
                  <a:pt x="52" y="206"/>
                </a:cubicBezTo>
                <a:cubicBezTo>
                  <a:pt x="52" y="206"/>
                  <a:pt x="52" y="207"/>
                  <a:pt x="52" y="207"/>
                </a:cubicBezTo>
                <a:cubicBezTo>
                  <a:pt x="47" y="199"/>
                  <a:pt x="43" y="191"/>
                  <a:pt x="40" y="182"/>
                </a:cubicBezTo>
                <a:cubicBezTo>
                  <a:pt x="46" y="156"/>
                  <a:pt x="55" y="131"/>
                  <a:pt x="63" y="105"/>
                </a:cubicBezTo>
                <a:cubicBezTo>
                  <a:pt x="67" y="98"/>
                  <a:pt x="71" y="90"/>
                  <a:pt x="74" y="82"/>
                </a:cubicBezTo>
                <a:cubicBezTo>
                  <a:pt x="75" y="81"/>
                  <a:pt x="73" y="80"/>
                  <a:pt x="72" y="81"/>
                </a:cubicBezTo>
                <a:cubicBezTo>
                  <a:pt x="70" y="86"/>
                  <a:pt x="68" y="90"/>
                  <a:pt x="66" y="94"/>
                </a:cubicBezTo>
                <a:cubicBezTo>
                  <a:pt x="66" y="93"/>
                  <a:pt x="64" y="93"/>
                  <a:pt x="64" y="94"/>
                </a:cubicBezTo>
                <a:cubicBezTo>
                  <a:pt x="63" y="96"/>
                  <a:pt x="63" y="99"/>
                  <a:pt x="62" y="102"/>
                </a:cubicBezTo>
                <a:cubicBezTo>
                  <a:pt x="56" y="113"/>
                  <a:pt x="49" y="124"/>
                  <a:pt x="44" y="135"/>
                </a:cubicBezTo>
                <a:cubicBezTo>
                  <a:pt x="40" y="143"/>
                  <a:pt x="38" y="151"/>
                  <a:pt x="34" y="159"/>
                </a:cubicBezTo>
                <a:cubicBezTo>
                  <a:pt x="33" y="160"/>
                  <a:pt x="32" y="161"/>
                  <a:pt x="32" y="162"/>
                </a:cubicBezTo>
                <a:cubicBezTo>
                  <a:pt x="28" y="153"/>
                  <a:pt x="25" y="144"/>
                  <a:pt x="21" y="134"/>
                </a:cubicBezTo>
                <a:cubicBezTo>
                  <a:pt x="23" y="131"/>
                  <a:pt x="25" y="128"/>
                  <a:pt x="27" y="125"/>
                </a:cubicBezTo>
                <a:cubicBezTo>
                  <a:pt x="37" y="107"/>
                  <a:pt x="46" y="89"/>
                  <a:pt x="56" y="71"/>
                </a:cubicBezTo>
                <a:cubicBezTo>
                  <a:pt x="56" y="69"/>
                  <a:pt x="55" y="68"/>
                  <a:pt x="54" y="69"/>
                </a:cubicBezTo>
                <a:cubicBezTo>
                  <a:pt x="47" y="84"/>
                  <a:pt x="40" y="98"/>
                  <a:pt x="32" y="112"/>
                </a:cubicBezTo>
                <a:cubicBezTo>
                  <a:pt x="28" y="118"/>
                  <a:pt x="24" y="125"/>
                  <a:pt x="20" y="132"/>
                </a:cubicBezTo>
                <a:cubicBezTo>
                  <a:pt x="15" y="117"/>
                  <a:pt x="12" y="104"/>
                  <a:pt x="8" y="88"/>
                </a:cubicBezTo>
                <a:cubicBezTo>
                  <a:pt x="0" y="88"/>
                  <a:pt x="0" y="88"/>
                  <a:pt x="0" y="88"/>
                </a:cubicBezTo>
                <a:cubicBezTo>
                  <a:pt x="3" y="104"/>
                  <a:pt x="6" y="122"/>
                  <a:pt x="11" y="138"/>
                </a:cubicBezTo>
                <a:cubicBezTo>
                  <a:pt x="11" y="141"/>
                  <a:pt x="12" y="143"/>
                  <a:pt x="13" y="145"/>
                </a:cubicBezTo>
                <a:cubicBezTo>
                  <a:pt x="12" y="146"/>
                  <a:pt x="12" y="148"/>
                  <a:pt x="11" y="149"/>
                </a:cubicBezTo>
                <a:cubicBezTo>
                  <a:pt x="9" y="154"/>
                  <a:pt x="2" y="165"/>
                  <a:pt x="7" y="170"/>
                </a:cubicBezTo>
                <a:cubicBezTo>
                  <a:pt x="11" y="175"/>
                  <a:pt x="17" y="170"/>
                  <a:pt x="21" y="167"/>
                </a:cubicBezTo>
                <a:cubicBezTo>
                  <a:pt x="24" y="176"/>
                  <a:pt x="28" y="184"/>
                  <a:pt x="31" y="193"/>
                </a:cubicBezTo>
                <a:cubicBezTo>
                  <a:pt x="32" y="194"/>
                  <a:pt x="33" y="196"/>
                  <a:pt x="33" y="197"/>
                </a:cubicBezTo>
                <a:cubicBezTo>
                  <a:pt x="32" y="203"/>
                  <a:pt x="32" y="209"/>
                  <a:pt x="32" y="215"/>
                </a:cubicBezTo>
                <a:cubicBezTo>
                  <a:pt x="32" y="215"/>
                  <a:pt x="32" y="215"/>
                  <a:pt x="32" y="215"/>
                </a:cubicBezTo>
                <a:cubicBezTo>
                  <a:pt x="32" y="217"/>
                  <a:pt x="34" y="217"/>
                  <a:pt x="34" y="215"/>
                </a:cubicBezTo>
                <a:cubicBezTo>
                  <a:pt x="35" y="211"/>
                  <a:pt x="35" y="207"/>
                  <a:pt x="36" y="203"/>
                </a:cubicBezTo>
                <a:cubicBezTo>
                  <a:pt x="40" y="211"/>
                  <a:pt x="44" y="219"/>
                  <a:pt x="48" y="227"/>
                </a:cubicBezTo>
                <a:cubicBezTo>
                  <a:pt x="48" y="230"/>
                  <a:pt x="49" y="232"/>
                  <a:pt x="49" y="234"/>
                </a:cubicBezTo>
                <a:cubicBezTo>
                  <a:pt x="49" y="233"/>
                  <a:pt x="49" y="233"/>
                  <a:pt x="49" y="234"/>
                </a:cubicBezTo>
                <a:cubicBezTo>
                  <a:pt x="48" y="234"/>
                  <a:pt x="48" y="235"/>
                  <a:pt x="48" y="235"/>
                </a:cubicBezTo>
                <a:cubicBezTo>
                  <a:pt x="48" y="236"/>
                  <a:pt x="50" y="237"/>
                  <a:pt x="50" y="235"/>
                </a:cubicBezTo>
                <a:cubicBezTo>
                  <a:pt x="50" y="234"/>
                  <a:pt x="50" y="233"/>
                  <a:pt x="51" y="231"/>
                </a:cubicBezTo>
                <a:cubicBezTo>
                  <a:pt x="54" y="237"/>
                  <a:pt x="58" y="243"/>
                  <a:pt x="62" y="249"/>
                </a:cubicBezTo>
                <a:cubicBezTo>
                  <a:pt x="61" y="250"/>
                  <a:pt x="61" y="251"/>
                  <a:pt x="61" y="252"/>
                </a:cubicBezTo>
                <a:cubicBezTo>
                  <a:pt x="60" y="257"/>
                  <a:pt x="58" y="263"/>
                  <a:pt x="62" y="268"/>
                </a:cubicBezTo>
                <a:cubicBezTo>
                  <a:pt x="63" y="269"/>
                  <a:pt x="64" y="269"/>
                  <a:pt x="64" y="268"/>
                </a:cubicBezTo>
                <a:cubicBezTo>
                  <a:pt x="66" y="265"/>
                  <a:pt x="66" y="265"/>
                  <a:pt x="67" y="262"/>
                </a:cubicBezTo>
                <a:cubicBezTo>
                  <a:pt x="68" y="262"/>
                  <a:pt x="67" y="261"/>
                  <a:pt x="67" y="262"/>
                </a:cubicBezTo>
                <a:cubicBezTo>
                  <a:pt x="61" y="268"/>
                  <a:pt x="62" y="259"/>
                  <a:pt x="63" y="254"/>
                </a:cubicBezTo>
                <a:cubicBezTo>
                  <a:pt x="64" y="254"/>
                  <a:pt x="64" y="253"/>
                  <a:pt x="64" y="252"/>
                </a:cubicBezTo>
                <a:cubicBezTo>
                  <a:pt x="64" y="252"/>
                  <a:pt x="64" y="252"/>
                  <a:pt x="64" y="253"/>
                </a:cubicBezTo>
                <a:cubicBezTo>
                  <a:pt x="70" y="260"/>
                  <a:pt x="74" y="267"/>
                  <a:pt x="79" y="275"/>
                </a:cubicBezTo>
                <a:cubicBezTo>
                  <a:pt x="78" y="282"/>
                  <a:pt x="78" y="288"/>
                  <a:pt x="78" y="295"/>
                </a:cubicBezTo>
                <a:cubicBezTo>
                  <a:pt x="78" y="297"/>
                  <a:pt x="80" y="297"/>
                  <a:pt x="80" y="295"/>
                </a:cubicBezTo>
                <a:cubicBezTo>
                  <a:pt x="81" y="294"/>
                  <a:pt x="81" y="292"/>
                  <a:pt x="81" y="290"/>
                </a:cubicBezTo>
                <a:cubicBezTo>
                  <a:pt x="82" y="290"/>
                  <a:pt x="81" y="290"/>
                  <a:pt x="81" y="290"/>
                </a:cubicBezTo>
                <a:cubicBezTo>
                  <a:pt x="81" y="286"/>
                  <a:pt x="82" y="283"/>
                  <a:pt x="82" y="280"/>
                </a:cubicBezTo>
                <a:cubicBezTo>
                  <a:pt x="86" y="286"/>
                  <a:pt x="90" y="292"/>
                  <a:pt x="94" y="299"/>
                </a:cubicBezTo>
                <a:cubicBezTo>
                  <a:pt x="95" y="300"/>
                  <a:pt x="95" y="301"/>
                  <a:pt x="96" y="303"/>
                </a:cubicBezTo>
                <a:cubicBezTo>
                  <a:pt x="96" y="306"/>
                  <a:pt x="95" y="310"/>
                  <a:pt x="95" y="313"/>
                </a:cubicBezTo>
                <a:cubicBezTo>
                  <a:pt x="95" y="315"/>
                  <a:pt x="99" y="315"/>
                  <a:pt x="99" y="313"/>
                </a:cubicBezTo>
                <a:cubicBezTo>
                  <a:pt x="99" y="311"/>
                  <a:pt x="99" y="310"/>
                  <a:pt x="99" y="308"/>
                </a:cubicBezTo>
                <a:cubicBezTo>
                  <a:pt x="125" y="350"/>
                  <a:pt x="150" y="393"/>
                  <a:pt x="185" y="429"/>
                </a:cubicBezTo>
                <a:cubicBezTo>
                  <a:pt x="205" y="450"/>
                  <a:pt x="225" y="472"/>
                  <a:pt x="249" y="489"/>
                </a:cubicBezTo>
                <a:cubicBezTo>
                  <a:pt x="259" y="496"/>
                  <a:pt x="269" y="503"/>
                  <a:pt x="280" y="509"/>
                </a:cubicBezTo>
                <a:cubicBezTo>
                  <a:pt x="280" y="509"/>
                  <a:pt x="280" y="510"/>
                  <a:pt x="280" y="510"/>
                </a:cubicBezTo>
                <a:cubicBezTo>
                  <a:pt x="281" y="511"/>
                  <a:pt x="281" y="511"/>
                  <a:pt x="282" y="510"/>
                </a:cubicBezTo>
                <a:cubicBezTo>
                  <a:pt x="284" y="512"/>
                  <a:pt x="286" y="513"/>
                  <a:pt x="289" y="514"/>
                </a:cubicBezTo>
                <a:cubicBezTo>
                  <a:pt x="289" y="518"/>
                  <a:pt x="289" y="522"/>
                  <a:pt x="288" y="524"/>
                </a:cubicBezTo>
                <a:cubicBezTo>
                  <a:pt x="288" y="524"/>
                  <a:pt x="289" y="525"/>
                  <a:pt x="290" y="525"/>
                </a:cubicBezTo>
                <a:cubicBezTo>
                  <a:pt x="292" y="522"/>
                  <a:pt x="293" y="521"/>
                  <a:pt x="292" y="517"/>
                </a:cubicBezTo>
                <a:cubicBezTo>
                  <a:pt x="292" y="517"/>
                  <a:pt x="292" y="517"/>
                  <a:pt x="292" y="516"/>
                </a:cubicBezTo>
                <a:cubicBezTo>
                  <a:pt x="297" y="519"/>
                  <a:pt x="302" y="522"/>
                  <a:pt x="307" y="525"/>
                </a:cubicBezTo>
                <a:cubicBezTo>
                  <a:pt x="308" y="526"/>
                  <a:pt x="309" y="527"/>
                  <a:pt x="310" y="528"/>
                </a:cubicBezTo>
                <a:cubicBezTo>
                  <a:pt x="311" y="529"/>
                  <a:pt x="311" y="528"/>
                  <a:pt x="312" y="527"/>
                </a:cubicBezTo>
                <a:cubicBezTo>
                  <a:pt x="316" y="530"/>
                  <a:pt x="320" y="532"/>
                  <a:pt x="324" y="534"/>
                </a:cubicBezTo>
                <a:cubicBezTo>
                  <a:pt x="324" y="538"/>
                  <a:pt x="325" y="542"/>
                  <a:pt x="326" y="546"/>
                </a:cubicBezTo>
                <a:cubicBezTo>
                  <a:pt x="327" y="547"/>
                  <a:pt x="328" y="547"/>
                  <a:pt x="328" y="547"/>
                </a:cubicBezTo>
                <a:cubicBezTo>
                  <a:pt x="330" y="545"/>
                  <a:pt x="330" y="543"/>
                  <a:pt x="329" y="540"/>
                </a:cubicBezTo>
                <a:cubicBezTo>
                  <a:pt x="329" y="539"/>
                  <a:pt x="329" y="540"/>
                  <a:pt x="329" y="540"/>
                </a:cubicBezTo>
                <a:cubicBezTo>
                  <a:pt x="329" y="546"/>
                  <a:pt x="327" y="539"/>
                  <a:pt x="327" y="537"/>
                </a:cubicBezTo>
                <a:cubicBezTo>
                  <a:pt x="327" y="537"/>
                  <a:pt x="327" y="536"/>
                  <a:pt x="327" y="536"/>
                </a:cubicBezTo>
                <a:cubicBezTo>
                  <a:pt x="332" y="539"/>
                  <a:pt x="338" y="542"/>
                  <a:pt x="344" y="545"/>
                </a:cubicBezTo>
                <a:cubicBezTo>
                  <a:pt x="343" y="552"/>
                  <a:pt x="341" y="562"/>
                  <a:pt x="347" y="566"/>
                </a:cubicBezTo>
                <a:cubicBezTo>
                  <a:pt x="347" y="567"/>
                  <a:pt x="348" y="567"/>
                  <a:pt x="349" y="566"/>
                </a:cubicBezTo>
                <a:cubicBezTo>
                  <a:pt x="350" y="564"/>
                  <a:pt x="350" y="565"/>
                  <a:pt x="350" y="562"/>
                </a:cubicBezTo>
                <a:cubicBezTo>
                  <a:pt x="350" y="561"/>
                  <a:pt x="349" y="561"/>
                  <a:pt x="348" y="562"/>
                </a:cubicBezTo>
                <a:cubicBezTo>
                  <a:pt x="346" y="561"/>
                  <a:pt x="345" y="559"/>
                  <a:pt x="346" y="557"/>
                </a:cubicBezTo>
                <a:cubicBezTo>
                  <a:pt x="346" y="555"/>
                  <a:pt x="346" y="554"/>
                  <a:pt x="346" y="552"/>
                </a:cubicBezTo>
                <a:cubicBezTo>
                  <a:pt x="346" y="551"/>
                  <a:pt x="347" y="549"/>
                  <a:pt x="347" y="547"/>
                </a:cubicBezTo>
                <a:cubicBezTo>
                  <a:pt x="347" y="547"/>
                  <a:pt x="347" y="546"/>
                  <a:pt x="347" y="546"/>
                </a:cubicBezTo>
                <a:cubicBezTo>
                  <a:pt x="352" y="549"/>
                  <a:pt x="357" y="551"/>
                  <a:pt x="361" y="554"/>
                </a:cubicBezTo>
                <a:cubicBezTo>
                  <a:pt x="360" y="561"/>
                  <a:pt x="360" y="570"/>
                  <a:pt x="367" y="574"/>
                </a:cubicBezTo>
                <a:cubicBezTo>
                  <a:pt x="367" y="574"/>
                  <a:pt x="368" y="574"/>
                  <a:pt x="368" y="574"/>
                </a:cubicBezTo>
                <a:cubicBezTo>
                  <a:pt x="369" y="573"/>
                  <a:pt x="369" y="573"/>
                  <a:pt x="369" y="572"/>
                </a:cubicBezTo>
                <a:cubicBezTo>
                  <a:pt x="370" y="572"/>
                  <a:pt x="369" y="571"/>
                  <a:pt x="369" y="571"/>
                </a:cubicBezTo>
                <a:cubicBezTo>
                  <a:pt x="365" y="573"/>
                  <a:pt x="365" y="563"/>
                  <a:pt x="365" y="556"/>
                </a:cubicBezTo>
                <a:cubicBezTo>
                  <a:pt x="369" y="558"/>
                  <a:pt x="373" y="560"/>
                  <a:pt x="376" y="562"/>
                </a:cubicBezTo>
                <a:cubicBezTo>
                  <a:pt x="379" y="563"/>
                  <a:pt x="381" y="564"/>
                  <a:pt x="383" y="565"/>
                </a:cubicBezTo>
                <a:cubicBezTo>
                  <a:pt x="386" y="565"/>
                  <a:pt x="388" y="566"/>
                  <a:pt x="390" y="567"/>
                </a:cubicBezTo>
                <a:cubicBezTo>
                  <a:pt x="390" y="568"/>
                  <a:pt x="390" y="568"/>
                  <a:pt x="390" y="569"/>
                </a:cubicBezTo>
                <a:cubicBezTo>
                  <a:pt x="391" y="574"/>
                  <a:pt x="392" y="579"/>
                  <a:pt x="393" y="584"/>
                </a:cubicBezTo>
                <a:cubicBezTo>
                  <a:pt x="393" y="585"/>
                  <a:pt x="393" y="584"/>
                  <a:pt x="393" y="584"/>
                </a:cubicBezTo>
                <a:cubicBezTo>
                  <a:pt x="394" y="578"/>
                  <a:pt x="392" y="573"/>
                  <a:pt x="392" y="568"/>
                </a:cubicBezTo>
                <a:cubicBezTo>
                  <a:pt x="407" y="573"/>
                  <a:pt x="423" y="578"/>
                  <a:pt x="439" y="582"/>
                </a:cubicBezTo>
                <a:cubicBezTo>
                  <a:pt x="440" y="587"/>
                  <a:pt x="441" y="591"/>
                  <a:pt x="445" y="594"/>
                </a:cubicBezTo>
                <a:cubicBezTo>
                  <a:pt x="445" y="595"/>
                  <a:pt x="446" y="594"/>
                  <a:pt x="446" y="594"/>
                </a:cubicBezTo>
                <a:cubicBezTo>
                  <a:pt x="444" y="591"/>
                  <a:pt x="442" y="587"/>
                  <a:pt x="441" y="583"/>
                </a:cubicBezTo>
                <a:cubicBezTo>
                  <a:pt x="442" y="583"/>
                  <a:pt x="442" y="583"/>
                  <a:pt x="443" y="584"/>
                </a:cubicBezTo>
                <a:cubicBezTo>
                  <a:pt x="465" y="590"/>
                  <a:pt x="487" y="594"/>
                  <a:pt x="510" y="600"/>
                </a:cubicBezTo>
                <a:cubicBezTo>
                  <a:pt x="566" y="613"/>
                  <a:pt x="623" y="621"/>
                  <a:pt x="682" y="621"/>
                </a:cubicBezTo>
                <a:cubicBezTo>
                  <a:pt x="683" y="621"/>
                  <a:pt x="684" y="621"/>
                  <a:pt x="686" y="621"/>
                </a:cubicBezTo>
                <a:cubicBezTo>
                  <a:pt x="686" y="621"/>
                  <a:pt x="686" y="621"/>
                  <a:pt x="686" y="621"/>
                </a:cubicBezTo>
                <a:cubicBezTo>
                  <a:pt x="686" y="621"/>
                  <a:pt x="686" y="621"/>
                  <a:pt x="686" y="621"/>
                </a:cubicBezTo>
                <a:cubicBezTo>
                  <a:pt x="686" y="623"/>
                  <a:pt x="688" y="623"/>
                  <a:pt x="688" y="621"/>
                </a:cubicBezTo>
                <a:cubicBezTo>
                  <a:pt x="688" y="621"/>
                  <a:pt x="688" y="621"/>
                  <a:pt x="688" y="620"/>
                </a:cubicBezTo>
                <a:cubicBezTo>
                  <a:pt x="693" y="620"/>
                  <a:pt x="698" y="620"/>
                  <a:pt x="702" y="620"/>
                </a:cubicBezTo>
                <a:cubicBezTo>
                  <a:pt x="716" y="618"/>
                  <a:pt x="730" y="616"/>
                  <a:pt x="744" y="614"/>
                </a:cubicBezTo>
                <a:cubicBezTo>
                  <a:pt x="745" y="614"/>
                  <a:pt x="745" y="615"/>
                  <a:pt x="745" y="616"/>
                </a:cubicBezTo>
                <a:cubicBezTo>
                  <a:pt x="746" y="617"/>
                  <a:pt x="748" y="617"/>
                  <a:pt x="748" y="616"/>
                </a:cubicBezTo>
                <a:cubicBezTo>
                  <a:pt x="748" y="615"/>
                  <a:pt x="748" y="614"/>
                  <a:pt x="749" y="613"/>
                </a:cubicBezTo>
                <a:cubicBezTo>
                  <a:pt x="754" y="612"/>
                  <a:pt x="760" y="611"/>
                  <a:pt x="765" y="611"/>
                </a:cubicBezTo>
                <a:cubicBezTo>
                  <a:pt x="780" y="608"/>
                  <a:pt x="794" y="605"/>
                  <a:pt x="808" y="602"/>
                </a:cubicBezTo>
                <a:cubicBezTo>
                  <a:pt x="813" y="601"/>
                  <a:pt x="817" y="600"/>
                  <a:pt x="821" y="602"/>
                </a:cubicBezTo>
                <a:cubicBezTo>
                  <a:pt x="822" y="605"/>
                  <a:pt x="823" y="607"/>
                  <a:pt x="827" y="607"/>
                </a:cubicBezTo>
                <a:cubicBezTo>
                  <a:pt x="827" y="607"/>
                  <a:pt x="827" y="607"/>
                  <a:pt x="828" y="606"/>
                </a:cubicBezTo>
                <a:cubicBezTo>
                  <a:pt x="828" y="607"/>
                  <a:pt x="829" y="607"/>
                  <a:pt x="829" y="608"/>
                </a:cubicBezTo>
                <a:cubicBezTo>
                  <a:pt x="831" y="610"/>
                  <a:pt x="832" y="613"/>
                  <a:pt x="834" y="615"/>
                </a:cubicBezTo>
                <a:cubicBezTo>
                  <a:pt x="830" y="618"/>
                  <a:pt x="826" y="622"/>
                  <a:pt x="828" y="626"/>
                </a:cubicBezTo>
                <a:cubicBezTo>
                  <a:pt x="829" y="626"/>
                  <a:pt x="829" y="626"/>
                  <a:pt x="830" y="626"/>
                </a:cubicBezTo>
                <a:cubicBezTo>
                  <a:pt x="832" y="625"/>
                  <a:pt x="833" y="625"/>
                  <a:pt x="834" y="622"/>
                </a:cubicBezTo>
                <a:cubicBezTo>
                  <a:pt x="834" y="622"/>
                  <a:pt x="833" y="621"/>
                  <a:pt x="832" y="622"/>
                </a:cubicBezTo>
                <a:cubicBezTo>
                  <a:pt x="829" y="628"/>
                  <a:pt x="831" y="622"/>
                  <a:pt x="833" y="620"/>
                </a:cubicBezTo>
                <a:cubicBezTo>
                  <a:pt x="833" y="619"/>
                  <a:pt x="834" y="618"/>
                  <a:pt x="835" y="617"/>
                </a:cubicBezTo>
                <a:cubicBezTo>
                  <a:pt x="839" y="624"/>
                  <a:pt x="843" y="630"/>
                  <a:pt x="846" y="636"/>
                </a:cubicBezTo>
                <a:cubicBezTo>
                  <a:pt x="846" y="639"/>
                  <a:pt x="845" y="641"/>
                  <a:pt x="844" y="644"/>
                </a:cubicBezTo>
                <a:cubicBezTo>
                  <a:pt x="844" y="645"/>
                  <a:pt x="845" y="645"/>
                  <a:pt x="846" y="644"/>
                </a:cubicBezTo>
                <a:cubicBezTo>
                  <a:pt x="846" y="643"/>
                  <a:pt x="847" y="642"/>
                  <a:pt x="847" y="641"/>
                </a:cubicBezTo>
                <a:cubicBezTo>
                  <a:pt x="848" y="641"/>
                  <a:pt x="848" y="641"/>
                  <a:pt x="848" y="641"/>
                </a:cubicBezTo>
                <a:cubicBezTo>
                  <a:pt x="848" y="641"/>
                  <a:pt x="848" y="641"/>
                  <a:pt x="849" y="641"/>
                </a:cubicBezTo>
                <a:cubicBezTo>
                  <a:pt x="851" y="645"/>
                  <a:pt x="852" y="649"/>
                  <a:pt x="854" y="654"/>
                </a:cubicBezTo>
                <a:cubicBezTo>
                  <a:pt x="852" y="662"/>
                  <a:pt x="847" y="671"/>
                  <a:pt x="848" y="679"/>
                </a:cubicBezTo>
                <a:cubicBezTo>
                  <a:pt x="848" y="679"/>
                  <a:pt x="848" y="679"/>
                  <a:pt x="848" y="679"/>
                </a:cubicBezTo>
                <a:cubicBezTo>
                  <a:pt x="848" y="681"/>
                  <a:pt x="850" y="681"/>
                  <a:pt x="850" y="680"/>
                </a:cubicBezTo>
                <a:cubicBezTo>
                  <a:pt x="851" y="673"/>
                  <a:pt x="854" y="666"/>
                  <a:pt x="856" y="659"/>
                </a:cubicBezTo>
                <a:cubicBezTo>
                  <a:pt x="857" y="664"/>
                  <a:pt x="858" y="668"/>
                  <a:pt x="859" y="673"/>
                </a:cubicBezTo>
                <a:cubicBezTo>
                  <a:pt x="858" y="676"/>
                  <a:pt x="856" y="680"/>
                  <a:pt x="855" y="684"/>
                </a:cubicBezTo>
                <a:cubicBezTo>
                  <a:pt x="854" y="687"/>
                  <a:pt x="854" y="689"/>
                  <a:pt x="853" y="692"/>
                </a:cubicBezTo>
                <a:cubicBezTo>
                  <a:pt x="853" y="696"/>
                  <a:pt x="852" y="697"/>
                  <a:pt x="852" y="694"/>
                </a:cubicBezTo>
                <a:cubicBezTo>
                  <a:pt x="851" y="693"/>
                  <a:pt x="850" y="693"/>
                  <a:pt x="850" y="694"/>
                </a:cubicBezTo>
                <a:cubicBezTo>
                  <a:pt x="850" y="698"/>
                  <a:pt x="850" y="696"/>
                  <a:pt x="852" y="700"/>
                </a:cubicBezTo>
                <a:cubicBezTo>
                  <a:pt x="852" y="701"/>
                  <a:pt x="853" y="701"/>
                  <a:pt x="854" y="700"/>
                </a:cubicBezTo>
                <a:cubicBezTo>
                  <a:pt x="856" y="694"/>
                  <a:pt x="858" y="688"/>
                  <a:pt x="860" y="682"/>
                </a:cubicBezTo>
                <a:cubicBezTo>
                  <a:pt x="862" y="696"/>
                  <a:pt x="865" y="709"/>
                  <a:pt x="866" y="722"/>
                </a:cubicBezTo>
                <a:cubicBezTo>
                  <a:pt x="866" y="723"/>
                  <a:pt x="866" y="723"/>
                  <a:pt x="866" y="723"/>
                </a:cubicBezTo>
                <a:cubicBezTo>
                  <a:pt x="865" y="726"/>
                  <a:pt x="865" y="728"/>
                  <a:pt x="864" y="730"/>
                </a:cubicBezTo>
                <a:cubicBezTo>
                  <a:pt x="863" y="729"/>
                  <a:pt x="862" y="729"/>
                  <a:pt x="862" y="730"/>
                </a:cubicBezTo>
                <a:cubicBezTo>
                  <a:pt x="862" y="731"/>
                  <a:pt x="862" y="732"/>
                  <a:pt x="862" y="733"/>
                </a:cubicBezTo>
                <a:cubicBezTo>
                  <a:pt x="861" y="734"/>
                  <a:pt x="863" y="735"/>
                  <a:pt x="864" y="734"/>
                </a:cubicBezTo>
                <a:cubicBezTo>
                  <a:pt x="865" y="733"/>
                  <a:pt x="866" y="732"/>
                  <a:pt x="867" y="731"/>
                </a:cubicBezTo>
                <a:cubicBezTo>
                  <a:pt x="868" y="747"/>
                  <a:pt x="868" y="763"/>
                  <a:pt x="867" y="779"/>
                </a:cubicBezTo>
                <a:cubicBezTo>
                  <a:pt x="867" y="785"/>
                  <a:pt x="865" y="790"/>
                  <a:pt x="863" y="795"/>
                </a:cubicBezTo>
                <a:cubicBezTo>
                  <a:pt x="863" y="796"/>
                  <a:pt x="862" y="796"/>
                  <a:pt x="861" y="797"/>
                </a:cubicBezTo>
                <a:cubicBezTo>
                  <a:pt x="859" y="798"/>
                  <a:pt x="860" y="800"/>
                  <a:pt x="862" y="800"/>
                </a:cubicBezTo>
                <a:cubicBezTo>
                  <a:pt x="857" y="810"/>
                  <a:pt x="850" y="819"/>
                  <a:pt x="843" y="828"/>
                </a:cubicBezTo>
                <a:cubicBezTo>
                  <a:pt x="803" y="878"/>
                  <a:pt x="762" y="927"/>
                  <a:pt x="726" y="980"/>
                </a:cubicBezTo>
                <a:cubicBezTo>
                  <a:pt x="713" y="999"/>
                  <a:pt x="704" y="1019"/>
                  <a:pt x="697" y="1040"/>
                </a:cubicBezTo>
                <a:cubicBezTo>
                  <a:pt x="695" y="1047"/>
                  <a:pt x="698" y="1053"/>
                  <a:pt x="702" y="1056"/>
                </a:cubicBezTo>
                <a:cubicBezTo>
                  <a:pt x="710" y="1062"/>
                  <a:pt x="719" y="1067"/>
                  <a:pt x="730" y="1066"/>
                </a:cubicBezTo>
                <a:cubicBezTo>
                  <a:pt x="752" y="1064"/>
                  <a:pt x="774" y="1062"/>
                  <a:pt x="795" y="1054"/>
                </a:cubicBezTo>
                <a:cubicBezTo>
                  <a:pt x="820" y="1043"/>
                  <a:pt x="845" y="1032"/>
                  <a:pt x="870" y="1021"/>
                </a:cubicBezTo>
                <a:cubicBezTo>
                  <a:pt x="899" y="1008"/>
                  <a:pt x="928" y="996"/>
                  <a:pt x="957" y="982"/>
                </a:cubicBezTo>
                <a:cubicBezTo>
                  <a:pt x="971" y="976"/>
                  <a:pt x="984" y="968"/>
                  <a:pt x="997" y="960"/>
                </a:cubicBezTo>
                <a:cubicBezTo>
                  <a:pt x="1018" y="947"/>
                  <a:pt x="1040" y="934"/>
                  <a:pt x="1062" y="920"/>
                </a:cubicBezTo>
                <a:cubicBezTo>
                  <a:pt x="1077" y="910"/>
                  <a:pt x="1091" y="900"/>
                  <a:pt x="1106" y="890"/>
                </a:cubicBezTo>
                <a:cubicBezTo>
                  <a:pt x="1128" y="873"/>
                  <a:pt x="1150" y="856"/>
                  <a:pt x="1173" y="839"/>
                </a:cubicBezTo>
                <a:cubicBezTo>
                  <a:pt x="1185" y="830"/>
                  <a:pt x="1197" y="821"/>
                  <a:pt x="1209" y="812"/>
                </a:cubicBezTo>
                <a:cubicBezTo>
                  <a:pt x="1218" y="806"/>
                  <a:pt x="1228" y="799"/>
                  <a:pt x="1236" y="792"/>
                </a:cubicBezTo>
                <a:cubicBezTo>
                  <a:pt x="1247" y="784"/>
                  <a:pt x="1258" y="777"/>
                  <a:pt x="1266" y="767"/>
                </a:cubicBezTo>
                <a:cubicBezTo>
                  <a:pt x="1285" y="744"/>
                  <a:pt x="1303" y="720"/>
                  <a:pt x="1322" y="696"/>
                </a:cubicBezTo>
                <a:cubicBezTo>
                  <a:pt x="1331" y="684"/>
                  <a:pt x="1331" y="670"/>
                  <a:pt x="1327" y="656"/>
                </a:cubicBezTo>
                <a:cubicBezTo>
                  <a:pt x="1326" y="652"/>
                  <a:pt x="1322" y="649"/>
                  <a:pt x="1319" y="647"/>
                </a:cubicBezTo>
                <a:moveTo>
                  <a:pt x="690" y="224"/>
                </a:moveTo>
                <a:cubicBezTo>
                  <a:pt x="691" y="212"/>
                  <a:pt x="691" y="199"/>
                  <a:pt x="690" y="187"/>
                </a:cubicBezTo>
                <a:cubicBezTo>
                  <a:pt x="691" y="191"/>
                  <a:pt x="693" y="194"/>
                  <a:pt x="695" y="197"/>
                </a:cubicBezTo>
                <a:cubicBezTo>
                  <a:pt x="700" y="205"/>
                  <a:pt x="706" y="213"/>
                  <a:pt x="712" y="221"/>
                </a:cubicBezTo>
                <a:cubicBezTo>
                  <a:pt x="709" y="227"/>
                  <a:pt x="705" y="231"/>
                  <a:pt x="700" y="235"/>
                </a:cubicBezTo>
                <a:cubicBezTo>
                  <a:pt x="701" y="232"/>
                  <a:pt x="701" y="228"/>
                  <a:pt x="701" y="224"/>
                </a:cubicBezTo>
                <a:cubicBezTo>
                  <a:pt x="701" y="218"/>
                  <a:pt x="702" y="211"/>
                  <a:pt x="697" y="206"/>
                </a:cubicBezTo>
                <a:cubicBezTo>
                  <a:pt x="697" y="205"/>
                  <a:pt x="696" y="205"/>
                  <a:pt x="696" y="206"/>
                </a:cubicBezTo>
                <a:cubicBezTo>
                  <a:pt x="695" y="206"/>
                  <a:pt x="695" y="207"/>
                  <a:pt x="694" y="207"/>
                </a:cubicBezTo>
                <a:cubicBezTo>
                  <a:pt x="693" y="208"/>
                  <a:pt x="695" y="210"/>
                  <a:pt x="696" y="209"/>
                </a:cubicBezTo>
                <a:cubicBezTo>
                  <a:pt x="697" y="208"/>
                  <a:pt x="698" y="219"/>
                  <a:pt x="698" y="221"/>
                </a:cubicBezTo>
                <a:cubicBezTo>
                  <a:pt x="698" y="224"/>
                  <a:pt x="698" y="227"/>
                  <a:pt x="698" y="230"/>
                </a:cubicBezTo>
                <a:cubicBezTo>
                  <a:pt x="698" y="233"/>
                  <a:pt x="697" y="235"/>
                  <a:pt x="697" y="237"/>
                </a:cubicBezTo>
                <a:cubicBezTo>
                  <a:pt x="695" y="239"/>
                  <a:pt x="693" y="241"/>
                  <a:pt x="691" y="242"/>
                </a:cubicBezTo>
                <a:cubicBezTo>
                  <a:pt x="690" y="243"/>
                  <a:pt x="689" y="243"/>
                  <a:pt x="689" y="244"/>
                </a:cubicBezTo>
                <a:cubicBezTo>
                  <a:pt x="689" y="237"/>
                  <a:pt x="689" y="231"/>
                  <a:pt x="690" y="224"/>
                </a:cubicBezTo>
                <a:moveTo>
                  <a:pt x="8" y="168"/>
                </a:moveTo>
                <a:cubicBezTo>
                  <a:pt x="6" y="166"/>
                  <a:pt x="8" y="161"/>
                  <a:pt x="9" y="159"/>
                </a:cubicBezTo>
                <a:cubicBezTo>
                  <a:pt x="10" y="155"/>
                  <a:pt x="12" y="152"/>
                  <a:pt x="14" y="148"/>
                </a:cubicBezTo>
                <a:cubicBezTo>
                  <a:pt x="16" y="154"/>
                  <a:pt x="18" y="160"/>
                  <a:pt x="20" y="166"/>
                </a:cubicBezTo>
                <a:cubicBezTo>
                  <a:pt x="18" y="168"/>
                  <a:pt x="11" y="171"/>
                  <a:pt x="8" y="168"/>
                </a:cubicBezTo>
                <a:moveTo>
                  <a:pt x="34" y="167"/>
                </a:moveTo>
                <a:cubicBezTo>
                  <a:pt x="35" y="163"/>
                  <a:pt x="37" y="160"/>
                  <a:pt x="39" y="156"/>
                </a:cubicBezTo>
                <a:cubicBezTo>
                  <a:pt x="43" y="147"/>
                  <a:pt x="46" y="138"/>
                  <a:pt x="50" y="128"/>
                </a:cubicBezTo>
                <a:cubicBezTo>
                  <a:pt x="52" y="124"/>
                  <a:pt x="55" y="119"/>
                  <a:pt x="57" y="115"/>
                </a:cubicBezTo>
                <a:cubicBezTo>
                  <a:pt x="53" y="128"/>
                  <a:pt x="48" y="142"/>
                  <a:pt x="44" y="155"/>
                </a:cubicBezTo>
                <a:cubicBezTo>
                  <a:pt x="42" y="163"/>
                  <a:pt x="40" y="170"/>
                  <a:pt x="38" y="177"/>
                </a:cubicBezTo>
                <a:cubicBezTo>
                  <a:pt x="36" y="174"/>
                  <a:pt x="35" y="170"/>
                  <a:pt x="34" y="167"/>
                </a:cubicBezTo>
                <a:moveTo>
                  <a:pt x="920" y="560"/>
                </a:moveTo>
                <a:cubicBezTo>
                  <a:pt x="919" y="560"/>
                  <a:pt x="919" y="560"/>
                  <a:pt x="919" y="560"/>
                </a:cubicBezTo>
                <a:cubicBezTo>
                  <a:pt x="919" y="560"/>
                  <a:pt x="919" y="560"/>
                  <a:pt x="919" y="559"/>
                </a:cubicBezTo>
                <a:cubicBezTo>
                  <a:pt x="920" y="560"/>
                  <a:pt x="919" y="560"/>
                  <a:pt x="920" y="560"/>
                </a:cubicBezTo>
                <a:moveTo>
                  <a:pt x="868" y="482"/>
                </a:moveTo>
                <a:cubicBezTo>
                  <a:pt x="858" y="486"/>
                  <a:pt x="848" y="491"/>
                  <a:pt x="839" y="495"/>
                </a:cubicBezTo>
                <a:cubicBezTo>
                  <a:pt x="839" y="491"/>
                  <a:pt x="841" y="487"/>
                  <a:pt x="841" y="483"/>
                </a:cubicBezTo>
                <a:cubicBezTo>
                  <a:pt x="841" y="478"/>
                  <a:pt x="841" y="474"/>
                  <a:pt x="841" y="469"/>
                </a:cubicBezTo>
                <a:cubicBezTo>
                  <a:pt x="841" y="462"/>
                  <a:pt x="840" y="455"/>
                  <a:pt x="834" y="451"/>
                </a:cubicBezTo>
                <a:cubicBezTo>
                  <a:pt x="833" y="449"/>
                  <a:pt x="830" y="452"/>
                  <a:pt x="832" y="453"/>
                </a:cubicBezTo>
                <a:cubicBezTo>
                  <a:pt x="843" y="462"/>
                  <a:pt x="836" y="484"/>
                  <a:pt x="836" y="496"/>
                </a:cubicBezTo>
                <a:cubicBezTo>
                  <a:pt x="825" y="501"/>
                  <a:pt x="815" y="505"/>
                  <a:pt x="804" y="506"/>
                </a:cubicBezTo>
                <a:cubicBezTo>
                  <a:pt x="806" y="491"/>
                  <a:pt x="807" y="475"/>
                  <a:pt x="808" y="460"/>
                </a:cubicBezTo>
                <a:cubicBezTo>
                  <a:pt x="818" y="455"/>
                  <a:pt x="828" y="449"/>
                  <a:pt x="837" y="444"/>
                </a:cubicBezTo>
                <a:cubicBezTo>
                  <a:pt x="839" y="443"/>
                  <a:pt x="840" y="442"/>
                  <a:pt x="842" y="442"/>
                </a:cubicBezTo>
                <a:cubicBezTo>
                  <a:pt x="849" y="439"/>
                  <a:pt x="852" y="440"/>
                  <a:pt x="855" y="447"/>
                </a:cubicBezTo>
                <a:cubicBezTo>
                  <a:pt x="860" y="458"/>
                  <a:pt x="864" y="469"/>
                  <a:pt x="868" y="482"/>
                </a:cubicBezTo>
                <a:moveTo>
                  <a:pt x="765" y="464"/>
                </a:moveTo>
                <a:cubicBezTo>
                  <a:pt x="764" y="459"/>
                  <a:pt x="764" y="455"/>
                  <a:pt x="764" y="451"/>
                </a:cubicBezTo>
                <a:cubicBezTo>
                  <a:pt x="766" y="442"/>
                  <a:pt x="768" y="434"/>
                  <a:pt x="769" y="426"/>
                </a:cubicBezTo>
                <a:cubicBezTo>
                  <a:pt x="769" y="430"/>
                  <a:pt x="770" y="433"/>
                  <a:pt x="770" y="436"/>
                </a:cubicBezTo>
                <a:cubicBezTo>
                  <a:pt x="770" y="444"/>
                  <a:pt x="771" y="452"/>
                  <a:pt x="771" y="460"/>
                </a:cubicBezTo>
                <a:cubicBezTo>
                  <a:pt x="771" y="459"/>
                  <a:pt x="771" y="459"/>
                  <a:pt x="770" y="460"/>
                </a:cubicBezTo>
                <a:cubicBezTo>
                  <a:pt x="770" y="461"/>
                  <a:pt x="770" y="462"/>
                  <a:pt x="770" y="463"/>
                </a:cubicBezTo>
                <a:cubicBezTo>
                  <a:pt x="768" y="463"/>
                  <a:pt x="766" y="463"/>
                  <a:pt x="765" y="464"/>
                </a:cubicBezTo>
                <a:moveTo>
                  <a:pt x="751" y="416"/>
                </a:moveTo>
                <a:cubicBezTo>
                  <a:pt x="752" y="415"/>
                  <a:pt x="754" y="414"/>
                  <a:pt x="756" y="413"/>
                </a:cubicBezTo>
                <a:cubicBezTo>
                  <a:pt x="759" y="424"/>
                  <a:pt x="759" y="437"/>
                  <a:pt x="760" y="447"/>
                </a:cubicBezTo>
                <a:cubicBezTo>
                  <a:pt x="760" y="448"/>
                  <a:pt x="760" y="449"/>
                  <a:pt x="760" y="450"/>
                </a:cubicBezTo>
                <a:cubicBezTo>
                  <a:pt x="759" y="455"/>
                  <a:pt x="758" y="459"/>
                  <a:pt x="757" y="464"/>
                </a:cubicBezTo>
                <a:cubicBezTo>
                  <a:pt x="757" y="463"/>
                  <a:pt x="756" y="462"/>
                  <a:pt x="756" y="460"/>
                </a:cubicBezTo>
                <a:cubicBezTo>
                  <a:pt x="753" y="453"/>
                  <a:pt x="752" y="445"/>
                  <a:pt x="750" y="437"/>
                </a:cubicBezTo>
                <a:cubicBezTo>
                  <a:pt x="749" y="433"/>
                  <a:pt x="748" y="430"/>
                  <a:pt x="747" y="427"/>
                </a:cubicBezTo>
                <a:cubicBezTo>
                  <a:pt x="748" y="423"/>
                  <a:pt x="750" y="419"/>
                  <a:pt x="751" y="416"/>
                </a:cubicBezTo>
                <a:moveTo>
                  <a:pt x="769" y="406"/>
                </a:moveTo>
                <a:cubicBezTo>
                  <a:pt x="770" y="405"/>
                  <a:pt x="771" y="404"/>
                  <a:pt x="772" y="403"/>
                </a:cubicBezTo>
                <a:cubicBezTo>
                  <a:pt x="771" y="405"/>
                  <a:pt x="771" y="408"/>
                  <a:pt x="770" y="410"/>
                </a:cubicBezTo>
                <a:cubicBezTo>
                  <a:pt x="770" y="408"/>
                  <a:pt x="770" y="407"/>
                  <a:pt x="769" y="406"/>
                </a:cubicBezTo>
                <a:moveTo>
                  <a:pt x="772" y="429"/>
                </a:moveTo>
                <a:cubicBezTo>
                  <a:pt x="772" y="425"/>
                  <a:pt x="772" y="422"/>
                  <a:pt x="771" y="418"/>
                </a:cubicBezTo>
                <a:cubicBezTo>
                  <a:pt x="773" y="412"/>
                  <a:pt x="775" y="405"/>
                  <a:pt x="777" y="398"/>
                </a:cubicBezTo>
                <a:cubicBezTo>
                  <a:pt x="778" y="396"/>
                  <a:pt x="780" y="394"/>
                  <a:pt x="780" y="392"/>
                </a:cubicBezTo>
                <a:cubicBezTo>
                  <a:pt x="780" y="392"/>
                  <a:pt x="780" y="392"/>
                  <a:pt x="780" y="393"/>
                </a:cubicBezTo>
                <a:cubicBezTo>
                  <a:pt x="781" y="402"/>
                  <a:pt x="781" y="412"/>
                  <a:pt x="782" y="421"/>
                </a:cubicBezTo>
                <a:cubicBezTo>
                  <a:pt x="782" y="429"/>
                  <a:pt x="783" y="437"/>
                  <a:pt x="784" y="445"/>
                </a:cubicBezTo>
                <a:cubicBezTo>
                  <a:pt x="784" y="447"/>
                  <a:pt x="784" y="450"/>
                  <a:pt x="784" y="452"/>
                </a:cubicBezTo>
                <a:cubicBezTo>
                  <a:pt x="784" y="452"/>
                  <a:pt x="784" y="452"/>
                  <a:pt x="783" y="452"/>
                </a:cubicBezTo>
                <a:cubicBezTo>
                  <a:pt x="783" y="451"/>
                  <a:pt x="782" y="452"/>
                  <a:pt x="783" y="452"/>
                </a:cubicBezTo>
                <a:cubicBezTo>
                  <a:pt x="784" y="453"/>
                  <a:pt x="784" y="454"/>
                  <a:pt x="785" y="455"/>
                </a:cubicBezTo>
                <a:cubicBezTo>
                  <a:pt x="785" y="456"/>
                  <a:pt x="786" y="457"/>
                  <a:pt x="786" y="458"/>
                </a:cubicBezTo>
                <a:cubicBezTo>
                  <a:pt x="782" y="459"/>
                  <a:pt x="778" y="461"/>
                  <a:pt x="774" y="462"/>
                </a:cubicBezTo>
                <a:cubicBezTo>
                  <a:pt x="775" y="451"/>
                  <a:pt x="772" y="440"/>
                  <a:pt x="772" y="429"/>
                </a:cubicBezTo>
                <a:moveTo>
                  <a:pt x="791" y="450"/>
                </a:moveTo>
                <a:cubicBezTo>
                  <a:pt x="792" y="449"/>
                  <a:pt x="792" y="447"/>
                  <a:pt x="792" y="445"/>
                </a:cubicBezTo>
                <a:cubicBezTo>
                  <a:pt x="794" y="441"/>
                  <a:pt x="795" y="437"/>
                  <a:pt x="796" y="433"/>
                </a:cubicBezTo>
                <a:cubicBezTo>
                  <a:pt x="796" y="433"/>
                  <a:pt x="796" y="432"/>
                  <a:pt x="797" y="432"/>
                </a:cubicBezTo>
                <a:cubicBezTo>
                  <a:pt x="797" y="439"/>
                  <a:pt x="798" y="446"/>
                  <a:pt x="799" y="453"/>
                </a:cubicBezTo>
                <a:cubicBezTo>
                  <a:pt x="799" y="453"/>
                  <a:pt x="799" y="453"/>
                  <a:pt x="798" y="453"/>
                </a:cubicBezTo>
                <a:cubicBezTo>
                  <a:pt x="798" y="452"/>
                  <a:pt x="798" y="451"/>
                  <a:pt x="797" y="450"/>
                </a:cubicBezTo>
                <a:cubicBezTo>
                  <a:pt x="797" y="449"/>
                  <a:pt x="796" y="449"/>
                  <a:pt x="797" y="450"/>
                </a:cubicBezTo>
                <a:cubicBezTo>
                  <a:pt x="797" y="451"/>
                  <a:pt x="797" y="452"/>
                  <a:pt x="797" y="453"/>
                </a:cubicBezTo>
                <a:cubicBezTo>
                  <a:pt x="795" y="454"/>
                  <a:pt x="793" y="455"/>
                  <a:pt x="792" y="456"/>
                </a:cubicBezTo>
                <a:cubicBezTo>
                  <a:pt x="792" y="454"/>
                  <a:pt x="791" y="452"/>
                  <a:pt x="791" y="450"/>
                </a:cubicBezTo>
                <a:moveTo>
                  <a:pt x="800" y="438"/>
                </a:moveTo>
                <a:cubicBezTo>
                  <a:pt x="800" y="433"/>
                  <a:pt x="799" y="428"/>
                  <a:pt x="799" y="422"/>
                </a:cubicBezTo>
                <a:cubicBezTo>
                  <a:pt x="800" y="419"/>
                  <a:pt x="800" y="417"/>
                  <a:pt x="801" y="414"/>
                </a:cubicBezTo>
                <a:cubicBezTo>
                  <a:pt x="802" y="410"/>
                  <a:pt x="803" y="406"/>
                  <a:pt x="804" y="402"/>
                </a:cubicBezTo>
                <a:cubicBezTo>
                  <a:pt x="804" y="404"/>
                  <a:pt x="804" y="407"/>
                  <a:pt x="804" y="409"/>
                </a:cubicBezTo>
                <a:cubicBezTo>
                  <a:pt x="804" y="420"/>
                  <a:pt x="804" y="431"/>
                  <a:pt x="805" y="443"/>
                </a:cubicBezTo>
                <a:cubicBezTo>
                  <a:pt x="804" y="445"/>
                  <a:pt x="804" y="448"/>
                  <a:pt x="804" y="450"/>
                </a:cubicBezTo>
                <a:cubicBezTo>
                  <a:pt x="803" y="450"/>
                  <a:pt x="803" y="451"/>
                  <a:pt x="802" y="451"/>
                </a:cubicBezTo>
                <a:cubicBezTo>
                  <a:pt x="802" y="447"/>
                  <a:pt x="801" y="442"/>
                  <a:pt x="800" y="438"/>
                </a:cubicBezTo>
                <a:moveTo>
                  <a:pt x="825" y="393"/>
                </a:moveTo>
                <a:cubicBezTo>
                  <a:pt x="825" y="392"/>
                  <a:pt x="825" y="391"/>
                  <a:pt x="826" y="389"/>
                </a:cubicBezTo>
                <a:cubicBezTo>
                  <a:pt x="827" y="384"/>
                  <a:pt x="828" y="380"/>
                  <a:pt x="830" y="375"/>
                </a:cubicBezTo>
                <a:cubicBezTo>
                  <a:pt x="830" y="382"/>
                  <a:pt x="831" y="390"/>
                  <a:pt x="831" y="398"/>
                </a:cubicBezTo>
                <a:cubicBezTo>
                  <a:pt x="831" y="406"/>
                  <a:pt x="831" y="414"/>
                  <a:pt x="832" y="422"/>
                </a:cubicBezTo>
                <a:cubicBezTo>
                  <a:pt x="831" y="424"/>
                  <a:pt x="830" y="427"/>
                  <a:pt x="829" y="429"/>
                </a:cubicBezTo>
                <a:cubicBezTo>
                  <a:pt x="829" y="428"/>
                  <a:pt x="830" y="427"/>
                  <a:pt x="830" y="426"/>
                </a:cubicBezTo>
                <a:cubicBezTo>
                  <a:pt x="830" y="425"/>
                  <a:pt x="829" y="425"/>
                  <a:pt x="828" y="426"/>
                </a:cubicBezTo>
                <a:cubicBezTo>
                  <a:pt x="828" y="429"/>
                  <a:pt x="827" y="432"/>
                  <a:pt x="826" y="435"/>
                </a:cubicBezTo>
                <a:cubicBezTo>
                  <a:pt x="826" y="436"/>
                  <a:pt x="825" y="436"/>
                  <a:pt x="825" y="437"/>
                </a:cubicBezTo>
                <a:cubicBezTo>
                  <a:pt x="825" y="422"/>
                  <a:pt x="825" y="408"/>
                  <a:pt x="825" y="393"/>
                </a:cubicBezTo>
                <a:moveTo>
                  <a:pt x="836" y="418"/>
                </a:moveTo>
                <a:cubicBezTo>
                  <a:pt x="837" y="414"/>
                  <a:pt x="838" y="410"/>
                  <a:pt x="839" y="406"/>
                </a:cubicBezTo>
                <a:cubicBezTo>
                  <a:pt x="841" y="402"/>
                  <a:pt x="842" y="397"/>
                  <a:pt x="843" y="393"/>
                </a:cubicBezTo>
                <a:cubicBezTo>
                  <a:pt x="843" y="400"/>
                  <a:pt x="843" y="408"/>
                  <a:pt x="843" y="415"/>
                </a:cubicBezTo>
                <a:cubicBezTo>
                  <a:pt x="843" y="415"/>
                  <a:pt x="842" y="416"/>
                  <a:pt x="842" y="416"/>
                </a:cubicBezTo>
                <a:cubicBezTo>
                  <a:pt x="842" y="419"/>
                  <a:pt x="842" y="421"/>
                  <a:pt x="843" y="423"/>
                </a:cubicBezTo>
                <a:cubicBezTo>
                  <a:pt x="841" y="424"/>
                  <a:pt x="839" y="426"/>
                  <a:pt x="836" y="428"/>
                </a:cubicBezTo>
                <a:cubicBezTo>
                  <a:pt x="836" y="425"/>
                  <a:pt x="836" y="421"/>
                  <a:pt x="836" y="418"/>
                </a:cubicBezTo>
                <a:moveTo>
                  <a:pt x="846" y="382"/>
                </a:moveTo>
                <a:cubicBezTo>
                  <a:pt x="848" y="376"/>
                  <a:pt x="850" y="371"/>
                  <a:pt x="852" y="365"/>
                </a:cubicBezTo>
                <a:cubicBezTo>
                  <a:pt x="853" y="360"/>
                  <a:pt x="854" y="356"/>
                  <a:pt x="855" y="351"/>
                </a:cubicBezTo>
                <a:cubicBezTo>
                  <a:pt x="855" y="351"/>
                  <a:pt x="855" y="351"/>
                  <a:pt x="856" y="351"/>
                </a:cubicBezTo>
                <a:cubicBezTo>
                  <a:pt x="855" y="360"/>
                  <a:pt x="855" y="369"/>
                  <a:pt x="855" y="379"/>
                </a:cubicBezTo>
                <a:cubicBezTo>
                  <a:pt x="855" y="385"/>
                  <a:pt x="855" y="391"/>
                  <a:pt x="855" y="397"/>
                </a:cubicBezTo>
                <a:cubicBezTo>
                  <a:pt x="852" y="405"/>
                  <a:pt x="850" y="412"/>
                  <a:pt x="847" y="420"/>
                </a:cubicBezTo>
                <a:cubicBezTo>
                  <a:pt x="847" y="420"/>
                  <a:pt x="847" y="420"/>
                  <a:pt x="847" y="420"/>
                </a:cubicBezTo>
                <a:cubicBezTo>
                  <a:pt x="847" y="408"/>
                  <a:pt x="847" y="395"/>
                  <a:pt x="846" y="382"/>
                </a:cubicBezTo>
                <a:moveTo>
                  <a:pt x="865" y="375"/>
                </a:moveTo>
                <a:cubicBezTo>
                  <a:pt x="865" y="380"/>
                  <a:pt x="865" y="385"/>
                  <a:pt x="865" y="390"/>
                </a:cubicBezTo>
                <a:cubicBezTo>
                  <a:pt x="864" y="393"/>
                  <a:pt x="863" y="397"/>
                  <a:pt x="861" y="401"/>
                </a:cubicBezTo>
                <a:cubicBezTo>
                  <a:pt x="860" y="403"/>
                  <a:pt x="859" y="405"/>
                  <a:pt x="859" y="407"/>
                </a:cubicBezTo>
                <a:cubicBezTo>
                  <a:pt x="859" y="403"/>
                  <a:pt x="858" y="399"/>
                  <a:pt x="858" y="395"/>
                </a:cubicBezTo>
                <a:cubicBezTo>
                  <a:pt x="861" y="387"/>
                  <a:pt x="863" y="379"/>
                  <a:pt x="866" y="371"/>
                </a:cubicBezTo>
                <a:cubicBezTo>
                  <a:pt x="866" y="373"/>
                  <a:pt x="865" y="374"/>
                  <a:pt x="865" y="375"/>
                </a:cubicBezTo>
                <a:moveTo>
                  <a:pt x="853" y="416"/>
                </a:moveTo>
                <a:cubicBezTo>
                  <a:pt x="854" y="414"/>
                  <a:pt x="854" y="411"/>
                  <a:pt x="855" y="409"/>
                </a:cubicBezTo>
                <a:cubicBezTo>
                  <a:pt x="855" y="411"/>
                  <a:pt x="855" y="413"/>
                  <a:pt x="855" y="415"/>
                </a:cubicBezTo>
                <a:cubicBezTo>
                  <a:pt x="854" y="415"/>
                  <a:pt x="854" y="416"/>
                  <a:pt x="853" y="416"/>
                </a:cubicBezTo>
                <a:moveTo>
                  <a:pt x="832" y="431"/>
                </a:moveTo>
                <a:cubicBezTo>
                  <a:pt x="832" y="431"/>
                  <a:pt x="832" y="430"/>
                  <a:pt x="832" y="430"/>
                </a:cubicBezTo>
                <a:cubicBezTo>
                  <a:pt x="832" y="430"/>
                  <a:pt x="832" y="430"/>
                  <a:pt x="833" y="431"/>
                </a:cubicBezTo>
                <a:cubicBezTo>
                  <a:pt x="832" y="431"/>
                  <a:pt x="832" y="431"/>
                  <a:pt x="832" y="431"/>
                </a:cubicBezTo>
                <a:moveTo>
                  <a:pt x="822" y="437"/>
                </a:moveTo>
                <a:cubicBezTo>
                  <a:pt x="822" y="438"/>
                  <a:pt x="822" y="438"/>
                  <a:pt x="822" y="439"/>
                </a:cubicBezTo>
                <a:cubicBezTo>
                  <a:pt x="818" y="442"/>
                  <a:pt x="813" y="444"/>
                  <a:pt x="809" y="447"/>
                </a:cubicBezTo>
                <a:cubicBezTo>
                  <a:pt x="809" y="446"/>
                  <a:pt x="809" y="444"/>
                  <a:pt x="809" y="443"/>
                </a:cubicBezTo>
                <a:cubicBezTo>
                  <a:pt x="813" y="429"/>
                  <a:pt x="818" y="415"/>
                  <a:pt x="822" y="401"/>
                </a:cubicBezTo>
                <a:cubicBezTo>
                  <a:pt x="822" y="412"/>
                  <a:pt x="821" y="422"/>
                  <a:pt x="821" y="432"/>
                </a:cubicBezTo>
                <a:cubicBezTo>
                  <a:pt x="821" y="431"/>
                  <a:pt x="820" y="432"/>
                  <a:pt x="820" y="432"/>
                </a:cubicBezTo>
                <a:cubicBezTo>
                  <a:pt x="821" y="434"/>
                  <a:pt x="821" y="435"/>
                  <a:pt x="822" y="437"/>
                </a:cubicBezTo>
                <a:moveTo>
                  <a:pt x="789" y="499"/>
                </a:moveTo>
                <a:cubicBezTo>
                  <a:pt x="789" y="497"/>
                  <a:pt x="789" y="496"/>
                  <a:pt x="789" y="494"/>
                </a:cubicBezTo>
                <a:cubicBezTo>
                  <a:pt x="789" y="486"/>
                  <a:pt x="791" y="478"/>
                  <a:pt x="791" y="470"/>
                </a:cubicBezTo>
                <a:cubicBezTo>
                  <a:pt x="791" y="470"/>
                  <a:pt x="791" y="469"/>
                  <a:pt x="791" y="469"/>
                </a:cubicBezTo>
                <a:cubicBezTo>
                  <a:pt x="796" y="466"/>
                  <a:pt x="800" y="464"/>
                  <a:pt x="805" y="461"/>
                </a:cubicBezTo>
                <a:cubicBezTo>
                  <a:pt x="805" y="469"/>
                  <a:pt x="804" y="477"/>
                  <a:pt x="803" y="485"/>
                </a:cubicBezTo>
                <a:cubicBezTo>
                  <a:pt x="803" y="492"/>
                  <a:pt x="802" y="499"/>
                  <a:pt x="801" y="507"/>
                </a:cubicBezTo>
                <a:cubicBezTo>
                  <a:pt x="800" y="507"/>
                  <a:pt x="799" y="507"/>
                  <a:pt x="799" y="507"/>
                </a:cubicBezTo>
                <a:cubicBezTo>
                  <a:pt x="795" y="504"/>
                  <a:pt x="792" y="502"/>
                  <a:pt x="789" y="499"/>
                </a:cubicBezTo>
                <a:moveTo>
                  <a:pt x="861" y="411"/>
                </a:moveTo>
                <a:cubicBezTo>
                  <a:pt x="862" y="409"/>
                  <a:pt x="863" y="406"/>
                  <a:pt x="864" y="404"/>
                </a:cubicBezTo>
                <a:cubicBezTo>
                  <a:pt x="864" y="406"/>
                  <a:pt x="864" y="407"/>
                  <a:pt x="865" y="409"/>
                </a:cubicBezTo>
                <a:cubicBezTo>
                  <a:pt x="864" y="410"/>
                  <a:pt x="862" y="410"/>
                  <a:pt x="861" y="411"/>
                </a:cubicBezTo>
                <a:moveTo>
                  <a:pt x="868" y="407"/>
                </a:moveTo>
                <a:cubicBezTo>
                  <a:pt x="870" y="403"/>
                  <a:pt x="869" y="398"/>
                  <a:pt x="869" y="394"/>
                </a:cubicBezTo>
                <a:cubicBezTo>
                  <a:pt x="869" y="393"/>
                  <a:pt x="869" y="392"/>
                  <a:pt x="869" y="392"/>
                </a:cubicBezTo>
                <a:cubicBezTo>
                  <a:pt x="873" y="382"/>
                  <a:pt x="876" y="372"/>
                  <a:pt x="880" y="362"/>
                </a:cubicBezTo>
                <a:cubicBezTo>
                  <a:pt x="880" y="366"/>
                  <a:pt x="880" y="370"/>
                  <a:pt x="880" y="374"/>
                </a:cubicBezTo>
                <a:cubicBezTo>
                  <a:pt x="880" y="378"/>
                  <a:pt x="879" y="382"/>
                  <a:pt x="879" y="386"/>
                </a:cubicBezTo>
                <a:cubicBezTo>
                  <a:pt x="877" y="390"/>
                  <a:pt x="876" y="395"/>
                  <a:pt x="874" y="399"/>
                </a:cubicBezTo>
                <a:cubicBezTo>
                  <a:pt x="873" y="400"/>
                  <a:pt x="875" y="402"/>
                  <a:pt x="876" y="401"/>
                </a:cubicBezTo>
                <a:cubicBezTo>
                  <a:pt x="877" y="401"/>
                  <a:pt x="877" y="400"/>
                  <a:pt x="878" y="400"/>
                </a:cubicBezTo>
                <a:cubicBezTo>
                  <a:pt x="878" y="401"/>
                  <a:pt x="878" y="401"/>
                  <a:pt x="878" y="402"/>
                </a:cubicBezTo>
                <a:cubicBezTo>
                  <a:pt x="877" y="401"/>
                  <a:pt x="877" y="401"/>
                  <a:pt x="876" y="402"/>
                </a:cubicBezTo>
                <a:cubicBezTo>
                  <a:pt x="876" y="402"/>
                  <a:pt x="876" y="403"/>
                  <a:pt x="876" y="403"/>
                </a:cubicBezTo>
                <a:cubicBezTo>
                  <a:pt x="876" y="404"/>
                  <a:pt x="875" y="404"/>
                  <a:pt x="874" y="404"/>
                </a:cubicBezTo>
                <a:cubicBezTo>
                  <a:pt x="872" y="405"/>
                  <a:pt x="870" y="406"/>
                  <a:pt x="868" y="407"/>
                </a:cubicBezTo>
                <a:moveTo>
                  <a:pt x="882" y="356"/>
                </a:moveTo>
                <a:cubicBezTo>
                  <a:pt x="884" y="351"/>
                  <a:pt x="886" y="346"/>
                  <a:pt x="887" y="341"/>
                </a:cubicBezTo>
                <a:cubicBezTo>
                  <a:pt x="889" y="341"/>
                  <a:pt x="890" y="340"/>
                  <a:pt x="892" y="339"/>
                </a:cubicBezTo>
                <a:cubicBezTo>
                  <a:pt x="893" y="338"/>
                  <a:pt x="894" y="337"/>
                  <a:pt x="895" y="337"/>
                </a:cubicBezTo>
                <a:cubicBezTo>
                  <a:pt x="895" y="341"/>
                  <a:pt x="895" y="345"/>
                  <a:pt x="895" y="349"/>
                </a:cubicBezTo>
                <a:cubicBezTo>
                  <a:pt x="891" y="357"/>
                  <a:pt x="888" y="365"/>
                  <a:pt x="885" y="374"/>
                </a:cubicBezTo>
                <a:cubicBezTo>
                  <a:pt x="884" y="376"/>
                  <a:pt x="883" y="380"/>
                  <a:pt x="882" y="383"/>
                </a:cubicBezTo>
                <a:cubicBezTo>
                  <a:pt x="882" y="374"/>
                  <a:pt x="882" y="365"/>
                  <a:pt x="882" y="356"/>
                </a:cubicBezTo>
                <a:moveTo>
                  <a:pt x="900" y="345"/>
                </a:moveTo>
                <a:cubicBezTo>
                  <a:pt x="901" y="343"/>
                  <a:pt x="902" y="340"/>
                  <a:pt x="903" y="338"/>
                </a:cubicBezTo>
                <a:cubicBezTo>
                  <a:pt x="903" y="344"/>
                  <a:pt x="903" y="349"/>
                  <a:pt x="902" y="354"/>
                </a:cubicBezTo>
                <a:cubicBezTo>
                  <a:pt x="902" y="357"/>
                  <a:pt x="901" y="360"/>
                  <a:pt x="901" y="364"/>
                </a:cubicBezTo>
                <a:cubicBezTo>
                  <a:pt x="901" y="364"/>
                  <a:pt x="901" y="364"/>
                  <a:pt x="900" y="364"/>
                </a:cubicBezTo>
                <a:cubicBezTo>
                  <a:pt x="900" y="368"/>
                  <a:pt x="898" y="372"/>
                  <a:pt x="897" y="376"/>
                </a:cubicBezTo>
                <a:cubicBezTo>
                  <a:pt x="896" y="377"/>
                  <a:pt x="895" y="378"/>
                  <a:pt x="894" y="380"/>
                </a:cubicBezTo>
                <a:cubicBezTo>
                  <a:pt x="895" y="374"/>
                  <a:pt x="896" y="367"/>
                  <a:pt x="896" y="361"/>
                </a:cubicBezTo>
                <a:cubicBezTo>
                  <a:pt x="896" y="358"/>
                  <a:pt x="897" y="355"/>
                  <a:pt x="897" y="352"/>
                </a:cubicBezTo>
                <a:cubicBezTo>
                  <a:pt x="898" y="349"/>
                  <a:pt x="899" y="347"/>
                  <a:pt x="900" y="345"/>
                </a:cubicBezTo>
                <a:moveTo>
                  <a:pt x="899" y="378"/>
                </a:moveTo>
                <a:cubicBezTo>
                  <a:pt x="899" y="381"/>
                  <a:pt x="899" y="383"/>
                  <a:pt x="900" y="385"/>
                </a:cubicBezTo>
                <a:cubicBezTo>
                  <a:pt x="898" y="387"/>
                  <a:pt x="897" y="389"/>
                  <a:pt x="895" y="390"/>
                </a:cubicBezTo>
                <a:cubicBezTo>
                  <a:pt x="896" y="386"/>
                  <a:pt x="897" y="382"/>
                  <a:pt x="899" y="378"/>
                </a:cubicBezTo>
                <a:moveTo>
                  <a:pt x="892" y="386"/>
                </a:moveTo>
                <a:cubicBezTo>
                  <a:pt x="891" y="388"/>
                  <a:pt x="891" y="389"/>
                  <a:pt x="891" y="391"/>
                </a:cubicBezTo>
                <a:cubicBezTo>
                  <a:pt x="891" y="392"/>
                  <a:pt x="891" y="393"/>
                  <a:pt x="892" y="393"/>
                </a:cubicBezTo>
                <a:cubicBezTo>
                  <a:pt x="889" y="396"/>
                  <a:pt x="885" y="398"/>
                  <a:pt x="881" y="401"/>
                </a:cubicBezTo>
                <a:cubicBezTo>
                  <a:pt x="881" y="398"/>
                  <a:pt x="882" y="396"/>
                  <a:pt x="882" y="393"/>
                </a:cubicBezTo>
                <a:cubicBezTo>
                  <a:pt x="883" y="390"/>
                  <a:pt x="884" y="387"/>
                  <a:pt x="884" y="385"/>
                </a:cubicBezTo>
                <a:cubicBezTo>
                  <a:pt x="887" y="376"/>
                  <a:pt x="891" y="367"/>
                  <a:pt x="894" y="358"/>
                </a:cubicBezTo>
                <a:cubicBezTo>
                  <a:pt x="893" y="367"/>
                  <a:pt x="892" y="377"/>
                  <a:pt x="892" y="386"/>
                </a:cubicBezTo>
                <a:moveTo>
                  <a:pt x="878" y="394"/>
                </a:moveTo>
                <a:cubicBezTo>
                  <a:pt x="878" y="394"/>
                  <a:pt x="878" y="394"/>
                  <a:pt x="878" y="395"/>
                </a:cubicBezTo>
                <a:cubicBezTo>
                  <a:pt x="878" y="394"/>
                  <a:pt x="878" y="392"/>
                  <a:pt x="878" y="391"/>
                </a:cubicBezTo>
                <a:cubicBezTo>
                  <a:pt x="878" y="392"/>
                  <a:pt x="878" y="393"/>
                  <a:pt x="878" y="394"/>
                </a:cubicBezTo>
                <a:moveTo>
                  <a:pt x="903" y="380"/>
                </a:moveTo>
                <a:cubicBezTo>
                  <a:pt x="904" y="377"/>
                  <a:pt x="904" y="373"/>
                  <a:pt x="904" y="369"/>
                </a:cubicBezTo>
                <a:cubicBezTo>
                  <a:pt x="905" y="367"/>
                  <a:pt x="907" y="364"/>
                  <a:pt x="908" y="361"/>
                </a:cubicBezTo>
                <a:cubicBezTo>
                  <a:pt x="912" y="353"/>
                  <a:pt x="914" y="344"/>
                  <a:pt x="918" y="336"/>
                </a:cubicBezTo>
                <a:cubicBezTo>
                  <a:pt x="920" y="339"/>
                  <a:pt x="921" y="345"/>
                  <a:pt x="920" y="352"/>
                </a:cubicBezTo>
                <a:cubicBezTo>
                  <a:pt x="920" y="352"/>
                  <a:pt x="920" y="352"/>
                  <a:pt x="920" y="352"/>
                </a:cubicBezTo>
                <a:cubicBezTo>
                  <a:pt x="915" y="359"/>
                  <a:pt x="910" y="365"/>
                  <a:pt x="907" y="372"/>
                </a:cubicBezTo>
                <a:cubicBezTo>
                  <a:pt x="906" y="375"/>
                  <a:pt x="905" y="378"/>
                  <a:pt x="903" y="380"/>
                </a:cubicBezTo>
                <a:moveTo>
                  <a:pt x="926" y="322"/>
                </a:moveTo>
                <a:cubicBezTo>
                  <a:pt x="928" y="332"/>
                  <a:pt x="927" y="340"/>
                  <a:pt x="924" y="347"/>
                </a:cubicBezTo>
                <a:cubicBezTo>
                  <a:pt x="923" y="341"/>
                  <a:pt x="922" y="336"/>
                  <a:pt x="919" y="333"/>
                </a:cubicBezTo>
                <a:cubicBezTo>
                  <a:pt x="920" y="332"/>
                  <a:pt x="920" y="331"/>
                  <a:pt x="921" y="329"/>
                </a:cubicBezTo>
                <a:cubicBezTo>
                  <a:pt x="922" y="327"/>
                  <a:pt x="923" y="325"/>
                  <a:pt x="924" y="323"/>
                </a:cubicBezTo>
                <a:cubicBezTo>
                  <a:pt x="925" y="323"/>
                  <a:pt x="925" y="322"/>
                  <a:pt x="926" y="322"/>
                </a:cubicBezTo>
                <a:moveTo>
                  <a:pt x="920" y="324"/>
                </a:moveTo>
                <a:cubicBezTo>
                  <a:pt x="919" y="326"/>
                  <a:pt x="917" y="329"/>
                  <a:pt x="916" y="331"/>
                </a:cubicBezTo>
                <a:cubicBezTo>
                  <a:pt x="915" y="331"/>
                  <a:pt x="914" y="331"/>
                  <a:pt x="913" y="331"/>
                </a:cubicBezTo>
                <a:cubicBezTo>
                  <a:pt x="912" y="331"/>
                  <a:pt x="912" y="333"/>
                  <a:pt x="913" y="333"/>
                </a:cubicBezTo>
                <a:cubicBezTo>
                  <a:pt x="914" y="333"/>
                  <a:pt x="915" y="333"/>
                  <a:pt x="915" y="333"/>
                </a:cubicBezTo>
                <a:cubicBezTo>
                  <a:pt x="915" y="335"/>
                  <a:pt x="914" y="336"/>
                  <a:pt x="913" y="338"/>
                </a:cubicBezTo>
                <a:cubicBezTo>
                  <a:pt x="910" y="345"/>
                  <a:pt x="907" y="353"/>
                  <a:pt x="904" y="361"/>
                </a:cubicBezTo>
                <a:cubicBezTo>
                  <a:pt x="904" y="359"/>
                  <a:pt x="904" y="356"/>
                  <a:pt x="904" y="354"/>
                </a:cubicBezTo>
                <a:cubicBezTo>
                  <a:pt x="905" y="347"/>
                  <a:pt x="906" y="340"/>
                  <a:pt x="906" y="333"/>
                </a:cubicBezTo>
                <a:cubicBezTo>
                  <a:pt x="907" y="331"/>
                  <a:pt x="908" y="329"/>
                  <a:pt x="909" y="327"/>
                </a:cubicBezTo>
                <a:cubicBezTo>
                  <a:pt x="912" y="326"/>
                  <a:pt x="916" y="325"/>
                  <a:pt x="920" y="324"/>
                </a:cubicBezTo>
                <a:moveTo>
                  <a:pt x="903" y="331"/>
                </a:moveTo>
                <a:cubicBezTo>
                  <a:pt x="903" y="331"/>
                  <a:pt x="903" y="331"/>
                  <a:pt x="903" y="332"/>
                </a:cubicBezTo>
                <a:cubicBezTo>
                  <a:pt x="902" y="335"/>
                  <a:pt x="900" y="338"/>
                  <a:pt x="899" y="340"/>
                </a:cubicBezTo>
                <a:cubicBezTo>
                  <a:pt x="898" y="342"/>
                  <a:pt x="897" y="344"/>
                  <a:pt x="897" y="345"/>
                </a:cubicBezTo>
                <a:cubicBezTo>
                  <a:pt x="896" y="342"/>
                  <a:pt x="896" y="339"/>
                  <a:pt x="896" y="336"/>
                </a:cubicBezTo>
                <a:cubicBezTo>
                  <a:pt x="899" y="334"/>
                  <a:pt x="901" y="332"/>
                  <a:pt x="903" y="331"/>
                </a:cubicBezTo>
                <a:moveTo>
                  <a:pt x="893" y="326"/>
                </a:moveTo>
                <a:cubicBezTo>
                  <a:pt x="893" y="326"/>
                  <a:pt x="892" y="327"/>
                  <a:pt x="892" y="327"/>
                </a:cubicBezTo>
                <a:cubicBezTo>
                  <a:pt x="892" y="326"/>
                  <a:pt x="892" y="325"/>
                  <a:pt x="893" y="324"/>
                </a:cubicBezTo>
                <a:cubicBezTo>
                  <a:pt x="893" y="324"/>
                  <a:pt x="893" y="324"/>
                  <a:pt x="893" y="324"/>
                </a:cubicBezTo>
                <a:cubicBezTo>
                  <a:pt x="893" y="325"/>
                  <a:pt x="893" y="325"/>
                  <a:pt x="893" y="326"/>
                </a:cubicBezTo>
                <a:moveTo>
                  <a:pt x="883" y="344"/>
                </a:moveTo>
                <a:cubicBezTo>
                  <a:pt x="883" y="345"/>
                  <a:pt x="882" y="345"/>
                  <a:pt x="882" y="346"/>
                </a:cubicBezTo>
                <a:cubicBezTo>
                  <a:pt x="882" y="345"/>
                  <a:pt x="882" y="345"/>
                  <a:pt x="882" y="344"/>
                </a:cubicBezTo>
                <a:cubicBezTo>
                  <a:pt x="882" y="344"/>
                  <a:pt x="883" y="344"/>
                  <a:pt x="883" y="344"/>
                </a:cubicBezTo>
                <a:moveTo>
                  <a:pt x="878" y="345"/>
                </a:moveTo>
                <a:cubicBezTo>
                  <a:pt x="879" y="345"/>
                  <a:pt x="879" y="345"/>
                  <a:pt x="880" y="345"/>
                </a:cubicBezTo>
                <a:cubicBezTo>
                  <a:pt x="880" y="347"/>
                  <a:pt x="880" y="349"/>
                  <a:pt x="880" y="352"/>
                </a:cubicBezTo>
                <a:cubicBezTo>
                  <a:pt x="878" y="357"/>
                  <a:pt x="876" y="361"/>
                  <a:pt x="874" y="366"/>
                </a:cubicBezTo>
                <a:cubicBezTo>
                  <a:pt x="872" y="371"/>
                  <a:pt x="870" y="376"/>
                  <a:pt x="869" y="381"/>
                </a:cubicBezTo>
                <a:cubicBezTo>
                  <a:pt x="869" y="378"/>
                  <a:pt x="869" y="376"/>
                  <a:pt x="869" y="373"/>
                </a:cubicBezTo>
                <a:cubicBezTo>
                  <a:pt x="868" y="369"/>
                  <a:pt x="869" y="365"/>
                  <a:pt x="868" y="362"/>
                </a:cubicBezTo>
                <a:cubicBezTo>
                  <a:pt x="869" y="361"/>
                  <a:pt x="869" y="360"/>
                  <a:pt x="869" y="359"/>
                </a:cubicBezTo>
                <a:cubicBezTo>
                  <a:pt x="871" y="354"/>
                  <a:pt x="872" y="349"/>
                  <a:pt x="874" y="344"/>
                </a:cubicBezTo>
                <a:cubicBezTo>
                  <a:pt x="875" y="344"/>
                  <a:pt x="876" y="344"/>
                  <a:pt x="878" y="345"/>
                </a:cubicBezTo>
                <a:moveTo>
                  <a:pt x="870" y="345"/>
                </a:moveTo>
                <a:cubicBezTo>
                  <a:pt x="870" y="347"/>
                  <a:pt x="869" y="349"/>
                  <a:pt x="868" y="351"/>
                </a:cubicBezTo>
                <a:cubicBezTo>
                  <a:pt x="868" y="349"/>
                  <a:pt x="868" y="347"/>
                  <a:pt x="868" y="345"/>
                </a:cubicBezTo>
                <a:cubicBezTo>
                  <a:pt x="869" y="345"/>
                  <a:pt x="869" y="345"/>
                  <a:pt x="870" y="345"/>
                </a:cubicBezTo>
                <a:moveTo>
                  <a:pt x="867" y="345"/>
                </a:moveTo>
                <a:cubicBezTo>
                  <a:pt x="867" y="349"/>
                  <a:pt x="867" y="353"/>
                  <a:pt x="866" y="357"/>
                </a:cubicBezTo>
                <a:cubicBezTo>
                  <a:pt x="866" y="358"/>
                  <a:pt x="866" y="359"/>
                  <a:pt x="866" y="360"/>
                </a:cubicBezTo>
                <a:cubicBezTo>
                  <a:pt x="863" y="368"/>
                  <a:pt x="861" y="377"/>
                  <a:pt x="858" y="385"/>
                </a:cubicBezTo>
                <a:cubicBezTo>
                  <a:pt x="858" y="382"/>
                  <a:pt x="858" y="380"/>
                  <a:pt x="858" y="377"/>
                </a:cubicBezTo>
                <a:cubicBezTo>
                  <a:pt x="858" y="368"/>
                  <a:pt x="858" y="358"/>
                  <a:pt x="858" y="349"/>
                </a:cubicBezTo>
                <a:cubicBezTo>
                  <a:pt x="861" y="348"/>
                  <a:pt x="863" y="346"/>
                  <a:pt x="867" y="345"/>
                </a:cubicBezTo>
                <a:moveTo>
                  <a:pt x="846" y="358"/>
                </a:moveTo>
                <a:cubicBezTo>
                  <a:pt x="848" y="357"/>
                  <a:pt x="849" y="356"/>
                  <a:pt x="851" y="354"/>
                </a:cubicBezTo>
                <a:cubicBezTo>
                  <a:pt x="850" y="359"/>
                  <a:pt x="848" y="364"/>
                  <a:pt x="847" y="369"/>
                </a:cubicBezTo>
                <a:cubicBezTo>
                  <a:pt x="846" y="370"/>
                  <a:pt x="846" y="372"/>
                  <a:pt x="845" y="373"/>
                </a:cubicBezTo>
                <a:cubicBezTo>
                  <a:pt x="845" y="369"/>
                  <a:pt x="844" y="364"/>
                  <a:pt x="843" y="360"/>
                </a:cubicBezTo>
                <a:cubicBezTo>
                  <a:pt x="844" y="359"/>
                  <a:pt x="845" y="359"/>
                  <a:pt x="846" y="358"/>
                </a:cubicBezTo>
                <a:moveTo>
                  <a:pt x="841" y="361"/>
                </a:moveTo>
                <a:cubicBezTo>
                  <a:pt x="842" y="368"/>
                  <a:pt x="843" y="374"/>
                  <a:pt x="843" y="381"/>
                </a:cubicBezTo>
                <a:cubicBezTo>
                  <a:pt x="841" y="390"/>
                  <a:pt x="838" y="400"/>
                  <a:pt x="835" y="410"/>
                </a:cubicBezTo>
                <a:cubicBezTo>
                  <a:pt x="835" y="405"/>
                  <a:pt x="835" y="401"/>
                  <a:pt x="835" y="396"/>
                </a:cubicBezTo>
                <a:cubicBezTo>
                  <a:pt x="834" y="387"/>
                  <a:pt x="832" y="378"/>
                  <a:pt x="831" y="369"/>
                </a:cubicBezTo>
                <a:cubicBezTo>
                  <a:pt x="831" y="369"/>
                  <a:pt x="831" y="369"/>
                  <a:pt x="831" y="368"/>
                </a:cubicBezTo>
                <a:cubicBezTo>
                  <a:pt x="835" y="366"/>
                  <a:pt x="838" y="364"/>
                  <a:pt x="841" y="361"/>
                </a:cubicBezTo>
                <a:moveTo>
                  <a:pt x="828" y="371"/>
                </a:moveTo>
                <a:cubicBezTo>
                  <a:pt x="826" y="375"/>
                  <a:pt x="825" y="380"/>
                  <a:pt x="824" y="384"/>
                </a:cubicBezTo>
                <a:cubicBezTo>
                  <a:pt x="824" y="381"/>
                  <a:pt x="823" y="377"/>
                  <a:pt x="823" y="374"/>
                </a:cubicBezTo>
                <a:cubicBezTo>
                  <a:pt x="825" y="373"/>
                  <a:pt x="826" y="372"/>
                  <a:pt x="828" y="371"/>
                </a:cubicBezTo>
                <a:moveTo>
                  <a:pt x="822" y="374"/>
                </a:moveTo>
                <a:cubicBezTo>
                  <a:pt x="822" y="380"/>
                  <a:pt x="822" y="385"/>
                  <a:pt x="822" y="390"/>
                </a:cubicBezTo>
                <a:cubicBezTo>
                  <a:pt x="822" y="390"/>
                  <a:pt x="822" y="390"/>
                  <a:pt x="822" y="390"/>
                </a:cubicBezTo>
                <a:cubicBezTo>
                  <a:pt x="819" y="402"/>
                  <a:pt x="815" y="413"/>
                  <a:pt x="811" y="425"/>
                </a:cubicBezTo>
                <a:cubicBezTo>
                  <a:pt x="810" y="427"/>
                  <a:pt x="809" y="429"/>
                  <a:pt x="808" y="431"/>
                </a:cubicBezTo>
                <a:cubicBezTo>
                  <a:pt x="808" y="423"/>
                  <a:pt x="807" y="415"/>
                  <a:pt x="806" y="407"/>
                </a:cubicBezTo>
                <a:cubicBezTo>
                  <a:pt x="806" y="401"/>
                  <a:pt x="806" y="395"/>
                  <a:pt x="806" y="389"/>
                </a:cubicBezTo>
                <a:cubicBezTo>
                  <a:pt x="807" y="386"/>
                  <a:pt x="808" y="383"/>
                  <a:pt x="809" y="379"/>
                </a:cubicBezTo>
                <a:cubicBezTo>
                  <a:pt x="812" y="379"/>
                  <a:pt x="815" y="378"/>
                  <a:pt x="818" y="377"/>
                </a:cubicBezTo>
                <a:cubicBezTo>
                  <a:pt x="819" y="376"/>
                  <a:pt x="821" y="375"/>
                  <a:pt x="822" y="374"/>
                </a:cubicBezTo>
                <a:moveTo>
                  <a:pt x="804" y="379"/>
                </a:moveTo>
                <a:cubicBezTo>
                  <a:pt x="804" y="380"/>
                  <a:pt x="804" y="380"/>
                  <a:pt x="804" y="381"/>
                </a:cubicBezTo>
                <a:cubicBezTo>
                  <a:pt x="804" y="382"/>
                  <a:pt x="804" y="383"/>
                  <a:pt x="804" y="384"/>
                </a:cubicBezTo>
                <a:cubicBezTo>
                  <a:pt x="801" y="392"/>
                  <a:pt x="800" y="401"/>
                  <a:pt x="798" y="409"/>
                </a:cubicBezTo>
                <a:cubicBezTo>
                  <a:pt x="797" y="397"/>
                  <a:pt x="795" y="385"/>
                  <a:pt x="792" y="374"/>
                </a:cubicBezTo>
                <a:cubicBezTo>
                  <a:pt x="792" y="374"/>
                  <a:pt x="792" y="374"/>
                  <a:pt x="792" y="374"/>
                </a:cubicBezTo>
                <a:cubicBezTo>
                  <a:pt x="796" y="377"/>
                  <a:pt x="800" y="379"/>
                  <a:pt x="804" y="379"/>
                </a:cubicBezTo>
                <a:moveTo>
                  <a:pt x="790" y="373"/>
                </a:moveTo>
                <a:cubicBezTo>
                  <a:pt x="794" y="387"/>
                  <a:pt x="795" y="402"/>
                  <a:pt x="795" y="417"/>
                </a:cubicBezTo>
                <a:cubicBezTo>
                  <a:pt x="795" y="418"/>
                  <a:pt x="796" y="419"/>
                  <a:pt x="796" y="419"/>
                </a:cubicBezTo>
                <a:cubicBezTo>
                  <a:pt x="794" y="425"/>
                  <a:pt x="793" y="430"/>
                  <a:pt x="792" y="435"/>
                </a:cubicBezTo>
                <a:cubicBezTo>
                  <a:pt x="791" y="438"/>
                  <a:pt x="790" y="441"/>
                  <a:pt x="789" y="444"/>
                </a:cubicBezTo>
                <a:cubicBezTo>
                  <a:pt x="788" y="444"/>
                  <a:pt x="788" y="443"/>
                  <a:pt x="788" y="443"/>
                </a:cubicBezTo>
                <a:cubicBezTo>
                  <a:pt x="788" y="442"/>
                  <a:pt x="787" y="442"/>
                  <a:pt x="787" y="442"/>
                </a:cubicBezTo>
                <a:cubicBezTo>
                  <a:pt x="787" y="441"/>
                  <a:pt x="787" y="439"/>
                  <a:pt x="787" y="438"/>
                </a:cubicBezTo>
                <a:cubicBezTo>
                  <a:pt x="786" y="430"/>
                  <a:pt x="785" y="421"/>
                  <a:pt x="784" y="413"/>
                </a:cubicBezTo>
                <a:cubicBezTo>
                  <a:pt x="784" y="402"/>
                  <a:pt x="783" y="392"/>
                  <a:pt x="782" y="382"/>
                </a:cubicBezTo>
                <a:cubicBezTo>
                  <a:pt x="782" y="380"/>
                  <a:pt x="783" y="378"/>
                  <a:pt x="783" y="376"/>
                </a:cubicBezTo>
                <a:cubicBezTo>
                  <a:pt x="784" y="374"/>
                  <a:pt x="785" y="372"/>
                  <a:pt x="786" y="370"/>
                </a:cubicBezTo>
                <a:cubicBezTo>
                  <a:pt x="788" y="371"/>
                  <a:pt x="789" y="372"/>
                  <a:pt x="790" y="373"/>
                </a:cubicBezTo>
                <a:moveTo>
                  <a:pt x="764" y="409"/>
                </a:moveTo>
                <a:cubicBezTo>
                  <a:pt x="766" y="408"/>
                  <a:pt x="767" y="407"/>
                  <a:pt x="768" y="406"/>
                </a:cubicBezTo>
                <a:cubicBezTo>
                  <a:pt x="769" y="409"/>
                  <a:pt x="769" y="411"/>
                  <a:pt x="769" y="413"/>
                </a:cubicBezTo>
                <a:cubicBezTo>
                  <a:pt x="767" y="420"/>
                  <a:pt x="766" y="426"/>
                  <a:pt x="764" y="433"/>
                </a:cubicBezTo>
                <a:cubicBezTo>
                  <a:pt x="764" y="436"/>
                  <a:pt x="763" y="438"/>
                  <a:pt x="763" y="440"/>
                </a:cubicBezTo>
                <a:cubicBezTo>
                  <a:pt x="763" y="440"/>
                  <a:pt x="763" y="440"/>
                  <a:pt x="763" y="440"/>
                </a:cubicBezTo>
                <a:cubicBezTo>
                  <a:pt x="762" y="431"/>
                  <a:pt x="761" y="421"/>
                  <a:pt x="758" y="412"/>
                </a:cubicBezTo>
                <a:cubicBezTo>
                  <a:pt x="760" y="411"/>
                  <a:pt x="762" y="410"/>
                  <a:pt x="764" y="409"/>
                </a:cubicBezTo>
                <a:moveTo>
                  <a:pt x="746" y="418"/>
                </a:moveTo>
                <a:cubicBezTo>
                  <a:pt x="746" y="418"/>
                  <a:pt x="746" y="419"/>
                  <a:pt x="746" y="420"/>
                </a:cubicBezTo>
                <a:cubicBezTo>
                  <a:pt x="745" y="419"/>
                  <a:pt x="745" y="419"/>
                  <a:pt x="745" y="418"/>
                </a:cubicBezTo>
                <a:cubicBezTo>
                  <a:pt x="746" y="418"/>
                  <a:pt x="746" y="418"/>
                  <a:pt x="746" y="418"/>
                </a:cubicBezTo>
                <a:moveTo>
                  <a:pt x="743" y="419"/>
                </a:moveTo>
                <a:cubicBezTo>
                  <a:pt x="744" y="421"/>
                  <a:pt x="744" y="422"/>
                  <a:pt x="744" y="424"/>
                </a:cubicBezTo>
                <a:cubicBezTo>
                  <a:pt x="742" y="431"/>
                  <a:pt x="740" y="439"/>
                  <a:pt x="739" y="447"/>
                </a:cubicBezTo>
                <a:cubicBezTo>
                  <a:pt x="738" y="443"/>
                  <a:pt x="737" y="439"/>
                  <a:pt x="737" y="435"/>
                </a:cubicBezTo>
                <a:cubicBezTo>
                  <a:pt x="736" y="430"/>
                  <a:pt x="736" y="426"/>
                  <a:pt x="735" y="422"/>
                </a:cubicBezTo>
                <a:cubicBezTo>
                  <a:pt x="737" y="421"/>
                  <a:pt x="740" y="420"/>
                  <a:pt x="742" y="419"/>
                </a:cubicBezTo>
                <a:cubicBezTo>
                  <a:pt x="742" y="419"/>
                  <a:pt x="743" y="419"/>
                  <a:pt x="743" y="419"/>
                </a:cubicBezTo>
                <a:cubicBezTo>
                  <a:pt x="743" y="419"/>
                  <a:pt x="743" y="419"/>
                  <a:pt x="743" y="419"/>
                </a:cubicBezTo>
                <a:moveTo>
                  <a:pt x="727" y="410"/>
                </a:moveTo>
                <a:cubicBezTo>
                  <a:pt x="727" y="409"/>
                  <a:pt x="728" y="408"/>
                  <a:pt x="728" y="407"/>
                </a:cubicBezTo>
                <a:cubicBezTo>
                  <a:pt x="729" y="409"/>
                  <a:pt x="729" y="411"/>
                  <a:pt x="730" y="413"/>
                </a:cubicBezTo>
                <a:cubicBezTo>
                  <a:pt x="729" y="414"/>
                  <a:pt x="727" y="414"/>
                  <a:pt x="726" y="415"/>
                </a:cubicBezTo>
                <a:cubicBezTo>
                  <a:pt x="726" y="413"/>
                  <a:pt x="727" y="411"/>
                  <a:pt x="727" y="410"/>
                </a:cubicBezTo>
                <a:moveTo>
                  <a:pt x="716" y="462"/>
                </a:moveTo>
                <a:cubicBezTo>
                  <a:pt x="715" y="461"/>
                  <a:pt x="715" y="461"/>
                  <a:pt x="715" y="461"/>
                </a:cubicBezTo>
                <a:cubicBezTo>
                  <a:pt x="715" y="461"/>
                  <a:pt x="715" y="461"/>
                  <a:pt x="714" y="461"/>
                </a:cubicBezTo>
                <a:cubicBezTo>
                  <a:pt x="716" y="456"/>
                  <a:pt x="718" y="451"/>
                  <a:pt x="719" y="447"/>
                </a:cubicBezTo>
                <a:cubicBezTo>
                  <a:pt x="719" y="445"/>
                  <a:pt x="719" y="443"/>
                  <a:pt x="720" y="442"/>
                </a:cubicBezTo>
                <a:cubicBezTo>
                  <a:pt x="720" y="443"/>
                  <a:pt x="720" y="444"/>
                  <a:pt x="720" y="445"/>
                </a:cubicBezTo>
                <a:cubicBezTo>
                  <a:pt x="721" y="451"/>
                  <a:pt x="722" y="458"/>
                  <a:pt x="723" y="465"/>
                </a:cubicBezTo>
                <a:cubicBezTo>
                  <a:pt x="720" y="464"/>
                  <a:pt x="718" y="463"/>
                  <a:pt x="716" y="462"/>
                </a:cubicBezTo>
                <a:moveTo>
                  <a:pt x="718" y="432"/>
                </a:moveTo>
                <a:cubicBezTo>
                  <a:pt x="717" y="440"/>
                  <a:pt x="716" y="447"/>
                  <a:pt x="713" y="455"/>
                </a:cubicBezTo>
                <a:cubicBezTo>
                  <a:pt x="713" y="456"/>
                  <a:pt x="712" y="458"/>
                  <a:pt x="712" y="459"/>
                </a:cubicBezTo>
                <a:cubicBezTo>
                  <a:pt x="712" y="459"/>
                  <a:pt x="711" y="459"/>
                  <a:pt x="711" y="459"/>
                </a:cubicBezTo>
                <a:cubicBezTo>
                  <a:pt x="710" y="454"/>
                  <a:pt x="709" y="449"/>
                  <a:pt x="707" y="445"/>
                </a:cubicBezTo>
                <a:cubicBezTo>
                  <a:pt x="705" y="440"/>
                  <a:pt x="703" y="436"/>
                  <a:pt x="701" y="432"/>
                </a:cubicBezTo>
                <a:cubicBezTo>
                  <a:pt x="706" y="430"/>
                  <a:pt x="712" y="428"/>
                  <a:pt x="717" y="427"/>
                </a:cubicBezTo>
                <a:cubicBezTo>
                  <a:pt x="718" y="429"/>
                  <a:pt x="718" y="430"/>
                  <a:pt x="718" y="432"/>
                </a:cubicBezTo>
                <a:moveTo>
                  <a:pt x="692" y="437"/>
                </a:moveTo>
                <a:cubicBezTo>
                  <a:pt x="692" y="436"/>
                  <a:pt x="692" y="435"/>
                  <a:pt x="692" y="434"/>
                </a:cubicBezTo>
                <a:cubicBezTo>
                  <a:pt x="694" y="433"/>
                  <a:pt x="696" y="433"/>
                  <a:pt x="698" y="432"/>
                </a:cubicBezTo>
                <a:cubicBezTo>
                  <a:pt x="698" y="433"/>
                  <a:pt x="698" y="433"/>
                  <a:pt x="698" y="433"/>
                </a:cubicBezTo>
                <a:cubicBezTo>
                  <a:pt x="700" y="437"/>
                  <a:pt x="703" y="441"/>
                  <a:pt x="705" y="446"/>
                </a:cubicBezTo>
                <a:cubicBezTo>
                  <a:pt x="706" y="449"/>
                  <a:pt x="706" y="453"/>
                  <a:pt x="707" y="456"/>
                </a:cubicBezTo>
                <a:cubicBezTo>
                  <a:pt x="701" y="451"/>
                  <a:pt x="695" y="445"/>
                  <a:pt x="692" y="437"/>
                </a:cubicBezTo>
                <a:moveTo>
                  <a:pt x="695" y="421"/>
                </a:moveTo>
                <a:cubicBezTo>
                  <a:pt x="695" y="422"/>
                  <a:pt x="695" y="422"/>
                  <a:pt x="695" y="423"/>
                </a:cubicBezTo>
                <a:cubicBezTo>
                  <a:pt x="695" y="423"/>
                  <a:pt x="695" y="423"/>
                  <a:pt x="695" y="423"/>
                </a:cubicBezTo>
                <a:cubicBezTo>
                  <a:pt x="695" y="422"/>
                  <a:pt x="695" y="422"/>
                  <a:pt x="695" y="421"/>
                </a:cubicBezTo>
                <a:moveTo>
                  <a:pt x="690" y="452"/>
                </a:moveTo>
                <a:cubicBezTo>
                  <a:pt x="690" y="452"/>
                  <a:pt x="690" y="452"/>
                  <a:pt x="691" y="453"/>
                </a:cubicBezTo>
                <a:cubicBezTo>
                  <a:pt x="690" y="455"/>
                  <a:pt x="689" y="457"/>
                  <a:pt x="689" y="459"/>
                </a:cubicBezTo>
                <a:cubicBezTo>
                  <a:pt x="689" y="460"/>
                  <a:pt x="689" y="462"/>
                  <a:pt x="688" y="465"/>
                </a:cubicBezTo>
                <a:cubicBezTo>
                  <a:pt x="687" y="465"/>
                  <a:pt x="687" y="464"/>
                  <a:pt x="686" y="464"/>
                </a:cubicBezTo>
                <a:cubicBezTo>
                  <a:pt x="687" y="459"/>
                  <a:pt x="689" y="454"/>
                  <a:pt x="690" y="452"/>
                </a:cubicBezTo>
                <a:moveTo>
                  <a:pt x="688" y="362"/>
                </a:moveTo>
                <a:cubicBezTo>
                  <a:pt x="688" y="363"/>
                  <a:pt x="690" y="363"/>
                  <a:pt x="690" y="362"/>
                </a:cubicBezTo>
                <a:cubicBezTo>
                  <a:pt x="690" y="360"/>
                  <a:pt x="691" y="349"/>
                  <a:pt x="691" y="336"/>
                </a:cubicBezTo>
                <a:cubicBezTo>
                  <a:pt x="692" y="339"/>
                  <a:pt x="693" y="341"/>
                  <a:pt x="694" y="344"/>
                </a:cubicBezTo>
                <a:cubicBezTo>
                  <a:pt x="698" y="357"/>
                  <a:pt x="693" y="370"/>
                  <a:pt x="681" y="376"/>
                </a:cubicBezTo>
                <a:cubicBezTo>
                  <a:pt x="685" y="355"/>
                  <a:pt x="688" y="334"/>
                  <a:pt x="682" y="314"/>
                </a:cubicBezTo>
                <a:cubicBezTo>
                  <a:pt x="685" y="318"/>
                  <a:pt x="687" y="323"/>
                  <a:pt x="688" y="328"/>
                </a:cubicBezTo>
                <a:cubicBezTo>
                  <a:pt x="689" y="343"/>
                  <a:pt x="688" y="360"/>
                  <a:pt x="688" y="362"/>
                </a:cubicBezTo>
                <a:moveTo>
                  <a:pt x="679" y="309"/>
                </a:moveTo>
                <a:cubicBezTo>
                  <a:pt x="679" y="309"/>
                  <a:pt x="679" y="309"/>
                  <a:pt x="679" y="309"/>
                </a:cubicBezTo>
                <a:cubicBezTo>
                  <a:pt x="678" y="310"/>
                  <a:pt x="678" y="311"/>
                  <a:pt x="679" y="311"/>
                </a:cubicBezTo>
                <a:cubicBezTo>
                  <a:pt x="685" y="310"/>
                  <a:pt x="683" y="346"/>
                  <a:pt x="683" y="351"/>
                </a:cubicBezTo>
                <a:cubicBezTo>
                  <a:pt x="682" y="356"/>
                  <a:pt x="681" y="362"/>
                  <a:pt x="680" y="367"/>
                </a:cubicBezTo>
                <a:cubicBezTo>
                  <a:pt x="680" y="367"/>
                  <a:pt x="680" y="366"/>
                  <a:pt x="680" y="366"/>
                </a:cubicBezTo>
                <a:cubicBezTo>
                  <a:pt x="680" y="361"/>
                  <a:pt x="679" y="355"/>
                  <a:pt x="679" y="350"/>
                </a:cubicBezTo>
                <a:cubicBezTo>
                  <a:pt x="678" y="341"/>
                  <a:pt x="677" y="332"/>
                  <a:pt x="676" y="323"/>
                </a:cubicBezTo>
                <a:cubicBezTo>
                  <a:pt x="675" y="316"/>
                  <a:pt x="673" y="309"/>
                  <a:pt x="671" y="301"/>
                </a:cubicBezTo>
                <a:cubicBezTo>
                  <a:pt x="674" y="304"/>
                  <a:pt x="677" y="306"/>
                  <a:pt x="679" y="309"/>
                </a:cubicBezTo>
                <a:moveTo>
                  <a:pt x="660" y="290"/>
                </a:moveTo>
                <a:cubicBezTo>
                  <a:pt x="661" y="293"/>
                  <a:pt x="664" y="296"/>
                  <a:pt x="669" y="299"/>
                </a:cubicBezTo>
                <a:cubicBezTo>
                  <a:pt x="670" y="306"/>
                  <a:pt x="671" y="312"/>
                  <a:pt x="672" y="318"/>
                </a:cubicBezTo>
                <a:cubicBezTo>
                  <a:pt x="675" y="338"/>
                  <a:pt x="676" y="357"/>
                  <a:pt x="678" y="377"/>
                </a:cubicBezTo>
                <a:cubicBezTo>
                  <a:pt x="677" y="377"/>
                  <a:pt x="677" y="377"/>
                  <a:pt x="676" y="377"/>
                </a:cubicBezTo>
                <a:cubicBezTo>
                  <a:pt x="674" y="378"/>
                  <a:pt x="671" y="379"/>
                  <a:pt x="669" y="380"/>
                </a:cubicBezTo>
                <a:cubicBezTo>
                  <a:pt x="669" y="372"/>
                  <a:pt x="669" y="365"/>
                  <a:pt x="668" y="358"/>
                </a:cubicBezTo>
                <a:cubicBezTo>
                  <a:pt x="666" y="346"/>
                  <a:pt x="668" y="335"/>
                  <a:pt x="666" y="323"/>
                </a:cubicBezTo>
                <a:cubicBezTo>
                  <a:pt x="665" y="312"/>
                  <a:pt x="663" y="301"/>
                  <a:pt x="660" y="290"/>
                </a:cubicBezTo>
                <a:moveTo>
                  <a:pt x="664" y="335"/>
                </a:moveTo>
                <a:cubicBezTo>
                  <a:pt x="664" y="350"/>
                  <a:pt x="664" y="365"/>
                  <a:pt x="666" y="380"/>
                </a:cubicBezTo>
                <a:cubicBezTo>
                  <a:pt x="665" y="381"/>
                  <a:pt x="664" y="381"/>
                  <a:pt x="663" y="382"/>
                </a:cubicBezTo>
                <a:cubicBezTo>
                  <a:pt x="662" y="382"/>
                  <a:pt x="661" y="382"/>
                  <a:pt x="660" y="383"/>
                </a:cubicBezTo>
                <a:cubicBezTo>
                  <a:pt x="659" y="379"/>
                  <a:pt x="659" y="375"/>
                  <a:pt x="658" y="372"/>
                </a:cubicBezTo>
                <a:cubicBezTo>
                  <a:pt x="661" y="359"/>
                  <a:pt x="662" y="347"/>
                  <a:pt x="664" y="335"/>
                </a:cubicBezTo>
                <a:moveTo>
                  <a:pt x="656" y="383"/>
                </a:moveTo>
                <a:cubicBezTo>
                  <a:pt x="656" y="383"/>
                  <a:pt x="656" y="384"/>
                  <a:pt x="657" y="384"/>
                </a:cubicBezTo>
                <a:cubicBezTo>
                  <a:pt x="656" y="384"/>
                  <a:pt x="656" y="384"/>
                  <a:pt x="656" y="385"/>
                </a:cubicBezTo>
                <a:cubicBezTo>
                  <a:pt x="656" y="384"/>
                  <a:pt x="656" y="383"/>
                  <a:pt x="656" y="383"/>
                </a:cubicBezTo>
                <a:moveTo>
                  <a:pt x="649" y="395"/>
                </a:moveTo>
                <a:cubicBezTo>
                  <a:pt x="649" y="395"/>
                  <a:pt x="649" y="395"/>
                  <a:pt x="649" y="395"/>
                </a:cubicBezTo>
                <a:cubicBezTo>
                  <a:pt x="649" y="396"/>
                  <a:pt x="649" y="397"/>
                  <a:pt x="649" y="398"/>
                </a:cubicBezTo>
                <a:cubicBezTo>
                  <a:pt x="648" y="397"/>
                  <a:pt x="648" y="396"/>
                  <a:pt x="648" y="395"/>
                </a:cubicBezTo>
                <a:cubicBezTo>
                  <a:pt x="648" y="394"/>
                  <a:pt x="649" y="394"/>
                  <a:pt x="649" y="394"/>
                </a:cubicBezTo>
                <a:cubicBezTo>
                  <a:pt x="649" y="394"/>
                  <a:pt x="649" y="395"/>
                  <a:pt x="649" y="395"/>
                </a:cubicBezTo>
                <a:moveTo>
                  <a:pt x="645" y="398"/>
                </a:moveTo>
                <a:cubicBezTo>
                  <a:pt x="646" y="401"/>
                  <a:pt x="646" y="402"/>
                  <a:pt x="647" y="404"/>
                </a:cubicBezTo>
                <a:cubicBezTo>
                  <a:pt x="644" y="416"/>
                  <a:pt x="640" y="428"/>
                  <a:pt x="638" y="440"/>
                </a:cubicBezTo>
                <a:cubicBezTo>
                  <a:pt x="636" y="447"/>
                  <a:pt x="635" y="453"/>
                  <a:pt x="633" y="460"/>
                </a:cubicBezTo>
                <a:cubicBezTo>
                  <a:pt x="633" y="460"/>
                  <a:pt x="633" y="460"/>
                  <a:pt x="633" y="460"/>
                </a:cubicBezTo>
                <a:cubicBezTo>
                  <a:pt x="628" y="460"/>
                  <a:pt x="622" y="460"/>
                  <a:pt x="616" y="460"/>
                </a:cubicBezTo>
                <a:cubicBezTo>
                  <a:pt x="618" y="440"/>
                  <a:pt x="623" y="421"/>
                  <a:pt x="628" y="402"/>
                </a:cubicBezTo>
                <a:cubicBezTo>
                  <a:pt x="631" y="401"/>
                  <a:pt x="634" y="400"/>
                  <a:pt x="637" y="399"/>
                </a:cubicBezTo>
                <a:cubicBezTo>
                  <a:pt x="638" y="399"/>
                  <a:pt x="638" y="399"/>
                  <a:pt x="639" y="398"/>
                </a:cubicBezTo>
                <a:cubicBezTo>
                  <a:pt x="641" y="397"/>
                  <a:pt x="643" y="397"/>
                  <a:pt x="645" y="396"/>
                </a:cubicBezTo>
                <a:cubicBezTo>
                  <a:pt x="645" y="396"/>
                  <a:pt x="645" y="397"/>
                  <a:pt x="645" y="398"/>
                </a:cubicBezTo>
                <a:moveTo>
                  <a:pt x="640" y="354"/>
                </a:moveTo>
                <a:cubicBezTo>
                  <a:pt x="640" y="352"/>
                  <a:pt x="640" y="349"/>
                  <a:pt x="641" y="347"/>
                </a:cubicBezTo>
                <a:cubicBezTo>
                  <a:pt x="642" y="357"/>
                  <a:pt x="643" y="367"/>
                  <a:pt x="643" y="376"/>
                </a:cubicBezTo>
                <a:cubicBezTo>
                  <a:pt x="643" y="381"/>
                  <a:pt x="644" y="385"/>
                  <a:pt x="644" y="390"/>
                </a:cubicBezTo>
                <a:cubicBezTo>
                  <a:pt x="642" y="390"/>
                  <a:pt x="640" y="391"/>
                  <a:pt x="638" y="392"/>
                </a:cubicBezTo>
                <a:cubicBezTo>
                  <a:pt x="637" y="387"/>
                  <a:pt x="636" y="382"/>
                  <a:pt x="635" y="377"/>
                </a:cubicBezTo>
                <a:cubicBezTo>
                  <a:pt x="637" y="369"/>
                  <a:pt x="639" y="362"/>
                  <a:pt x="640" y="354"/>
                </a:cubicBezTo>
                <a:moveTo>
                  <a:pt x="632" y="388"/>
                </a:moveTo>
                <a:cubicBezTo>
                  <a:pt x="632" y="387"/>
                  <a:pt x="633" y="386"/>
                  <a:pt x="633" y="385"/>
                </a:cubicBezTo>
                <a:cubicBezTo>
                  <a:pt x="633" y="388"/>
                  <a:pt x="634" y="391"/>
                  <a:pt x="635" y="393"/>
                </a:cubicBezTo>
                <a:cubicBezTo>
                  <a:pt x="634" y="393"/>
                  <a:pt x="634" y="394"/>
                  <a:pt x="634" y="394"/>
                </a:cubicBezTo>
                <a:cubicBezTo>
                  <a:pt x="633" y="395"/>
                  <a:pt x="631" y="395"/>
                  <a:pt x="630" y="396"/>
                </a:cubicBezTo>
                <a:cubicBezTo>
                  <a:pt x="631" y="393"/>
                  <a:pt x="631" y="391"/>
                  <a:pt x="632" y="388"/>
                </a:cubicBezTo>
                <a:moveTo>
                  <a:pt x="610" y="379"/>
                </a:moveTo>
                <a:cubicBezTo>
                  <a:pt x="611" y="371"/>
                  <a:pt x="613" y="362"/>
                  <a:pt x="614" y="354"/>
                </a:cubicBezTo>
                <a:cubicBezTo>
                  <a:pt x="615" y="363"/>
                  <a:pt x="616" y="373"/>
                  <a:pt x="617" y="383"/>
                </a:cubicBezTo>
                <a:cubicBezTo>
                  <a:pt x="617" y="386"/>
                  <a:pt x="618" y="388"/>
                  <a:pt x="619" y="391"/>
                </a:cubicBezTo>
                <a:cubicBezTo>
                  <a:pt x="619" y="393"/>
                  <a:pt x="619" y="397"/>
                  <a:pt x="619" y="401"/>
                </a:cubicBezTo>
                <a:cubicBezTo>
                  <a:pt x="616" y="402"/>
                  <a:pt x="613" y="403"/>
                  <a:pt x="610" y="404"/>
                </a:cubicBezTo>
                <a:cubicBezTo>
                  <a:pt x="611" y="404"/>
                  <a:pt x="611" y="404"/>
                  <a:pt x="611" y="403"/>
                </a:cubicBezTo>
                <a:cubicBezTo>
                  <a:pt x="610" y="399"/>
                  <a:pt x="608" y="395"/>
                  <a:pt x="608" y="390"/>
                </a:cubicBezTo>
                <a:cubicBezTo>
                  <a:pt x="608" y="387"/>
                  <a:pt x="609" y="383"/>
                  <a:pt x="610" y="379"/>
                </a:cubicBezTo>
                <a:moveTo>
                  <a:pt x="606" y="399"/>
                </a:moveTo>
                <a:cubicBezTo>
                  <a:pt x="606" y="401"/>
                  <a:pt x="607" y="403"/>
                  <a:pt x="608" y="404"/>
                </a:cubicBezTo>
                <a:cubicBezTo>
                  <a:pt x="608" y="405"/>
                  <a:pt x="608" y="405"/>
                  <a:pt x="609" y="405"/>
                </a:cubicBezTo>
                <a:cubicBezTo>
                  <a:pt x="607" y="406"/>
                  <a:pt x="605" y="407"/>
                  <a:pt x="603" y="407"/>
                </a:cubicBezTo>
                <a:cubicBezTo>
                  <a:pt x="604" y="405"/>
                  <a:pt x="605" y="402"/>
                  <a:pt x="606" y="399"/>
                </a:cubicBezTo>
                <a:moveTo>
                  <a:pt x="594" y="420"/>
                </a:moveTo>
                <a:cubicBezTo>
                  <a:pt x="594" y="421"/>
                  <a:pt x="595" y="421"/>
                  <a:pt x="596" y="421"/>
                </a:cubicBezTo>
                <a:cubicBezTo>
                  <a:pt x="594" y="427"/>
                  <a:pt x="593" y="433"/>
                  <a:pt x="592" y="439"/>
                </a:cubicBezTo>
                <a:cubicBezTo>
                  <a:pt x="590" y="441"/>
                  <a:pt x="589" y="444"/>
                  <a:pt x="588" y="447"/>
                </a:cubicBezTo>
                <a:cubicBezTo>
                  <a:pt x="587" y="448"/>
                  <a:pt x="588" y="449"/>
                  <a:pt x="589" y="449"/>
                </a:cubicBezTo>
                <a:cubicBezTo>
                  <a:pt x="590" y="449"/>
                  <a:pt x="590" y="449"/>
                  <a:pt x="590" y="449"/>
                </a:cubicBezTo>
                <a:cubicBezTo>
                  <a:pt x="590" y="452"/>
                  <a:pt x="589" y="455"/>
                  <a:pt x="589" y="458"/>
                </a:cubicBezTo>
                <a:cubicBezTo>
                  <a:pt x="582" y="457"/>
                  <a:pt x="575" y="456"/>
                  <a:pt x="567" y="455"/>
                </a:cubicBezTo>
                <a:cubicBezTo>
                  <a:pt x="568" y="450"/>
                  <a:pt x="569" y="445"/>
                  <a:pt x="571" y="440"/>
                </a:cubicBezTo>
                <a:cubicBezTo>
                  <a:pt x="571" y="437"/>
                  <a:pt x="572" y="434"/>
                  <a:pt x="573" y="431"/>
                </a:cubicBezTo>
                <a:cubicBezTo>
                  <a:pt x="574" y="432"/>
                  <a:pt x="577" y="432"/>
                  <a:pt x="579" y="431"/>
                </a:cubicBezTo>
                <a:cubicBezTo>
                  <a:pt x="582" y="430"/>
                  <a:pt x="584" y="427"/>
                  <a:pt x="586" y="425"/>
                </a:cubicBezTo>
                <a:cubicBezTo>
                  <a:pt x="589" y="424"/>
                  <a:pt x="591" y="422"/>
                  <a:pt x="594" y="420"/>
                </a:cubicBezTo>
                <a:moveTo>
                  <a:pt x="548" y="432"/>
                </a:moveTo>
                <a:cubicBezTo>
                  <a:pt x="552" y="429"/>
                  <a:pt x="556" y="426"/>
                  <a:pt x="559" y="424"/>
                </a:cubicBezTo>
                <a:cubicBezTo>
                  <a:pt x="563" y="420"/>
                  <a:pt x="568" y="417"/>
                  <a:pt x="572" y="413"/>
                </a:cubicBezTo>
                <a:cubicBezTo>
                  <a:pt x="572" y="413"/>
                  <a:pt x="572" y="413"/>
                  <a:pt x="572" y="413"/>
                </a:cubicBezTo>
                <a:cubicBezTo>
                  <a:pt x="571" y="416"/>
                  <a:pt x="571" y="420"/>
                  <a:pt x="571" y="423"/>
                </a:cubicBezTo>
                <a:cubicBezTo>
                  <a:pt x="569" y="432"/>
                  <a:pt x="567" y="440"/>
                  <a:pt x="565" y="449"/>
                </a:cubicBezTo>
                <a:cubicBezTo>
                  <a:pt x="564" y="451"/>
                  <a:pt x="564" y="453"/>
                  <a:pt x="563" y="455"/>
                </a:cubicBezTo>
                <a:cubicBezTo>
                  <a:pt x="557" y="454"/>
                  <a:pt x="550" y="453"/>
                  <a:pt x="543" y="452"/>
                </a:cubicBezTo>
                <a:cubicBezTo>
                  <a:pt x="544" y="448"/>
                  <a:pt x="545" y="445"/>
                  <a:pt x="546" y="441"/>
                </a:cubicBezTo>
                <a:cubicBezTo>
                  <a:pt x="547" y="438"/>
                  <a:pt x="548" y="435"/>
                  <a:pt x="548" y="432"/>
                </a:cubicBezTo>
                <a:moveTo>
                  <a:pt x="550" y="407"/>
                </a:moveTo>
                <a:cubicBezTo>
                  <a:pt x="549" y="407"/>
                  <a:pt x="548" y="408"/>
                  <a:pt x="547" y="409"/>
                </a:cubicBezTo>
                <a:cubicBezTo>
                  <a:pt x="541" y="413"/>
                  <a:pt x="536" y="418"/>
                  <a:pt x="531" y="423"/>
                </a:cubicBezTo>
                <a:cubicBezTo>
                  <a:pt x="532" y="415"/>
                  <a:pt x="534" y="408"/>
                  <a:pt x="535" y="400"/>
                </a:cubicBezTo>
                <a:cubicBezTo>
                  <a:pt x="542" y="395"/>
                  <a:pt x="549" y="389"/>
                  <a:pt x="555" y="384"/>
                </a:cubicBezTo>
                <a:cubicBezTo>
                  <a:pt x="554" y="387"/>
                  <a:pt x="554" y="390"/>
                  <a:pt x="553" y="393"/>
                </a:cubicBezTo>
                <a:cubicBezTo>
                  <a:pt x="552" y="398"/>
                  <a:pt x="551" y="402"/>
                  <a:pt x="550" y="407"/>
                </a:cubicBezTo>
                <a:moveTo>
                  <a:pt x="552" y="409"/>
                </a:moveTo>
                <a:cubicBezTo>
                  <a:pt x="559" y="404"/>
                  <a:pt x="567" y="398"/>
                  <a:pt x="574" y="392"/>
                </a:cubicBezTo>
                <a:cubicBezTo>
                  <a:pt x="574" y="398"/>
                  <a:pt x="574" y="403"/>
                  <a:pt x="573" y="409"/>
                </a:cubicBezTo>
                <a:cubicBezTo>
                  <a:pt x="568" y="413"/>
                  <a:pt x="562" y="417"/>
                  <a:pt x="557" y="421"/>
                </a:cubicBezTo>
                <a:cubicBezTo>
                  <a:pt x="554" y="424"/>
                  <a:pt x="551" y="426"/>
                  <a:pt x="549" y="428"/>
                </a:cubicBezTo>
                <a:cubicBezTo>
                  <a:pt x="549" y="426"/>
                  <a:pt x="549" y="424"/>
                  <a:pt x="550" y="421"/>
                </a:cubicBezTo>
                <a:cubicBezTo>
                  <a:pt x="550" y="417"/>
                  <a:pt x="551" y="413"/>
                  <a:pt x="552" y="409"/>
                </a:cubicBezTo>
                <a:moveTo>
                  <a:pt x="585" y="403"/>
                </a:moveTo>
                <a:cubicBezTo>
                  <a:pt x="584" y="408"/>
                  <a:pt x="583" y="412"/>
                  <a:pt x="580" y="416"/>
                </a:cubicBezTo>
                <a:cubicBezTo>
                  <a:pt x="580" y="415"/>
                  <a:pt x="580" y="413"/>
                  <a:pt x="580" y="412"/>
                </a:cubicBezTo>
                <a:cubicBezTo>
                  <a:pt x="581" y="410"/>
                  <a:pt x="581" y="408"/>
                  <a:pt x="582" y="406"/>
                </a:cubicBezTo>
                <a:cubicBezTo>
                  <a:pt x="583" y="405"/>
                  <a:pt x="584" y="404"/>
                  <a:pt x="585" y="403"/>
                </a:cubicBezTo>
                <a:moveTo>
                  <a:pt x="569" y="345"/>
                </a:moveTo>
                <a:cubicBezTo>
                  <a:pt x="569" y="352"/>
                  <a:pt x="570" y="359"/>
                  <a:pt x="571" y="366"/>
                </a:cubicBezTo>
                <a:cubicBezTo>
                  <a:pt x="573" y="373"/>
                  <a:pt x="574" y="381"/>
                  <a:pt x="574" y="389"/>
                </a:cubicBezTo>
                <a:cubicBezTo>
                  <a:pt x="568" y="394"/>
                  <a:pt x="560" y="399"/>
                  <a:pt x="553" y="404"/>
                </a:cubicBezTo>
                <a:cubicBezTo>
                  <a:pt x="555" y="398"/>
                  <a:pt x="556" y="392"/>
                  <a:pt x="557" y="386"/>
                </a:cubicBezTo>
                <a:cubicBezTo>
                  <a:pt x="558" y="384"/>
                  <a:pt x="558" y="382"/>
                  <a:pt x="558" y="381"/>
                </a:cubicBezTo>
                <a:cubicBezTo>
                  <a:pt x="562" y="378"/>
                  <a:pt x="565" y="374"/>
                  <a:pt x="568" y="371"/>
                </a:cubicBezTo>
                <a:cubicBezTo>
                  <a:pt x="569" y="370"/>
                  <a:pt x="567" y="368"/>
                  <a:pt x="566" y="369"/>
                </a:cubicBezTo>
                <a:cubicBezTo>
                  <a:pt x="564" y="371"/>
                  <a:pt x="562" y="373"/>
                  <a:pt x="559" y="376"/>
                </a:cubicBezTo>
                <a:cubicBezTo>
                  <a:pt x="562" y="363"/>
                  <a:pt x="565" y="350"/>
                  <a:pt x="566" y="338"/>
                </a:cubicBezTo>
                <a:cubicBezTo>
                  <a:pt x="568" y="340"/>
                  <a:pt x="568" y="342"/>
                  <a:pt x="569" y="345"/>
                </a:cubicBezTo>
                <a:moveTo>
                  <a:pt x="548" y="332"/>
                </a:moveTo>
                <a:cubicBezTo>
                  <a:pt x="552" y="332"/>
                  <a:pt x="556" y="333"/>
                  <a:pt x="560" y="334"/>
                </a:cubicBezTo>
                <a:cubicBezTo>
                  <a:pt x="561" y="334"/>
                  <a:pt x="563" y="335"/>
                  <a:pt x="564" y="336"/>
                </a:cubicBezTo>
                <a:cubicBezTo>
                  <a:pt x="562" y="350"/>
                  <a:pt x="559" y="364"/>
                  <a:pt x="556" y="379"/>
                </a:cubicBezTo>
                <a:cubicBezTo>
                  <a:pt x="550" y="385"/>
                  <a:pt x="543" y="390"/>
                  <a:pt x="536" y="395"/>
                </a:cubicBezTo>
                <a:cubicBezTo>
                  <a:pt x="540" y="374"/>
                  <a:pt x="545" y="353"/>
                  <a:pt x="548" y="332"/>
                </a:cubicBezTo>
                <a:cubicBezTo>
                  <a:pt x="548" y="332"/>
                  <a:pt x="548" y="332"/>
                  <a:pt x="548" y="332"/>
                </a:cubicBezTo>
                <a:moveTo>
                  <a:pt x="545" y="331"/>
                </a:moveTo>
                <a:cubicBezTo>
                  <a:pt x="544" y="342"/>
                  <a:pt x="541" y="353"/>
                  <a:pt x="539" y="365"/>
                </a:cubicBezTo>
                <a:cubicBezTo>
                  <a:pt x="537" y="376"/>
                  <a:pt x="535" y="387"/>
                  <a:pt x="533" y="398"/>
                </a:cubicBezTo>
                <a:cubicBezTo>
                  <a:pt x="529" y="400"/>
                  <a:pt x="525" y="403"/>
                  <a:pt x="522" y="406"/>
                </a:cubicBezTo>
                <a:cubicBezTo>
                  <a:pt x="516" y="410"/>
                  <a:pt x="511" y="414"/>
                  <a:pt x="506" y="418"/>
                </a:cubicBezTo>
                <a:cubicBezTo>
                  <a:pt x="506" y="417"/>
                  <a:pt x="506" y="417"/>
                  <a:pt x="506" y="417"/>
                </a:cubicBezTo>
                <a:cubicBezTo>
                  <a:pt x="508" y="406"/>
                  <a:pt x="509" y="396"/>
                  <a:pt x="511" y="386"/>
                </a:cubicBezTo>
                <a:cubicBezTo>
                  <a:pt x="518" y="381"/>
                  <a:pt x="524" y="375"/>
                  <a:pt x="530" y="369"/>
                </a:cubicBezTo>
                <a:cubicBezTo>
                  <a:pt x="531" y="368"/>
                  <a:pt x="529" y="366"/>
                  <a:pt x="528" y="367"/>
                </a:cubicBezTo>
                <a:cubicBezTo>
                  <a:pt x="523" y="372"/>
                  <a:pt x="517" y="377"/>
                  <a:pt x="512" y="382"/>
                </a:cubicBezTo>
                <a:cubicBezTo>
                  <a:pt x="513" y="378"/>
                  <a:pt x="513" y="374"/>
                  <a:pt x="514" y="370"/>
                </a:cubicBezTo>
                <a:cubicBezTo>
                  <a:pt x="518" y="355"/>
                  <a:pt x="520" y="340"/>
                  <a:pt x="521" y="325"/>
                </a:cubicBezTo>
                <a:cubicBezTo>
                  <a:pt x="529" y="327"/>
                  <a:pt x="537" y="329"/>
                  <a:pt x="545" y="331"/>
                </a:cubicBezTo>
                <a:moveTo>
                  <a:pt x="499" y="423"/>
                </a:moveTo>
                <a:cubicBezTo>
                  <a:pt x="498" y="424"/>
                  <a:pt x="497" y="425"/>
                  <a:pt x="496" y="426"/>
                </a:cubicBezTo>
                <a:cubicBezTo>
                  <a:pt x="495" y="425"/>
                  <a:pt x="495" y="425"/>
                  <a:pt x="495" y="426"/>
                </a:cubicBezTo>
                <a:cubicBezTo>
                  <a:pt x="493" y="427"/>
                  <a:pt x="492" y="428"/>
                  <a:pt x="491" y="429"/>
                </a:cubicBezTo>
                <a:cubicBezTo>
                  <a:pt x="488" y="431"/>
                  <a:pt x="487" y="432"/>
                  <a:pt x="485" y="434"/>
                </a:cubicBezTo>
                <a:cubicBezTo>
                  <a:pt x="485" y="433"/>
                  <a:pt x="485" y="431"/>
                  <a:pt x="486" y="430"/>
                </a:cubicBezTo>
                <a:cubicBezTo>
                  <a:pt x="486" y="429"/>
                  <a:pt x="485" y="429"/>
                  <a:pt x="484" y="430"/>
                </a:cubicBezTo>
                <a:cubicBezTo>
                  <a:pt x="484" y="431"/>
                  <a:pt x="484" y="432"/>
                  <a:pt x="483" y="433"/>
                </a:cubicBezTo>
                <a:cubicBezTo>
                  <a:pt x="484" y="424"/>
                  <a:pt x="484" y="415"/>
                  <a:pt x="486" y="406"/>
                </a:cubicBezTo>
                <a:cubicBezTo>
                  <a:pt x="488" y="404"/>
                  <a:pt x="490" y="403"/>
                  <a:pt x="492" y="401"/>
                </a:cubicBezTo>
                <a:cubicBezTo>
                  <a:pt x="497" y="397"/>
                  <a:pt x="502" y="393"/>
                  <a:pt x="507" y="389"/>
                </a:cubicBezTo>
                <a:cubicBezTo>
                  <a:pt x="505" y="400"/>
                  <a:pt x="504" y="411"/>
                  <a:pt x="502" y="421"/>
                </a:cubicBezTo>
                <a:cubicBezTo>
                  <a:pt x="501" y="422"/>
                  <a:pt x="500" y="422"/>
                  <a:pt x="499" y="423"/>
                </a:cubicBezTo>
                <a:moveTo>
                  <a:pt x="432" y="411"/>
                </a:moveTo>
                <a:cubicBezTo>
                  <a:pt x="432" y="411"/>
                  <a:pt x="432" y="411"/>
                  <a:pt x="432" y="411"/>
                </a:cubicBezTo>
                <a:cubicBezTo>
                  <a:pt x="432" y="413"/>
                  <a:pt x="434" y="413"/>
                  <a:pt x="434" y="411"/>
                </a:cubicBezTo>
                <a:cubicBezTo>
                  <a:pt x="435" y="404"/>
                  <a:pt x="436" y="398"/>
                  <a:pt x="436" y="391"/>
                </a:cubicBezTo>
                <a:cubicBezTo>
                  <a:pt x="442" y="386"/>
                  <a:pt x="449" y="381"/>
                  <a:pt x="454" y="376"/>
                </a:cubicBezTo>
                <a:cubicBezTo>
                  <a:pt x="456" y="375"/>
                  <a:pt x="458" y="373"/>
                  <a:pt x="461" y="372"/>
                </a:cubicBezTo>
                <a:cubicBezTo>
                  <a:pt x="460" y="374"/>
                  <a:pt x="460" y="375"/>
                  <a:pt x="460" y="377"/>
                </a:cubicBezTo>
                <a:cubicBezTo>
                  <a:pt x="458" y="385"/>
                  <a:pt x="456" y="394"/>
                  <a:pt x="455" y="402"/>
                </a:cubicBezTo>
                <a:cubicBezTo>
                  <a:pt x="452" y="404"/>
                  <a:pt x="450" y="407"/>
                  <a:pt x="447" y="409"/>
                </a:cubicBezTo>
                <a:cubicBezTo>
                  <a:pt x="444" y="411"/>
                  <a:pt x="441" y="414"/>
                  <a:pt x="438" y="417"/>
                </a:cubicBezTo>
                <a:cubicBezTo>
                  <a:pt x="430" y="413"/>
                  <a:pt x="422" y="409"/>
                  <a:pt x="414" y="406"/>
                </a:cubicBezTo>
                <a:cubicBezTo>
                  <a:pt x="420" y="402"/>
                  <a:pt x="426" y="398"/>
                  <a:pt x="432" y="394"/>
                </a:cubicBezTo>
                <a:cubicBezTo>
                  <a:pt x="431" y="400"/>
                  <a:pt x="431" y="406"/>
                  <a:pt x="432" y="411"/>
                </a:cubicBezTo>
                <a:moveTo>
                  <a:pt x="458" y="345"/>
                </a:moveTo>
                <a:cubicBezTo>
                  <a:pt x="453" y="351"/>
                  <a:pt x="446" y="356"/>
                  <a:pt x="440" y="361"/>
                </a:cubicBezTo>
                <a:cubicBezTo>
                  <a:pt x="442" y="349"/>
                  <a:pt x="444" y="336"/>
                  <a:pt x="447" y="324"/>
                </a:cubicBezTo>
                <a:cubicBezTo>
                  <a:pt x="450" y="311"/>
                  <a:pt x="452" y="298"/>
                  <a:pt x="453" y="286"/>
                </a:cubicBezTo>
                <a:cubicBezTo>
                  <a:pt x="454" y="278"/>
                  <a:pt x="454" y="271"/>
                  <a:pt x="454" y="263"/>
                </a:cubicBezTo>
                <a:cubicBezTo>
                  <a:pt x="457" y="267"/>
                  <a:pt x="460" y="270"/>
                  <a:pt x="462" y="274"/>
                </a:cubicBezTo>
                <a:cubicBezTo>
                  <a:pt x="466" y="281"/>
                  <a:pt x="470" y="288"/>
                  <a:pt x="468" y="297"/>
                </a:cubicBezTo>
                <a:cubicBezTo>
                  <a:pt x="467" y="304"/>
                  <a:pt x="469" y="309"/>
                  <a:pt x="474" y="313"/>
                </a:cubicBezTo>
                <a:cubicBezTo>
                  <a:pt x="471" y="323"/>
                  <a:pt x="468" y="333"/>
                  <a:pt x="466" y="343"/>
                </a:cubicBezTo>
                <a:cubicBezTo>
                  <a:pt x="464" y="351"/>
                  <a:pt x="463" y="359"/>
                  <a:pt x="462" y="366"/>
                </a:cubicBezTo>
                <a:cubicBezTo>
                  <a:pt x="457" y="370"/>
                  <a:pt x="453" y="373"/>
                  <a:pt x="448" y="377"/>
                </a:cubicBezTo>
                <a:cubicBezTo>
                  <a:pt x="445" y="380"/>
                  <a:pt x="441" y="382"/>
                  <a:pt x="437" y="385"/>
                </a:cubicBezTo>
                <a:cubicBezTo>
                  <a:pt x="438" y="378"/>
                  <a:pt x="439" y="372"/>
                  <a:pt x="440" y="365"/>
                </a:cubicBezTo>
                <a:cubicBezTo>
                  <a:pt x="447" y="359"/>
                  <a:pt x="453" y="353"/>
                  <a:pt x="460" y="347"/>
                </a:cubicBezTo>
                <a:cubicBezTo>
                  <a:pt x="461" y="346"/>
                  <a:pt x="459" y="344"/>
                  <a:pt x="458" y="345"/>
                </a:cubicBezTo>
                <a:moveTo>
                  <a:pt x="400" y="360"/>
                </a:moveTo>
                <a:cubicBezTo>
                  <a:pt x="403" y="358"/>
                  <a:pt x="406" y="356"/>
                  <a:pt x="409" y="353"/>
                </a:cubicBezTo>
                <a:cubicBezTo>
                  <a:pt x="410" y="352"/>
                  <a:pt x="412" y="350"/>
                  <a:pt x="414" y="349"/>
                </a:cubicBezTo>
                <a:cubicBezTo>
                  <a:pt x="412" y="360"/>
                  <a:pt x="409" y="372"/>
                  <a:pt x="408" y="384"/>
                </a:cubicBezTo>
                <a:cubicBezTo>
                  <a:pt x="406" y="386"/>
                  <a:pt x="400" y="390"/>
                  <a:pt x="397" y="391"/>
                </a:cubicBezTo>
                <a:cubicBezTo>
                  <a:pt x="397" y="390"/>
                  <a:pt x="398" y="388"/>
                  <a:pt x="398" y="387"/>
                </a:cubicBezTo>
                <a:cubicBezTo>
                  <a:pt x="399" y="378"/>
                  <a:pt x="399" y="369"/>
                  <a:pt x="400" y="360"/>
                </a:cubicBezTo>
                <a:moveTo>
                  <a:pt x="415" y="358"/>
                </a:moveTo>
                <a:cubicBezTo>
                  <a:pt x="416" y="355"/>
                  <a:pt x="416" y="351"/>
                  <a:pt x="417" y="347"/>
                </a:cubicBezTo>
                <a:cubicBezTo>
                  <a:pt x="422" y="344"/>
                  <a:pt x="427" y="341"/>
                  <a:pt x="431" y="338"/>
                </a:cubicBezTo>
                <a:cubicBezTo>
                  <a:pt x="435" y="335"/>
                  <a:pt x="439" y="333"/>
                  <a:pt x="442" y="330"/>
                </a:cubicBezTo>
                <a:cubicBezTo>
                  <a:pt x="440" y="342"/>
                  <a:pt x="437" y="353"/>
                  <a:pt x="436" y="365"/>
                </a:cubicBezTo>
                <a:cubicBezTo>
                  <a:pt x="432" y="367"/>
                  <a:pt x="429" y="370"/>
                  <a:pt x="425" y="372"/>
                </a:cubicBezTo>
                <a:cubicBezTo>
                  <a:pt x="421" y="375"/>
                  <a:pt x="416" y="378"/>
                  <a:pt x="412" y="381"/>
                </a:cubicBezTo>
                <a:cubicBezTo>
                  <a:pt x="413" y="373"/>
                  <a:pt x="414" y="366"/>
                  <a:pt x="415" y="358"/>
                </a:cubicBezTo>
                <a:moveTo>
                  <a:pt x="465" y="393"/>
                </a:moveTo>
                <a:cubicBezTo>
                  <a:pt x="463" y="394"/>
                  <a:pt x="461" y="396"/>
                  <a:pt x="460" y="397"/>
                </a:cubicBezTo>
                <a:cubicBezTo>
                  <a:pt x="462" y="388"/>
                  <a:pt x="463" y="378"/>
                  <a:pt x="465" y="369"/>
                </a:cubicBezTo>
                <a:cubicBezTo>
                  <a:pt x="472" y="364"/>
                  <a:pt x="480" y="360"/>
                  <a:pt x="482" y="352"/>
                </a:cubicBezTo>
                <a:cubicBezTo>
                  <a:pt x="483" y="351"/>
                  <a:pt x="480" y="350"/>
                  <a:pt x="480" y="352"/>
                </a:cubicBezTo>
                <a:cubicBezTo>
                  <a:pt x="477" y="358"/>
                  <a:pt x="471" y="361"/>
                  <a:pt x="466" y="364"/>
                </a:cubicBezTo>
                <a:cubicBezTo>
                  <a:pt x="466" y="362"/>
                  <a:pt x="466" y="360"/>
                  <a:pt x="467" y="359"/>
                </a:cubicBezTo>
                <a:cubicBezTo>
                  <a:pt x="469" y="344"/>
                  <a:pt x="473" y="329"/>
                  <a:pt x="476" y="314"/>
                </a:cubicBezTo>
                <a:cubicBezTo>
                  <a:pt x="478" y="315"/>
                  <a:pt x="480" y="316"/>
                  <a:pt x="483" y="317"/>
                </a:cubicBezTo>
                <a:cubicBezTo>
                  <a:pt x="488" y="318"/>
                  <a:pt x="494" y="319"/>
                  <a:pt x="499" y="320"/>
                </a:cubicBezTo>
                <a:cubicBezTo>
                  <a:pt x="499" y="324"/>
                  <a:pt x="498" y="328"/>
                  <a:pt x="498" y="331"/>
                </a:cubicBezTo>
                <a:cubicBezTo>
                  <a:pt x="497" y="344"/>
                  <a:pt x="494" y="356"/>
                  <a:pt x="491" y="369"/>
                </a:cubicBezTo>
                <a:cubicBezTo>
                  <a:pt x="483" y="377"/>
                  <a:pt x="473" y="385"/>
                  <a:pt x="465" y="393"/>
                </a:cubicBezTo>
                <a:moveTo>
                  <a:pt x="465" y="255"/>
                </a:moveTo>
                <a:cubicBezTo>
                  <a:pt x="465" y="254"/>
                  <a:pt x="465" y="253"/>
                  <a:pt x="465" y="252"/>
                </a:cubicBezTo>
                <a:cubicBezTo>
                  <a:pt x="464" y="244"/>
                  <a:pt x="463" y="235"/>
                  <a:pt x="460" y="227"/>
                </a:cubicBezTo>
                <a:cubicBezTo>
                  <a:pt x="457" y="219"/>
                  <a:pt x="452" y="212"/>
                  <a:pt x="448" y="205"/>
                </a:cubicBezTo>
                <a:cubicBezTo>
                  <a:pt x="446" y="202"/>
                  <a:pt x="444" y="198"/>
                  <a:pt x="442" y="195"/>
                </a:cubicBezTo>
                <a:cubicBezTo>
                  <a:pt x="445" y="193"/>
                  <a:pt x="447" y="191"/>
                  <a:pt x="450" y="188"/>
                </a:cubicBezTo>
                <a:cubicBezTo>
                  <a:pt x="451" y="190"/>
                  <a:pt x="451" y="192"/>
                  <a:pt x="452" y="194"/>
                </a:cubicBezTo>
                <a:cubicBezTo>
                  <a:pt x="458" y="204"/>
                  <a:pt x="461" y="215"/>
                  <a:pt x="465" y="226"/>
                </a:cubicBezTo>
                <a:cubicBezTo>
                  <a:pt x="471" y="240"/>
                  <a:pt x="474" y="255"/>
                  <a:pt x="477" y="270"/>
                </a:cubicBezTo>
                <a:cubicBezTo>
                  <a:pt x="474" y="265"/>
                  <a:pt x="470" y="259"/>
                  <a:pt x="465" y="255"/>
                </a:cubicBezTo>
                <a:moveTo>
                  <a:pt x="440" y="195"/>
                </a:moveTo>
                <a:cubicBezTo>
                  <a:pt x="443" y="199"/>
                  <a:pt x="445" y="204"/>
                  <a:pt x="447" y="208"/>
                </a:cubicBezTo>
                <a:cubicBezTo>
                  <a:pt x="451" y="215"/>
                  <a:pt x="455" y="222"/>
                  <a:pt x="457" y="229"/>
                </a:cubicBezTo>
                <a:cubicBezTo>
                  <a:pt x="460" y="236"/>
                  <a:pt x="461" y="243"/>
                  <a:pt x="461" y="251"/>
                </a:cubicBezTo>
                <a:cubicBezTo>
                  <a:pt x="461" y="250"/>
                  <a:pt x="460" y="250"/>
                  <a:pt x="460" y="249"/>
                </a:cubicBezTo>
                <a:cubicBezTo>
                  <a:pt x="459" y="248"/>
                  <a:pt x="457" y="247"/>
                  <a:pt x="456" y="245"/>
                </a:cubicBezTo>
                <a:cubicBezTo>
                  <a:pt x="456" y="244"/>
                  <a:pt x="456" y="242"/>
                  <a:pt x="456" y="240"/>
                </a:cubicBezTo>
                <a:cubicBezTo>
                  <a:pt x="457" y="239"/>
                  <a:pt x="454" y="238"/>
                  <a:pt x="454" y="240"/>
                </a:cubicBezTo>
                <a:cubicBezTo>
                  <a:pt x="453" y="241"/>
                  <a:pt x="453" y="242"/>
                  <a:pt x="453" y="243"/>
                </a:cubicBezTo>
                <a:cubicBezTo>
                  <a:pt x="447" y="238"/>
                  <a:pt x="440" y="233"/>
                  <a:pt x="434" y="229"/>
                </a:cubicBezTo>
                <a:cubicBezTo>
                  <a:pt x="428" y="225"/>
                  <a:pt x="424" y="220"/>
                  <a:pt x="425" y="213"/>
                </a:cubicBezTo>
                <a:cubicBezTo>
                  <a:pt x="426" y="206"/>
                  <a:pt x="429" y="202"/>
                  <a:pt x="436" y="198"/>
                </a:cubicBezTo>
                <a:cubicBezTo>
                  <a:pt x="437" y="197"/>
                  <a:pt x="439" y="196"/>
                  <a:pt x="440" y="195"/>
                </a:cubicBezTo>
                <a:moveTo>
                  <a:pt x="432" y="243"/>
                </a:moveTo>
                <a:cubicBezTo>
                  <a:pt x="440" y="247"/>
                  <a:pt x="446" y="253"/>
                  <a:pt x="452" y="260"/>
                </a:cubicBezTo>
                <a:cubicBezTo>
                  <a:pt x="451" y="267"/>
                  <a:pt x="451" y="275"/>
                  <a:pt x="450" y="282"/>
                </a:cubicBezTo>
                <a:cubicBezTo>
                  <a:pt x="449" y="297"/>
                  <a:pt x="447" y="311"/>
                  <a:pt x="444" y="325"/>
                </a:cubicBezTo>
                <a:cubicBezTo>
                  <a:pt x="443" y="325"/>
                  <a:pt x="443" y="325"/>
                  <a:pt x="443" y="325"/>
                </a:cubicBezTo>
                <a:cubicBezTo>
                  <a:pt x="442" y="325"/>
                  <a:pt x="441" y="327"/>
                  <a:pt x="443" y="327"/>
                </a:cubicBezTo>
                <a:cubicBezTo>
                  <a:pt x="442" y="327"/>
                  <a:pt x="434" y="332"/>
                  <a:pt x="433" y="333"/>
                </a:cubicBezTo>
                <a:cubicBezTo>
                  <a:pt x="430" y="335"/>
                  <a:pt x="427" y="337"/>
                  <a:pt x="423" y="339"/>
                </a:cubicBezTo>
                <a:cubicBezTo>
                  <a:pt x="422" y="340"/>
                  <a:pt x="420" y="341"/>
                  <a:pt x="419" y="342"/>
                </a:cubicBezTo>
                <a:cubicBezTo>
                  <a:pt x="421" y="334"/>
                  <a:pt x="423" y="327"/>
                  <a:pt x="425" y="319"/>
                </a:cubicBezTo>
                <a:cubicBezTo>
                  <a:pt x="427" y="307"/>
                  <a:pt x="431" y="295"/>
                  <a:pt x="432" y="282"/>
                </a:cubicBezTo>
                <a:cubicBezTo>
                  <a:pt x="433" y="269"/>
                  <a:pt x="432" y="256"/>
                  <a:pt x="432" y="243"/>
                </a:cubicBezTo>
                <a:moveTo>
                  <a:pt x="447" y="414"/>
                </a:moveTo>
                <a:cubicBezTo>
                  <a:pt x="449" y="412"/>
                  <a:pt x="451" y="410"/>
                  <a:pt x="454" y="408"/>
                </a:cubicBezTo>
                <a:cubicBezTo>
                  <a:pt x="453" y="412"/>
                  <a:pt x="452" y="417"/>
                  <a:pt x="452" y="421"/>
                </a:cubicBezTo>
                <a:cubicBezTo>
                  <a:pt x="452" y="422"/>
                  <a:pt x="451" y="422"/>
                  <a:pt x="451" y="423"/>
                </a:cubicBezTo>
                <a:cubicBezTo>
                  <a:pt x="448" y="421"/>
                  <a:pt x="445" y="420"/>
                  <a:pt x="442" y="418"/>
                </a:cubicBezTo>
                <a:cubicBezTo>
                  <a:pt x="443" y="417"/>
                  <a:pt x="445" y="415"/>
                  <a:pt x="447" y="414"/>
                </a:cubicBezTo>
                <a:moveTo>
                  <a:pt x="457" y="409"/>
                </a:moveTo>
                <a:cubicBezTo>
                  <a:pt x="458" y="407"/>
                  <a:pt x="458" y="405"/>
                  <a:pt x="459" y="403"/>
                </a:cubicBezTo>
                <a:cubicBezTo>
                  <a:pt x="461" y="401"/>
                  <a:pt x="463" y="399"/>
                  <a:pt x="466" y="397"/>
                </a:cubicBezTo>
                <a:cubicBezTo>
                  <a:pt x="473" y="389"/>
                  <a:pt x="482" y="382"/>
                  <a:pt x="490" y="375"/>
                </a:cubicBezTo>
                <a:cubicBezTo>
                  <a:pt x="487" y="384"/>
                  <a:pt x="485" y="394"/>
                  <a:pt x="483" y="404"/>
                </a:cubicBezTo>
                <a:cubicBezTo>
                  <a:pt x="474" y="410"/>
                  <a:pt x="464" y="416"/>
                  <a:pt x="457" y="425"/>
                </a:cubicBezTo>
                <a:cubicBezTo>
                  <a:pt x="456" y="425"/>
                  <a:pt x="455" y="424"/>
                  <a:pt x="455" y="424"/>
                </a:cubicBezTo>
                <a:cubicBezTo>
                  <a:pt x="455" y="419"/>
                  <a:pt x="456" y="414"/>
                  <a:pt x="457" y="409"/>
                </a:cubicBezTo>
                <a:moveTo>
                  <a:pt x="461" y="425"/>
                </a:moveTo>
                <a:cubicBezTo>
                  <a:pt x="464" y="423"/>
                  <a:pt x="467" y="420"/>
                  <a:pt x="470" y="417"/>
                </a:cubicBezTo>
                <a:cubicBezTo>
                  <a:pt x="474" y="414"/>
                  <a:pt x="478" y="412"/>
                  <a:pt x="482" y="409"/>
                </a:cubicBezTo>
                <a:cubicBezTo>
                  <a:pt x="481" y="417"/>
                  <a:pt x="480" y="425"/>
                  <a:pt x="479" y="434"/>
                </a:cubicBezTo>
                <a:cubicBezTo>
                  <a:pt x="473" y="432"/>
                  <a:pt x="467" y="429"/>
                  <a:pt x="461" y="427"/>
                </a:cubicBezTo>
                <a:cubicBezTo>
                  <a:pt x="461" y="426"/>
                  <a:pt x="461" y="426"/>
                  <a:pt x="461" y="425"/>
                </a:cubicBezTo>
                <a:moveTo>
                  <a:pt x="519" y="325"/>
                </a:moveTo>
                <a:cubicBezTo>
                  <a:pt x="519" y="327"/>
                  <a:pt x="519" y="329"/>
                  <a:pt x="519" y="332"/>
                </a:cubicBezTo>
                <a:cubicBezTo>
                  <a:pt x="517" y="348"/>
                  <a:pt x="512" y="364"/>
                  <a:pt x="509" y="380"/>
                </a:cubicBezTo>
                <a:cubicBezTo>
                  <a:pt x="508" y="382"/>
                  <a:pt x="508" y="383"/>
                  <a:pt x="508" y="385"/>
                </a:cubicBezTo>
                <a:cubicBezTo>
                  <a:pt x="501" y="390"/>
                  <a:pt x="494" y="396"/>
                  <a:pt x="487" y="401"/>
                </a:cubicBezTo>
                <a:cubicBezTo>
                  <a:pt x="487" y="401"/>
                  <a:pt x="487" y="401"/>
                  <a:pt x="487" y="401"/>
                </a:cubicBezTo>
                <a:cubicBezTo>
                  <a:pt x="488" y="391"/>
                  <a:pt x="491" y="381"/>
                  <a:pt x="494" y="370"/>
                </a:cubicBezTo>
                <a:cubicBezTo>
                  <a:pt x="496" y="368"/>
                  <a:pt x="498" y="365"/>
                  <a:pt x="500" y="363"/>
                </a:cubicBezTo>
                <a:cubicBezTo>
                  <a:pt x="501" y="361"/>
                  <a:pt x="499" y="360"/>
                  <a:pt x="498" y="361"/>
                </a:cubicBezTo>
                <a:cubicBezTo>
                  <a:pt x="497" y="362"/>
                  <a:pt x="496" y="363"/>
                  <a:pt x="495" y="364"/>
                </a:cubicBezTo>
                <a:cubicBezTo>
                  <a:pt x="498" y="354"/>
                  <a:pt x="499" y="344"/>
                  <a:pt x="500" y="333"/>
                </a:cubicBezTo>
                <a:cubicBezTo>
                  <a:pt x="501" y="329"/>
                  <a:pt x="501" y="325"/>
                  <a:pt x="502" y="321"/>
                </a:cubicBezTo>
                <a:cubicBezTo>
                  <a:pt x="508" y="322"/>
                  <a:pt x="513" y="324"/>
                  <a:pt x="519" y="325"/>
                </a:cubicBezTo>
                <a:moveTo>
                  <a:pt x="482" y="235"/>
                </a:moveTo>
                <a:cubicBezTo>
                  <a:pt x="483" y="237"/>
                  <a:pt x="483" y="239"/>
                  <a:pt x="484" y="241"/>
                </a:cubicBezTo>
                <a:cubicBezTo>
                  <a:pt x="487" y="251"/>
                  <a:pt x="489" y="262"/>
                  <a:pt x="492" y="273"/>
                </a:cubicBezTo>
                <a:cubicBezTo>
                  <a:pt x="494" y="281"/>
                  <a:pt x="494" y="290"/>
                  <a:pt x="498" y="298"/>
                </a:cubicBezTo>
                <a:cubicBezTo>
                  <a:pt x="498" y="298"/>
                  <a:pt x="498" y="298"/>
                  <a:pt x="499" y="298"/>
                </a:cubicBezTo>
                <a:cubicBezTo>
                  <a:pt x="500" y="300"/>
                  <a:pt x="500" y="300"/>
                  <a:pt x="500" y="300"/>
                </a:cubicBezTo>
                <a:cubicBezTo>
                  <a:pt x="500" y="301"/>
                  <a:pt x="501" y="301"/>
                  <a:pt x="502" y="300"/>
                </a:cubicBezTo>
                <a:cubicBezTo>
                  <a:pt x="501" y="302"/>
                  <a:pt x="501" y="304"/>
                  <a:pt x="501" y="306"/>
                </a:cubicBezTo>
                <a:cubicBezTo>
                  <a:pt x="496" y="304"/>
                  <a:pt x="491" y="303"/>
                  <a:pt x="487" y="301"/>
                </a:cubicBezTo>
                <a:cubicBezTo>
                  <a:pt x="486" y="297"/>
                  <a:pt x="485" y="294"/>
                  <a:pt x="484" y="290"/>
                </a:cubicBezTo>
                <a:cubicBezTo>
                  <a:pt x="484" y="284"/>
                  <a:pt x="483" y="278"/>
                  <a:pt x="481" y="272"/>
                </a:cubicBezTo>
                <a:cubicBezTo>
                  <a:pt x="482" y="260"/>
                  <a:pt x="482" y="247"/>
                  <a:pt x="482" y="235"/>
                </a:cubicBezTo>
                <a:moveTo>
                  <a:pt x="473" y="209"/>
                </a:moveTo>
                <a:cubicBezTo>
                  <a:pt x="475" y="217"/>
                  <a:pt x="478" y="224"/>
                  <a:pt x="481" y="231"/>
                </a:cubicBezTo>
                <a:cubicBezTo>
                  <a:pt x="480" y="231"/>
                  <a:pt x="480" y="231"/>
                  <a:pt x="480" y="232"/>
                </a:cubicBezTo>
                <a:cubicBezTo>
                  <a:pt x="480" y="243"/>
                  <a:pt x="480" y="253"/>
                  <a:pt x="479" y="264"/>
                </a:cubicBezTo>
                <a:cubicBezTo>
                  <a:pt x="479" y="263"/>
                  <a:pt x="479" y="263"/>
                  <a:pt x="479" y="262"/>
                </a:cubicBezTo>
                <a:cubicBezTo>
                  <a:pt x="475" y="250"/>
                  <a:pt x="473" y="237"/>
                  <a:pt x="468" y="225"/>
                </a:cubicBezTo>
                <a:cubicBezTo>
                  <a:pt x="466" y="219"/>
                  <a:pt x="462" y="214"/>
                  <a:pt x="461" y="207"/>
                </a:cubicBezTo>
                <a:cubicBezTo>
                  <a:pt x="459" y="203"/>
                  <a:pt x="459" y="199"/>
                  <a:pt x="456" y="195"/>
                </a:cubicBezTo>
                <a:cubicBezTo>
                  <a:pt x="455" y="192"/>
                  <a:pt x="453" y="190"/>
                  <a:pt x="452" y="187"/>
                </a:cubicBezTo>
                <a:cubicBezTo>
                  <a:pt x="455" y="185"/>
                  <a:pt x="457" y="183"/>
                  <a:pt x="460" y="180"/>
                </a:cubicBezTo>
                <a:cubicBezTo>
                  <a:pt x="466" y="189"/>
                  <a:pt x="470" y="200"/>
                  <a:pt x="473" y="209"/>
                </a:cubicBezTo>
                <a:moveTo>
                  <a:pt x="465" y="175"/>
                </a:moveTo>
                <a:cubicBezTo>
                  <a:pt x="466" y="175"/>
                  <a:pt x="466" y="175"/>
                  <a:pt x="466" y="174"/>
                </a:cubicBezTo>
                <a:cubicBezTo>
                  <a:pt x="467" y="176"/>
                  <a:pt x="467" y="179"/>
                  <a:pt x="467" y="181"/>
                </a:cubicBezTo>
                <a:cubicBezTo>
                  <a:pt x="468" y="184"/>
                  <a:pt x="468" y="188"/>
                  <a:pt x="469" y="193"/>
                </a:cubicBezTo>
                <a:cubicBezTo>
                  <a:pt x="467" y="188"/>
                  <a:pt x="464" y="183"/>
                  <a:pt x="461" y="179"/>
                </a:cubicBezTo>
                <a:cubicBezTo>
                  <a:pt x="462" y="178"/>
                  <a:pt x="464" y="177"/>
                  <a:pt x="465" y="175"/>
                </a:cubicBezTo>
                <a:moveTo>
                  <a:pt x="340" y="273"/>
                </a:moveTo>
                <a:cubicBezTo>
                  <a:pt x="342" y="258"/>
                  <a:pt x="345" y="243"/>
                  <a:pt x="345" y="227"/>
                </a:cubicBezTo>
                <a:cubicBezTo>
                  <a:pt x="345" y="221"/>
                  <a:pt x="346" y="214"/>
                  <a:pt x="346" y="207"/>
                </a:cubicBezTo>
                <a:cubicBezTo>
                  <a:pt x="347" y="201"/>
                  <a:pt x="346" y="196"/>
                  <a:pt x="345" y="191"/>
                </a:cubicBezTo>
                <a:cubicBezTo>
                  <a:pt x="345" y="191"/>
                  <a:pt x="345" y="190"/>
                  <a:pt x="346" y="190"/>
                </a:cubicBezTo>
                <a:cubicBezTo>
                  <a:pt x="352" y="169"/>
                  <a:pt x="357" y="148"/>
                  <a:pt x="358" y="127"/>
                </a:cubicBezTo>
                <a:cubicBezTo>
                  <a:pt x="362" y="139"/>
                  <a:pt x="371" y="146"/>
                  <a:pt x="385" y="149"/>
                </a:cubicBezTo>
                <a:cubicBezTo>
                  <a:pt x="391" y="151"/>
                  <a:pt x="399" y="153"/>
                  <a:pt x="405" y="152"/>
                </a:cubicBezTo>
                <a:cubicBezTo>
                  <a:pt x="406" y="151"/>
                  <a:pt x="408" y="151"/>
                  <a:pt x="409" y="151"/>
                </a:cubicBezTo>
                <a:cubicBezTo>
                  <a:pt x="410" y="152"/>
                  <a:pt x="410" y="153"/>
                  <a:pt x="410" y="154"/>
                </a:cubicBezTo>
                <a:cubicBezTo>
                  <a:pt x="410" y="154"/>
                  <a:pt x="411" y="155"/>
                  <a:pt x="411" y="155"/>
                </a:cubicBezTo>
                <a:cubicBezTo>
                  <a:pt x="412" y="155"/>
                  <a:pt x="412" y="155"/>
                  <a:pt x="413" y="155"/>
                </a:cubicBezTo>
                <a:cubicBezTo>
                  <a:pt x="414" y="155"/>
                  <a:pt x="414" y="154"/>
                  <a:pt x="413" y="153"/>
                </a:cubicBezTo>
                <a:cubicBezTo>
                  <a:pt x="413" y="153"/>
                  <a:pt x="412" y="152"/>
                  <a:pt x="412" y="151"/>
                </a:cubicBezTo>
                <a:cubicBezTo>
                  <a:pt x="415" y="151"/>
                  <a:pt x="417" y="151"/>
                  <a:pt x="420" y="151"/>
                </a:cubicBezTo>
                <a:cubicBezTo>
                  <a:pt x="421" y="157"/>
                  <a:pt x="422" y="163"/>
                  <a:pt x="421" y="163"/>
                </a:cubicBezTo>
                <a:cubicBezTo>
                  <a:pt x="420" y="164"/>
                  <a:pt x="420" y="165"/>
                  <a:pt x="421" y="165"/>
                </a:cubicBezTo>
                <a:cubicBezTo>
                  <a:pt x="422" y="165"/>
                  <a:pt x="422" y="165"/>
                  <a:pt x="423" y="165"/>
                </a:cubicBezTo>
                <a:cubicBezTo>
                  <a:pt x="423" y="165"/>
                  <a:pt x="424" y="164"/>
                  <a:pt x="424" y="164"/>
                </a:cubicBezTo>
                <a:cubicBezTo>
                  <a:pt x="425" y="160"/>
                  <a:pt x="425" y="156"/>
                  <a:pt x="424" y="152"/>
                </a:cubicBezTo>
                <a:cubicBezTo>
                  <a:pt x="432" y="154"/>
                  <a:pt x="439" y="157"/>
                  <a:pt x="446" y="162"/>
                </a:cubicBezTo>
                <a:cubicBezTo>
                  <a:pt x="447" y="166"/>
                  <a:pt x="448" y="170"/>
                  <a:pt x="450" y="174"/>
                </a:cubicBezTo>
                <a:cubicBezTo>
                  <a:pt x="451" y="175"/>
                  <a:pt x="452" y="174"/>
                  <a:pt x="452" y="173"/>
                </a:cubicBezTo>
                <a:cubicBezTo>
                  <a:pt x="452" y="173"/>
                  <a:pt x="452" y="172"/>
                  <a:pt x="452" y="172"/>
                </a:cubicBezTo>
                <a:cubicBezTo>
                  <a:pt x="451" y="171"/>
                  <a:pt x="450" y="171"/>
                  <a:pt x="450" y="172"/>
                </a:cubicBezTo>
                <a:cubicBezTo>
                  <a:pt x="450" y="170"/>
                  <a:pt x="450" y="167"/>
                  <a:pt x="450" y="165"/>
                </a:cubicBezTo>
                <a:cubicBezTo>
                  <a:pt x="452" y="166"/>
                  <a:pt x="454" y="168"/>
                  <a:pt x="457" y="169"/>
                </a:cubicBezTo>
                <a:cubicBezTo>
                  <a:pt x="454" y="173"/>
                  <a:pt x="452" y="176"/>
                  <a:pt x="449" y="178"/>
                </a:cubicBezTo>
                <a:cubicBezTo>
                  <a:pt x="449" y="178"/>
                  <a:pt x="448" y="177"/>
                  <a:pt x="448" y="176"/>
                </a:cubicBezTo>
                <a:cubicBezTo>
                  <a:pt x="447" y="172"/>
                  <a:pt x="446" y="169"/>
                  <a:pt x="443" y="166"/>
                </a:cubicBezTo>
                <a:cubicBezTo>
                  <a:pt x="443" y="165"/>
                  <a:pt x="442" y="166"/>
                  <a:pt x="443" y="166"/>
                </a:cubicBezTo>
                <a:cubicBezTo>
                  <a:pt x="445" y="170"/>
                  <a:pt x="446" y="175"/>
                  <a:pt x="448" y="180"/>
                </a:cubicBezTo>
                <a:cubicBezTo>
                  <a:pt x="444" y="183"/>
                  <a:pt x="440" y="186"/>
                  <a:pt x="436" y="188"/>
                </a:cubicBezTo>
                <a:cubicBezTo>
                  <a:pt x="435" y="187"/>
                  <a:pt x="434" y="186"/>
                  <a:pt x="433" y="186"/>
                </a:cubicBezTo>
                <a:cubicBezTo>
                  <a:pt x="433" y="185"/>
                  <a:pt x="432" y="186"/>
                  <a:pt x="433" y="186"/>
                </a:cubicBezTo>
                <a:cubicBezTo>
                  <a:pt x="433" y="187"/>
                  <a:pt x="434" y="188"/>
                  <a:pt x="435" y="189"/>
                </a:cubicBezTo>
                <a:cubicBezTo>
                  <a:pt x="433" y="189"/>
                  <a:pt x="431" y="190"/>
                  <a:pt x="430" y="191"/>
                </a:cubicBezTo>
                <a:cubicBezTo>
                  <a:pt x="422" y="193"/>
                  <a:pt x="419" y="197"/>
                  <a:pt x="416" y="203"/>
                </a:cubicBezTo>
                <a:cubicBezTo>
                  <a:pt x="409" y="217"/>
                  <a:pt x="414" y="232"/>
                  <a:pt x="428" y="240"/>
                </a:cubicBezTo>
                <a:cubicBezTo>
                  <a:pt x="428" y="240"/>
                  <a:pt x="429" y="241"/>
                  <a:pt x="430" y="241"/>
                </a:cubicBezTo>
                <a:cubicBezTo>
                  <a:pt x="430" y="241"/>
                  <a:pt x="430" y="242"/>
                  <a:pt x="430" y="242"/>
                </a:cubicBezTo>
                <a:cubicBezTo>
                  <a:pt x="430" y="255"/>
                  <a:pt x="431" y="268"/>
                  <a:pt x="429" y="281"/>
                </a:cubicBezTo>
                <a:cubicBezTo>
                  <a:pt x="428" y="295"/>
                  <a:pt x="424" y="311"/>
                  <a:pt x="420" y="325"/>
                </a:cubicBezTo>
                <a:cubicBezTo>
                  <a:pt x="419" y="332"/>
                  <a:pt x="417" y="338"/>
                  <a:pt x="415" y="344"/>
                </a:cubicBezTo>
                <a:cubicBezTo>
                  <a:pt x="411" y="347"/>
                  <a:pt x="407" y="349"/>
                  <a:pt x="404" y="352"/>
                </a:cubicBezTo>
                <a:cubicBezTo>
                  <a:pt x="403" y="353"/>
                  <a:pt x="402" y="354"/>
                  <a:pt x="401" y="355"/>
                </a:cubicBezTo>
                <a:cubicBezTo>
                  <a:pt x="401" y="352"/>
                  <a:pt x="402" y="349"/>
                  <a:pt x="402" y="347"/>
                </a:cubicBezTo>
                <a:cubicBezTo>
                  <a:pt x="403" y="341"/>
                  <a:pt x="404" y="336"/>
                  <a:pt x="405" y="331"/>
                </a:cubicBezTo>
                <a:cubicBezTo>
                  <a:pt x="409" y="328"/>
                  <a:pt x="412" y="324"/>
                  <a:pt x="416" y="321"/>
                </a:cubicBezTo>
                <a:cubicBezTo>
                  <a:pt x="417" y="320"/>
                  <a:pt x="415" y="318"/>
                  <a:pt x="414" y="319"/>
                </a:cubicBezTo>
                <a:cubicBezTo>
                  <a:pt x="411" y="322"/>
                  <a:pt x="408" y="325"/>
                  <a:pt x="405" y="327"/>
                </a:cubicBezTo>
                <a:cubicBezTo>
                  <a:pt x="407" y="319"/>
                  <a:pt x="408" y="310"/>
                  <a:pt x="409" y="302"/>
                </a:cubicBezTo>
                <a:cubicBezTo>
                  <a:pt x="411" y="284"/>
                  <a:pt x="410" y="266"/>
                  <a:pt x="410" y="248"/>
                </a:cubicBezTo>
                <a:cubicBezTo>
                  <a:pt x="410" y="246"/>
                  <a:pt x="408" y="246"/>
                  <a:pt x="408" y="248"/>
                </a:cubicBezTo>
                <a:cubicBezTo>
                  <a:pt x="408" y="262"/>
                  <a:pt x="408" y="276"/>
                  <a:pt x="407" y="290"/>
                </a:cubicBezTo>
                <a:cubicBezTo>
                  <a:pt x="406" y="304"/>
                  <a:pt x="404" y="317"/>
                  <a:pt x="402" y="330"/>
                </a:cubicBezTo>
                <a:cubicBezTo>
                  <a:pt x="394" y="337"/>
                  <a:pt x="385" y="343"/>
                  <a:pt x="377" y="349"/>
                </a:cubicBezTo>
                <a:cubicBezTo>
                  <a:pt x="374" y="352"/>
                  <a:pt x="371" y="354"/>
                  <a:pt x="368" y="356"/>
                </a:cubicBezTo>
                <a:cubicBezTo>
                  <a:pt x="369" y="349"/>
                  <a:pt x="370" y="342"/>
                  <a:pt x="371" y="337"/>
                </a:cubicBezTo>
                <a:cubicBezTo>
                  <a:pt x="373" y="331"/>
                  <a:pt x="374" y="326"/>
                  <a:pt x="375" y="322"/>
                </a:cubicBezTo>
                <a:cubicBezTo>
                  <a:pt x="380" y="317"/>
                  <a:pt x="385" y="312"/>
                  <a:pt x="387" y="307"/>
                </a:cubicBezTo>
                <a:cubicBezTo>
                  <a:pt x="388" y="306"/>
                  <a:pt x="388" y="305"/>
                  <a:pt x="387" y="305"/>
                </a:cubicBezTo>
                <a:cubicBezTo>
                  <a:pt x="386" y="305"/>
                  <a:pt x="386" y="305"/>
                  <a:pt x="385" y="305"/>
                </a:cubicBezTo>
                <a:cubicBezTo>
                  <a:pt x="384" y="304"/>
                  <a:pt x="383" y="307"/>
                  <a:pt x="385" y="307"/>
                </a:cubicBezTo>
                <a:cubicBezTo>
                  <a:pt x="384" y="307"/>
                  <a:pt x="381" y="310"/>
                  <a:pt x="378" y="314"/>
                </a:cubicBezTo>
                <a:cubicBezTo>
                  <a:pt x="379" y="310"/>
                  <a:pt x="380" y="306"/>
                  <a:pt x="381" y="303"/>
                </a:cubicBezTo>
                <a:cubicBezTo>
                  <a:pt x="385" y="281"/>
                  <a:pt x="391" y="258"/>
                  <a:pt x="391" y="236"/>
                </a:cubicBezTo>
                <a:cubicBezTo>
                  <a:pt x="391" y="234"/>
                  <a:pt x="387" y="234"/>
                  <a:pt x="387" y="236"/>
                </a:cubicBezTo>
                <a:cubicBezTo>
                  <a:pt x="388" y="261"/>
                  <a:pt x="381" y="287"/>
                  <a:pt x="375" y="311"/>
                </a:cubicBezTo>
                <a:cubicBezTo>
                  <a:pt x="375" y="313"/>
                  <a:pt x="374" y="316"/>
                  <a:pt x="373" y="318"/>
                </a:cubicBezTo>
                <a:cubicBezTo>
                  <a:pt x="372" y="320"/>
                  <a:pt x="371" y="321"/>
                  <a:pt x="370" y="321"/>
                </a:cubicBezTo>
                <a:cubicBezTo>
                  <a:pt x="364" y="326"/>
                  <a:pt x="358" y="331"/>
                  <a:pt x="352" y="336"/>
                </a:cubicBezTo>
                <a:cubicBezTo>
                  <a:pt x="350" y="338"/>
                  <a:pt x="347" y="341"/>
                  <a:pt x="344" y="343"/>
                </a:cubicBezTo>
                <a:cubicBezTo>
                  <a:pt x="344" y="339"/>
                  <a:pt x="345" y="337"/>
                  <a:pt x="345" y="337"/>
                </a:cubicBezTo>
                <a:cubicBezTo>
                  <a:pt x="345" y="331"/>
                  <a:pt x="347" y="326"/>
                  <a:pt x="348" y="321"/>
                </a:cubicBezTo>
                <a:cubicBezTo>
                  <a:pt x="349" y="318"/>
                  <a:pt x="349" y="314"/>
                  <a:pt x="350" y="311"/>
                </a:cubicBezTo>
                <a:cubicBezTo>
                  <a:pt x="357" y="306"/>
                  <a:pt x="363" y="301"/>
                  <a:pt x="369" y="294"/>
                </a:cubicBezTo>
                <a:cubicBezTo>
                  <a:pt x="370" y="294"/>
                  <a:pt x="369" y="293"/>
                  <a:pt x="369" y="294"/>
                </a:cubicBezTo>
                <a:cubicBezTo>
                  <a:pt x="363" y="298"/>
                  <a:pt x="357" y="303"/>
                  <a:pt x="351" y="307"/>
                </a:cubicBezTo>
                <a:cubicBezTo>
                  <a:pt x="353" y="300"/>
                  <a:pt x="354" y="294"/>
                  <a:pt x="355" y="287"/>
                </a:cubicBezTo>
                <a:cubicBezTo>
                  <a:pt x="355" y="284"/>
                  <a:pt x="356" y="281"/>
                  <a:pt x="356" y="279"/>
                </a:cubicBezTo>
                <a:cubicBezTo>
                  <a:pt x="357" y="277"/>
                  <a:pt x="358" y="276"/>
                  <a:pt x="358" y="274"/>
                </a:cubicBezTo>
                <a:cubicBezTo>
                  <a:pt x="358" y="273"/>
                  <a:pt x="357" y="273"/>
                  <a:pt x="357" y="273"/>
                </a:cubicBezTo>
                <a:cubicBezTo>
                  <a:pt x="359" y="255"/>
                  <a:pt x="360" y="237"/>
                  <a:pt x="360" y="220"/>
                </a:cubicBezTo>
                <a:cubicBezTo>
                  <a:pt x="360" y="219"/>
                  <a:pt x="358" y="219"/>
                  <a:pt x="358" y="220"/>
                </a:cubicBezTo>
                <a:cubicBezTo>
                  <a:pt x="358" y="239"/>
                  <a:pt x="356" y="258"/>
                  <a:pt x="354" y="277"/>
                </a:cubicBezTo>
                <a:cubicBezTo>
                  <a:pt x="351" y="282"/>
                  <a:pt x="345" y="285"/>
                  <a:pt x="341" y="288"/>
                </a:cubicBezTo>
                <a:cubicBezTo>
                  <a:pt x="339" y="290"/>
                  <a:pt x="337" y="291"/>
                  <a:pt x="335" y="293"/>
                </a:cubicBezTo>
                <a:cubicBezTo>
                  <a:pt x="337" y="286"/>
                  <a:pt x="339" y="280"/>
                  <a:pt x="340" y="273"/>
                </a:cubicBezTo>
                <a:moveTo>
                  <a:pt x="370" y="379"/>
                </a:moveTo>
                <a:cubicBezTo>
                  <a:pt x="370" y="379"/>
                  <a:pt x="370" y="379"/>
                  <a:pt x="370" y="380"/>
                </a:cubicBezTo>
                <a:cubicBezTo>
                  <a:pt x="365" y="376"/>
                  <a:pt x="360" y="372"/>
                  <a:pt x="354" y="368"/>
                </a:cubicBezTo>
                <a:cubicBezTo>
                  <a:pt x="358" y="367"/>
                  <a:pt x="361" y="365"/>
                  <a:pt x="364" y="363"/>
                </a:cubicBezTo>
                <a:cubicBezTo>
                  <a:pt x="363" y="367"/>
                  <a:pt x="363" y="370"/>
                  <a:pt x="364" y="374"/>
                </a:cubicBezTo>
                <a:cubicBezTo>
                  <a:pt x="364" y="375"/>
                  <a:pt x="366" y="375"/>
                  <a:pt x="367" y="374"/>
                </a:cubicBezTo>
                <a:cubicBezTo>
                  <a:pt x="368" y="371"/>
                  <a:pt x="368" y="369"/>
                  <a:pt x="367" y="366"/>
                </a:cubicBezTo>
                <a:cubicBezTo>
                  <a:pt x="367" y="365"/>
                  <a:pt x="367" y="365"/>
                  <a:pt x="367" y="366"/>
                </a:cubicBezTo>
                <a:cubicBezTo>
                  <a:pt x="367" y="364"/>
                  <a:pt x="367" y="362"/>
                  <a:pt x="367" y="360"/>
                </a:cubicBezTo>
                <a:cubicBezTo>
                  <a:pt x="371" y="358"/>
                  <a:pt x="374" y="355"/>
                  <a:pt x="377" y="353"/>
                </a:cubicBezTo>
                <a:cubicBezTo>
                  <a:pt x="385" y="347"/>
                  <a:pt x="393" y="340"/>
                  <a:pt x="401" y="334"/>
                </a:cubicBezTo>
                <a:cubicBezTo>
                  <a:pt x="401" y="335"/>
                  <a:pt x="401" y="336"/>
                  <a:pt x="401" y="337"/>
                </a:cubicBezTo>
                <a:cubicBezTo>
                  <a:pt x="399" y="344"/>
                  <a:pt x="398" y="351"/>
                  <a:pt x="397" y="358"/>
                </a:cubicBezTo>
                <a:cubicBezTo>
                  <a:pt x="388" y="365"/>
                  <a:pt x="379" y="372"/>
                  <a:pt x="371" y="379"/>
                </a:cubicBezTo>
                <a:cubicBezTo>
                  <a:pt x="370" y="379"/>
                  <a:pt x="370" y="379"/>
                  <a:pt x="370" y="379"/>
                </a:cubicBezTo>
                <a:moveTo>
                  <a:pt x="343" y="359"/>
                </a:moveTo>
                <a:cubicBezTo>
                  <a:pt x="343" y="359"/>
                  <a:pt x="343" y="359"/>
                  <a:pt x="343" y="358"/>
                </a:cubicBezTo>
                <a:cubicBezTo>
                  <a:pt x="344" y="358"/>
                  <a:pt x="343" y="357"/>
                  <a:pt x="343" y="357"/>
                </a:cubicBezTo>
                <a:cubicBezTo>
                  <a:pt x="343" y="357"/>
                  <a:pt x="343" y="353"/>
                  <a:pt x="343" y="349"/>
                </a:cubicBezTo>
                <a:cubicBezTo>
                  <a:pt x="348" y="344"/>
                  <a:pt x="353" y="340"/>
                  <a:pt x="359" y="335"/>
                </a:cubicBezTo>
                <a:cubicBezTo>
                  <a:pt x="362" y="332"/>
                  <a:pt x="367" y="329"/>
                  <a:pt x="371" y="325"/>
                </a:cubicBezTo>
                <a:cubicBezTo>
                  <a:pt x="370" y="332"/>
                  <a:pt x="368" y="338"/>
                  <a:pt x="367" y="345"/>
                </a:cubicBezTo>
                <a:cubicBezTo>
                  <a:pt x="366" y="349"/>
                  <a:pt x="365" y="354"/>
                  <a:pt x="364" y="359"/>
                </a:cubicBezTo>
                <a:cubicBezTo>
                  <a:pt x="360" y="361"/>
                  <a:pt x="356" y="364"/>
                  <a:pt x="352" y="366"/>
                </a:cubicBezTo>
                <a:cubicBezTo>
                  <a:pt x="349" y="364"/>
                  <a:pt x="346" y="361"/>
                  <a:pt x="343" y="359"/>
                </a:cubicBezTo>
                <a:moveTo>
                  <a:pt x="334" y="298"/>
                </a:moveTo>
                <a:cubicBezTo>
                  <a:pt x="340" y="294"/>
                  <a:pt x="345" y="289"/>
                  <a:pt x="350" y="285"/>
                </a:cubicBezTo>
                <a:cubicBezTo>
                  <a:pt x="351" y="284"/>
                  <a:pt x="352" y="283"/>
                  <a:pt x="353" y="282"/>
                </a:cubicBezTo>
                <a:cubicBezTo>
                  <a:pt x="353" y="286"/>
                  <a:pt x="352" y="290"/>
                  <a:pt x="351" y="294"/>
                </a:cubicBezTo>
                <a:cubicBezTo>
                  <a:pt x="350" y="299"/>
                  <a:pt x="349" y="304"/>
                  <a:pt x="348" y="309"/>
                </a:cubicBezTo>
                <a:cubicBezTo>
                  <a:pt x="343" y="313"/>
                  <a:pt x="338" y="317"/>
                  <a:pt x="332" y="321"/>
                </a:cubicBezTo>
                <a:cubicBezTo>
                  <a:pt x="332" y="322"/>
                  <a:pt x="331" y="322"/>
                  <a:pt x="330" y="323"/>
                </a:cubicBezTo>
                <a:cubicBezTo>
                  <a:pt x="331" y="321"/>
                  <a:pt x="331" y="319"/>
                  <a:pt x="331" y="318"/>
                </a:cubicBezTo>
                <a:cubicBezTo>
                  <a:pt x="332" y="311"/>
                  <a:pt x="333" y="304"/>
                  <a:pt x="334" y="298"/>
                </a:cubicBezTo>
                <a:moveTo>
                  <a:pt x="331" y="327"/>
                </a:moveTo>
                <a:cubicBezTo>
                  <a:pt x="336" y="322"/>
                  <a:pt x="342" y="318"/>
                  <a:pt x="347" y="313"/>
                </a:cubicBezTo>
                <a:cubicBezTo>
                  <a:pt x="345" y="324"/>
                  <a:pt x="342" y="335"/>
                  <a:pt x="341" y="346"/>
                </a:cubicBezTo>
                <a:cubicBezTo>
                  <a:pt x="338" y="348"/>
                  <a:pt x="335" y="350"/>
                  <a:pt x="333" y="353"/>
                </a:cubicBezTo>
                <a:cubicBezTo>
                  <a:pt x="332" y="352"/>
                  <a:pt x="331" y="352"/>
                  <a:pt x="330" y="351"/>
                </a:cubicBezTo>
                <a:cubicBezTo>
                  <a:pt x="329" y="350"/>
                  <a:pt x="328" y="350"/>
                  <a:pt x="327" y="349"/>
                </a:cubicBezTo>
                <a:cubicBezTo>
                  <a:pt x="328" y="349"/>
                  <a:pt x="328" y="348"/>
                  <a:pt x="328" y="347"/>
                </a:cubicBezTo>
                <a:cubicBezTo>
                  <a:pt x="329" y="342"/>
                  <a:pt x="330" y="337"/>
                  <a:pt x="330" y="332"/>
                </a:cubicBezTo>
                <a:cubicBezTo>
                  <a:pt x="330" y="331"/>
                  <a:pt x="329" y="331"/>
                  <a:pt x="328" y="332"/>
                </a:cubicBezTo>
                <a:cubicBezTo>
                  <a:pt x="328" y="336"/>
                  <a:pt x="328" y="340"/>
                  <a:pt x="326" y="344"/>
                </a:cubicBezTo>
                <a:cubicBezTo>
                  <a:pt x="325" y="340"/>
                  <a:pt x="327" y="334"/>
                  <a:pt x="328" y="328"/>
                </a:cubicBezTo>
                <a:cubicBezTo>
                  <a:pt x="329" y="328"/>
                  <a:pt x="330" y="327"/>
                  <a:pt x="331" y="327"/>
                </a:cubicBezTo>
                <a:moveTo>
                  <a:pt x="324" y="346"/>
                </a:moveTo>
                <a:cubicBezTo>
                  <a:pt x="320" y="344"/>
                  <a:pt x="317" y="341"/>
                  <a:pt x="313" y="339"/>
                </a:cubicBezTo>
                <a:cubicBezTo>
                  <a:pt x="317" y="336"/>
                  <a:pt x="321" y="334"/>
                  <a:pt x="324" y="331"/>
                </a:cubicBezTo>
                <a:cubicBezTo>
                  <a:pt x="323" y="336"/>
                  <a:pt x="322" y="342"/>
                  <a:pt x="324" y="346"/>
                </a:cubicBezTo>
                <a:moveTo>
                  <a:pt x="340" y="351"/>
                </a:moveTo>
                <a:cubicBezTo>
                  <a:pt x="340" y="353"/>
                  <a:pt x="340" y="355"/>
                  <a:pt x="340" y="357"/>
                </a:cubicBezTo>
                <a:cubicBezTo>
                  <a:pt x="339" y="356"/>
                  <a:pt x="337" y="356"/>
                  <a:pt x="336" y="355"/>
                </a:cubicBezTo>
                <a:cubicBezTo>
                  <a:pt x="338" y="354"/>
                  <a:pt x="339" y="353"/>
                  <a:pt x="340" y="351"/>
                </a:cubicBezTo>
                <a:moveTo>
                  <a:pt x="330" y="301"/>
                </a:moveTo>
                <a:cubicBezTo>
                  <a:pt x="329" y="309"/>
                  <a:pt x="328" y="318"/>
                  <a:pt x="326" y="326"/>
                </a:cubicBezTo>
                <a:cubicBezTo>
                  <a:pt x="322" y="329"/>
                  <a:pt x="319" y="331"/>
                  <a:pt x="315" y="334"/>
                </a:cubicBezTo>
                <a:cubicBezTo>
                  <a:pt x="315" y="334"/>
                  <a:pt x="313" y="335"/>
                  <a:pt x="311" y="337"/>
                </a:cubicBezTo>
                <a:cubicBezTo>
                  <a:pt x="307" y="334"/>
                  <a:pt x="304" y="331"/>
                  <a:pt x="301" y="328"/>
                </a:cubicBezTo>
                <a:cubicBezTo>
                  <a:pt x="301" y="326"/>
                  <a:pt x="301" y="323"/>
                  <a:pt x="301" y="320"/>
                </a:cubicBezTo>
                <a:cubicBezTo>
                  <a:pt x="311" y="313"/>
                  <a:pt x="321" y="307"/>
                  <a:pt x="330" y="301"/>
                </a:cubicBezTo>
                <a:moveTo>
                  <a:pt x="296" y="324"/>
                </a:moveTo>
                <a:cubicBezTo>
                  <a:pt x="297" y="324"/>
                  <a:pt x="297" y="324"/>
                  <a:pt x="298" y="323"/>
                </a:cubicBezTo>
                <a:cubicBezTo>
                  <a:pt x="298" y="324"/>
                  <a:pt x="297" y="325"/>
                  <a:pt x="297" y="326"/>
                </a:cubicBezTo>
                <a:cubicBezTo>
                  <a:pt x="297" y="325"/>
                  <a:pt x="297" y="325"/>
                  <a:pt x="296" y="324"/>
                </a:cubicBezTo>
                <a:moveTo>
                  <a:pt x="298" y="319"/>
                </a:moveTo>
                <a:cubicBezTo>
                  <a:pt x="297" y="320"/>
                  <a:pt x="296" y="320"/>
                  <a:pt x="295" y="321"/>
                </a:cubicBezTo>
                <a:cubicBezTo>
                  <a:pt x="295" y="321"/>
                  <a:pt x="295" y="321"/>
                  <a:pt x="296" y="321"/>
                </a:cubicBezTo>
                <a:cubicBezTo>
                  <a:pt x="296" y="320"/>
                  <a:pt x="295" y="319"/>
                  <a:pt x="294" y="319"/>
                </a:cubicBezTo>
                <a:cubicBezTo>
                  <a:pt x="294" y="320"/>
                  <a:pt x="293" y="321"/>
                  <a:pt x="293" y="321"/>
                </a:cubicBezTo>
                <a:cubicBezTo>
                  <a:pt x="289" y="318"/>
                  <a:pt x="286" y="315"/>
                  <a:pt x="283" y="312"/>
                </a:cubicBezTo>
                <a:cubicBezTo>
                  <a:pt x="286" y="311"/>
                  <a:pt x="288" y="309"/>
                  <a:pt x="289" y="308"/>
                </a:cubicBezTo>
                <a:cubicBezTo>
                  <a:pt x="293" y="306"/>
                  <a:pt x="297" y="304"/>
                  <a:pt x="301" y="301"/>
                </a:cubicBezTo>
                <a:cubicBezTo>
                  <a:pt x="299" y="307"/>
                  <a:pt x="298" y="313"/>
                  <a:pt x="298" y="319"/>
                </a:cubicBezTo>
                <a:moveTo>
                  <a:pt x="285" y="281"/>
                </a:moveTo>
                <a:cubicBezTo>
                  <a:pt x="293" y="275"/>
                  <a:pt x="301" y="270"/>
                  <a:pt x="308" y="264"/>
                </a:cubicBezTo>
                <a:cubicBezTo>
                  <a:pt x="306" y="273"/>
                  <a:pt x="304" y="282"/>
                  <a:pt x="302" y="292"/>
                </a:cubicBezTo>
                <a:cubicBezTo>
                  <a:pt x="302" y="293"/>
                  <a:pt x="302" y="294"/>
                  <a:pt x="302" y="296"/>
                </a:cubicBezTo>
                <a:cubicBezTo>
                  <a:pt x="299" y="297"/>
                  <a:pt x="297" y="299"/>
                  <a:pt x="294" y="301"/>
                </a:cubicBezTo>
                <a:cubicBezTo>
                  <a:pt x="290" y="304"/>
                  <a:pt x="285" y="306"/>
                  <a:pt x="280" y="309"/>
                </a:cubicBezTo>
                <a:cubicBezTo>
                  <a:pt x="279" y="308"/>
                  <a:pt x="278" y="307"/>
                  <a:pt x="277" y="306"/>
                </a:cubicBezTo>
                <a:cubicBezTo>
                  <a:pt x="278" y="306"/>
                  <a:pt x="278" y="306"/>
                  <a:pt x="278" y="306"/>
                </a:cubicBezTo>
                <a:cubicBezTo>
                  <a:pt x="279" y="298"/>
                  <a:pt x="281" y="291"/>
                  <a:pt x="282" y="283"/>
                </a:cubicBezTo>
                <a:cubicBezTo>
                  <a:pt x="283" y="282"/>
                  <a:pt x="284" y="282"/>
                  <a:pt x="285" y="281"/>
                </a:cubicBezTo>
                <a:moveTo>
                  <a:pt x="281" y="271"/>
                </a:moveTo>
                <a:cubicBezTo>
                  <a:pt x="280" y="274"/>
                  <a:pt x="279" y="278"/>
                  <a:pt x="279" y="282"/>
                </a:cubicBezTo>
                <a:cubicBezTo>
                  <a:pt x="275" y="285"/>
                  <a:pt x="271" y="287"/>
                  <a:pt x="267" y="290"/>
                </a:cubicBezTo>
                <a:cubicBezTo>
                  <a:pt x="266" y="291"/>
                  <a:pt x="265" y="291"/>
                  <a:pt x="264" y="292"/>
                </a:cubicBezTo>
                <a:cubicBezTo>
                  <a:pt x="263" y="291"/>
                  <a:pt x="262" y="290"/>
                  <a:pt x="261" y="289"/>
                </a:cubicBezTo>
                <a:cubicBezTo>
                  <a:pt x="261" y="284"/>
                  <a:pt x="261" y="279"/>
                  <a:pt x="262" y="274"/>
                </a:cubicBezTo>
                <a:cubicBezTo>
                  <a:pt x="262" y="274"/>
                  <a:pt x="262" y="274"/>
                  <a:pt x="262" y="274"/>
                </a:cubicBezTo>
                <a:cubicBezTo>
                  <a:pt x="267" y="271"/>
                  <a:pt x="273" y="269"/>
                  <a:pt x="279" y="267"/>
                </a:cubicBezTo>
                <a:cubicBezTo>
                  <a:pt x="280" y="266"/>
                  <a:pt x="281" y="265"/>
                  <a:pt x="282" y="265"/>
                </a:cubicBezTo>
                <a:cubicBezTo>
                  <a:pt x="282" y="267"/>
                  <a:pt x="281" y="269"/>
                  <a:pt x="281" y="271"/>
                </a:cubicBezTo>
                <a:moveTo>
                  <a:pt x="258" y="286"/>
                </a:moveTo>
                <a:cubicBezTo>
                  <a:pt x="256" y="284"/>
                  <a:pt x="254" y="282"/>
                  <a:pt x="252" y="280"/>
                </a:cubicBezTo>
                <a:cubicBezTo>
                  <a:pt x="254" y="279"/>
                  <a:pt x="256" y="277"/>
                  <a:pt x="259" y="276"/>
                </a:cubicBezTo>
                <a:cubicBezTo>
                  <a:pt x="258" y="279"/>
                  <a:pt x="258" y="282"/>
                  <a:pt x="258" y="284"/>
                </a:cubicBezTo>
                <a:cubicBezTo>
                  <a:pt x="258" y="285"/>
                  <a:pt x="258" y="285"/>
                  <a:pt x="258" y="286"/>
                </a:cubicBezTo>
                <a:moveTo>
                  <a:pt x="289" y="232"/>
                </a:moveTo>
                <a:cubicBezTo>
                  <a:pt x="289" y="233"/>
                  <a:pt x="289" y="233"/>
                  <a:pt x="289" y="233"/>
                </a:cubicBezTo>
                <a:cubicBezTo>
                  <a:pt x="287" y="242"/>
                  <a:pt x="285" y="251"/>
                  <a:pt x="283" y="260"/>
                </a:cubicBezTo>
                <a:cubicBezTo>
                  <a:pt x="282" y="261"/>
                  <a:pt x="282" y="261"/>
                  <a:pt x="281" y="262"/>
                </a:cubicBezTo>
                <a:cubicBezTo>
                  <a:pt x="276" y="264"/>
                  <a:pt x="271" y="266"/>
                  <a:pt x="266" y="268"/>
                </a:cubicBezTo>
                <a:cubicBezTo>
                  <a:pt x="265" y="269"/>
                  <a:pt x="264" y="269"/>
                  <a:pt x="262" y="270"/>
                </a:cubicBezTo>
                <a:cubicBezTo>
                  <a:pt x="263" y="264"/>
                  <a:pt x="263" y="257"/>
                  <a:pt x="264" y="251"/>
                </a:cubicBezTo>
                <a:cubicBezTo>
                  <a:pt x="265" y="251"/>
                  <a:pt x="265" y="250"/>
                  <a:pt x="266" y="250"/>
                </a:cubicBezTo>
                <a:cubicBezTo>
                  <a:pt x="274" y="244"/>
                  <a:pt x="282" y="239"/>
                  <a:pt x="289" y="232"/>
                </a:cubicBezTo>
                <a:moveTo>
                  <a:pt x="271" y="217"/>
                </a:moveTo>
                <a:cubicBezTo>
                  <a:pt x="271" y="217"/>
                  <a:pt x="270" y="217"/>
                  <a:pt x="270" y="217"/>
                </a:cubicBezTo>
                <a:cubicBezTo>
                  <a:pt x="270" y="217"/>
                  <a:pt x="270" y="217"/>
                  <a:pt x="270" y="217"/>
                </a:cubicBezTo>
                <a:cubicBezTo>
                  <a:pt x="270" y="217"/>
                  <a:pt x="270" y="217"/>
                  <a:pt x="271" y="217"/>
                </a:cubicBezTo>
                <a:moveTo>
                  <a:pt x="254" y="235"/>
                </a:moveTo>
                <a:cubicBezTo>
                  <a:pt x="258" y="232"/>
                  <a:pt x="262" y="230"/>
                  <a:pt x="266" y="226"/>
                </a:cubicBezTo>
                <a:cubicBezTo>
                  <a:pt x="264" y="234"/>
                  <a:pt x="263" y="241"/>
                  <a:pt x="262" y="248"/>
                </a:cubicBezTo>
                <a:cubicBezTo>
                  <a:pt x="262" y="248"/>
                  <a:pt x="262" y="249"/>
                  <a:pt x="261" y="249"/>
                </a:cubicBezTo>
                <a:cubicBezTo>
                  <a:pt x="254" y="254"/>
                  <a:pt x="246" y="259"/>
                  <a:pt x="238" y="264"/>
                </a:cubicBezTo>
                <a:cubicBezTo>
                  <a:pt x="237" y="263"/>
                  <a:pt x="237" y="263"/>
                  <a:pt x="236" y="262"/>
                </a:cubicBezTo>
                <a:cubicBezTo>
                  <a:pt x="237" y="256"/>
                  <a:pt x="238" y="250"/>
                  <a:pt x="239" y="243"/>
                </a:cubicBezTo>
                <a:cubicBezTo>
                  <a:pt x="244" y="240"/>
                  <a:pt x="248" y="237"/>
                  <a:pt x="254" y="235"/>
                </a:cubicBezTo>
                <a:moveTo>
                  <a:pt x="226" y="251"/>
                </a:moveTo>
                <a:cubicBezTo>
                  <a:pt x="230" y="249"/>
                  <a:pt x="233" y="247"/>
                  <a:pt x="236" y="245"/>
                </a:cubicBezTo>
                <a:cubicBezTo>
                  <a:pt x="235" y="250"/>
                  <a:pt x="234" y="254"/>
                  <a:pt x="233" y="259"/>
                </a:cubicBezTo>
                <a:cubicBezTo>
                  <a:pt x="231" y="256"/>
                  <a:pt x="229" y="254"/>
                  <a:pt x="226" y="251"/>
                </a:cubicBezTo>
                <a:moveTo>
                  <a:pt x="237" y="236"/>
                </a:moveTo>
                <a:cubicBezTo>
                  <a:pt x="237" y="237"/>
                  <a:pt x="237" y="238"/>
                  <a:pt x="237" y="240"/>
                </a:cubicBezTo>
                <a:cubicBezTo>
                  <a:pt x="236" y="240"/>
                  <a:pt x="235" y="241"/>
                  <a:pt x="234" y="242"/>
                </a:cubicBezTo>
                <a:cubicBezTo>
                  <a:pt x="234" y="242"/>
                  <a:pt x="229" y="246"/>
                  <a:pt x="224" y="248"/>
                </a:cubicBezTo>
                <a:cubicBezTo>
                  <a:pt x="224" y="247"/>
                  <a:pt x="223" y="247"/>
                  <a:pt x="222" y="246"/>
                </a:cubicBezTo>
                <a:cubicBezTo>
                  <a:pt x="224" y="238"/>
                  <a:pt x="225" y="229"/>
                  <a:pt x="227" y="221"/>
                </a:cubicBezTo>
                <a:cubicBezTo>
                  <a:pt x="232" y="217"/>
                  <a:pt x="236" y="214"/>
                  <a:pt x="241" y="210"/>
                </a:cubicBezTo>
                <a:cubicBezTo>
                  <a:pt x="240" y="219"/>
                  <a:pt x="239" y="227"/>
                  <a:pt x="237" y="236"/>
                </a:cubicBezTo>
                <a:moveTo>
                  <a:pt x="182" y="170"/>
                </a:moveTo>
                <a:cubicBezTo>
                  <a:pt x="179" y="162"/>
                  <a:pt x="176" y="155"/>
                  <a:pt x="174" y="147"/>
                </a:cubicBezTo>
                <a:cubicBezTo>
                  <a:pt x="174" y="146"/>
                  <a:pt x="174" y="145"/>
                  <a:pt x="174" y="144"/>
                </a:cubicBezTo>
                <a:cubicBezTo>
                  <a:pt x="179" y="142"/>
                  <a:pt x="183" y="139"/>
                  <a:pt x="187" y="137"/>
                </a:cubicBezTo>
                <a:cubicBezTo>
                  <a:pt x="188" y="136"/>
                  <a:pt x="189" y="136"/>
                  <a:pt x="191" y="135"/>
                </a:cubicBezTo>
                <a:cubicBezTo>
                  <a:pt x="189" y="139"/>
                  <a:pt x="188" y="144"/>
                  <a:pt x="187" y="148"/>
                </a:cubicBezTo>
                <a:cubicBezTo>
                  <a:pt x="185" y="154"/>
                  <a:pt x="183" y="161"/>
                  <a:pt x="182" y="167"/>
                </a:cubicBezTo>
                <a:cubicBezTo>
                  <a:pt x="182" y="168"/>
                  <a:pt x="182" y="169"/>
                  <a:pt x="182" y="170"/>
                </a:cubicBezTo>
                <a:moveTo>
                  <a:pt x="180" y="137"/>
                </a:moveTo>
                <a:cubicBezTo>
                  <a:pt x="178" y="138"/>
                  <a:pt x="177" y="139"/>
                  <a:pt x="175" y="140"/>
                </a:cubicBezTo>
                <a:cubicBezTo>
                  <a:pt x="176" y="136"/>
                  <a:pt x="176" y="132"/>
                  <a:pt x="177" y="129"/>
                </a:cubicBezTo>
                <a:cubicBezTo>
                  <a:pt x="181" y="126"/>
                  <a:pt x="186" y="123"/>
                  <a:pt x="191" y="121"/>
                </a:cubicBezTo>
                <a:cubicBezTo>
                  <a:pt x="192" y="120"/>
                  <a:pt x="194" y="119"/>
                  <a:pt x="196" y="118"/>
                </a:cubicBezTo>
                <a:cubicBezTo>
                  <a:pt x="194" y="122"/>
                  <a:pt x="193" y="126"/>
                  <a:pt x="192" y="131"/>
                </a:cubicBezTo>
                <a:cubicBezTo>
                  <a:pt x="188" y="133"/>
                  <a:pt x="184" y="135"/>
                  <a:pt x="180" y="137"/>
                </a:cubicBezTo>
                <a:moveTo>
                  <a:pt x="172" y="142"/>
                </a:moveTo>
                <a:cubicBezTo>
                  <a:pt x="172" y="142"/>
                  <a:pt x="172" y="142"/>
                  <a:pt x="172" y="142"/>
                </a:cubicBezTo>
                <a:cubicBezTo>
                  <a:pt x="171" y="139"/>
                  <a:pt x="170" y="137"/>
                  <a:pt x="169" y="134"/>
                </a:cubicBezTo>
                <a:cubicBezTo>
                  <a:pt x="170" y="133"/>
                  <a:pt x="171" y="133"/>
                  <a:pt x="172" y="132"/>
                </a:cubicBezTo>
                <a:cubicBezTo>
                  <a:pt x="172" y="135"/>
                  <a:pt x="172" y="138"/>
                  <a:pt x="172" y="142"/>
                </a:cubicBezTo>
                <a:moveTo>
                  <a:pt x="185" y="178"/>
                </a:moveTo>
                <a:cubicBezTo>
                  <a:pt x="185" y="177"/>
                  <a:pt x="185" y="177"/>
                  <a:pt x="184" y="177"/>
                </a:cubicBezTo>
                <a:cubicBezTo>
                  <a:pt x="185" y="176"/>
                  <a:pt x="185" y="176"/>
                  <a:pt x="186" y="176"/>
                </a:cubicBezTo>
                <a:cubicBezTo>
                  <a:pt x="191" y="172"/>
                  <a:pt x="196" y="168"/>
                  <a:pt x="202" y="165"/>
                </a:cubicBezTo>
                <a:cubicBezTo>
                  <a:pt x="201" y="166"/>
                  <a:pt x="201" y="167"/>
                  <a:pt x="201" y="169"/>
                </a:cubicBezTo>
                <a:cubicBezTo>
                  <a:pt x="199" y="174"/>
                  <a:pt x="198" y="179"/>
                  <a:pt x="197" y="185"/>
                </a:cubicBezTo>
                <a:cubicBezTo>
                  <a:pt x="194" y="186"/>
                  <a:pt x="192" y="188"/>
                  <a:pt x="189" y="189"/>
                </a:cubicBezTo>
                <a:cubicBezTo>
                  <a:pt x="187" y="185"/>
                  <a:pt x="186" y="182"/>
                  <a:pt x="185" y="178"/>
                </a:cubicBezTo>
                <a:moveTo>
                  <a:pt x="196" y="189"/>
                </a:moveTo>
                <a:cubicBezTo>
                  <a:pt x="195" y="194"/>
                  <a:pt x="195" y="198"/>
                  <a:pt x="194" y="202"/>
                </a:cubicBezTo>
                <a:cubicBezTo>
                  <a:pt x="193" y="199"/>
                  <a:pt x="192" y="196"/>
                  <a:pt x="190" y="193"/>
                </a:cubicBezTo>
                <a:cubicBezTo>
                  <a:pt x="192" y="192"/>
                  <a:pt x="194" y="191"/>
                  <a:pt x="196" y="189"/>
                </a:cubicBezTo>
                <a:moveTo>
                  <a:pt x="197" y="207"/>
                </a:moveTo>
                <a:cubicBezTo>
                  <a:pt x="197" y="207"/>
                  <a:pt x="197" y="207"/>
                  <a:pt x="196" y="206"/>
                </a:cubicBezTo>
                <a:cubicBezTo>
                  <a:pt x="196" y="203"/>
                  <a:pt x="197" y="200"/>
                  <a:pt x="197" y="198"/>
                </a:cubicBezTo>
                <a:cubicBezTo>
                  <a:pt x="198" y="195"/>
                  <a:pt x="198" y="191"/>
                  <a:pt x="199" y="188"/>
                </a:cubicBezTo>
                <a:cubicBezTo>
                  <a:pt x="211" y="181"/>
                  <a:pt x="222" y="173"/>
                  <a:pt x="233" y="166"/>
                </a:cubicBezTo>
                <a:cubicBezTo>
                  <a:pt x="231" y="177"/>
                  <a:pt x="229" y="188"/>
                  <a:pt x="228" y="199"/>
                </a:cubicBezTo>
                <a:cubicBezTo>
                  <a:pt x="224" y="202"/>
                  <a:pt x="220" y="204"/>
                  <a:pt x="217" y="207"/>
                </a:cubicBezTo>
                <a:cubicBezTo>
                  <a:pt x="213" y="210"/>
                  <a:pt x="209" y="213"/>
                  <a:pt x="205" y="216"/>
                </a:cubicBezTo>
                <a:cubicBezTo>
                  <a:pt x="207" y="214"/>
                  <a:pt x="209" y="212"/>
                  <a:pt x="211" y="210"/>
                </a:cubicBezTo>
                <a:cubicBezTo>
                  <a:pt x="212" y="210"/>
                  <a:pt x="211" y="209"/>
                  <a:pt x="211" y="210"/>
                </a:cubicBezTo>
                <a:cubicBezTo>
                  <a:pt x="207" y="211"/>
                  <a:pt x="204" y="214"/>
                  <a:pt x="202" y="216"/>
                </a:cubicBezTo>
                <a:cubicBezTo>
                  <a:pt x="200" y="214"/>
                  <a:pt x="199" y="211"/>
                  <a:pt x="197" y="208"/>
                </a:cubicBezTo>
                <a:cubicBezTo>
                  <a:pt x="197" y="208"/>
                  <a:pt x="197" y="208"/>
                  <a:pt x="198" y="208"/>
                </a:cubicBezTo>
                <a:cubicBezTo>
                  <a:pt x="198" y="208"/>
                  <a:pt x="197" y="207"/>
                  <a:pt x="197" y="207"/>
                </a:cubicBezTo>
                <a:moveTo>
                  <a:pt x="213" y="213"/>
                </a:moveTo>
                <a:cubicBezTo>
                  <a:pt x="218" y="209"/>
                  <a:pt x="223" y="206"/>
                  <a:pt x="227" y="203"/>
                </a:cubicBezTo>
                <a:cubicBezTo>
                  <a:pt x="227" y="203"/>
                  <a:pt x="227" y="204"/>
                  <a:pt x="227" y="205"/>
                </a:cubicBezTo>
                <a:cubicBezTo>
                  <a:pt x="226" y="210"/>
                  <a:pt x="225" y="214"/>
                  <a:pt x="224" y="219"/>
                </a:cubicBezTo>
                <a:cubicBezTo>
                  <a:pt x="220" y="222"/>
                  <a:pt x="215" y="226"/>
                  <a:pt x="210" y="229"/>
                </a:cubicBezTo>
                <a:cubicBezTo>
                  <a:pt x="208" y="226"/>
                  <a:pt x="206" y="223"/>
                  <a:pt x="204" y="220"/>
                </a:cubicBezTo>
                <a:cubicBezTo>
                  <a:pt x="207" y="218"/>
                  <a:pt x="210" y="216"/>
                  <a:pt x="213" y="213"/>
                </a:cubicBezTo>
                <a:moveTo>
                  <a:pt x="242" y="207"/>
                </a:moveTo>
                <a:cubicBezTo>
                  <a:pt x="237" y="210"/>
                  <a:pt x="233" y="213"/>
                  <a:pt x="228" y="216"/>
                </a:cubicBezTo>
                <a:cubicBezTo>
                  <a:pt x="229" y="211"/>
                  <a:pt x="230" y="206"/>
                  <a:pt x="231" y="202"/>
                </a:cubicBezTo>
                <a:cubicBezTo>
                  <a:pt x="231" y="201"/>
                  <a:pt x="231" y="201"/>
                  <a:pt x="231" y="200"/>
                </a:cubicBezTo>
                <a:cubicBezTo>
                  <a:pt x="231" y="200"/>
                  <a:pt x="231" y="200"/>
                  <a:pt x="232" y="200"/>
                </a:cubicBezTo>
                <a:cubicBezTo>
                  <a:pt x="236" y="196"/>
                  <a:pt x="240" y="193"/>
                  <a:pt x="245" y="189"/>
                </a:cubicBezTo>
                <a:cubicBezTo>
                  <a:pt x="244" y="195"/>
                  <a:pt x="243" y="201"/>
                  <a:pt x="242" y="207"/>
                </a:cubicBezTo>
                <a:moveTo>
                  <a:pt x="252" y="151"/>
                </a:moveTo>
                <a:cubicBezTo>
                  <a:pt x="250" y="162"/>
                  <a:pt x="248" y="173"/>
                  <a:pt x="246" y="184"/>
                </a:cubicBezTo>
                <a:cubicBezTo>
                  <a:pt x="246" y="185"/>
                  <a:pt x="245" y="185"/>
                  <a:pt x="245" y="186"/>
                </a:cubicBezTo>
                <a:cubicBezTo>
                  <a:pt x="241" y="189"/>
                  <a:pt x="236" y="193"/>
                  <a:pt x="231" y="197"/>
                </a:cubicBezTo>
                <a:cubicBezTo>
                  <a:pt x="233" y="185"/>
                  <a:pt x="235" y="174"/>
                  <a:pt x="237" y="163"/>
                </a:cubicBezTo>
                <a:cubicBezTo>
                  <a:pt x="242" y="159"/>
                  <a:pt x="247" y="155"/>
                  <a:pt x="252" y="151"/>
                </a:cubicBezTo>
                <a:moveTo>
                  <a:pt x="207" y="161"/>
                </a:moveTo>
                <a:cubicBezTo>
                  <a:pt x="214" y="156"/>
                  <a:pt x="222" y="152"/>
                  <a:pt x="229" y="148"/>
                </a:cubicBezTo>
                <a:cubicBezTo>
                  <a:pt x="232" y="147"/>
                  <a:pt x="234" y="145"/>
                  <a:pt x="237" y="143"/>
                </a:cubicBezTo>
                <a:cubicBezTo>
                  <a:pt x="236" y="146"/>
                  <a:pt x="236" y="149"/>
                  <a:pt x="235" y="152"/>
                </a:cubicBezTo>
                <a:cubicBezTo>
                  <a:pt x="234" y="156"/>
                  <a:pt x="234" y="159"/>
                  <a:pt x="233" y="163"/>
                </a:cubicBezTo>
                <a:cubicBezTo>
                  <a:pt x="231" y="164"/>
                  <a:pt x="229" y="165"/>
                  <a:pt x="227" y="167"/>
                </a:cubicBezTo>
                <a:cubicBezTo>
                  <a:pt x="218" y="173"/>
                  <a:pt x="209" y="178"/>
                  <a:pt x="200" y="183"/>
                </a:cubicBezTo>
                <a:cubicBezTo>
                  <a:pt x="201" y="179"/>
                  <a:pt x="202" y="175"/>
                  <a:pt x="203" y="171"/>
                </a:cubicBezTo>
                <a:cubicBezTo>
                  <a:pt x="204" y="168"/>
                  <a:pt x="204" y="165"/>
                  <a:pt x="205" y="162"/>
                </a:cubicBezTo>
                <a:cubicBezTo>
                  <a:pt x="206" y="162"/>
                  <a:pt x="206" y="161"/>
                  <a:pt x="207" y="161"/>
                </a:cubicBezTo>
                <a:moveTo>
                  <a:pt x="211" y="124"/>
                </a:moveTo>
                <a:cubicBezTo>
                  <a:pt x="208" y="136"/>
                  <a:pt x="206" y="148"/>
                  <a:pt x="203" y="160"/>
                </a:cubicBezTo>
                <a:cubicBezTo>
                  <a:pt x="198" y="163"/>
                  <a:pt x="193" y="166"/>
                  <a:pt x="188" y="170"/>
                </a:cubicBezTo>
                <a:cubicBezTo>
                  <a:pt x="187" y="171"/>
                  <a:pt x="185" y="172"/>
                  <a:pt x="184" y="173"/>
                </a:cubicBezTo>
                <a:cubicBezTo>
                  <a:pt x="184" y="172"/>
                  <a:pt x="184" y="172"/>
                  <a:pt x="184" y="171"/>
                </a:cubicBezTo>
                <a:cubicBezTo>
                  <a:pt x="186" y="164"/>
                  <a:pt x="187" y="156"/>
                  <a:pt x="189" y="149"/>
                </a:cubicBezTo>
                <a:cubicBezTo>
                  <a:pt x="191" y="144"/>
                  <a:pt x="193" y="138"/>
                  <a:pt x="194" y="133"/>
                </a:cubicBezTo>
                <a:cubicBezTo>
                  <a:pt x="200" y="129"/>
                  <a:pt x="206" y="126"/>
                  <a:pt x="212" y="123"/>
                </a:cubicBezTo>
                <a:cubicBezTo>
                  <a:pt x="212" y="123"/>
                  <a:pt x="212" y="123"/>
                  <a:pt x="211" y="124"/>
                </a:cubicBezTo>
                <a:moveTo>
                  <a:pt x="214" y="107"/>
                </a:moveTo>
                <a:cubicBezTo>
                  <a:pt x="215" y="107"/>
                  <a:pt x="216" y="106"/>
                  <a:pt x="217" y="106"/>
                </a:cubicBezTo>
                <a:cubicBezTo>
                  <a:pt x="215" y="110"/>
                  <a:pt x="214" y="115"/>
                  <a:pt x="213" y="119"/>
                </a:cubicBezTo>
                <a:cubicBezTo>
                  <a:pt x="207" y="122"/>
                  <a:pt x="201" y="125"/>
                  <a:pt x="195" y="129"/>
                </a:cubicBezTo>
                <a:cubicBezTo>
                  <a:pt x="197" y="124"/>
                  <a:pt x="198" y="120"/>
                  <a:pt x="199" y="116"/>
                </a:cubicBezTo>
                <a:cubicBezTo>
                  <a:pt x="204" y="113"/>
                  <a:pt x="209" y="110"/>
                  <a:pt x="214" y="107"/>
                </a:cubicBezTo>
                <a:moveTo>
                  <a:pt x="193" y="79"/>
                </a:moveTo>
                <a:cubicBezTo>
                  <a:pt x="196" y="77"/>
                  <a:pt x="197" y="76"/>
                  <a:pt x="199" y="74"/>
                </a:cubicBezTo>
                <a:cubicBezTo>
                  <a:pt x="200" y="73"/>
                  <a:pt x="201" y="71"/>
                  <a:pt x="202" y="70"/>
                </a:cubicBezTo>
                <a:cubicBezTo>
                  <a:pt x="204" y="67"/>
                  <a:pt x="204" y="67"/>
                  <a:pt x="205" y="70"/>
                </a:cubicBezTo>
                <a:cubicBezTo>
                  <a:pt x="204" y="70"/>
                  <a:pt x="205" y="71"/>
                  <a:pt x="205" y="71"/>
                </a:cubicBezTo>
                <a:cubicBezTo>
                  <a:pt x="206" y="70"/>
                  <a:pt x="207" y="69"/>
                  <a:pt x="208" y="69"/>
                </a:cubicBezTo>
                <a:cubicBezTo>
                  <a:pt x="204" y="81"/>
                  <a:pt x="202" y="94"/>
                  <a:pt x="199" y="107"/>
                </a:cubicBezTo>
                <a:cubicBezTo>
                  <a:pt x="198" y="109"/>
                  <a:pt x="197" y="111"/>
                  <a:pt x="197" y="113"/>
                </a:cubicBezTo>
                <a:cubicBezTo>
                  <a:pt x="194" y="115"/>
                  <a:pt x="191" y="117"/>
                  <a:pt x="188" y="118"/>
                </a:cubicBezTo>
                <a:cubicBezTo>
                  <a:pt x="184" y="120"/>
                  <a:pt x="181" y="122"/>
                  <a:pt x="178" y="124"/>
                </a:cubicBezTo>
                <a:cubicBezTo>
                  <a:pt x="179" y="119"/>
                  <a:pt x="180" y="115"/>
                  <a:pt x="181" y="110"/>
                </a:cubicBezTo>
                <a:cubicBezTo>
                  <a:pt x="184" y="100"/>
                  <a:pt x="187" y="91"/>
                  <a:pt x="190" y="82"/>
                </a:cubicBezTo>
                <a:cubicBezTo>
                  <a:pt x="191" y="81"/>
                  <a:pt x="192" y="80"/>
                  <a:pt x="193" y="79"/>
                </a:cubicBezTo>
                <a:moveTo>
                  <a:pt x="175" y="96"/>
                </a:moveTo>
                <a:cubicBezTo>
                  <a:pt x="178" y="93"/>
                  <a:pt x="179" y="91"/>
                  <a:pt x="182" y="88"/>
                </a:cubicBezTo>
                <a:cubicBezTo>
                  <a:pt x="183" y="86"/>
                  <a:pt x="184" y="85"/>
                  <a:pt x="186" y="84"/>
                </a:cubicBezTo>
                <a:cubicBezTo>
                  <a:pt x="181" y="98"/>
                  <a:pt x="175" y="113"/>
                  <a:pt x="173" y="128"/>
                </a:cubicBezTo>
                <a:cubicBezTo>
                  <a:pt x="171" y="129"/>
                  <a:pt x="170" y="130"/>
                  <a:pt x="168" y="131"/>
                </a:cubicBezTo>
                <a:cubicBezTo>
                  <a:pt x="166" y="124"/>
                  <a:pt x="163" y="117"/>
                  <a:pt x="161" y="110"/>
                </a:cubicBezTo>
                <a:cubicBezTo>
                  <a:pt x="165" y="105"/>
                  <a:pt x="170" y="101"/>
                  <a:pt x="175" y="96"/>
                </a:cubicBezTo>
                <a:moveTo>
                  <a:pt x="215" y="230"/>
                </a:moveTo>
                <a:cubicBezTo>
                  <a:pt x="218" y="227"/>
                  <a:pt x="221" y="225"/>
                  <a:pt x="224" y="223"/>
                </a:cubicBezTo>
                <a:cubicBezTo>
                  <a:pt x="222" y="230"/>
                  <a:pt x="221" y="237"/>
                  <a:pt x="221" y="244"/>
                </a:cubicBezTo>
                <a:cubicBezTo>
                  <a:pt x="218" y="240"/>
                  <a:pt x="215" y="236"/>
                  <a:pt x="212" y="232"/>
                </a:cubicBezTo>
                <a:cubicBezTo>
                  <a:pt x="213" y="231"/>
                  <a:pt x="214" y="230"/>
                  <a:pt x="215" y="230"/>
                </a:cubicBezTo>
                <a:moveTo>
                  <a:pt x="240" y="267"/>
                </a:moveTo>
                <a:cubicBezTo>
                  <a:pt x="247" y="262"/>
                  <a:pt x="254" y="258"/>
                  <a:pt x="261" y="253"/>
                </a:cubicBezTo>
                <a:cubicBezTo>
                  <a:pt x="261" y="254"/>
                  <a:pt x="261" y="255"/>
                  <a:pt x="261" y="257"/>
                </a:cubicBezTo>
                <a:cubicBezTo>
                  <a:pt x="260" y="262"/>
                  <a:pt x="259" y="267"/>
                  <a:pt x="259" y="272"/>
                </a:cubicBezTo>
                <a:cubicBezTo>
                  <a:pt x="257" y="273"/>
                  <a:pt x="255" y="274"/>
                  <a:pt x="254" y="275"/>
                </a:cubicBezTo>
                <a:cubicBezTo>
                  <a:pt x="252" y="275"/>
                  <a:pt x="251" y="276"/>
                  <a:pt x="250" y="277"/>
                </a:cubicBezTo>
                <a:cubicBezTo>
                  <a:pt x="247" y="273"/>
                  <a:pt x="243" y="270"/>
                  <a:pt x="240" y="267"/>
                </a:cubicBezTo>
                <a:moveTo>
                  <a:pt x="277" y="287"/>
                </a:moveTo>
                <a:cubicBezTo>
                  <a:pt x="276" y="293"/>
                  <a:pt x="275" y="299"/>
                  <a:pt x="276" y="305"/>
                </a:cubicBezTo>
                <a:cubicBezTo>
                  <a:pt x="273" y="301"/>
                  <a:pt x="269" y="298"/>
                  <a:pt x="266" y="295"/>
                </a:cubicBezTo>
                <a:cubicBezTo>
                  <a:pt x="270" y="292"/>
                  <a:pt x="274" y="289"/>
                  <a:pt x="277" y="287"/>
                </a:cubicBezTo>
                <a:moveTo>
                  <a:pt x="386" y="392"/>
                </a:moveTo>
                <a:cubicBezTo>
                  <a:pt x="381" y="388"/>
                  <a:pt x="377" y="385"/>
                  <a:pt x="373" y="382"/>
                </a:cubicBezTo>
                <a:cubicBezTo>
                  <a:pt x="381" y="377"/>
                  <a:pt x="389" y="370"/>
                  <a:pt x="396" y="364"/>
                </a:cubicBezTo>
                <a:cubicBezTo>
                  <a:pt x="396" y="367"/>
                  <a:pt x="395" y="370"/>
                  <a:pt x="395" y="373"/>
                </a:cubicBezTo>
                <a:cubicBezTo>
                  <a:pt x="395" y="379"/>
                  <a:pt x="396" y="390"/>
                  <a:pt x="393" y="396"/>
                </a:cubicBezTo>
                <a:cubicBezTo>
                  <a:pt x="390" y="395"/>
                  <a:pt x="388" y="393"/>
                  <a:pt x="386" y="392"/>
                </a:cubicBezTo>
                <a:moveTo>
                  <a:pt x="395" y="398"/>
                </a:moveTo>
                <a:cubicBezTo>
                  <a:pt x="396" y="397"/>
                  <a:pt x="396" y="395"/>
                  <a:pt x="397" y="394"/>
                </a:cubicBezTo>
                <a:cubicBezTo>
                  <a:pt x="397" y="394"/>
                  <a:pt x="397" y="394"/>
                  <a:pt x="397" y="394"/>
                </a:cubicBezTo>
                <a:cubicBezTo>
                  <a:pt x="401" y="392"/>
                  <a:pt x="404" y="389"/>
                  <a:pt x="408" y="387"/>
                </a:cubicBezTo>
                <a:cubicBezTo>
                  <a:pt x="408" y="390"/>
                  <a:pt x="408" y="394"/>
                  <a:pt x="408" y="397"/>
                </a:cubicBezTo>
                <a:cubicBezTo>
                  <a:pt x="408" y="399"/>
                  <a:pt x="410" y="399"/>
                  <a:pt x="410" y="397"/>
                </a:cubicBezTo>
                <a:cubicBezTo>
                  <a:pt x="411" y="393"/>
                  <a:pt x="411" y="389"/>
                  <a:pt x="412" y="385"/>
                </a:cubicBezTo>
                <a:cubicBezTo>
                  <a:pt x="420" y="380"/>
                  <a:pt x="427" y="374"/>
                  <a:pt x="435" y="368"/>
                </a:cubicBezTo>
                <a:cubicBezTo>
                  <a:pt x="435" y="368"/>
                  <a:pt x="435" y="368"/>
                  <a:pt x="435" y="368"/>
                </a:cubicBezTo>
                <a:cubicBezTo>
                  <a:pt x="434" y="375"/>
                  <a:pt x="433" y="382"/>
                  <a:pt x="433" y="388"/>
                </a:cubicBezTo>
                <a:cubicBezTo>
                  <a:pt x="427" y="392"/>
                  <a:pt x="421" y="396"/>
                  <a:pt x="415" y="401"/>
                </a:cubicBezTo>
                <a:cubicBezTo>
                  <a:pt x="415" y="401"/>
                  <a:pt x="415" y="401"/>
                  <a:pt x="414" y="401"/>
                </a:cubicBezTo>
                <a:cubicBezTo>
                  <a:pt x="413" y="403"/>
                  <a:pt x="413" y="403"/>
                  <a:pt x="412" y="405"/>
                </a:cubicBezTo>
                <a:cubicBezTo>
                  <a:pt x="406" y="402"/>
                  <a:pt x="401" y="400"/>
                  <a:pt x="396" y="398"/>
                </a:cubicBezTo>
                <a:cubicBezTo>
                  <a:pt x="395" y="398"/>
                  <a:pt x="395" y="398"/>
                  <a:pt x="395" y="398"/>
                </a:cubicBezTo>
                <a:moveTo>
                  <a:pt x="488" y="436"/>
                </a:moveTo>
                <a:cubicBezTo>
                  <a:pt x="492" y="433"/>
                  <a:pt x="496" y="429"/>
                  <a:pt x="501" y="426"/>
                </a:cubicBezTo>
                <a:cubicBezTo>
                  <a:pt x="500" y="429"/>
                  <a:pt x="498" y="434"/>
                  <a:pt x="497" y="439"/>
                </a:cubicBezTo>
                <a:cubicBezTo>
                  <a:pt x="496" y="438"/>
                  <a:pt x="494" y="438"/>
                  <a:pt x="492" y="438"/>
                </a:cubicBezTo>
                <a:cubicBezTo>
                  <a:pt x="491" y="437"/>
                  <a:pt x="489" y="437"/>
                  <a:pt x="488" y="436"/>
                </a:cubicBezTo>
                <a:moveTo>
                  <a:pt x="501" y="440"/>
                </a:moveTo>
                <a:cubicBezTo>
                  <a:pt x="501" y="439"/>
                  <a:pt x="501" y="439"/>
                  <a:pt x="501" y="439"/>
                </a:cubicBezTo>
                <a:cubicBezTo>
                  <a:pt x="501" y="436"/>
                  <a:pt x="502" y="433"/>
                  <a:pt x="503" y="431"/>
                </a:cubicBezTo>
                <a:cubicBezTo>
                  <a:pt x="504" y="428"/>
                  <a:pt x="504" y="425"/>
                  <a:pt x="505" y="422"/>
                </a:cubicBezTo>
                <a:cubicBezTo>
                  <a:pt x="514" y="416"/>
                  <a:pt x="523" y="409"/>
                  <a:pt x="531" y="403"/>
                </a:cubicBezTo>
                <a:cubicBezTo>
                  <a:pt x="531" y="404"/>
                  <a:pt x="531" y="405"/>
                  <a:pt x="531" y="406"/>
                </a:cubicBezTo>
                <a:cubicBezTo>
                  <a:pt x="529" y="413"/>
                  <a:pt x="528" y="421"/>
                  <a:pt x="526" y="428"/>
                </a:cubicBezTo>
                <a:cubicBezTo>
                  <a:pt x="525" y="430"/>
                  <a:pt x="523" y="432"/>
                  <a:pt x="522" y="435"/>
                </a:cubicBezTo>
                <a:cubicBezTo>
                  <a:pt x="521" y="436"/>
                  <a:pt x="524" y="438"/>
                  <a:pt x="525" y="437"/>
                </a:cubicBezTo>
                <a:cubicBezTo>
                  <a:pt x="525" y="437"/>
                  <a:pt x="525" y="437"/>
                  <a:pt x="525" y="437"/>
                </a:cubicBezTo>
                <a:cubicBezTo>
                  <a:pt x="525" y="436"/>
                  <a:pt x="525" y="436"/>
                  <a:pt x="526" y="436"/>
                </a:cubicBezTo>
                <a:cubicBezTo>
                  <a:pt x="526" y="439"/>
                  <a:pt x="525" y="442"/>
                  <a:pt x="526" y="445"/>
                </a:cubicBezTo>
                <a:cubicBezTo>
                  <a:pt x="526" y="445"/>
                  <a:pt x="526" y="445"/>
                  <a:pt x="526" y="445"/>
                </a:cubicBezTo>
                <a:cubicBezTo>
                  <a:pt x="526" y="447"/>
                  <a:pt x="528" y="447"/>
                  <a:pt x="528" y="445"/>
                </a:cubicBezTo>
                <a:cubicBezTo>
                  <a:pt x="529" y="440"/>
                  <a:pt x="529" y="435"/>
                  <a:pt x="530" y="431"/>
                </a:cubicBezTo>
                <a:cubicBezTo>
                  <a:pt x="536" y="424"/>
                  <a:pt x="542" y="418"/>
                  <a:pt x="549" y="412"/>
                </a:cubicBezTo>
                <a:cubicBezTo>
                  <a:pt x="548" y="417"/>
                  <a:pt x="547" y="422"/>
                  <a:pt x="546" y="427"/>
                </a:cubicBezTo>
                <a:cubicBezTo>
                  <a:pt x="546" y="428"/>
                  <a:pt x="545" y="430"/>
                  <a:pt x="545" y="432"/>
                </a:cubicBezTo>
                <a:cubicBezTo>
                  <a:pt x="543" y="433"/>
                  <a:pt x="542" y="434"/>
                  <a:pt x="541" y="435"/>
                </a:cubicBezTo>
                <a:cubicBezTo>
                  <a:pt x="538" y="437"/>
                  <a:pt x="537" y="439"/>
                  <a:pt x="536" y="442"/>
                </a:cubicBezTo>
                <a:cubicBezTo>
                  <a:pt x="536" y="442"/>
                  <a:pt x="537" y="443"/>
                  <a:pt x="538" y="443"/>
                </a:cubicBezTo>
                <a:cubicBezTo>
                  <a:pt x="539" y="440"/>
                  <a:pt x="541" y="438"/>
                  <a:pt x="544" y="436"/>
                </a:cubicBezTo>
                <a:cubicBezTo>
                  <a:pt x="542" y="441"/>
                  <a:pt x="541" y="447"/>
                  <a:pt x="540" y="452"/>
                </a:cubicBezTo>
                <a:cubicBezTo>
                  <a:pt x="539" y="451"/>
                  <a:pt x="537" y="451"/>
                  <a:pt x="536" y="451"/>
                </a:cubicBezTo>
                <a:cubicBezTo>
                  <a:pt x="524" y="449"/>
                  <a:pt x="512" y="444"/>
                  <a:pt x="501" y="440"/>
                </a:cubicBezTo>
                <a:moveTo>
                  <a:pt x="593" y="458"/>
                </a:moveTo>
                <a:cubicBezTo>
                  <a:pt x="593" y="455"/>
                  <a:pt x="594" y="452"/>
                  <a:pt x="594" y="450"/>
                </a:cubicBezTo>
                <a:cubicBezTo>
                  <a:pt x="597" y="450"/>
                  <a:pt x="600" y="449"/>
                  <a:pt x="603" y="448"/>
                </a:cubicBezTo>
                <a:cubicBezTo>
                  <a:pt x="605" y="447"/>
                  <a:pt x="606" y="446"/>
                  <a:pt x="608" y="445"/>
                </a:cubicBezTo>
                <a:cubicBezTo>
                  <a:pt x="609" y="444"/>
                  <a:pt x="610" y="444"/>
                  <a:pt x="611" y="443"/>
                </a:cubicBezTo>
                <a:cubicBezTo>
                  <a:pt x="611" y="444"/>
                  <a:pt x="611" y="445"/>
                  <a:pt x="611" y="446"/>
                </a:cubicBezTo>
                <a:cubicBezTo>
                  <a:pt x="611" y="446"/>
                  <a:pt x="609" y="447"/>
                  <a:pt x="609" y="448"/>
                </a:cubicBezTo>
                <a:cubicBezTo>
                  <a:pt x="608" y="448"/>
                  <a:pt x="609" y="449"/>
                  <a:pt x="609" y="448"/>
                </a:cubicBezTo>
                <a:cubicBezTo>
                  <a:pt x="612" y="447"/>
                  <a:pt x="615" y="446"/>
                  <a:pt x="614" y="442"/>
                </a:cubicBezTo>
                <a:cubicBezTo>
                  <a:pt x="613" y="441"/>
                  <a:pt x="613" y="441"/>
                  <a:pt x="613" y="441"/>
                </a:cubicBezTo>
                <a:cubicBezTo>
                  <a:pt x="610" y="441"/>
                  <a:pt x="608" y="443"/>
                  <a:pt x="606" y="445"/>
                </a:cubicBezTo>
                <a:cubicBezTo>
                  <a:pt x="602" y="447"/>
                  <a:pt x="598" y="448"/>
                  <a:pt x="594" y="447"/>
                </a:cubicBezTo>
                <a:cubicBezTo>
                  <a:pt x="595" y="444"/>
                  <a:pt x="595" y="441"/>
                  <a:pt x="596" y="438"/>
                </a:cubicBezTo>
                <a:cubicBezTo>
                  <a:pt x="597" y="437"/>
                  <a:pt x="598" y="435"/>
                  <a:pt x="599" y="434"/>
                </a:cubicBezTo>
                <a:cubicBezTo>
                  <a:pt x="602" y="430"/>
                  <a:pt x="606" y="427"/>
                  <a:pt x="609" y="423"/>
                </a:cubicBezTo>
                <a:cubicBezTo>
                  <a:pt x="609" y="422"/>
                  <a:pt x="609" y="421"/>
                  <a:pt x="608" y="421"/>
                </a:cubicBezTo>
                <a:cubicBezTo>
                  <a:pt x="608" y="421"/>
                  <a:pt x="607" y="421"/>
                  <a:pt x="607" y="421"/>
                </a:cubicBezTo>
                <a:cubicBezTo>
                  <a:pt x="606" y="421"/>
                  <a:pt x="606" y="422"/>
                  <a:pt x="607" y="423"/>
                </a:cubicBezTo>
                <a:cubicBezTo>
                  <a:pt x="607" y="423"/>
                  <a:pt x="607" y="423"/>
                  <a:pt x="607" y="423"/>
                </a:cubicBezTo>
                <a:cubicBezTo>
                  <a:pt x="604" y="426"/>
                  <a:pt x="600" y="428"/>
                  <a:pt x="597" y="431"/>
                </a:cubicBezTo>
                <a:cubicBezTo>
                  <a:pt x="599" y="426"/>
                  <a:pt x="600" y="421"/>
                  <a:pt x="601" y="416"/>
                </a:cubicBezTo>
                <a:cubicBezTo>
                  <a:pt x="605" y="413"/>
                  <a:pt x="609" y="411"/>
                  <a:pt x="612" y="409"/>
                </a:cubicBezTo>
                <a:cubicBezTo>
                  <a:pt x="614" y="408"/>
                  <a:pt x="616" y="407"/>
                  <a:pt x="619" y="407"/>
                </a:cubicBezTo>
                <a:cubicBezTo>
                  <a:pt x="619" y="407"/>
                  <a:pt x="619" y="407"/>
                  <a:pt x="620" y="407"/>
                </a:cubicBezTo>
                <a:cubicBezTo>
                  <a:pt x="621" y="407"/>
                  <a:pt x="622" y="406"/>
                  <a:pt x="622" y="405"/>
                </a:cubicBezTo>
                <a:cubicBezTo>
                  <a:pt x="623" y="405"/>
                  <a:pt x="624" y="404"/>
                  <a:pt x="624" y="404"/>
                </a:cubicBezTo>
                <a:cubicBezTo>
                  <a:pt x="619" y="422"/>
                  <a:pt x="614" y="441"/>
                  <a:pt x="612" y="459"/>
                </a:cubicBezTo>
                <a:cubicBezTo>
                  <a:pt x="608" y="459"/>
                  <a:pt x="604" y="459"/>
                  <a:pt x="600" y="459"/>
                </a:cubicBezTo>
                <a:cubicBezTo>
                  <a:pt x="598" y="458"/>
                  <a:pt x="595" y="458"/>
                  <a:pt x="593" y="458"/>
                </a:cubicBezTo>
                <a:moveTo>
                  <a:pt x="641" y="461"/>
                </a:moveTo>
                <a:cubicBezTo>
                  <a:pt x="641" y="456"/>
                  <a:pt x="642" y="452"/>
                  <a:pt x="642" y="448"/>
                </a:cubicBezTo>
                <a:cubicBezTo>
                  <a:pt x="641" y="447"/>
                  <a:pt x="640" y="447"/>
                  <a:pt x="640" y="448"/>
                </a:cubicBezTo>
                <a:cubicBezTo>
                  <a:pt x="641" y="451"/>
                  <a:pt x="640" y="456"/>
                  <a:pt x="639" y="461"/>
                </a:cubicBezTo>
                <a:cubicBezTo>
                  <a:pt x="638" y="461"/>
                  <a:pt x="638" y="461"/>
                  <a:pt x="637" y="461"/>
                </a:cubicBezTo>
                <a:cubicBezTo>
                  <a:pt x="638" y="457"/>
                  <a:pt x="639" y="453"/>
                  <a:pt x="639" y="450"/>
                </a:cubicBezTo>
                <a:cubicBezTo>
                  <a:pt x="641" y="443"/>
                  <a:pt x="643" y="435"/>
                  <a:pt x="644" y="428"/>
                </a:cubicBezTo>
                <a:cubicBezTo>
                  <a:pt x="646" y="421"/>
                  <a:pt x="648" y="414"/>
                  <a:pt x="650" y="407"/>
                </a:cubicBezTo>
                <a:cubicBezTo>
                  <a:pt x="650" y="407"/>
                  <a:pt x="651" y="407"/>
                  <a:pt x="651" y="406"/>
                </a:cubicBezTo>
                <a:cubicBezTo>
                  <a:pt x="653" y="403"/>
                  <a:pt x="653" y="401"/>
                  <a:pt x="652" y="398"/>
                </a:cubicBezTo>
                <a:cubicBezTo>
                  <a:pt x="653" y="396"/>
                  <a:pt x="653" y="394"/>
                  <a:pt x="654" y="392"/>
                </a:cubicBezTo>
                <a:cubicBezTo>
                  <a:pt x="655" y="392"/>
                  <a:pt x="657" y="391"/>
                  <a:pt x="659" y="391"/>
                </a:cubicBezTo>
                <a:cubicBezTo>
                  <a:pt x="659" y="391"/>
                  <a:pt x="659" y="392"/>
                  <a:pt x="660" y="392"/>
                </a:cubicBezTo>
                <a:cubicBezTo>
                  <a:pt x="661" y="394"/>
                  <a:pt x="663" y="392"/>
                  <a:pt x="662" y="391"/>
                </a:cubicBezTo>
                <a:cubicBezTo>
                  <a:pt x="662" y="390"/>
                  <a:pt x="662" y="390"/>
                  <a:pt x="662" y="389"/>
                </a:cubicBezTo>
                <a:cubicBezTo>
                  <a:pt x="667" y="388"/>
                  <a:pt x="671" y="386"/>
                  <a:pt x="676" y="384"/>
                </a:cubicBezTo>
                <a:cubicBezTo>
                  <a:pt x="675" y="387"/>
                  <a:pt x="675" y="390"/>
                  <a:pt x="674" y="393"/>
                </a:cubicBezTo>
                <a:cubicBezTo>
                  <a:pt x="671" y="406"/>
                  <a:pt x="668" y="419"/>
                  <a:pt x="664" y="432"/>
                </a:cubicBezTo>
                <a:cubicBezTo>
                  <a:pt x="663" y="438"/>
                  <a:pt x="662" y="444"/>
                  <a:pt x="661" y="450"/>
                </a:cubicBezTo>
                <a:cubicBezTo>
                  <a:pt x="660" y="454"/>
                  <a:pt x="658" y="458"/>
                  <a:pt x="658" y="462"/>
                </a:cubicBezTo>
                <a:cubicBezTo>
                  <a:pt x="656" y="462"/>
                  <a:pt x="655" y="461"/>
                  <a:pt x="653" y="461"/>
                </a:cubicBezTo>
                <a:cubicBezTo>
                  <a:pt x="649" y="461"/>
                  <a:pt x="645" y="461"/>
                  <a:pt x="641" y="461"/>
                </a:cubicBezTo>
                <a:moveTo>
                  <a:pt x="690" y="465"/>
                </a:moveTo>
                <a:cubicBezTo>
                  <a:pt x="690" y="461"/>
                  <a:pt x="690" y="457"/>
                  <a:pt x="692" y="454"/>
                </a:cubicBezTo>
                <a:cubicBezTo>
                  <a:pt x="695" y="458"/>
                  <a:pt x="699" y="462"/>
                  <a:pt x="703" y="466"/>
                </a:cubicBezTo>
                <a:cubicBezTo>
                  <a:pt x="699" y="466"/>
                  <a:pt x="695" y="465"/>
                  <a:pt x="690" y="465"/>
                </a:cubicBezTo>
                <a:moveTo>
                  <a:pt x="727" y="466"/>
                </a:moveTo>
                <a:cubicBezTo>
                  <a:pt x="727" y="466"/>
                  <a:pt x="727" y="465"/>
                  <a:pt x="726" y="465"/>
                </a:cubicBezTo>
                <a:cubicBezTo>
                  <a:pt x="725" y="460"/>
                  <a:pt x="724" y="455"/>
                  <a:pt x="723" y="449"/>
                </a:cubicBezTo>
                <a:cubicBezTo>
                  <a:pt x="723" y="444"/>
                  <a:pt x="722" y="439"/>
                  <a:pt x="721" y="434"/>
                </a:cubicBezTo>
                <a:cubicBezTo>
                  <a:pt x="722" y="431"/>
                  <a:pt x="723" y="428"/>
                  <a:pt x="723" y="425"/>
                </a:cubicBezTo>
                <a:cubicBezTo>
                  <a:pt x="726" y="424"/>
                  <a:pt x="729" y="423"/>
                  <a:pt x="732" y="422"/>
                </a:cubicBezTo>
                <a:cubicBezTo>
                  <a:pt x="733" y="425"/>
                  <a:pt x="733" y="427"/>
                  <a:pt x="733" y="430"/>
                </a:cubicBezTo>
                <a:cubicBezTo>
                  <a:pt x="734" y="438"/>
                  <a:pt x="735" y="447"/>
                  <a:pt x="736" y="456"/>
                </a:cubicBezTo>
                <a:cubicBezTo>
                  <a:pt x="735" y="460"/>
                  <a:pt x="734" y="463"/>
                  <a:pt x="734" y="466"/>
                </a:cubicBezTo>
                <a:cubicBezTo>
                  <a:pt x="732" y="466"/>
                  <a:pt x="729" y="466"/>
                  <a:pt x="727" y="466"/>
                </a:cubicBezTo>
                <a:moveTo>
                  <a:pt x="741" y="466"/>
                </a:moveTo>
                <a:cubicBezTo>
                  <a:pt x="741" y="465"/>
                  <a:pt x="741" y="463"/>
                  <a:pt x="741" y="462"/>
                </a:cubicBezTo>
                <a:cubicBezTo>
                  <a:pt x="740" y="460"/>
                  <a:pt x="740" y="459"/>
                  <a:pt x="740" y="457"/>
                </a:cubicBezTo>
                <a:cubicBezTo>
                  <a:pt x="741" y="452"/>
                  <a:pt x="742" y="448"/>
                  <a:pt x="743" y="443"/>
                </a:cubicBezTo>
                <a:cubicBezTo>
                  <a:pt x="744" y="439"/>
                  <a:pt x="745" y="435"/>
                  <a:pt x="746" y="432"/>
                </a:cubicBezTo>
                <a:cubicBezTo>
                  <a:pt x="747" y="434"/>
                  <a:pt x="747" y="437"/>
                  <a:pt x="748" y="439"/>
                </a:cubicBezTo>
                <a:cubicBezTo>
                  <a:pt x="749" y="446"/>
                  <a:pt x="750" y="453"/>
                  <a:pt x="752" y="459"/>
                </a:cubicBezTo>
                <a:cubicBezTo>
                  <a:pt x="753" y="460"/>
                  <a:pt x="754" y="463"/>
                  <a:pt x="755" y="465"/>
                </a:cubicBezTo>
                <a:cubicBezTo>
                  <a:pt x="750" y="466"/>
                  <a:pt x="746" y="466"/>
                  <a:pt x="741" y="466"/>
                </a:cubicBezTo>
                <a:moveTo>
                  <a:pt x="777" y="490"/>
                </a:moveTo>
                <a:cubicBezTo>
                  <a:pt x="773" y="487"/>
                  <a:pt x="772" y="483"/>
                  <a:pt x="776" y="479"/>
                </a:cubicBezTo>
                <a:cubicBezTo>
                  <a:pt x="779" y="476"/>
                  <a:pt x="783" y="474"/>
                  <a:pt x="787" y="471"/>
                </a:cubicBezTo>
                <a:cubicBezTo>
                  <a:pt x="787" y="475"/>
                  <a:pt x="787" y="479"/>
                  <a:pt x="786" y="483"/>
                </a:cubicBezTo>
                <a:cubicBezTo>
                  <a:pt x="786" y="488"/>
                  <a:pt x="785" y="492"/>
                  <a:pt x="785" y="497"/>
                </a:cubicBezTo>
                <a:cubicBezTo>
                  <a:pt x="783" y="494"/>
                  <a:pt x="780" y="492"/>
                  <a:pt x="777" y="490"/>
                </a:cubicBezTo>
                <a:moveTo>
                  <a:pt x="192" y="318"/>
                </a:moveTo>
                <a:cubicBezTo>
                  <a:pt x="196" y="322"/>
                  <a:pt x="199" y="327"/>
                  <a:pt x="203" y="332"/>
                </a:cubicBezTo>
                <a:cubicBezTo>
                  <a:pt x="203" y="334"/>
                  <a:pt x="203" y="337"/>
                  <a:pt x="203" y="339"/>
                </a:cubicBezTo>
                <a:cubicBezTo>
                  <a:pt x="204" y="350"/>
                  <a:pt x="202" y="360"/>
                  <a:pt x="201" y="370"/>
                </a:cubicBezTo>
                <a:cubicBezTo>
                  <a:pt x="200" y="382"/>
                  <a:pt x="197" y="395"/>
                  <a:pt x="195" y="407"/>
                </a:cubicBezTo>
                <a:cubicBezTo>
                  <a:pt x="192" y="403"/>
                  <a:pt x="188" y="399"/>
                  <a:pt x="185" y="395"/>
                </a:cubicBezTo>
                <a:cubicBezTo>
                  <a:pt x="185" y="393"/>
                  <a:pt x="185" y="392"/>
                  <a:pt x="186" y="390"/>
                </a:cubicBezTo>
                <a:cubicBezTo>
                  <a:pt x="187" y="381"/>
                  <a:pt x="189" y="372"/>
                  <a:pt x="190" y="362"/>
                </a:cubicBezTo>
                <a:cubicBezTo>
                  <a:pt x="192" y="347"/>
                  <a:pt x="192" y="333"/>
                  <a:pt x="192" y="318"/>
                </a:cubicBezTo>
                <a:moveTo>
                  <a:pt x="205" y="363"/>
                </a:moveTo>
                <a:cubicBezTo>
                  <a:pt x="206" y="355"/>
                  <a:pt x="207" y="345"/>
                  <a:pt x="206" y="336"/>
                </a:cubicBezTo>
                <a:cubicBezTo>
                  <a:pt x="209" y="341"/>
                  <a:pt x="213" y="345"/>
                  <a:pt x="216" y="350"/>
                </a:cubicBezTo>
                <a:cubicBezTo>
                  <a:pt x="216" y="365"/>
                  <a:pt x="213" y="381"/>
                  <a:pt x="210" y="395"/>
                </a:cubicBezTo>
                <a:cubicBezTo>
                  <a:pt x="209" y="404"/>
                  <a:pt x="208" y="412"/>
                  <a:pt x="207" y="420"/>
                </a:cubicBezTo>
                <a:cubicBezTo>
                  <a:pt x="204" y="417"/>
                  <a:pt x="202" y="414"/>
                  <a:pt x="199" y="411"/>
                </a:cubicBezTo>
                <a:cubicBezTo>
                  <a:pt x="201" y="395"/>
                  <a:pt x="203" y="379"/>
                  <a:pt x="205" y="363"/>
                </a:cubicBezTo>
                <a:moveTo>
                  <a:pt x="190" y="314"/>
                </a:moveTo>
                <a:cubicBezTo>
                  <a:pt x="190" y="340"/>
                  <a:pt x="187" y="366"/>
                  <a:pt x="182" y="391"/>
                </a:cubicBezTo>
                <a:cubicBezTo>
                  <a:pt x="175" y="383"/>
                  <a:pt x="169" y="375"/>
                  <a:pt x="162" y="367"/>
                </a:cubicBezTo>
                <a:cubicBezTo>
                  <a:pt x="164" y="354"/>
                  <a:pt x="164" y="342"/>
                  <a:pt x="166" y="330"/>
                </a:cubicBezTo>
                <a:cubicBezTo>
                  <a:pt x="169" y="315"/>
                  <a:pt x="172" y="301"/>
                  <a:pt x="171" y="286"/>
                </a:cubicBezTo>
                <a:cubicBezTo>
                  <a:pt x="172" y="288"/>
                  <a:pt x="173" y="290"/>
                  <a:pt x="174" y="292"/>
                </a:cubicBezTo>
                <a:cubicBezTo>
                  <a:pt x="179" y="299"/>
                  <a:pt x="184" y="307"/>
                  <a:pt x="190" y="314"/>
                </a:cubicBezTo>
                <a:moveTo>
                  <a:pt x="153" y="259"/>
                </a:moveTo>
                <a:cubicBezTo>
                  <a:pt x="152" y="259"/>
                  <a:pt x="152" y="259"/>
                  <a:pt x="152" y="260"/>
                </a:cubicBezTo>
                <a:cubicBezTo>
                  <a:pt x="151" y="282"/>
                  <a:pt x="146" y="303"/>
                  <a:pt x="143" y="325"/>
                </a:cubicBezTo>
                <a:cubicBezTo>
                  <a:pt x="142" y="328"/>
                  <a:pt x="141" y="333"/>
                  <a:pt x="140" y="338"/>
                </a:cubicBezTo>
                <a:cubicBezTo>
                  <a:pt x="135" y="332"/>
                  <a:pt x="130" y="325"/>
                  <a:pt x="126" y="318"/>
                </a:cubicBezTo>
                <a:cubicBezTo>
                  <a:pt x="126" y="316"/>
                  <a:pt x="127" y="313"/>
                  <a:pt x="127" y="311"/>
                </a:cubicBezTo>
                <a:cubicBezTo>
                  <a:pt x="129" y="300"/>
                  <a:pt x="130" y="289"/>
                  <a:pt x="131" y="278"/>
                </a:cubicBezTo>
                <a:cubicBezTo>
                  <a:pt x="133" y="261"/>
                  <a:pt x="134" y="245"/>
                  <a:pt x="134" y="229"/>
                </a:cubicBezTo>
                <a:cubicBezTo>
                  <a:pt x="140" y="239"/>
                  <a:pt x="146" y="249"/>
                  <a:pt x="153" y="259"/>
                </a:cubicBezTo>
                <a:moveTo>
                  <a:pt x="67" y="235"/>
                </a:moveTo>
                <a:cubicBezTo>
                  <a:pt x="70" y="224"/>
                  <a:pt x="72" y="213"/>
                  <a:pt x="76" y="202"/>
                </a:cubicBezTo>
                <a:cubicBezTo>
                  <a:pt x="79" y="190"/>
                  <a:pt x="81" y="178"/>
                  <a:pt x="84" y="167"/>
                </a:cubicBezTo>
                <a:cubicBezTo>
                  <a:pt x="85" y="160"/>
                  <a:pt x="87" y="154"/>
                  <a:pt x="88" y="147"/>
                </a:cubicBezTo>
                <a:cubicBezTo>
                  <a:pt x="92" y="157"/>
                  <a:pt x="96" y="166"/>
                  <a:pt x="101" y="175"/>
                </a:cubicBezTo>
                <a:cubicBezTo>
                  <a:pt x="100" y="182"/>
                  <a:pt x="99" y="189"/>
                  <a:pt x="97" y="195"/>
                </a:cubicBezTo>
                <a:cubicBezTo>
                  <a:pt x="94" y="207"/>
                  <a:pt x="90" y="218"/>
                  <a:pt x="88" y="231"/>
                </a:cubicBezTo>
                <a:cubicBezTo>
                  <a:pt x="87" y="239"/>
                  <a:pt x="85" y="247"/>
                  <a:pt x="83" y="256"/>
                </a:cubicBezTo>
                <a:cubicBezTo>
                  <a:pt x="77" y="249"/>
                  <a:pt x="72" y="242"/>
                  <a:pt x="67" y="235"/>
                </a:cubicBezTo>
                <a:moveTo>
                  <a:pt x="86" y="259"/>
                </a:moveTo>
                <a:cubicBezTo>
                  <a:pt x="88" y="248"/>
                  <a:pt x="90" y="236"/>
                  <a:pt x="92" y="224"/>
                </a:cubicBezTo>
                <a:cubicBezTo>
                  <a:pt x="95" y="213"/>
                  <a:pt x="99" y="202"/>
                  <a:pt x="101" y="191"/>
                </a:cubicBezTo>
                <a:cubicBezTo>
                  <a:pt x="102" y="187"/>
                  <a:pt x="103" y="183"/>
                  <a:pt x="103" y="179"/>
                </a:cubicBezTo>
                <a:cubicBezTo>
                  <a:pt x="103" y="180"/>
                  <a:pt x="104" y="180"/>
                  <a:pt x="104" y="181"/>
                </a:cubicBezTo>
                <a:cubicBezTo>
                  <a:pt x="108" y="188"/>
                  <a:pt x="113" y="195"/>
                  <a:pt x="117" y="202"/>
                </a:cubicBezTo>
                <a:cubicBezTo>
                  <a:pt x="116" y="207"/>
                  <a:pt x="115" y="213"/>
                  <a:pt x="115" y="218"/>
                </a:cubicBezTo>
                <a:cubicBezTo>
                  <a:pt x="113" y="230"/>
                  <a:pt x="111" y="240"/>
                  <a:pt x="108" y="251"/>
                </a:cubicBezTo>
                <a:cubicBezTo>
                  <a:pt x="106" y="261"/>
                  <a:pt x="103" y="270"/>
                  <a:pt x="101" y="280"/>
                </a:cubicBezTo>
                <a:cubicBezTo>
                  <a:pt x="96" y="273"/>
                  <a:pt x="91" y="266"/>
                  <a:pt x="86" y="259"/>
                </a:cubicBezTo>
                <a:moveTo>
                  <a:pt x="114" y="243"/>
                </a:moveTo>
                <a:cubicBezTo>
                  <a:pt x="117" y="232"/>
                  <a:pt x="117" y="221"/>
                  <a:pt x="119" y="210"/>
                </a:cubicBezTo>
                <a:cubicBezTo>
                  <a:pt x="119" y="209"/>
                  <a:pt x="119" y="207"/>
                  <a:pt x="119" y="206"/>
                </a:cubicBezTo>
                <a:cubicBezTo>
                  <a:pt x="123" y="212"/>
                  <a:pt x="127" y="219"/>
                  <a:pt x="131" y="225"/>
                </a:cubicBezTo>
                <a:cubicBezTo>
                  <a:pt x="132" y="246"/>
                  <a:pt x="129" y="265"/>
                  <a:pt x="127" y="286"/>
                </a:cubicBezTo>
                <a:cubicBezTo>
                  <a:pt x="126" y="295"/>
                  <a:pt x="124" y="304"/>
                  <a:pt x="123" y="314"/>
                </a:cubicBezTo>
                <a:cubicBezTo>
                  <a:pt x="116" y="304"/>
                  <a:pt x="110" y="293"/>
                  <a:pt x="103" y="284"/>
                </a:cubicBezTo>
                <a:cubicBezTo>
                  <a:pt x="106" y="270"/>
                  <a:pt x="110" y="256"/>
                  <a:pt x="114" y="243"/>
                </a:cubicBezTo>
                <a:moveTo>
                  <a:pt x="142" y="342"/>
                </a:moveTo>
                <a:cubicBezTo>
                  <a:pt x="143" y="339"/>
                  <a:pt x="144" y="336"/>
                  <a:pt x="144" y="334"/>
                </a:cubicBezTo>
                <a:cubicBezTo>
                  <a:pt x="146" y="326"/>
                  <a:pt x="147" y="318"/>
                  <a:pt x="148" y="309"/>
                </a:cubicBezTo>
                <a:cubicBezTo>
                  <a:pt x="151" y="293"/>
                  <a:pt x="154" y="277"/>
                  <a:pt x="154" y="261"/>
                </a:cubicBezTo>
                <a:cubicBezTo>
                  <a:pt x="158" y="267"/>
                  <a:pt x="162" y="273"/>
                  <a:pt x="166" y="279"/>
                </a:cubicBezTo>
                <a:cubicBezTo>
                  <a:pt x="166" y="280"/>
                  <a:pt x="166" y="281"/>
                  <a:pt x="167" y="281"/>
                </a:cubicBezTo>
                <a:cubicBezTo>
                  <a:pt x="167" y="281"/>
                  <a:pt x="167" y="281"/>
                  <a:pt x="168" y="282"/>
                </a:cubicBezTo>
                <a:cubicBezTo>
                  <a:pt x="168" y="282"/>
                  <a:pt x="168" y="282"/>
                  <a:pt x="168" y="283"/>
                </a:cubicBezTo>
                <a:cubicBezTo>
                  <a:pt x="171" y="288"/>
                  <a:pt x="167" y="309"/>
                  <a:pt x="166" y="313"/>
                </a:cubicBezTo>
                <a:cubicBezTo>
                  <a:pt x="165" y="321"/>
                  <a:pt x="163" y="329"/>
                  <a:pt x="162" y="338"/>
                </a:cubicBezTo>
                <a:cubicBezTo>
                  <a:pt x="161" y="344"/>
                  <a:pt x="160" y="351"/>
                  <a:pt x="160" y="358"/>
                </a:cubicBezTo>
                <a:cubicBezTo>
                  <a:pt x="159" y="359"/>
                  <a:pt x="160" y="361"/>
                  <a:pt x="160" y="364"/>
                </a:cubicBezTo>
                <a:cubicBezTo>
                  <a:pt x="155" y="358"/>
                  <a:pt x="151" y="353"/>
                  <a:pt x="147" y="348"/>
                </a:cubicBezTo>
                <a:cubicBezTo>
                  <a:pt x="145" y="346"/>
                  <a:pt x="144" y="344"/>
                  <a:pt x="142" y="342"/>
                </a:cubicBezTo>
                <a:moveTo>
                  <a:pt x="210" y="423"/>
                </a:moveTo>
                <a:cubicBezTo>
                  <a:pt x="210" y="422"/>
                  <a:pt x="210" y="420"/>
                  <a:pt x="210" y="419"/>
                </a:cubicBezTo>
                <a:cubicBezTo>
                  <a:pt x="212" y="408"/>
                  <a:pt x="213" y="397"/>
                  <a:pt x="215" y="387"/>
                </a:cubicBezTo>
                <a:cubicBezTo>
                  <a:pt x="217" y="376"/>
                  <a:pt x="218" y="364"/>
                  <a:pt x="219" y="353"/>
                </a:cubicBezTo>
                <a:cubicBezTo>
                  <a:pt x="219" y="353"/>
                  <a:pt x="219" y="353"/>
                  <a:pt x="219" y="353"/>
                </a:cubicBezTo>
                <a:cubicBezTo>
                  <a:pt x="221" y="357"/>
                  <a:pt x="224" y="360"/>
                  <a:pt x="227" y="363"/>
                </a:cubicBezTo>
                <a:cubicBezTo>
                  <a:pt x="228" y="370"/>
                  <a:pt x="229" y="376"/>
                  <a:pt x="229" y="383"/>
                </a:cubicBezTo>
                <a:cubicBezTo>
                  <a:pt x="230" y="391"/>
                  <a:pt x="229" y="400"/>
                  <a:pt x="228" y="409"/>
                </a:cubicBezTo>
                <a:cubicBezTo>
                  <a:pt x="227" y="418"/>
                  <a:pt x="226" y="428"/>
                  <a:pt x="224" y="437"/>
                </a:cubicBezTo>
                <a:cubicBezTo>
                  <a:pt x="221" y="434"/>
                  <a:pt x="218" y="431"/>
                  <a:pt x="215" y="428"/>
                </a:cubicBezTo>
                <a:cubicBezTo>
                  <a:pt x="213" y="426"/>
                  <a:pt x="211" y="425"/>
                  <a:pt x="210" y="423"/>
                </a:cubicBezTo>
                <a:moveTo>
                  <a:pt x="790" y="577"/>
                </a:moveTo>
                <a:cubicBezTo>
                  <a:pt x="790" y="573"/>
                  <a:pt x="791" y="568"/>
                  <a:pt x="793" y="563"/>
                </a:cubicBezTo>
                <a:cubicBezTo>
                  <a:pt x="795" y="554"/>
                  <a:pt x="795" y="544"/>
                  <a:pt x="794" y="535"/>
                </a:cubicBezTo>
                <a:cubicBezTo>
                  <a:pt x="794" y="533"/>
                  <a:pt x="792" y="533"/>
                  <a:pt x="792" y="535"/>
                </a:cubicBezTo>
                <a:cubicBezTo>
                  <a:pt x="791" y="547"/>
                  <a:pt x="790" y="558"/>
                  <a:pt x="787" y="569"/>
                </a:cubicBezTo>
                <a:cubicBezTo>
                  <a:pt x="787" y="572"/>
                  <a:pt x="786" y="575"/>
                  <a:pt x="786" y="578"/>
                </a:cubicBezTo>
                <a:cubicBezTo>
                  <a:pt x="782" y="579"/>
                  <a:pt x="777" y="580"/>
                  <a:pt x="772" y="581"/>
                </a:cubicBezTo>
                <a:cubicBezTo>
                  <a:pt x="773" y="579"/>
                  <a:pt x="773" y="577"/>
                  <a:pt x="773" y="575"/>
                </a:cubicBezTo>
                <a:cubicBezTo>
                  <a:pt x="773" y="569"/>
                  <a:pt x="775" y="560"/>
                  <a:pt x="770" y="555"/>
                </a:cubicBezTo>
                <a:cubicBezTo>
                  <a:pt x="769" y="554"/>
                  <a:pt x="767" y="556"/>
                  <a:pt x="768" y="557"/>
                </a:cubicBezTo>
                <a:cubicBezTo>
                  <a:pt x="772" y="561"/>
                  <a:pt x="770" y="572"/>
                  <a:pt x="769" y="581"/>
                </a:cubicBezTo>
                <a:cubicBezTo>
                  <a:pt x="763" y="582"/>
                  <a:pt x="757" y="583"/>
                  <a:pt x="751" y="584"/>
                </a:cubicBezTo>
                <a:cubicBezTo>
                  <a:pt x="751" y="583"/>
                  <a:pt x="751" y="582"/>
                  <a:pt x="751" y="581"/>
                </a:cubicBezTo>
                <a:cubicBezTo>
                  <a:pt x="753" y="568"/>
                  <a:pt x="757" y="556"/>
                  <a:pt x="752" y="544"/>
                </a:cubicBezTo>
                <a:cubicBezTo>
                  <a:pt x="752" y="542"/>
                  <a:pt x="749" y="543"/>
                  <a:pt x="750" y="544"/>
                </a:cubicBezTo>
                <a:cubicBezTo>
                  <a:pt x="754" y="557"/>
                  <a:pt x="749" y="569"/>
                  <a:pt x="748" y="582"/>
                </a:cubicBezTo>
                <a:cubicBezTo>
                  <a:pt x="748" y="583"/>
                  <a:pt x="748" y="584"/>
                  <a:pt x="748" y="584"/>
                </a:cubicBezTo>
                <a:cubicBezTo>
                  <a:pt x="742" y="585"/>
                  <a:pt x="737" y="585"/>
                  <a:pt x="731" y="586"/>
                </a:cubicBezTo>
                <a:cubicBezTo>
                  <a:pt x="731" y="586"/>
                  <a:pt x="730" y="586"/>
                  <a:pt x="730" y="586"/>
                </a:cubicBezTo>
                <a:cubicBezTo>
                  <a:pt x="730" y="583"/>
                  <a:pt x="731" y="580"/>
                  <a:pt x="731" y="577"/>
                </a:cubicBezTo>
                <a:cubicBezTo>
                  <a:pt x="732" y="566"/>
                  <a:pt x="732" y="555"/>
                  <a:pt x="733" y="544"/>
                </a:cubicBezTo>
                <a:cubicBezTo>
                  <a:pt x="733" y="542"/>
                  <a:pt x="729" y="542"/>
                  <a:pt x="729" y="544"/>
                </a:cubicBezTo>
                <a:cubicBezTo>
                  <a:pt x="729" y="556"/>
                  <a:pt x="728" y="567"/>
                  <a:pt x="727" y="579"/>
                </a:cubicBezTo>
                <a:cubicBezTo>
                  <a:pt x="727" y="582"/>
                  <a:pt x="727" y="584"/>
                  <a:pt x="726" y="586"/>
                </a:cubicBezTo>
                <a:cubicBezTo>
                  <a:pt x="721" y="587"/>
                  <a:pt x="715" y="588"/>
                  <a:pt x="709" y="589"/>
                </a:cubicBezTo>
                <a:cubicBezTo>
                  <a:pt x="710" y="578"/>
                  <a:pt x="712" y="567"/>
                  <a:pt x="712" y="556"/>
                </a:cubicBezTo>
                <a:cubicBezTo>
                  <a:pt x="711" y="555"/>
                  <a:pt x="711" y="555"/>
                  <a:pt x="711" y="556"/>
                </a:cubicBezTo>
                <a:cubicBezTo>
                  <a:pt x="710" y="567"/>
                  <a:pt x="708" y="578"/>
                  <a:pt x="707" y="590"/>
                </a:cubicBezTo>
                <a:cubicBezTo>
                  <a:pt x="701" y="591"/>
                  <a:pt x="696" y="591"/>
                  <a:pt x="690" y="592"/>
                </a:cubicBezTo>
                <a:cubicBezTo>
                  <a:pt x="690" y="588"/>
                  <a:pt x="691" y="584"/>
                  <a:pt x="691" y="581"/>
                </a:cubicBezTo>
                <a:cubicBezTo>
                  <a:pt x="691" y="574"/>
                  <a:pt x="691" y="568"/>
                  <a:pt x="690" y="561"/>
                </a:cubicBezTo>
                <a:cubicBezTo>
                  <a:pt x="689" y="557"/>
                  <a:pt x="687" y="552"/>
                  <a:pt x="686" y="548"/>
                </a:cubicBezTo>
                <a:cubicBezTo>
                  <a:pt x="686" y="546"/>
                  <a:pt x="684" y="547"/>
                  <a:pt x="684" y="548"/>
                </a:cubicBezTo>
                <a:cubicBezTo>
                  <a:pt x="685" y="554"/>
                  <a:pt x="687" y="559"/>
                  <a:pt x="688" y="564"/>
                </a:cubicBezTo>
                <a:cubicBezTo>
                  <a:pt x="688" y="571"/>
                  <a:pt x="688" y="578"/>
                  <a:pt x="688" y="584"/>
                </a:cubicBezTo>
                <a:cubicBezTo>
                  <a:pt x="688" y="587"/>
                  <a:pt x="687" y="589"/>
                  <a:pt x="687" y="592"/>
                </a:cubicBezTo>
                <a:cubicBezTo>
                  <a:pt x="686" y="592"/>
                  <a:pt x="684" y="592"/>
                  <a:pt x="683" y="592"/>
                </a:cubicBezTo>
                <a:cubicBezTo>
                  <a:pt x="678" y="592"/>
                  <a:pt x="673" y="592"/>
                  <a:pt x="668" y="592"/>
                </a:cubicBezTo>
                <a:cubicBezTo>
                  <a:pt x="668" y="589"/>
                  <a:pt x="669" y="585"/>
                  <a:pt x="668" y="582"/>
                </a:cubicBezTo>
                <a:cubicBezTo>
                  <a:pt x="668" y="573"/>
                  <a:pt x="664" y="563"/>
                  <a:pt x="664" y="554"/>
                </a:cubicBezTo>
                <a:cubicBezTo>
                  <a:pt x="664" y="553"/>
                  <a:pt x="662" y="553"/>
                  <a:pt x="662" y="554"/>
                </a:cubicBezTo>
                <a:cubicBezTo>
                  <a:pt x="661" y="564"/>
                  <a:pt x="666" y="575"/>
                  <a:pt x="666" y="585"/>
                </a:cubicBezTo>
                <a:cubicBezTo>
                  <a:pt x="666" y="588"/>
                  <a:pt x="665" y="590"/>
                  <a:pt x="665" y="592"/>
                </a:cubicBezTo>
                <a:cubicBezTo>
                  <a:pt x="659" y="592"/>
                  <a:pt x="653" y="592"/>
                  <a:pt x="648" y="591"/>
                </a:cubicBezTo>
                <a:cubicBezTo>
                  <a:pt x="647" y="586"/>
                  <a:pt x="647" y="581"/>
                  <a:pt x="646" y="575"/>
                </a:cubicBezTo>
                <a:cubicBezTo>
                  <a:pt x="645" y="569"/>
                  <a:pt x="644" y="563"/>
                  <a:pt x="642" y="557"/>
                </a:cubicBezTo>
                <a:cubicBezTo>
                  <a:pt x="641" y="552"/>
                  <a:pt x="641" y="547"/>
                  <a:pt x="638" y="543"/>
                </a:cubicBezTo>
                <a:cubicBezTo>
                  <a:pt x="637" y="542"/>
                  <a:pt x="635" y="544"/>
                  <a:pt x="636" y="545"/>
                </a:cubicBezTo>
                <a:cubicBezTo>
                  <a:pt x="640" y="550"/>
                  <a:pt x="641" y="560"/>
                  <a:pt x="642" y="567"/>
                </a:cubicBezTo>
                <a:cubicBezTo>
                  <a:pt x="643" y="575"/>
                  <a:pt x="643" y="583"/>
                  <a:pt x="644" y="591"/>
                </a:cubicBezTo>
                <a:cubicBezTo>
                  <a:pt x="637" y="591"/>
                  <a:pt x="629" y="590"/>
                  <a:pt x="622" y="590"/>
                </a:cubicBezTo>
                <a:cubicBezTo>
                  <a:pt x="621" y="582"/>
                  <a:pt x="621" y="574"/>
                  <a:pt x="621" y="567"/>
                </a:cubicBezTo>
                <a:cubicBezTo>
                  <a:pt x="620" y="559"/>
                  <a:pt x="619" y="549"/>
                  <a:pt x="614" y="543"/>
                </a:cubicBezTo>
                <a:cubicBezTo>
                  <a:pt x="613" y="542"/>
                  <a:pt x="611" y="544"/>
                  <a:pt x="612" y="545"/>
                </a:cubicBezTo>
                <a:cubicBezTo>
                  <a:pt x="619" y="553"/>
                  <a:pt x="618" y="567"/>
                  <a:pt x="617" y="576"/>
                </a:cubicBezTo>
                <a:cubicBezTo>
                  <a:pt x="617" y="581"/>
                  <a:pt x="618" y="585"/>
                  <a:pt x="619" y="589"/>
                </a:cubicBezTo>
                <a:cubicBezTo>
                  <a:pt x="613" y="589"/>
                  <a:pt x="608" y="588"/>
                  <a:pt x="603" y="588"/>
                </a:cubicBezTo>
                <a:cubicBezTo>
                  <a:pt x="603" y="586"/>
                  <a:pt x="603" y="584"/>
                  <a:pt x="603" y="582"/>
                </a:cubicBezTo>
                <a:cubicBezTo>
                  <a:pt x="603" y="570"/>
                  <a:pt x="605" y="554"/>
                  <a:pt x="598" y="543"/>
                </a:cubicBezTo>
                <a:cubicBezTo>
                  <a:pt x="597" y="542"/>
                  <a:pt x="595" y="543"/>
                  <a:pt x="596" y="545"/>
                </a:cubicBezTo>
                <a:cubicBezTo>
                  <a:pt x="603" y="557"/>
                  <a:pt x="599" y="573"/>
                  <a:pt x="599" y="587"/>
                </a:cubicBezTo>
                <a:cubicBezTo>
                  <a:pt x="595" y="587"/>
                  <a:pt x="590" y="586"/>
                  <a:pt x="585" y="585"/>
                </a:cubicBezTo>
                <a:cubicBezTo>
                  <a:pt x="585" y="578"/>
                  <a:pt x="583" y="570"/>
                  <a:pt x="582" y="563"/>
                </a:cubicBezTo>
                <a:cubicBezTo>
                  <a:pt x="581" y="557"/>
                  <a:pt x="581" y="552"/>
                  <a:pt x="580" y="546"/>
                </a:cubicBezTo>
                <a:cubicBezTo>
                  <a:pt x="580" y="543"/>
                  <a:pt x="579" y="542"/>
                  <a:pt x="577" y="540"/>
                </a:cubicBezTo>
                <a:cubicBezTo>
                  <a:pt x="577" y="539"/>
                  <a:pt x="576" y="540"/>
                  <a:pt x="577" y="540"/>
                </a:cubicBezTo>
                <a:cubicBezTo>
                  <a:pt x="580" y="544"/>
                  <a:pt x="578" y="549"/>
                  <a:pt x="578" y="553"/>
                </a:cubicBezTo>
                <a:cubicBezTo>
                  <a:pt x="578" y="557"/>
                  <a:pt x="579" y="561"/>
                  <a:pt x="579" y="565"/>
                </a:cubicBezTo>
                <a:cubicBezTo>
                  <a:pt x="579" y="568"/>
                  <a:pt x="579" y="572"/>
                  <a:pt x="580" y="575"/>
                </a:cubicBezTo>
                <a:cubicBezTo>
                  <a:pt x="580" y="577"/>
                  <a:pt x="580" y="581"/>
                  <a:pt x="580" y="584"/>
                </a:cubicBezTo>
                <a:cubicBezTo>
                  <a:pt x="579" y="584"/>
                  <a:pt x="579" y="584"/>
                  <a:pt x="578" y="584"/>
                </a:cubicBezTo>
                <a:cubicBezTo>
                  <a:pt x="575" y="583"/>
                  <a:pt x="572" y="582"/>
                  <a:pt x="569" y="582"/>
                </a:cubicBezTo>
                <a:cubicBezTo>
                  <a:pt x="569" y="574"/>
                  <a:pt x="569" y="566"/>
                  <a:pt x="568" y="559"/>
                </a:cubicBezTo>
                <a:cubicBezTo>
                  <a:pt x="567" y="551"/>
                  <a:pt x="562" y="533"/>
                  <a:pt x="551" y="537"/>
                </a:cubicBezTo>
                <a:cubicBezTo>
                  <a:pt x="550" y="538"/>
                  <a:pt x="550" y="539"/>
                  <a:pt x="551" y="539"/>
                </a:cubicBezTo>
                <a:cubicBezTo>
                  <a:pt x="558" y="537"/>
                  <a:pt x="563" y="546"/>
                  <a:pt x="564" y="551"/>
                </a:cubicBezTo>
                <a:cubicBezTo>
                  <a:pt x="566" y="557"/>
                  <a:pt x="566" y="563"/>
                  <a:pt x="565" y="568"/>
                </a:cubicBezTo>
                <a:cubicBezTo>
                  <a:pt x="565" y="572"/>
                  <a:pt x="565" y="577"/>
                  <a:pt x="565" y="581"/>
                </a:cubicBezTo>
                <a:cubicBezTo>
                  <a:pt x="556" y="579"/>
                  <a:pt x="547" y="577"/>
                  <a:pt x="538" y="576"/>
                </a:cubicBezTo>
                <a:cubicBezTo>
                  <a:pt x="538" y="573"/>
                  <a:pt x="538" y="571"/>
                  <a:pt x="538" y="568"/>
                </a:cubicBezTo>
                <a:cubicBezTo>
                  <a:pt x="538" y="557"/>
                  <a:pt x="535" y="542"/>
                  <a:pt x="530" y="531"/>
                </a:cubicBezTo>
                <a:cubicBezTo>
                  <a:pt x="529" y="530"/>
                  <a:pt x="527" y="531"/>
                  <a:pt x="528" y="533"/>
                </a:cubicBezTo>
                <a:cubicBezTo>
                  <a:pt x="534" y="545"/>
                  <a:pt x="536" y="561"/>
                  <a:pt x="535" y="575"/>
                </a:cubicBezTo>
                <a:cubicBezTo>
                  <a:pt x="531" y="574"/>
                  <a:pt x="526" y="573"/>
                  <a:pt x="521" y="573"/>
                </a:cubicBezTo>
                <a:cubicBezTo>
                  <a:pt x="521" y="568"/>
                  <a:pt x="520" y="563"/>
                  <a:pt x="520" y="558"/>
                </a:cubicBezTo>
                <a:cubicBezTo>
                  <a:pt x="520" y="549"/>
                  <a:pt x="520" y="539"/>
                  <a:pt x="514" y="531"/>
                </a:cubicBezTo>
                <a:cubicBezTo>
                  <a:pt x="513" y="530"/>
                  <a:pt x="511" y="531"/>
                  <a:pt x="512" y="533"/>
                </a:cubicBezTo>
                <a:cubicBezTo>
                  <a:pt x="518" y="541"/>
                  <a:pt x="518" y="553"/>
                  <a:pt x="518" y="563"/>
                </a:cubicBezTo>
                <a:cubicBezTo>
                  <a:pt x="518" y="566"/>
                  <a:pt x="518" y="569"/>
                  <a:pt x="518" y="572"/>
                </a:cubicBezTo>
                <a:cubicBezTo>
                  <a:pt x="514" y="571"/>
                  <a:pt x="510" y="571"/>
                  <a:pt x="507" y="570"/>
                </a:cubicBezTo>
                <a:cubicBezTo>
                  <a:pt x="507" y="563"/>
                  <a:pt x="507" y="557"/>
                  <a:pt x="507" y="550"/>
                </a:cubicBezTo>
                <a:cubicBezTo>
                  <a:pt x="506" y="539"/>
                  <a:pt x="505" y="529"/>
                  <a:pt x="496" y="521"/>
                </a:cubicBezTo>
                <a:cubicBezTo>
                  <a:pt x="495" y="520"/>
                  <a:pt x="493" y="522"/>
                  <a:pt x="494" y="523"/>
                </a:cubicBezTo>
                <a:cubicBezTo>
                  <a:pt x="504" y="532"/>
                  <a:pt x="504" y="545"/>
                  <a:pt x="503" y="557"/>
                </a:cubicBezTo>
                <a:cubicBezTo>
                  <a:pt x="503" y="561"/>
                  <a:pt x="503" y="565"/>
                  <a:pt x="503" y="569"/>
                </a:cubicBezTo>
                <a:cubicBezTo>
                  <a:pt x="497" y="568"/>
                  <a:pt x="491" y="567"/>
                  <a:pt x="485" y="566"/>
                </a:cubicBezTo>
                <a:cubicBezTo>
                  <a:pt x="485" y="560"/>
                  <a:pt x="485" y="554"/>
                  <a:pt x="484" y="548"/>
                </a:cubicBezTo>
                <a:cubicBezTo>
                  <a:pt x="483" y="537"/>
                  <a:pt x="481" y="527"/>
                  <a:pt x="474" y="519"/>
                </a:cubicBezTo>
                <a:cubicBezTo>
                  <a:pt x="473" y="518"/>
                  <a:pt x="471" y="520"/>
                  <a:pt x="472" y="521"/>
                </a:cubicBezTo>
                <a:cubicBezTo>
                  <a:pt x="479" y="530"/>
                  <a:pt x="481" y="543"/>
                  <a:pt x="481" y="554"/>
                </a:cubicBezTo>
                <a:cubicBezTo>
                  <a:pt x="481" y="558"/>
                  <a:pt x="481" y="561"/>
                  <a:pt x="481" y="565"/>
                </a:cubicBezTo>
                <a:cubicBezTo>
                  <a:pt x="480" y="565"/>
                  <a:pt x="479" y="565"/>
                  <a:pt x="477" y="564"/>
                </a:cubicBezTo>
                <a:cubicBezTo>
                  <a:pt x="475" y="564"/>
                  <a:pt x="472" y="563"/>
                  <a:pt x="469" y="562"/>
                </a:cubicBezTo>
                <a:cubicBezTo>
                  <a:pt x="469" y="560"/>
                  <a:pt x="468" y="559"/>
                  <a:pt x="468" y="557"/>
                </a:cubicBezTo>
                <a:cubicBezTo>
                  <a:pt x="467" y="551"/>
                  <a:pt x="466" y="545"/>
                  <a:pt x="465" y="540"/>
                </a:cubicBezTo>
                <a:cubicBezTo>
                  <a:pt x="462" y="530"/>
                  <a:pt x="456" y="519"/>
                  <a:pt x="445" y="521"/>
                </a:cubicBezTo>
                <a:cubicBezTo>
                  <a:pt x="444" y="521"/>
                  <a:pt x="444" y="523"/>
                  <a:pt x="445" y="523"/>
                </a:cubicBezTo>
                <a:cubicBezTo>
                  <a:pt x="458" y="521"/>
                  <a:pt x="462" y="539"/>
                  <a:pt x="464" y="549"/>
                </a:cubicBezTo>
                <a:cubicBezTo>
                  <a:pt x="465" y="552"/>
                  <a:pt x="465" y="556"/>
                  <a:pt x="466" y="560"/>
                </a:cubicBezTo>
                <a:cubicBezTo>
                  <a:pt x="466" y="560"/>
                  <a:pt x="466" y="561"/>
                  <a:pt x="466" y="561"/>
                </a:cubicBezTo>
                <a:cubicBezTo>
                  <a:pt x="455" y="558"/>
                  <a:pt x="443" y="554"/>
                  <a:pt x="432" y="551"/>
                </a:cubicBezTo>
                <a:cubicBezTo>
                  <a:pt x="432" y="549"/>
                  <a:pt x="431" y="547"/>
                  <a:pt x="431" y="546"/>
                </a:cubicBezTo>
                <a:cubicBezTo>
                  <a:pt x="430" y="544"/>
                  <a:pt x="427" y="544"/>
                  <a:pt x="427" y="546"/>
                </a:cubicBezTo>
                <a:cubicBezTo>
                  <a:pt x="428" y="547"/>
                  <a:pt x="428" y="548"/>
                  <a:pt x="428" y="549"/>
                </a:cubicBezTo>
                <a:cubicBezTo>
                  <a:pt x="422" y="548"/>
                  <a:pt x="416" y="546"/>
                  <a:pt x="410" y="544"/>
                </a:cubicBezTo>
                <a:cubicBezTo>
                  <a:pt x="409" y="542"/>
                  <a:pt x="409" y="541"/>
                  <a:pt x="409" y="540"/>
                </a:cubicBezTo>
                <a:cubicBezTo>
                  <a:pt x="405" y="530"/>
                  <a:pt x="401" y="520"/>
                  <a:pt x="396" y="511"/>
                </a:cubicBezTo>
                <a:cubicBezTo>
                  <a:pt x="395" y="510"/>
                  <a:pt x="393" y="511"/>
                  <a:pt x="394" y="513"/>
                </a:cubicBezTo>
                <a:cubicBezTo>
                  <a:pt x="399" y="522"/>
                  <a:pt x="403" y="532"/>
                  <a:pt x="406" y="543"/>
                </a:cubicBezTo>
                <a:cubicBezTo>
                  <a:pt x="404" y="542"/>
                  <a:pt x="401" y="541"/>
                  <a:pt x="398" y="540"/>
                </a:cubicBezTo>
                <a:cubicBezTo>
                  <a:pt x="396" y="539"/>
                  <a:pt x="394" y="539"/>
                  <a:pt x="392" y="538"/>
                </a:cubicBezTo>
                <a:cubicBezTo>
                  <a:pt x="392" y="531"/>
                  <a:pt x="391" y="525"/>
                  <a:pt x="388" y="520"/>
                </a:cubicBezTo>
                <a:cubicBezTo>
                  <a:pt x="387" y="519"/>
                  <a:pt x="386" y="519"/>
                  <a:pt x="386" y="520"/>
                </a:cubicBezTo>
                <a:cubicBezTo>
                  <a:pt x="389" y="526"/>
                  <a:pt x="390" y="531"/>
                  <a:pt x="390" y="537"/>
                </a:cubicBezTo>
                <a:cubicBezTo>
                  <a:pt x="387" y="536"/>
                  <a:pt x="384" y="534"/>
                  <a:pt x="381" y="533"/>
                </a:cubicBezTo>
                <a:cubicBezTo>
                  <a:pt x="377" y="531"/>
                  <a:pt x="372" y="528"/>
                  <a:pt x="367" y="526"/>
                </a:cubicBezTo>
                <a:cubicBezTo>
                  <a:pt x="367" y="517"/>
                  <a:pt x="366" y="508"/>
                  <a:pt x="364" y="500"/>
                </a:cubicBezTo>
                <a:cubicBezTo>
                  <a:pt x="364" y="500"/>
                  <a:pt x="363" y="499"/>
                  <a:pt x="362" y="500"/>
                </a:cubicBezTo>
                <a:cubicBezTo>
                  <a:pt x="361" y="501"/>
                  <a:pt x="360" y="502"/>
                  <a:pt x="359" y="503"/>
                </a:cubicBezTo>
                <a:cubicBezTo>
                  <a:pt x="358" y="504"/>
                  <a:pt x="358" y="505"/>
                  <a:pt x="359" y="505"/>
                </a:cubicBezTo>
                <a:cubicBezTo>
                  <a:pt x="367" y="502"/>
                  <a:pt x="364" y="515"/>
                  <a:pt x="364" y="520"/>
                </a:cubicBezTo>
                <a:cubicBezTo>
                  <a:pt x="364" y="521"/>
                  <a:pt x="364" y="523"/>
                  <a:pt x="364" y="524"/>
                </a:cubicBezTo>
                <a:cubicBezTo>
                  <a:pt x="359" y="522"/>
                  <a:pt x="354" y="520"/>
                  <a:pt x="350" y="518"/>
                </a:cubicBezTo>
                <a:cubicBezTo>
                  <a:pt x="351" y="506"/>
                  <a:pt x="351" y="496"/>
                  <a:pt x="346" y="485"/>
                </a:cubicBezTo>
                <a:cubicBezTo>
                  <a:pt x="345" y="484"/>
                  <a:pt x="343" y="485"/>
                  <a:pt x="344" y="487"/>
                </a:cubicBezTo>
                <a:cubicBezTo>
                  <a:pt x="348" y="496"/>
                  <a:pt x="348" y="506"/>
                  <a:pt x="347" y="516"/>
                </a:cubicBezTo>
                <a:cubicBezTo>
                  <a:pt x="344" y="515"/>
                  <a:pt x="340" y="513"/>
                  <a:pt x="336" y="511"/>
                </a:cubicBezTo>
                <a:cubicBezTo>
                  <a:pt x="334" y="510"/>
                  <a:pt x="331" y="508"/>
                  <a:pt x="328" y="507"/>
                </a:cubicBezTo>
                <a:cubicBezTo>
                  <a:pt x="329" y="505"/>
                  <a:pt x="329" y="502"/>
                  <a:pt x="330" y="500"/>
                </a:cubicBezTo>
                <a:cubicBezTo>
                  <a:pt x="331" y="488"/>
                  <a:pt x="332" y="475"/>
                  <a:pt x="328" y="464"/>
                </a:cubicBezTo>
                <a:cubicBezTo>
                  <a:pt x="328" y="462"/>
                  <a:pt x="326" y="463"/>
                  <a:pt x="326" y="464"/>
                </a:cubicBezTo>
                <a:cubicBezTo>
                  <a:pt x="330" y="478"/>
                  <a:pt x="328" y="492"/>
                  <a:pt x="326" y="506"/>
                </a:cubicBezTo>
                <a:cubicBezTo>
                  <a:pt x="320" y="503"/>
                  <a:pt x="314" y="499"/>
                  <a:pt x="308" y="496"/>
                </a:cubicBezTo>
                <a:cubicBezTo>
                  <a:pt x="309" y="492"/>
                  <a:pt x="309" y="488"/>
                  <a:pt x="310" y="484"/>
                </a:cubicBezTo>
                <a:cubicBezTo>
                  <a:pt x="313" y="470"/>
                  <a:pt x="314" y="457"/>
                  <a:pt x="314" y="442"/>
                </a:cubicBezTo>
                <a:cubicBezTo>
                  <a:pt x="314" y="440"/>
                  <a:pt x="312" y="440"/>
                  <a:pt x="312" y="442"/>
                </a:cubicBezTo>
                <a:cubicBezTo>
                  <a:pt x="312" y="460"/>
                  <a:pt x="308" y="477"/>
                  <a:pt x="306" y="495"/>
                </a:cubicBezTo>
                <a:cubicBezTo>
                  <a:pt x="299" y="491"/>
                  <a:pt x="292" y="487"/>
                  <a:pt x="285" y="483"/>
                </a:cubicBezTo>
                <a:cubicBezTo>
                  <a:pt x="285" y="481"/>
                  <a:pt x="285" y="479"/>
                  <a:pt x="284" y="477"/>
                </a:cubicBezTo>
                <a:cubicBezTo>
                  <a:pt x="284" y="469"/>
                  <a:pt x="285" y="461"/>
                  <a:pt x="286" y="452"/>
                </a:cubicBezTo>
                <a:cubicBezTo>
                  <a:pt x="286" y="451"/>
                  <a:pt x="284" y="451"/>
                  <a:pt x="284" y="452"/>
                </a:cubicBezTo>
                <a:cubicBezTo>
                  <a:pt x="283" y="462"/>
                  <a:pt x="282" y="471"/>
                  <a:pt x="283" y="481"/>
                </a:cubicBezTo>
                <a:cubicBezTo>
                  <a:pt x="281" y="480"/>
                  <a:pt x="280" y="480"/>
                  <a:pt x="279" y="479"/>
                </a:cubicBezTo>
                <a:cubicBezTo>
                  <a:pt x="279" y="473"/>
                  <a:pt x="280" y="466"/>
                  <a:pt x="280" y="460"/>
                </a:cubicBezTo>
                <a:cubicBezTo>
                  <a:pt x="281" y="450"/>
                  <a:pt x="283" y="437"/>
                  <a:pt x="278" y="428"/>
                </a:cubicBezTo>
                <a:cubicBezTo>
                  <a:pt x="277" y="427"/>
                  <a:pt x="276" y="428"/>
                  <a:pt x="276" y="428"/>
                </a:cubicBezTo>
                <a:cubicBezTo>
                  <a:pt x="283" y="440"/>
                  <a:pt x="277" y="460"/>
                  <a:pt x="276" y="473"/>
                </a:cubicBezTo>
                <a:cubicBezTo>
                  <a:pt x="276" y="474"/>
                  <a:pt x="276" y="475"/>
                  <a:pt x="276" y="477"/>
                </a:cubicBezTo>
                <a:cubicBezTo>
                  <a:pt x="269" y="473"/>
                  <a:pt x="263" y="469"/>
                  <a:pt x="258" y="464"/>
                </a:cubicBezTo>
                <a:cubicBezTo>
                  <a:pt x="258" y="463"/>
                  <a:pt x="258" y="462"/>
                  <a:pt x="258" y="461"/>
                </a:cubicBezTo>
                <a:cubicBezTo>
                  <a:pt x="258" y="449"/>
                  <a:pt x="260" y="437"/>
                  <a:pt x="259" y="424"/>
                </a:cubicBezTo>
                <a:cubicBezTo>
                  <a:pt x="259" y="423"/>
                  <a:pt x="259" y="423"/>
                  <a:pt x="259" y="424"/>
                </a:cubicBezTo>
                <a:cubicBezTo>
                  <a:pt x="259" y="437"/>
                  <a:pt x="257" y="450"/>
                  <a:pt x="256" y="463"/>
                </a:cubicBezTo>
                <a:cubicBezTo>
                  <a:pt x="252" y="460"/>
                  <a:pt x="247" y="457"/>
                  <a:pt x="243" y="453"/>
                </a:cubicBezTo>
                <a:cubicBezTo>
                  <a:pt x="243" y="449"/>
                  <a:pt x="244" y="444"/>
                  <a:pt x="244" y="439"/>
                </a:cubicBezTo>
                <a:cubicBezTo>
                  <a:pt x="246" y="424"/>
                  <a:pt x="246" y="407"/>
                  <a:pt x="250" y="392"/>
                </a:cubicBezTo>
                <a:cubicBezTo>
                  <a:pt x="251" y="391"/>
                  <a:pt x="248" y="390"/>
                  <a:pt x="248" y="392"/>
                </a:cubicBezTo>
                <a:cubicBezTo>
                  <a:pt x="243" y="408"/>
                  <a:pt x="243" y="427"/>
                  <a:pt x="241" y="444"/>
                </a:cubicBezTo>
                <a:cubicBezTo>
                  <a:pt x="241" y="447"/>
                  <a:pt x="241" y="449"/>
                  <a:pt x="240" y="451"/>
                </a:cubicBezTo>
                <a:cubicBezTo>
                  <a:pt x="236" y="448"/>
                  <a:pt x="232" y="444"/>
                  <a:pt x="227" y="440"/>
                </a:cubicBezTo>
                <a:cubicBezTo>
                  <a:pt x="229" y="431"/>
                  <a:pt x="230" y="422"/>
                  <a:pt x="231" y="413"/>
                </a:cubicBezTo>
                <a:cubicBezTo>
                  <a:pt x="232" y="403"/>
                  <a:pt x="233" y="393"/>
                  <a:pt x="232" y="383"/>
                </a:cubicBezTo>
                <a:cubicBezTo>
                  <a:pt x="232" y="377"/>
                  <a:pt x="231" y="372"/>
                  <a:pt x="230" y="367"/>
                </a:cubicBezTo>
                <a:cubicBezTo>
                  <a:pt x="249" y="389"/>
                  <a:pt x="270" y="408"/>
                  <a:pt x="292" y="426"/>
                </a:cubicBezTo>
                <a:cubicBezTo>
                  <a:pt x="297" y="430"/>
                  <a:pt x="303" y="433"/>
                  <a:pt x="308" y="435"/>
                </a:cubicBezTo>
                <a:cubicBezTo>
                  <a:pt x="324" y="441"/>
                  <a:pt x="338" y="449"/>
                  <a:pt x="351" y="459"/>
                </a:cubicBezTo>
                <a:cubicBezTo>
                  <a:pt x="373" y="474"/>
                  <a:pt x="396" y="488"/>
                  <a:pt x="423" y="493"/>
                </a:cubicBezTo>
                <a:cubicBezTo>
                  <a:pt x="428" y="494"/>
                  <a:pt x="432" y="496"/>
                  <a:pt x="437" y="498"/>
                </a:cubicBezTo>
                <a:cubicBezTo>
                  <a:pt x="454" y="505"/>
                  <a:pt x="471" y="508"/>
                  <a:pt x="489" y="511"/>
                </a:cubicBezTo>
                <a:cubicBezTo>
                  <a:pt x="535" y="517"/>
                  <a:pt x="581" y="526"/>
                  <a:pt x="627" y="534"/>
                </a:cubicBezTo>
                <a:cubicBezTo>
                  <a:pt x="649" y="537"/>
                  <a:pt x="671" y="541"/>
                  <a:pt x="693" y="541"/>
                </a:cubicBezTo>
                <a:cubicBezTo>
                  <a:pt x="722" y="541"/>
                  <a:pt x="752" y="539"/>
                  <a:pt x="780" y="529"/>
                </a:cubicBezTo>
                <a:cubicBezTo>
                  <a:pt x="787" y="526"/>
                  <a:pt x="794" y="524"/>
                  <a:pt x="802" y="523"/>
                </a:cubicBezTo>
                <a:cubicBezTo>
                  <a:pt x="809" y="521"/>
                  <a:pt x="815" y="520"/>
                  <a:pt x="822" y="518"/>
                </a:cubicBezTo>
                <a:cubicBezTo>
                  <a:pt x="821" y="532"/>
                  <a:pt x="818" y="545"/>
                  <a:pt x="816" y="559"/>
                </a:cubicBezTo>
                <a:cubicBezTo>
                  <a:pt x="815" y="563"/>
                  <a:pt x="814" y="568"/>
                  <a:pt x="813" y="572"/>
                </a:cubicBezTo>
                <a:cubicBezTo>
                  <a:pt x="806" y="574"/>
                  <a:pt x="798" y="576"/>
                  <a:pt x="790" y="577"/>
                </a:cubicBezTo>
                <a:moveTo>
                  <a:pt x="825" y="569"/>
                </a:moveTo>
                <a:cubicBezTo>
                  <a:pt x="825" y="561"/>
                  <a:pt x="825" y="554"/>
                  <a:pt x="825" y="546"/>
                </a:cubicBezTo>
                <a:cubicBezTo>
                  <a:pt x="824" y="544"/>
                  <a:pt x="822" y="544"/>
                  <a:pt x="822" y="546"/>
                </a:cubicBezTo>
                <a:cubicBezTo>
                  <a:pt x="821" y="554"/>
                  <a:pt x="821" y="562"/>
                  <a:pt x="821" y="570"/>
                </a:cubicBezTo>
                <a:cubicBezTo>
                  <a:pt x="820" y="570"/>
                  <a:pt x="818" y="571"/>
                  <a:pt x="817" y="571"/>
                </a:cubicBezTo>
                <a:cubicBezTo>
                  <a:pt x="820" y="553"/>
                  <a:pt x="824" y="535"/>
                  <a:pt x="824" y="517"/>
                </a:cubicBezTo>
                <a:cubicBezTo>
                  <a:pt x="842" y="511"/>
                  <a:pt x="859" y="502"/>
                  <a:pt x="876" y="495"/>
                </a:cubicBezTo>
                <a:cubicBezTo>
                  <a:pt x="886" y="490"/>
                  <a:pt x="895" y="483"/>
                  <a:pt x="905" y="476"/>
                </a:cubicBezTo>
                <a:cubicBezTo>
                  <a:pt x="915" y="470"/>
                  <a:pt x="925" y="463"/>
                  <a:pt x="935" y="456"/>
                </a:cubicBezTo>
                <a:cubicBezTo>
                  <a:pt x="953" y="444"/>
                  <a:pt x="970" y="433"/>
                  <a:pt x="987" y="420"/>
                </a:cubicBezTo>
                <a:cubicBezTo>
                  <a:pt x="1000" y="410"/>
                  <a:pt x="1011" y="400"/>
                  <a:pt x="1023" y="390"/>
                </a:cubicBezTo>
                <a:cubicBezTo>
                  <a:pt x="1025" y="388"/>
                  <a:pt x="1027" y="386"/>
                  <a:pt x="1029" y="386"/>
                </a:cubicBezTo>
                <a:cubicBezTo>
                  <a:pt x="1033" y="385"/>
                  <a:pt x="1037" y="386"/>
                  <a:pt x="1040" y="385"/>
                </a:cubicBezTo>
                <a:cubicBezTo>
                  <a:pt x="1043" y="384"/>
                  <a:pt x="1046" y="381"/>
                  <a:pt x="1049" y="378"/>
                </a:cubicBezTo>
                <a:cubicBezTo>
                  <a:pt x="1057" y="393"/>
                  <a:pt x="1060" y="409"/>
                  <a:pt x="1058" y="425"/>
                </a:cubicBezTo>
                <a:cubicBezTo>
                  <a:pt x="1057" y="438"/>
                  <a:pt x="1047" y="447"/>
                  <a:pt x="1038" y="456"/>
                </a:cubicBezTo>
                <a:cubicBezTo>
                  <a:pt x="1023" y="472"/>
                  <a:pt x="1006" y="485"/>
                  <a:pt x="988" y="497"/>
                </a:cubicBezTo>
                <a:cubicBezTo>
                  <a:pt x="990" y="490"/>
                  <a:pt x="992" y="483"/>
                  <a:pt x="989" y="476"/>
                </a:cubicBezTo>
                <a:cubicBezTo>
                  <a:pt x="986" y="466"/>
                  <a:pt x="980" y="469"/>
                  <a:pt x="974" y="475"/>
                </a:cubicBezTo>
                <a:cubicBezTo>
                  <a:pt x="973" y="476"/>
                  <a:pt x="975" y="478"/>
                  <a:pt x="976" y="477"/>
                </a:cubicBezTo>
                <a:cubicBezTo>
                  <a:pt x="976" y="476"/>
                  <a:pt x="978" y="473"/>
                  <a:pt x="979" y="473"/>
                </a:cubicBezTo>
                <a:cubicBezTo>
                  <a:pt x="982" y="475"/>
                  <a:pt x="985" y="476"/>
                  <a:pt x="987" y="478"/>
                </a:cubicBezTo>
                <a:cubicBezTo>
                  <a:pt x="988" y="479"/>
                  <a:pt x="988" y="481"/>
                  <a:pt x="988" y="482"/>
                </a:cubicBezTo>
                <a:cubicBezTo>
                  <a:pt x="988" y="487"/>
                  <a:pt x="988" y="492"/>
                  <a:pt x="986" y="496"/>
                </a:cubicBezTo>
                <a:cubicBezTo>
                  <a:pt x="986" y="497"/>
                  <a:pt x="986" y="498"/>
                  <a:pt x="986" y="499"/>
                </a:cubicBezTo>
                <a:cubicBezTo>
                  <a:pt x="973" y="508"/>
                  <a:pt x="959" y="516"/>
                  <a:pt x="945" y="523"/>
                </a:cubicBezTo>
                <a:cubicBezTo>
                  <a:pt x="946" y="521"/>
                  <a:pt x="946" y="519"/>
                  <a:pt x="947" y="517"/>
                </a:cubicBezTo>
                <a:cubicBezTo>
                  <a:pt x="949" y="511"/>
                  <a:pt x="952" y="505"/>
                  <a:pt x="954" y="499"/>
                </a:cubicBezTo>
                <a:cubicBezTo>
                  <a:pt x="956" y="494"/>
                  <a:pt x="966" y="472"/>
                  <a:pt x="957" y="469"/>
                </a:cubicBezTo>
                <a:cubicBezTo>
                  <a:pt x="956" y="469"/>
                  <a:pt x="956" y="470"/>
                  <a:pt x="957" y="471"/>
                </a:cubicBezTo>
                <a:cubicBezTo>
                  <a:pt x="964" y="474"/>
                  <a:pt x="951" y="501"/>
                  <a:pt x="949" y="506"/>
                </a:cubicBezTo>
                <a:cubicBezTo>
                  <a:pt x="946" y="512"/>
                  <a:pt x="944" y="519"/>
                  <a:pt x="942" y="525"/>
                </a:cubicBezTo>
                <a:cubicBezTo>
                  <a:pt x="938" y="527"/>
                  <a:pt x="935" y="529"/>
                  <a:pt x="931" y="530"/>
                </a:cubicBezTo>
                <a:cubicBezTo>
                  <a:pt x="933" y="525"/>
                  <a:pt x="935" y="519"/>
                  <a:pt x="937" y="513"/>
                </a:cubicBezTo>
                <a:cubicBezTo>
                  <a:pt x="942" y="498"/>
                  <a:pt x="946" y="484"/>
                  <a:pt x="946" y="468"/>
                </a:cubicBezTo>
                <a:cubicBezTo>
                  <a:pt x="946" y="467"/>
                  <a:pt x="944" y="467"/>
                  <a:pt x="944" y="468"/>
                </a:cubicBezTo>
                <a:cubicBezTo>
                  <a:pt x="944" y="484"/>
                  <a:pt x="939" y="499"/>
                  <a:pt x="934" y="514"/>
                </a:cubicBezTo>
                <a:cubicBezTo>
                  <a:pt x="931" y="520"/>
                  <a:pt x="929" y="526"/>
                  <a:pt x="927" y="533"/>
                </a:cubicBezTo>
                <a:cubicBezTo>
                  <a:pt x="926" y="533"/>
                  <a:pt x="925" y="534"/>
                  <a:pt x="923" y="534"/>
                </a:cubicBezTo>
                <a:cubicBezTo>
                  <a:pt x="922" y="535"/>
                  <a:pt x="920" y="536"/>
                  <a:pt x="918" y="536"/>
                </a:cubicBezTo>
                <a:cubicBezTo>
                  <a:pt x="920" y="529"/>
                  <a:pt x="922" y="521"/>
                  <a:pt x="923" y="513"/>
                </a:cubicBezTo>
                <a:cubicBezTo>
                  <a:pt x="925" y="503"/>
                  <a:pt x="928" y="491"/>
                  <a:pt x="920" y="483"/>
                </a:cubicBezTo>
                <a:cubicBezTo>
                  <a:pt x="919" y="483"/>
                  <a:pt x="918" y="484"/>
                  <a:pt x="918" y="485"/>
                </a:cubicBezTo>
                <a:cubicBezTo>
                  <a:pt x="927" y="494"/>
                  <a:pt x="920" y="512"/>
                  <a:pt x="918" y="524"/>
                </a:cubicBezTo>
                <a:cubicBezTo>
                  <a:pt x="918" y="525"/>
                  <a:pt x="916" y="531"/>
                  <a:pt x="914" y="538"/>
                </a:cubicBezTo>
                <a:cubicBezTo>
                  <a:pt x="908" y="540"/>
                  <a:pt x="902" y="542"/>
                  <a:pt x="896" y="545"/>
                </a:cubicBezTo>
                <a:cubicBezTo>
                  <a:pt x="898" y="537"/>
                  <a:pt x="900" y="530"/>
                  <a:pt x="902" y="522"/>
                </a:cubicBezTo>
                <a:cubicBezTo>
                  <a:pt x="905" y="509"/>
                  <a:pt x="906" y="499"/>
                  <a:pt x="906" y="486"/>
                </a:cubicBezTo>
                <a:cubicBezTo>
                  <a:pt x="906" y="485"/>
                  <a:pt x="904" y="485"/>
                  <a:pt x="904" y="486"/>
                </a:cubicBezTo>
                <a:cubicBezTo>
                  <a:pt x="904" y="501"/>
                  <a:pt x="901" y="514"/>
                  <a:pt x="898" y="528"/>
                </a:cubicBezTo>
                <a:cubicBezTo>
                  <a:pt x="896" y="534"/>
                  <a:pt x="894" y="540"/>
                  <a:pt x="892" y="546"/>
                </a:cubicBezTo>
                <a:cubicBezTo>
                  <a:pt x="884" y="549"/>
                  <a:pt x="877" y="552"/>
                  <a:pt x="869" y="555"/>
                </a:cubicBezTo>
                <a:cubicBezTo>
                  <a:pt x="870" y="551"/>
                  <a:pt x="871" y="547"/>
                  <a:pt x="873" y="543"/>
                </a:cubicBezTo>
                <a:cubicBezTo>
                  <a:pt x="876" y="535"/>
                  <a:pt x="885" y="512"/>
                  <a:pt x="869" y="509"/>
                </a:cubicBezTo>
                <a:cubicBezTo>
                  <a:pt x="868" y="509"/>
                  <a:pt x="868" y="510"/>
                  <a:pt x="869" y="511"/>
                </a:cubicBezTo>
                <a:cubicBezTo>
                  <a:pt x="879" y="513"/>
                  <a:pt x="876" y="527"/>
                  <a:pt x="874" y="533"/>
                </a:cubicBezTo>
                <a:cubicBezTo>
                  <a:pt x="872" y="539"/>
                  <a:pt x="869" y="544"/>
                  <a:pt x="868" y="550"/>
                </a:cubicBezTo>
                <a:cubicBezTo>
                  <a:pt x="867" y="552"/>
                  <a:pt x="867" y="554"/>
                  <a:pt x="866" y="556"/>
                </a:cubicBezTo>
                <a:cubicBezTo>
                  <a:pt x="866" y="556"/>
                  <a:pt x="865" y="556"/>
                  <a:pt x="865" y="556"/>
                </a:cubicBezTo>
                <a:cubicBezTo>
                  <a:pt x="863" y="557"/>
                  <a:pt x="861" y="557"/>
                  <a:pt x="860" y="558"/>
                </a:cubicBezTo>
                <a:cubicBezTo>
                  <a:pt x="860" y="558"/>
                  <a:pt x="860" y="558"/>
                  <a:pt x="860" y="558"/>
                </a:cubicBezTo>
                <a:cubicBezTo>
                  <a:pt x="855" y="552"/>
                  <a:pt x="852" y="557"/>
                  <a:pt x="849" y="561"/>
                </a:cubicBezTo>
                <a:cubicBezTo>
                  <a:pt x="849" y="561"/>
                  <a:pt x="849" y="562"/>
                  <a:pt x="849" y="562"/>
                </a:cubicBezTo>
                <a:cubicBezTo>
                  <a:pt x="849" y="555"/>
                  <a:pt x="849" y="549"/>
                  <a:pt x="849" y="543"/>
                </a:cubicBezTo>
                <a:cubicBezTo>
                  <a:pt x="849" y="539"/>
                  <a:pt x="848" y="536"/>
                  <a:pt x="846" y="533"/>
                </a:cubicBezTo>
                <a:cubicBezTo>
                  <a:pt x="846" y="533"/>
                  <a:pt x="846" y="533"/>
                  <a:pt x="846" y="533"/>
                </a:cubicBezTo>
                <a:cubicBezTo>
                  <a:pt x="846" y="528"/>
                  <a:pt x="845" y="523"/>
                  <a:pt x="842" y="517"/>
                </a:cubicBezTo>
                <a:cubicBezTo>
                  <a:pt x="841" y="516"/>
                  <a:pt x="839" y="517"/>
                  <a:pt x="840" y="519"/>
                </a:cubicBezTo>
                <a:cubicBezTo>
                  <a:pt x="847" y="530"/>
                  <a:pt x="842" y="544"/>
                  <a:pt x="839" y="556"/>
                </a:cubicBezTo>
                <a:cubicBezTo>
                  <a:pt x="838" y="559"/>
                  <a:pt x="837" y="562"/>
                  <a:pt x="836" y="566"/>
                </a:cubicBezTo>
                <a:cubicBezTo>
                  <a:pt x="832" y="567"/>
                  <a:pt x="829" y="568"/>
                  <a:pt x="825" y="569"/>
                </a:cubicBezTo>
                <a:moveTo>
                  <a:pt x="859" y="630"/>
                </a:moveTo>
                <a:cubicBezTo>
                  <a:pt x="859" y="631"/>
                  <a:pt x="858" y="631"/>
                  <a:pt x="857" y="632"/>
                </a:cubicBezTo>
                <a:cubicBezTo>
                  <a:pt x="856" y="630"/>
                  <a:pt x="855" y="627"/>
                  <a:pt x="853" y="625"/>
                </a:cubicBezTo>
                <a:cubicBezTo>
                  <a:pt x="856" y="616"/>
                  <a:pt x="858" y="607"/>
                  <a:pt x="860" y="599"/>
                </a:cubicBezTo>
                <a:cubicBezTo>
                  <a:pt x="860" y="598"/>
                  <a:pt x="860" y="597"/>
                  <a:pt x="860" y="597"/>
                </a:cubicBezTo>
                <a:cubicBezTo>
                  <a:pt x="861" y="595"/>
                  <a:pt x="863" y="594"/>
                  <a:pt x="864" y="593"/>
                </a:cubicBezTo>
                <a:cubicBezTo>
                  <a:pt x="865" y="592"/>
                  <a:pt x="863" y="590"/>
                  <a:pt x="862" y="591"/>
                </a:cubicBezTo>
                <a:cubicBezTo>
                  <a:pt x="862" y="591"/>
                  <a:pt x="861" y="592"/>
                  <a:pt x="861" y="592"/>
                </a:cubicBezTo>
                <a:cubicBezTo>
                  <a:pt x="861" y="590"/>
                  <a:pt x="861" y="587"/>
                  <a:pt x="862" y="585"/>
                </a:cubicBezTo>
                <a:cubicBezTo>
                  <a:pt x="864" y="584"/>
                  <a:pt x="867" y="583"/>
                  <a:pt x="870" y="581"/>
                </a:cubicBezTo>
                <a:cubicBezTo>
                  <a:pt x="870" y="586"/>
                  <a:pt x="869" y="590"/>
                  <a:pt x="869" y="594"/>
                </a:cubicBezTo>
                <a:cubicBezTo>
                  <a:pt x="867" y="603"/>
                  <a:pt x="863" y="613"/>
                  <a:pt x="861" y="622"/>
                </a:cubicBezTo>
                <a:cubicBezTo>
                  <a:pt x="861" y="625"/>
                  <a:pt x="860" y="627"/>
                  <a:pt x="859" y="630"/>
                </a:cubicBezTo>
                <a:moveTo>
                  <a:pt x="851" y="561"/>
                </a:moveTo>
                <a:cubicBezTo>
                  <a:pt x="853" y="558"/>
                  <a:pt x="855" y="556"/>
                  <a:pt x="858" y="559"/>
                </a:cubicBezTo>
                <a:cubicBezTo>
                  <a:pt x="855" y="559"/>
                  <a:pt x="853" y="560"/>
                  <a:pt x="851" y="561"/>
                </a:cubicBezTo>
                <a:moveTo>
                  <a:pt x="845" y="552"/>
                </a:moveTo>
                <a:cubicBezTo>
                  <a:pt x="845" y="556"/>
                  <a:pt x="845" y="559"/>
                  <a:pt x="845" y="563"/>
                </a:cubicBezTo>
                <a:cubicBezTo>
                  <a:pt x="843" y="563"/>
                  <a:pt x="842" y="564"/>
                  <a:pt x="840" y="565"/>
                </a:cubicBezTo>
                <a:cubicBezTo>
                  <a:pt x="841" y="558"/>
                  <a:pt x="843" y="552"/>
                  <a:pt x="844" y="545"/>
                </a:cubicBezTo>
                <a:cubicBezTo>
                  <a:pt x="845" y="542"/>
                  <a:pt x="845" y="540"/>
                  <a:pt x="845" y="538"/>
                </a:cubicBezTo>
                <a:cubicBezTo>
                  <a:pt x="847" y="542"/>
                  <a:pt x="846" y="548"/>
                  <a:pt x="845" y="552"/>
                </a:cubicBezTo>
                <a:moveTo>
                  <a:pt x="841" y="594"/>
                </a:moveTo>
                <a:cubicBezTo>
                  <a:pt x="841" y="597"/>
                  <a:pt x="840" y="600"/>
                  <a:pt x="840" y="604"/>
                </a:cubicBezTo>
                <a:cubicBezTo>
                  <a:pt x="840" y="603"/>
                  <a:pt x="839" y="603"/>
                  <a:pt x="839" y="603"/>
                </a:cubicBezTo>
                <a:cubicBezTo>
                  <a:pt x="838" y="601"/>
                  <a:pt x="836" y="598"/>
                  <a:pt x="835" y="596"/>
                </a:cubicBezTo>
                <a:cubicBezTo>
                  <a:pt x="837" y="595"/>
                  <a:pt x="839" y="595"/>
                  <a:pt x="841" y="594"/>
                </a:cubicBezTo>
                <a:moveTo>
                  <a:pt x="846" y="592"/>
                </a:moveTo>
                <a:cubicBezTo>
                  <a:pt x="850" y="590"/>
                  <a:pt x="854" y="588"/>
                  <a:pt x="859" y="586"/>
                </a:cubicBezTo>
                <a:cubicBezTo>
                  <a:pt x="858" y="588"/>
                  <a:pt x="858" y="589"/>
                  <a:pt x="858" y="590"/>
                </a:cubicBezTo>
                <a:cubicBezTo>
                  <a:pt x="858" y="592"/>
                  <a:pt x="857" y="594"/>
                  <a:pt x="857" y="595"/>
                </a:cubicBezTo>
                <a:cubicBezTo>
                  <a:pt x="853" y="599"/>
                  <a:pt x="848" y="603"/>
                  <a:pt x="843" y="607"/>
                </a:cubicBezTo>
                <a:cubicBezTo>
                  <a:pt x="844" y="602"/>
                  <a:pt x="845" y="597"/>
                  <a:pt x="846" y="592"/>
                </a:cubicBezTo>
                <a:moveTo>
                  <a:pt x="844" y="610"/>
                </a:moveTo>
                <a:cubicBezTo>
                  <a:pt x="848" y="607"/>
                  <a:pt x="852" y="603"/>
                  <a:pt x="856" y="600"/>
                </a:cubicBezTo>
                <a:cubicBezTo>
                  <a:pt x="855" y="607"/>
                  <a:pt x="853" y="614"/>
                  <a:pt x="851" y="621"/>
                </a:cubicBezTo>
                <a:cubicBezTo>
                  <a:pt x="849" y="617"/>
                  <a:pt x="847" y="614"/>
                  <a:pt x="844" y="610"/>
                </a:cubicBezTo>
                <a:moveTo>
                  <a:pt x="859" y="633"/>
                </a:moveTo>
                <a:cubicBezTo>
                  <a:pt x="859" y="634"/>
                  <a:pt x="859" y="634"/>
                  <a:pt x="858" y="634"/>
                </a:cubicBezTo>
                <a:cubicBezTo>
                  <a:pt x="858" y="634"/>
                  <a:pt x="858" y="634"/>
                  <a:pt x="858" y="634"/>
                </a:cubicBezTo>
                <a:cubicBezTo>
                  <a:pt x="858" y="634"/>
                  <a:pt x="858" y="634"/>
                  <a:pt x="859" y="633"/>
                </a:cubicBezTo>
                <a:moveTo>
                  <a:pt x="877" y="627"/>
                </a:moveTo>
                <a:cubicBezTo>
                  <a:pt x="879" y="635"/>
                  <a:pt x="875" y="642"/>
                  <a:pt x="871" y="648"/>
                </a:cubicBezTo>
                <a:cubicBezTo>
                  <a:pt x="872" y="645"/>
                  <a:pt x="872" y="642"/>
                  <a:pt x="873" y="639"/>
                </a:cubicBezTo>
                <a:cubicBezTo>
                  <a:pt x="875" y="635"/>
                  <a:pt x="876" y="631"/>
                  <a:pt x="877" y="627"/>
                </a:cubicBezTo>
                <a:moveTo>
                  <a:pt x="887" y="811"/>
                </a:moveTo>
                <a:cubicBezTo>
                  <a:pt x="893" y="808"/>
                  <a:pt x="898" y="805"/>
                  <a:pt x="903" y="803"/>
                </a:cubicBezTo>
                <a:cubicBezTo>
                  <a:pt x="902" y="805"/>
                  <a:pt x="901" y="807"/>
                  <a:pt x="900" y="810"/>
                </a:cubicBezTo>
                <a:cubicBezTo>
                  <a:pt x="898" y="815"/>
                  <a:pt x="896" y="820"/>
                  <a:pt x="894" y="825"/>
                </a:cubicBezTo>
                <a:cubicBezTo>
                  <a:pt x="889" y="827"/>
                  <a:pt x="884" y="830"/>
                  <a:pt x="878" y="832"/>
                </a:cubicBezTo>
                <a:cubicBezTo>
                  <a:pt x="878" y="833"/>
                  <a:pt x="877" y="833"/>
                  <a:pt x="877" y="833"/>
                </a:cubicBezTo>
                <a:cubicBezTo>
                  <a:pt x="877" y="830"/>
                  <a:pt x="878" y="826"/>
                  <a:pt x="879" y="822"/>
                </a:cubicBezTo>
                <a:cubicBezTo>
                  <a:pt x="883" y="821"/>
                  <a:pt x="885" y="816"/>
                  <a:pt x="886" y="813"/>
                </a:cubicBezTo>
                <a:cubicBezTo>
                  <a:pt x="886" y="813"/>
                  <a:pt x="887" y="812"/>
                  <a:pt x="887" y="811"/>
                </a:cubicBezTo>
                <a:cubicBezTo>
                  <a:pt x="887" y="811"/>
                  <a:pt x="887" y="811"/>
                  <a:pt x="887" y="811"/>
                </a:cubicBezTo>
                <a:moveTo>
                  <a:pt x="923" y="802"/>
                </a:moveTo>
                <a:cubicBezTo>
                  <a:pt x="923" y="803"/>
                  <a:pt x="922" y="805"/>
                  <a:pt x="922" y="806"/>
                </a:cubicBezTo>
                <a:cubicBezTo>
                  <a:pt x="922" y="808"/>
                  <a:pt x="921" y="810"/>
                  <a:pt x="920" y="811"/>
                </a:cubicBezTo>
                <a:cubicBezTo>
                  <a:pt x="914" y="814"/>
                  <a:pt x="909" y="817"/>
                  <a:pt x="903" y="820"/>
                </a:cubicBezTo>
                <a:cubicBezTo>
                  <a:pt x="903" y="821"/>
                  <a:pt x="902" y="821"/>
                  <a:pt x="901" y="821"/>
                </a:cubicBezTo>
                <a:cubicBezTo>
                  <a:pt x="901" y="819"/>
                  <a:pt x="902" y="817"/>
                  <a:pt x="902" y="814"/>
                </a:cubicBezTo>
                <a:cubicBezTo>
                  <a:pt x="902" y="814"/>
                  <a:pt x="902" y="814"/>
                  <a:pt x="902" y="813"/>
                </a:cubicBezTo>
                <a:cubicBezTo>
                  <a:pt x="904" y="810"/>
                  <a:pt x="905" y="806"/>
                  <a:pt x="906" y="803"/>
                </a:cubicBezTo>
                <a:cubicBezTo>
                  <a:pt x="907" y="802"/>
                  <a:pt x="907" y="801"/>
                  <a:pt x="907" y="801"/>
                </a:cubicBezTo>
                <a:cubicBezTo>
                  <a:pt x="908" y="800"/>
                  <a:pt x="909" y="800"/>
                  <a:pt x="909" y="800"/>
                </a:cubicBezTo>
                <a:cubicBezTo>
                  <a:pt x="916" y="797"/>
                  <a:pt x="922" y="792"/>
                  <a:pt x="929" y="789"/>
                </a:cubicBezTo>
                <a:cubicBezTo>
                  <a:pt x="927" y="794"/>
                  <a:pt x="925" y="798"/>
                  <a:pt x="925" y="802"/>
                </a:cubicBezTo>
                <a:cubicBezTo>
                  <a:pt x="925" y="802"/>
                  <a:pt x="925" y="802"/>
                  <a:pt x="925" y="802"/>
                </a:cubicBezTo>
                <a:cubicBezTo>
                  <a:pt x="925" y="801"/>
                  <a:pt x="923" y="801"/>
                  <a:pt x="923" y="802"/>
                </a:cubicBezTo>
                <a:moveTo>
                  <a:pt x="886" y="938"/>
                </a:moveTo>
                <a:cubicBezTo>
                  <a:pt x="881" y="941"/>
                  <a:pt x="876" y="944"/>
                  <a:pt x="871" y="947"/>
                </a:cubicBezTo>
                <a:cubicBezTo>
                  <a:pt x="873" y="939"/>
                  <a:pt x="875" y="930"/>
                  <a:pt x="877" y="921"/>
                </a:cubicBezTo>
                <a:cubicBezTo>
                  <a:pt x="881" y="903"/>
                  <a:pt x="886" y="884"/>
                  <a:pt x="890" y="866"/>
                </a:cubicBezTo>
                <a:cubicBezTo>
                  <a:pt x="893" y="864"/>
                  <a:pt x="897" y="861"/>
                  <a:pt x="900" y="860"/>
                </a:cubicBezTo>
                <a:cubicBezTo>
                  <a:pt x="898" y="862"/>
                  <a:pt x="896" y="865"/>
                  <a:pt x="894" y="868"/>
                </a:cubicBezTo>
                <a:cubicBezTo>
                  <a:pt x="894" y="868"/>
                  <a:pt x="895" y="869"/>
                  <a:pt x="896" y="868"/>
                </a:cubicBezTo>
                <a:cubicBezTo>
                  <a:pt x="898" y="865"/>
                  <a:pt x="900" y="862"/>
                  <a:pt x="902" y="859"/>
                </a:cubicBezTo>
                <a:cubicBezTo>
                  <a:pt x="903" y="859"/>
                  <a:pt x="904" y="858"/>
                  <a:pt x="904" y="858"/>
                </a:cubicBezTo>
                <a:cubicBezTo>
                  <a:pt x="906" y="853"/>
                  <a:pt x="909" y="849"/>
                  <a:pt x="910" y="843"/>
                </a:cubicBezTo>
                <a:cubicBezTo>
                  <a:pt x="911" y="842"/>
                  <a:pt x="911" y="841"/>
                  <a:pt x="911" y="840"/>
                </a:cubicBezTo>
                <a:cubicBezTo>
                  <a:pt x="915" y="838"/>
                  <a:pt x="918" y="836"/>
                  <a:pt x="918" y="832"/>
                </a:cubicBezTo>
                <a:cubicBezTo>
                  <a:pt x="918" y="831"/>
                  <a:pt x="916" y="831"/>
                  <a:pt x="916" y="832"/>
                </a:cubicBezTo>
                <a:cubicBezTo>
                  <a:pt x="916" y="834"/>
                  <a:pt x="915" y="835"/>
                  <a:pt x="913" y="837"/>
                </a:cubicBezTo>
                <a:cubicBezTo>
                  <a:pt x="915" y="829"/>
                  <a:pt x="918" y="822"/>
                  <a:pt x="922" y="814"/>
                </a:cubicBezTo>
                <a:cubicBezTo>
                  <a:pt x="919" y="844"/>
                  <a:pt x="913" y="872"/>
                  <a:pt x="905" y="901"/>
                </a:cubicBezTo>
                <a:cubicBezTo>
                  <a:pt x="903" y="911"/>
                  <a:pt x="901" y="921"/>
                  <a:pt x="898" y="931"/>
                </a:cubicBezTo>
                <a:cubicBezTo>
                  <a:pt x="894" y="933"/>
                  <a:pt x="890" y="935"/>
                  <a:pt x="886" y="938"/>
                </a:cubicBezTo>
                <a:moveTo>
                  <a:pt x="836" y="1004"/>
                </a:moveTo>
                <a:cubicBezTo>
                  <a:pt x="836" y="1006"/>
                  <a:pt x="835" y="1008"/>
                  <a:pt x="834" y="1010"/>
                </a:cubicBezTo>
                <a:cubicBezTo>
                  <a:pt x="833" y="1011"/>
                  <a:pt x="832" y="1011"/>
                  <a:pt x="831" y="1012"/>
                </a:cubicBezTo>
                <a:cubicBezTo>
                  <a:pt x="831" y="1003"/>
                  <a:pt x="833" y="995"/>
                  <a:pt x="835" y="986"/>
                </a:cubicBezTo>
                <a:cubicBezTo>
                  <a:pt x="844" y="982"/>
                  <a:pt x="852" y="977"/>
                  <a:pt x="861" y="972"/>
                </a:cubicBezTo>
                <a:cubicBezTo>
                  <a:pt x="860" y="974"/>
                  <a:pt x="860" y="976"/>
                  <a:pt x="859" y="977"/>
                </a:cubicBezTo>
                <a:cubicBezTo>
                  <a:pt x="856" y="985"/>
                  <a:pt x="852" y="994"/>
                  <a:pt x="851" y="1003"/>
                </a:cubicBezTo>
                <a:cubicBezTo>
                  <a:pt x="846" y="1005"/>
                  <a:pt x="842" y="1007"/>
                  <a:pt x="837" y="1009"/>
                </a:cubicBezTo>
                <a:cubicBezTo>
                  <a:pt x="838" y="1007"/>
                  <a:pt x="838" y="1006"/>
                  <a:pt x="838" y="1004"/>
                </a:cubicBezTo>
                <a:cubicBezTo>
                  <a:pt x="838" y="1003"/>
                  <a:pt x="836" y="1003"/>
                  <a:pt x="836" y="1004"/>
                </a:cubicBezTo>
                <a:moveTo>
                  <a:pt x="785" y="991"/>
                </a:moveTo>
                <a:cubicBezTo>
                  <a:pt x="785" y="990"/>
                  <a:pt x="786" y="989"/>
                  <a:pt x="786" y="988"/>
                </a:cubicBezTo>
                <a:cubicBezTo>
                  <a:pt x="792" y="972"/>
                  <a:pt x="797" y="956"/>
                  <a:pt x="803" y="940"/>
                </a:cubicBezTo>
                <a:cubicBezTo>
                  <a:pt x="806" y="932"/>
                  <a:pt x="809" y="923"/>
                  <a:pt x="812" y="914"/>
                </a:cubicBezTo>
                <a:cubicBezTo>
                  <a:pt x="819" y="909"/>
                  <a:pt x="826" y="904"/>
                  <a:pt x="833" y="900"/>
                </a:cubicBezTo>
                <a:cubicBezTo>
                  <a:pt x="834" y="899"/>
                  <a:pt x="835" y="899"/>
                  <a:pt x="836" y="898"/>
                </a:cubicBezTo>
                <a:cubicBezTo>
                  <a:pt x="834" y="904"/>
                  <a:pt x="833" y="910"/>
                  <a:pt x="831" y="915"/>
                </a:cubicBezTo>
                <a:cubicBezTo>
                  <a:pt x="825" y="934"/>
                  <a:pt x="818" y="952"/>
                  <a:pt x="812" y="970"/>
                </a:cubicBezTo>
                <a:cubicBezTo>
                  <a:pt x="810" y="973"/>
                  <a:pt x="808" y="977"/>
                  <a:pt x="807" y="981"/>
                </a:cubicBezTo>
                <a:cubicBezTo>
                  <a:pt x="799" y="985"/>
                  <a:pt x="792" y="988"/>
                  <a:pt x="785" y="991"/>
                </a:cubicBezTo>
                <a:moveTo>
                  <a:pt x="777" y="994"/>
                </a:moveTo>
                <a:cubicBezTo>
                  <a:pt x="768" y="998"/>
                  <a:pt x="759" y="1003"/>
                  <a:pt x="749" y="1007"/>
                </a:cubicBezTo>
                <a:cubicBezTo>
                  <a:pt x="757" y="994"/>
                  <a:pt x="765" y="979"/>
                  <a:pt x="773" y="965"/>
                </a:cubicBezTo>
                <a:cubicBezTo>
                  <a:pt x="781" y="951"/>
                  <a:pt x="791" y="938"/>
                  <a:pt x="799" y="924"/>
                </a:cubicBezTo>
                <a:cubicBezTo>
                  <a:pt x="799" y="924"/>
                  <a:pt x="800" y="923"/>
                  <a:pt x="800" y="923"/>
                </a:cubicBezTo>
                <a:cubicBezTo>
                  <a:pt x="803" y="921"/>
                  <a:pt x="805" y="919"/>
                  <a:pt x="808" y="917"/>
                </a:cubicBezTo>
                <a:cubicBezTo>
                  <a:pt x="806" y="922"/>
                  <a:pt x="804" y="927"/>
                  <a:pt x="802" y="932"/>
                </a:cubicBezTo>
                <a:cubicBezTo>
                  <a:pt x="796" y="948"/>
                  <a:pt x="790" y="964"/>
                  <a:pt x="785" y="981"/>
                </a:cubicBezTo>
                <a:cubicBezTo>
                  <a:pt x="783" y="985"/>
                  <a:pt x="782" y="989"/>
                  <a:pt x="780" y="993"/>
                </a:cubicBezTo>
                <a:cubicBezTo>
                  <a:pt x="779" y="994"/>
                  <a:pt x="778" y="994"/>
                  <a:pt x="777" y="994"/>
                </a:cubicBezTo>
                <a:moveTo>
                  <a:pt x="902" y="857"/>
                </a:moveTo>
                <a:cubicBezTo>
                  <a:pt x="902" y="857"/>
                  <a:pt x="902" y="857"/>
                  <a:pt x="901" y="857"/>
                </a:cubicBezTo>
                <a:cubicBezTo>
                  <a:pt x="901" y="856"/>
                  <a:pt x="901" y="856"/>
                  <a:pt x="901" y="856"/>
                </a:cubicBezTo>
                <a:cubicBezTo>
                  <a:pt x="897" y="857"/>
                  <a:pt x="895" y="859"/>
                  <a:pt x="891" y="861"/>
                </a:cubicBezTo>
                <a:cubicBezTo>
                  <a:pt x="892" y="858"/>
                  <a:pt x="893" y="855"/>
                  <a:pt x="893" y="852"/>
                </a:cubicBezTo>
                <a:cubicBezTo>
                  <a:pt x="897" y="849"/>
                  <a:pt x="902" y="846"/>
                  <a:pt x="906" y="843"/>
                </a:cubicBezTo>
                <a:cubicBezTo>
                  <a:pt x="907" y="843"/>
                  <a:pt x="907" y="843"/>
                  <a:pt x="908" y="842"/>
                </a:cubicBezTo>
                <a:cubicBezTo>
                  <a:pt x="907" y="847"/>
                  <a:pt x="905" y="852"/>
                  <a:pt x="902" y="857"/>
                </a:cubicBezTo>
                <a:moveTo>
                  <a:pt x="888" y="863"/>
                </a:moveTo>
                <a:cubicBezTo>
                  <a:pt x="885" y="864"/>
                  <a:pt x="882" y="866"/>
                  <a:pt x="879" y="867"/>
                </a:cubicBezTo>
                <a:cubicBezTo>
                  <a:pt x="879" y="867"/>
                  <a:pt x="879" y="867"/>
                  <a:pt x="879" y="866"/>
                </a:cubicBezTo>
                <a:cubicBezTo>
                  <a:pt x="880" y="866"/>
                  <a:pt x="879" y="865"/>
                  <a:pt x="879" y="865"/>
                </a:cubicBezTo>
                <a:cubicBezTo>
                  <a:pt x="880" y="865"/>
                  <a:pt x="881" y="862"/>
                  <a:pt x="883" y="859"/>
                </a:cubicBezTo>
                <a:cubicBezTo>
                  <a:pt x="885" y="857"/>
                  <a:pt x="887" y="856"/>
                  <a:pt x="890" y="854"/>
                </a:cubicBezTo>
                <a:cubicBezTo>
                  <a:pt x="889" y="857"/>
                  <a:pt x="888" y="860"/>
                  <a:pt x="888" y="863"/>
                </a:cubicBezTo>
                <a:moveTo>
                  <a:pt x="858" y="847"/>
                </a:moveTo>
                <a:cubicBezTo>
                  <a:pt x="863" y="845"/>
                  <a:pt x="867" y="842"/>
                  <a:pt x="872" y="839"/>
                </a:cubicBezTo>
                <a:cubicBezTo>
                  <a:pt x="871" y="844"/>
                  <a:pt x="870" y="849"/>
                  <a:pt x="868" y="853"/>
                </a:cubicBezTo>
                <a:cubicBezTo>
                  <a:pt x="867" y="858"/>
                  <a:pt x="866" y="862"/>
                  <a:pt x="864" y="866"/>
                </a:cubicBezTo>
                <a:cubicBezTo>
                  <a:pt x="859" y="869"/>
                  <a:pt x="853" y="872"/>
                  <a:pt x="847" y="874"/>
                </a:cubicBezTo>
                <a:cubicBezTo>
                  <a:pt x="849" y="867"/>
                  <a:pt x="851" y="860"/>
                  <a:pt x="853" y="853"/>
                </a:cubicBezTo>
                <a:cubicBezTo>
                  <a:pt x="855" y="851"/>
                  <a:pt x="856" y="849"/>
                  <a:pt x="858" y="847"/>
                </a:cubicBezTo>
                <a:moveTo>
                  <a:pt x="848" y="859"/>
                </a:moveTo>
                <a:cubicBezTo>
                  <a:pt x="846" y="865"/>
                  <a:pt x="845" y="870"/>
                  <a:pt x="843" y="876"/>
                </a:cubicBezTo>
                <a:cubicBezTo>
                  <a:pt x="842" y="877"/>
                  <a:pt x="841" y="877"/>
                  <a:pt x="839" y="878"/>
                </a:cubicBezTo>
                <a:cubicBezTo>
                  <a:pt x="834" y="880"/>
                  <a:pt x="829" y="883"/>
                  <a:pt x="823" y="885"/>
                </a:cubicBezTo>
                <a:cubicBezTo>
                  <a:pt x="831" y="877"/>
                  <a:pt x="838" y="869"/>
                  <a:pt x="846" y="861"/>
                </a:cubicBezTo>
                <a:cubicBezTo>
                  <a:pt x="847" y="860"/>
                  <a:pt x="848" y="859"/>
                  <a:pt x="849" y="858"/>
                </a:cubicBezTo>
                <a:cubicBezTo>
                  <a:pt x="848" y="858"/>
                  <a:pt x="848" y="859"/>
                  <a:pt x="848" y="859"/>
                </a:cubicBezTo>
                <a:moveTo>
                  <a:pt x="815" y="894"/>
                </a:moveTo>
                <a:cubicBezTo>
                  <a:pt x="814" y="900"/>
                  <a:pt x="812" y="905"/>
                  <a:pt x="810" y="910"/>
                </a:cubicBezTo>
                <a:cubicBezTo>
                  <a:pt x="809" y="911"/>
                  <a:pt x="808" y="911"/>
                  <a:pt x="807" y="912"/>
                </a:cubicBezTo>
                <a:cubicBezTo>
                  <a:pt x="810" y="907"/>
                  <a:pt x="813" y="902"/>
                  <a:pt x="813" y="897"/>
                </a:cubicBezTo>
                <a:cubicBezTo>
                  <a:pt x="814" y="896"/>
                  <a:pt x="815" y="895"/>
                  <a:pt x="815" y="894"/>
                </a:cubicBezTo>
                <a:moveTo>
                  <a:pt x="820" y="892"/>
                </a:moveTo>
                <a:cubicBezTo>
                  <a:pt x="820" y="891"/>
                  <a:pt x="820" y="891"/>
                  <a:pt x="820" y="890"/>
                </a:cubicBezTo>
                <a:cubicBezTo>
                  <a:pt x="826" y="888"/>
                  <a:pt x="832" y="885"/>
                  <a:pt x="838" y="882"/>
                </a:cubicBezTo>
                <a:cubicBezTo>
                  <a:pt x="839" y="882"/>
                  <a:pt x="840" y="881"/>
                  <a:pt x="841" y="881"/>
                </a:cubicBezTo>
                <a:cubicBezTo>
                  <a:pt x="840" y="884"/>
                  <a:pt x="839" y="888"/>
                  <a:pt x="838" y="891"/>
                </a:cubicBezTo>
                <a:cubicBezTo>
                  <a:pt x="837" y="892"/>
                  <a:pt x="836" y="892"/>
                  <a:pt x="836" y="893"/>
                </a:cubicBezTo>
                <a:cubicBezTo>
                  <a:pt x="828" y="897"/>
                  <a:pt x="821" y="902"/>
                  <a:pt x="815" y="907"/>
                </a:cubicBezTo>
                <a:cubicBezTo>
                  <a:pt x="816" y="902"/>
                  <a:pt x="818" y="897"/>
                  <a:pt x="820" y="892"/>
                </a:cubicBezTo>
                <a:moveTo>
                  <a:pt x="845" y="879"/>
                </a:moveTo>
                <a:cubicBezTo>
                  <a:pt x="851" y="877"/>
                  <a:pt x="857" y="874"/>
                  <a:pt x="863" y="871"/>
                </a:cubicBezTo>
                <a:cubicBezTo>
                  <a:pt x="862" y="873"/>
                  <a:pt x="862" y="875"/>
                  <a:pt x="861" y="877"/>
                </a:cubicBezTo>
                <a:cubicBezTo>
                  <a:pt x="860" y="877"/>
                  <a:pt x="859" y="878"/>
                  <a:pt x="858" y="879"/>
                </a:cubicBezTo>
                <a:cubicBezTo>
                  <a:pt x="853" y="883"/>
                  <a:pt x="848" y="886"/>
                  <a:pt x="842" y="889"/>
                </a:cubicBezTo>
                <a:cubicBezTo>
                  <a:pt x="843" y="886"/>
                  <a:pt x="844" y="883"/>
                  <a:pt x="845" y="879"/>
                </a:cubicBezTo>
                <a:moveTo>
                  <a:pt x="867" y="869"/>
                </a:moveTo>
                <a:cubicBezTo>
                  <a:pt x="870" y="867"/>
                  <a:pt x="874" y="865"/>
                  <a:pt x="877" y="863"/>
                </a:cubicBezTo>
                <a:cubicBezTo>
                  <a:pt x="877" y="863"/>
                  <a:pt x="877" y="863"/>
                  <a:pt x="878" y="862"/>
                </a:cubicBezTo>
                <a:cubicBezTo>
                  <a:pt x="877" y="864"/>
                  <a:pt x="877" y="865"/>
                  <a:pt x="876" y="867"/>
                </a:cubicBezTo>
                <a:cubicBezTo>
                  <a:pt x="876" y="867"/>
                  <a:pt x="877" y="868"/>
                  <a:pt x="877" y="868"/>
                </a:cubicBezTo>
                <a:cubicBezTo>
                  <a:pt x="875" y="869"/>
                  <a:pt x="873" y="870"/>
                  <a:pt x="871" y="870"/>
                </a:cubicBezTo>
                <a:cubicBezTo>
                  <a:pt x="869" y="872"/>
                  <a:pt x="867" y="873"/>
                  <a:pt x="866" y="874"/>
                </a:cubicBezTo>
                <a:cubicBezTo>
                  <a:pt x="866" y="872"/>
                  <a:pt x="866" y="871"/>
                  <a:pt x="867" y="869"/>
                </a:cubicBezTo>
                <a:moveTo>
                  <a:pt x="885" y="853"/>
                </a:moveTo>
                <a:cubicBezTo>
                  <a:pt x="886" y="852"/>
                  <a:pt x="886" y="852"/>
                  <a:pt x="886" y="851"/>
                </a:cubicBezTo>
                <a:cubicBezTo>
                  <a:pt x="888" y="847"/>
                  <a:pt x="890" y="843"/>
                  <a:pt x="892" y="839"/>
                </a:cubicBezTo>
                <a:cubicBezTo>
                  <a:pt x="893" y="836"/>
                  <a:pt x="894" y="834"/>
                  <a:pt x="895" y="831"/>
                </a:cubicBezTo>
                <a:cubicBezTo>
                  <a:pt x="894" y="837"/>
                  <a:pt x="892" y="843"/>
                  <a:pt x="891" y="849"/>
                </a:cubicBezTo>
                <a:cubicBezTo>
                  <a:pt x="889" y="850"/>
                  <a:pt x="887" y="851"/>
                  <a:pt x="885" y="853"/>
                </a:cubicBezTo>
                <a:moveTo>
                  <a:pt x="888" y="841"/>
                </a:moveTo>
                <a:cubicBezTo>
                  <a:pt x="885" y="846"/>
                  <a:pt x="882" y="851"/>
                  <a:pt x="880" y="856"/>
                </a:cubicBezTo>
                <a:cubicBezTo>
                  <a:pt x="877" y="859"/>
                  <a:pt x="873" y="861"/>
                  <a:pt x="869" y="863"/>
                </a:cubicBezTo>
                <a:cubicBezTo>
                  <a:pt x="869" y="863"/>
                  <a:pt x="869" y="864"/>
                  <a:pt x="868" y="864"/>
                </a:cubicBezTo>
                <a:cubicBezTo>
                  <a:pt x="869" y="860"/>
                  <a:pt x="870" y="856"/>
                  <a:pt x="872" y="853"/>
                </a:cubicBezTo>
                <a:cubicBezTo>
                  <a:pt x="873" y="847"/>
                  <a:pt x="874" y="842"/>
                  <a:pt x="876" y="837"/>
                </a:cubicBezTo>
                <a:cubicBezTo>
                  <a:pt x="881" y="834"/>
                  <a:pt x="887" y="831"/>
                  <a:pt x="893" y="828"/>
                </a:cubicBezTo>
                <a:cubicBezTo>
                  <a:pt x="891" y="832"/>
                  <a:pt x="890" y="837"/>
                  <a:pt x="888" y="841"/>
                </a:cubicBezTo>
                <a:moveTo>
                  <a:pt x="862" y="842"/>
                </a:moveTo>
                <a:cubicBezTo>
                  <a:pt x="867" y="836"/>
                  <a:pt x="872" y="830"/>
                  <a:pt x="876" y="824"/>
                </a:cubicBezTo>
                <a:cubicBezTo>
                  <a:pt x="875" y="827"/>
                  <a:pt x="874" y="831"/>
                  <a:pt x="873" y="835"/>
                </a:cubicBezTo>
                <a:cubicBezTo>
                  <a:pt x="870" y="837"/>
                  <a:pt x="866" y="840"/>
                  <a:pt x="862" y="842"/>
                </a:cubicBezTo>
                <a:moveTo>
                  <a:pt x="880" y="818"/>
                </a:moveTo>
                <a:cubicBezTo>
                  <a:pt x="882" y="816"/>
                  <a:pt x="883" y="815"/>
                  <a:pt x="883" y="813"/>
                </a:cubicBezTo>
                <a:cubicBezTo>
                  <a:pt x="882" y="815"/>
                  <a:pt x="881" y="818"/>
                  <a:pt x="880" y="819"/>
                </a:cubicBezTo>
                <a:cubicBezTo>
                  <a:pt x="880" y="819"/>
                  <a:pt x="880" y="818"/>
                  <a:pt x="880" y="818"/>
                </a:cubicBezTo>
                <a:moveTo>
                  <a:pt x="812" y="899"/>
                </a:moveTo>
                <a:cubicBezTo>
                  <a:pt x="810" y="904"/>
                  <a:pt x="806" y="908"/>
                  <a:pt x="803" y="913"/>
                </a:cubicBezTo>
                <a:cubicBezTo>
                  <a:pt x="802" y="914"/>
                  <a:pt x="801" y="916"/>
                  <a:pt x="801" y="917"/>
                </a:cubicBezTo>
                <a:cubicBezTo>
                  <a:pt x="797" y="919"/>
                  <a:pt x="794" y="921"/>
                  <a:pt x="791" y="924"/>
                </a:cubicBezTo>
                <a:cubicBezTo>
                  <a:pt x="798" y="915"/>
                  <a:pt x="805" y="907"/>
                  <a:pt x="812" y="899"/>
                </a:cubicBezTo>
                <a:moveTo>
                  <a:pt x="811" y="979"/>
                </a:moveTo>
                <a:cubicBezTo>
                  <a:pt x="814" y="972"/>
                  <a:pt x="817" y="966"/>
                  <a:pt x="819" y="960"/>
                </a:cubicBezTo>
                <a:cubicBezTo>
                  <a:pt x="825" y="943"/>
                  <a:pt x="832" y="925"/>
                  <a:pt x="837" y="907"/>
                </a:cubicBezTo>
                <a:cubicBezTo>
                  <a:pt x="838" y="903"/>
                  <a:pt x="839" y="899"/>
                  <a:pt x="840" y="896"/>
                </a:cubicBezTo>
                <a:cubicBezTo>
                  <a:pt x="844" y="893"/>
                  <a:pt x="848" y="891"/>
                  <a:pt x="852" y="889"/>
                </a:cubicBezTo>
                <a:cubicBezTo>
                  <a:pt x="855" y="887"/>
                  <a:pt x="857" y="885"/>
                  <a:pt x="859" y="884"/>
                </a:cubicBezTo>
                <a:cubicBezTo>
                  <a:pt x="857" y="893"/>
                  <a:pt x="854" y="903"/>
                  <a:pt x="852" y="913"/>
                </a:cubicBezTo>
                <a:cubicBezTo>
                  <a:pt x="847" y="931"/>
                  <a:pt x="844" y="949"/>
                  <a:pt x="838" y="966"/>
                </a:cubicBezTo>
                <a:cubicBezTo>
                  <a:pt x="829" y="970"/>
                  <a:pt x="820" y="975"/>
                  <a:pt x="811" y="979"/>
                </a:cubicBezTo>
                <a:moveTo>
                  <a:pt x="843" y="963"/>
                </a:moveTo>
                <a:cubicBezTo>
                  <a:pt x="849" y="945"/>
                  <a:pt x="853" y="925"/>
                  <a:pt x="857" y="906"/>
                </a:cubicBezTo>
                <a:cubicBezTo>
                  <a:pt x="859" y="898"/>
                  <a:pt x="861" y="889"/>
                  <a:pt x="864" y="880"/>
                </a:cubicBezTo>
                <a:cubicBezTo>
                  <a:pt x="865" y="879"/>
                  <a:pt x="867" y="878"/>
                  <a:pt x="868" y="877"/>
                </a:cubicBezTo>
                <a:cubicBezTo>
                  <a:pt x="874" y="874"/>
                  <a:pt x="880" y="871"/>
                  <a:pt x="885" y="869"/>
                </a:cubicBezTo>
                <a:cubicBezTo>
                  <a:pt x="886" y="868"/>
                  <a:pt x="886" y="868"/>
                  <a:pt x="886" y="868"/>
                </a:cubicBezTo>
                <a:cubicBezTo>
                  <a:pt x="882" y="887"/>
                  <a:pt x="877" y="907"/>
                  <a:pt x="872" y="926"/>
                </a:cubicBezTo>
                <a:cubicBezTo>
                  <a:pt x="871" y="934"/>
                  <a:pt x="869" y="942"/>
                  <a:pt x="867" y="950"/>
                </a:cubicBezTo>
                <a:cubicBezTo>
                  <a:pt x="859" y="955"/>
                  <a:pt x="851" y="959"/>
                  <a:pt x="843" y="963"/>
                </a:cubicBezTo>
                <a:moveTo>
                  <a:pt x="919" y="815"/>
                </a:moveTo>
                <a:cubicBezTo>
                  <a:pt x="915" y="823"/>
                  <a:pt x="912" y="831"/>
                  <a:pt x="909" y="839"/>
                </a:cubicBezTo>
                <a:cubicBezTo>
                  <a:pt x="904" y="842"/>
                  <a:pt x="899" y="844"/>
                  <a:pt x="896" y="846"/>
                </a:cubicBezTo>
                <a:cubicBezTo>
                  <a:pt x="896" y="846"/>
                  <a:pt x="895" y="846"/>
                  <a:pt x="894" y="847"/>
                </a:cubicBezTo>
                <a:cubicBezTo>
                  <a:pt x="896" y="839"/>
                  <a:pt x="898" y="832"/>
                  <a:pt x="900" y="824"/>
                </a:cubicBezTo>
                <a:cubicBezTo>
                  <a:pt x="900" y="824"/>
                  <a:pt x="901" y="824"/>
                  <a:pt x="902" y="823"/>
                </a:cubicBezTo>
                <a:cubicBezTo>
                  <a:pt x="908" y="820"/>
                  <a:pt x="913" y="816"/>
                  <a:pt x="919" y="813"/>
                </a:cubicBezTo>
                <a:cubicBezTo>
                  <a:pt x="919" y="814"/>
                  <a:pt x="919" y="814"/>
                  <a:pt x="919" y="815"/>
                </a:cubicBezTo>
                <a:moveTo>
                  <a:pt x="893" y="775"/>
                </a:moveTo>
                <a:cubicBezTo>
                  <a:pt x="894" y="774"/>
                  <a:pt x="895" y="773"/>
                  <a:pt x="895" y="773"/>
                </a:cubicBezTo>
                <a:cubicBezTo>
                  <a:pt x="894" y="776"/>
                  <a:pt x="893" y="780"/>
                  <a:pt x="893" y="783"/>
                </a:cubicBezTo>
                <a:cubicBezTo>
                  <a:pt x="893" y="780"/>
                  <a:pt x="893" y="778"/>
                  <a:pt x="893" y="775"/>
                </a:cubicBezTo>
                <a:moveTo>
                  <a:pt x="732" y="1003"/>
                </a:moveTo>
                <a:cubicBezTo>
                  <a:pt x="749" y="979"/>
                  <a:pt x="766" y="956"/>
                  <a:pt x="784" y="934"/>
                </a:cubicBezTo>
                <a:cubicBezTo>
                  <a:pt x="788" y="931"/>
                  <a:pt x="791" y="928"/>
                  <a:pt x="795" y="926"/>
                </a:cubicBezTo>
                <a:cubicBezTo>
                  <a:pt x="795" y="927"/>
                  <a:pt x="794" y="928"/>
                  <a:pt x="793" y="929"/>
                </a:cubicBezTo>
                <a:cubicBezTo>
                  <a:pt x="785" y="942"/>
                  <a:pt x="776" y="954"/>
                  <a:pt x="769" y="967"/>
                </a:cubicBezTo>
                <a:cubicBezTo>
                  <a:pt x="761" y="980"/>
                  <a:pt x="754" y="993"/>
                  <a:pt x="747" y="1006"/>
                </a:cubicBezTo>
                <a:cubicBezTo>
                  <a:pt x="746" y="1007"/>
                  <a:pt x="745" y="1008"/>
                  <a:pt x="744" y="1010"/>
                </a:cubicBezTo>
                <a:cubicBezTo>
                  <a:pt x="738" y="1013"/>
                  <a:pt x="732" y="1016"/>
                  <a:pt x="725" y="1020"/>
                </a:cubicBezTo>
                <a:cubicBezTo>
                  <a:pt x="725" y="1013"/>
                  <a:pt x="728" y="1007"/>
                  <a:pt x="732" y="1003"/>
                </a:cubicBezTo>
                <a:moveTo>
                  <a:pt x="794" y="1028"/>
                </a:moveTo>
                <a:cubicBezTo>
                  <a:pt x="784" y="1032"/>
                  <a:pt x="774" y="1036"/>
                  <a:pt x="764" y="1039"/>
                </a:cubicBezTo>
                <a:cubicBezTo>
                  <a:pt x="755" y="1041"/>
                  <a:pt x="746" y="1043"/>
                  <a:pt x="737" y="1044"/>
                </a:cubicBezTo>
                <a:cubicBezTo>
                  <a:pt x="732" y="1045"/>
                  <a:pt x="728" y="1045"/>
                  <a:pt x="723" y="1044"/>
                </a:cubicBezTo>
                <a:cubicBezTo>
                  <a:pt x="721" y="1044"/>
                  <a:pt x="719" y="1041"/>
                  <a:pt x="717" y="1039"/>
                </a:cubicBezTo>
                <a:cubicBezTo>
                  <a:pt x="719" y="1037"/>
                  <a:pt x="720" y="1034"/>
                  <a:pt x="722" y="1033"/>
                </a:cubicBezTo>
                <a:cubicBezTo>
                  <a:pt x="726" y="1031"/>
                  <a:pt x="730" y="1031"/>
                  <a:pt x="734" y="1030"/>
                </a:cubicBezTo>
                <a:cubicBezTo>
                  <a:pt x="731" y="1034"/>
                  <a:pt x="728" y="1038"/>
                  <a:pt x="724" y="1041"/>
                </a:cubicBezTo>
                <a:cubicBezTo>
                  <a:pt x="724" y="1042"/>
                  <a:pt x="725" y="1043"/>
                  <a:pt x="726" y="1043"/>
                </a:cubicBezTo>
                <a:cubicBezTo>
                  <a:pt x="730" y="1039"/>
                  <a:pt x="734" y="1034"/>
                  <a:pt x="738" y="1028"/>
                </a:cubicBezTo>
                <a:cubicBezTo>
                  <a:pt x="749" y="1023"/>
                  <a:pt x="761" y="1019"/>
                  <a:pt x="773" y="1014"/>
                </a:cubicBezTo>
                <a:cubicBezTo>
                  <a:pt x="773" y="1017"/>
                  <a:pt x="772" y="1019"/>
                  <a:pt x="771" y="1022"/>
                </a:cubicBezTo>
                <a:cubicBezTo>
                  <a:pt x="770" y="1023"/>
                  <a:pt x="770" y="1023"/>
                  <a:pt x="770" y="1025"/>
                </a:cubicBezTo>
                <a:cubicBezTo>
                  <a:pt x="769" y="1026"/>
                  <a:pt x="771" y="1027"/>
                  <a:pt x="772" y="1026"/>
                </a:cubicBezTo>
                <a:cubicBezTo>
                  <a:pt x="775" y="1022"/>
                  <a:pt x="776" y="1017"/>
                  <a:pt x="778" y="1012"/>
                </a:cubicBezTo>
                <a:cubicBezTo>
                  <a:pt x="786" y="1009"/>
                  <a:pt x="794" y="1005"/>
                  <a:pt x="802" y="1002"/>
                </a:cubicBezTo>
                <a:cubicBezTo>
                  <a:pt x="802" y="1002"/>
                  <a:pt x="803" y="1003"/>
                  <a:pt x="803" y="1004"/>
                </a:cubicBezTo>
                <a:cubicBezTo>
                  <a:pt x="803" y="1005"/>
                  <a:pt x="805" y="1006"/>
                  <a:pt x="806" y="1005"/>
                </a:cubicBezTo>
                <a:cubicBezTo>
                  <a:pt x="807" y="1003"/>
                  <a:pt x="808" y="1001"/>
                  <a:pt x="809" y="999"/>
                </a:cubicBezTo>
                <a:cubicBezTo>
                  <a:pt x="816" y="995"/>
                  <a:pt x="823" y="992"/>
                  <a:pt x="830" y="989"/>
                </a:cubicBezTo>
                <a:cubicBezTo>
                  <a:pt x="828" y="997"/>
                  <a:pt x="826" y="1005"/>
                  <a:pt x="827" y="1014"/>
                </a:cubicBezTo>
                <a:cubicBezTo>
                  <a:pt x="816" y="1018"/>
                  <a:pt x="805" y="1024"/>
                  <a:pt x="794" y="1028"/>
                </a:cubicBezTo>
                <a:moveTo>
                  <a:pt x="856" y="1002"/>
                </a:moveTo>
                <a:cubicBezTo>
                  <a:pt x="858" y="991"/>
                  <a:pt x="862" y="981"/>
                  <a:pt x="865" y="970"/>
                </a:cubicBezTo>
                <a:cubicBezTo>
                  <a:pt x="865" y="970"/>
                  <a:pt x="865" y="970"/>
                  <a:pt x="866" y="969"/>
                </a:cubicBezTo>
                <a:cubicBezTo>
                  <a:pt x="875" y="964"/>
                  <a:pt x="884" y="959"/>
                  <a:pt x="893" y="953"/>
                </a:cubicBezTo>
                <a:cubicBezTo>
                  <a:pt x="889" y="965"/>
                  <a:pt x="885" y="977"/>
                  <a:pt x="886" y="989"/>
                </a:cubicBezTo>
                <a:cubicBezTo>
                  <a:pt x="882" y="990"/>
                  <a:pt x="879" y="992"/>
                  <a:pt x="875" y="994"/>
                </a:cubicBezTo>
                <a:cubicBezTo>
                  <a:pt x="869" y="996"/>
                  <a:pt x="862" y="999"/>
                  <a:pt x="856" y="1002"/>
                </a:cubicBezTo>
                <a:moveTo>
                  <a:pt x="1307" y="681"/>
                </a:moveTo>
                <a:cubicBezTo>
                  <a:pt x="1302" y="689"/>
                  <a:pt x="1296" y="697"/>
                  <a:pt x="1290" y="705"/>
                </a:cubicBezTo>
                <a:cubicBezTo>
                  <a:pt x="1278" y="720"/>
                  <a:pt x="1266" y="735"/>
                  <a:pt x="1253" y="749"/>
                </a:cubicBezTo>
                <a:cubicBezTo>
                  <a:pt x="1241" y="760"/>
                  <a:pt x="1228" y="771"/>
                  <a:pt x="1216" y="781"/>
                </a:cubicBezTo>
                <a:cubicBezTo>
                  <a:pt x="1173" y="814"/>
                  <a:pt x="1125" y="842"/>
                  <a:pt x="1083" y="877"/>
                </a:cubicBezTo>
                <a:cubicBezTo>
                  <a:pt x="1067" y="890"/>
                  <a:pt x="1048" y="899"/>
                  <a:pt x="1030" y="910"/>
                </a:cubicBezTo>
                <a:cubicBezTo>
                  <a:pt x="1018" y="918"/>
                  <a:pt x="1005" y="924"/>
                  <a:pt x="994" y="933"/>
                </a:cubicBezTo>
                <a:cubicBezTo>
                  <a:pt x="973" y="949"/>
                  <a:pt x="950" y="960"/>
                  <a:pt x="927" y="970"/>
                </a:cubicBezTo>
                <a:cubicBezTo>
                  <a:pt x="914" y="975"/>
                  <a:pt x="901" y="981"/>
                  <a:pt x="889" y="987"/>
                </a:cubicBezTo>
                <a:cubicBezTo>
                  <a:pt x="890" y="975"/>
                  <a:pt x="894" y="963"/>
                  <a:pt x="897" y="951"/>
                </a:cubicBezTo>
                <a:cubicBezTo>
                  <a:pt x="898" y="950"/>
                  <a:pt x="899" y="950"/>
                  <a:pt x="900" y="949"/>
                </a:cubicBezTo>
                <a:cubicBezTo>
                  <a:pt x="906" y="946"/>
                  <a:pt x="912" y="942"/>
                  <a:pt x="918" y="939"/>
                </a:cubicBezTo>
                <a:cubicBezTo>
                  <a:pt x="918" y="939"/>
                  <a:pt x="918" y="939"/>
                  <a:pt x="918" y="939"/>
                </a:cubicBezTo>
                <a:cubicBezTo>
                  <a:pt x="916" y="947"/>
                  <a:pt x="915" y="961"/>
                  <a:pt x="910" y="967"/>
                </a:cubicBezTo>
                <a:cubicBezTo>
                  <a:pt x="909" y="968"/>
                  <a:pt x="911" y="970"/>
                  <a:pt x="912" y="969"/>
                </a:cubicBezTo>
                <a:cubicBezTo>
                  <a:pt x="918" y="964"/>
                  <a:pt x="918" y="955"/>
                  <a:pt x="919" y="948"/>
                </a:cubicBezTo>
                <a:cubicBezTo>
                  <a:pt x="920" y="944"/>
                  <a:pt x="921" y="940"/>
                  <a:pt x="922" y="937"/>
                </a:cubicBezTo>
                <a:cubicBezTo>
                  <a:pt x="926" y="934"/>
                  <a:pt x="931" y="932"/>
                  <a:pt x="935" y="929"/>
                </a:cubicBezTo>
                <a:cubicBezTo>
                  <a:pt x="935" y="931"/>
                  <a:pt x="934" y="933"/>
                  <a:pt x="933" y="935"/>
                </a:cubicBezTo>
                <a:cubicBezTo>
                  <a:pt x="931" y="941"/>
                  <a:pt x="929" y="947"/>
                  <a:pt x="927" y="952"/>
                </a:cubicBezTo>
                <a:cubicBezTo>
                  <a:pt x="926" y="955"/>
                  <a:pt x="925" y="958"/>
                  <a:pt x="924" y="961"/>
                </a:cubicBezTo>
                <a:cubicBezTo>
                  <a:pt x="924" y="964"/>
                  <a:pt x="925" y="964"/>
                  <a:pt x="926" y="966"/>
                </a:cubicBezTo>
                <a:cubicBezTo>
                  <a:pt x="926" y="965"/>
                  <a:pt x="925" y="965"/>
                  <a:pt x="924" y="966"/>
                </a:cubicBezTo>
                <a:cubicBezTo>
                  <a:pt x="924" y="966"/>
                  <a:pt x="924" y="967"/>
                  <a:pt x="924" y="967"/>
                </a:cubicBezTo>
                <a:cubicBezTo>
                  <a:pt x="924" y="968"/>
                  <a:pt x="926" y="969"/>
                  <a:pt x="926" y="968"/>
                </a:cubicBezTo>
                <a:cubicBezTo>
                  <a:pt x="928" y="955"/>
                  <a:pt x="934" y="943"/>
                  <a:pt x="938" y="931"/>
                </a:cubicBezTo>
                <a:cubicBezTo>
                  <a:pt x="938" y="930"/>
                  <a:pt x="939" y="928"/>
                  <a:pt x="939" y="927"/>
                </a:cubicBezTo>
                <a:cubicBezTo>
                  <a:pt x="944" y="925"/>
                  <a:pt x="948" y="922"/>
                  <a:pt x="953" y="919"/>
                </a:cubicBezTo>
                <a:cubicBezTo>
                  <a:pt x="952" y="923"/>
                  <a:pt x="951" y="927"/>
                  <a:pt x="951" y="932"/>
                </a:cubicBezTo>
                <a:cubicBezTo>
                  <a:pt x="951" y="934"/>
                  <a:pt x="954" y="933"/>
                  <a:pt x="954" y="932"/>
                </a:cubicBezTo>
                <a:cubicBezTo>
                  <a:pt x="955" y="929"/>
                  <a:pt x="956" y="927"/>
                  <a:pt x="957" y="925"/>
                </a:cubicBezTo>
                <a:cubicBezTo>
                  <a:pt x="958" y="924"/>
                  <a:pt x="957" y="923"/>
                  <a:pt x="957" y="923"/>
                </a:cubicBezTo>
                <a:cubicBezTo>
                  <a:pt x="956" y="924"/>
                  <a:pt x="956" y="924"/>
                  <a:pt x="956" y="924"/>
                </a:cubicBezTo>
                <a:cubicBezTo>
                  <a:pt x="956" y="922"/>
                  <a:pt x="957" y="919"/>
                  <a:pt x="958" y="917"/>
                </a:cubicBezTo>
                <a:cubicBezTo>
                  <a:pt x="959" y="916"/>
                  <a:pt x="960" y="916"/>
                  <a:pt x="961" y="915"/>
                </a:cubicBezTo>
                <a:cubicBezTo>
                  <a:pt x="978" y="906"/>
                  <a:pt x="995" y="897"/>
                  <a:pt x="1012" y="889"/>
                </a:cubicBezTo>
                <a:cubicBezTo>
                  <a:pt x="1013" y="889"/>
                  <a:pt x="1013" y="889"/>
                  <a:pt x="1013" y="889"/>
                </a:cubicBezTo>
                <a:cubicBezTo>
                  <a:pt x="1013" y="889"/>
                  <a:pt x="1013" y="888"/>
                  <a:pt x="1013" y="888"/>
                </a:cubicBezTo>
                <a:cubicBezTo>
                  <a:pt x="1016" y="887"/>
                  <a:pt x="1018" y="886"/>
                  <a:pt x="1020" y="885"/>
                </a:cubicBezTo>
                <a:cubicBezTo>
                  <a:pt x="1031" y="879"/>
                  <a:pt x="1041" y="874"/>
                  <a:pt x="1053" y="869"/>
                </a:cubicBezTo>
                <a:cubicBezTo>
                  <a:pt x="1065" y="864"/>
                  <a:pt x="1077" y="857"/>
                  <a:pt x="1088" y="848"/>
                </a:cubicBezTo>
                <a:cubicBezTo>
                  <a:pt x="1097" y="840"/>
                  <a:pt x="1107" y="833"/>
                  <a:pt x="1117" y="826"/>
                </a:cubicBezTo>
                <a:cubicBezTo>
                  <a:pt x="1137" y="814"/>
                  <a:pt x="1154" y="798"/>
                  <a:pt x="1171" y="782"/>
                </a:cubicBezTo>
                <a:cubicBezTo>
                  <a:pt x="1189" y="765"/>
                  <a:pt x="1209" y="750"/>
                  <a:pt x="1228" y="733"/>
                </a:cubicBezTo>
                <a:cubicBezTo>
                  <a:pt x="1240" y="723"/>
                  <a:pt x="1250" y="711"/>
                  <a:pt x="1261" y="700"/>
                </a:cubicBezTo>
                <a:cubicBezTo>
                  <a:pt x="1264" y="697"/>
                  <a:pt x="1267" y="693"/>
                  <a:pt x="1270" y="689"/>
                </a:cubicBezTo>
                <a:cubicBezTo>
                  <a:pt x="1267" y="686"/>
                  <a:pt x="1267" y="686"/>
                  <a:pt x="1267" y="686"/>
                </a:cubicBezTo>
                <a:cubicBezTo>
                  <a:pt x="1259" y="693"/>
                  <a:pt x="1252" y="700"/>
                  <a:pt x="1244" y="707"/>
                </a:cubicBezTo>
                <a:cubicBezTo>
                  <a:pt x="1227" y="724"/>
                  <a:pt x="1210" y="741"/>
                  <a:pt x="1191" y="757"/>
                </a:cubicBezTo>
                <a:cubicBezTo>
                  <a:pt x="1177" y="768"/>
                  <a:pt x="1160" y="777"/>
                  <a:pt x="1145" y="788"/>
                </a:cubicBezTo>
                <a:cubicBezTo>
                  <a:pt x="1120" y="806"/>
                  <a:pt x="1094" y="822"/>
                  <a:pt x="1071" y="843"/>
                </a:cubicBezTo>
                <a:cubicBezTo>
                  <a:pt x="1063" y="851"/>
                  <a:pt x="1051" y="856"/>
                  <a:pt x="1041" y="862"/>
                </a:cubicBezTo>
                <a:cubicBezTo>
                  <a:pt x="1035" y="866"/>
                  <a:pt x="1028" y="868"/>
                  <a:pt x="1022" y="871"/>
                </a:cubicBezTo>
                <a:cubicBezTo>
                  <a:pt x="1020" y="872"/>
                  <a:pt x="1019" y="873"/>
                  <a:pt x="1017" y="874"/>
                </a:cubicBezTo>
                <a:cubicBezTo>
                  <a:pt x="1018" y="868"/>
                  <a:pt x="1019" y="862"/>
                  <a:pt x="1020" y="856"/>
                </a:cubicBezTo>
                <a:cubicBezTo>
                  <a:pt x="1021" y="850"/>
                  <a:pt x="1022" y="843"/>
                  <a:pt x="1018" y="837"/>
                </a:cubicBezTo>
                <a:cubicBezTo>
                  <a:pt x="1017" y="836"/>
                  <a:pt x="1015" y="837"/>
                  <a:pt x="1016" y="839"/>
                </a:cubicBezTo>
                <a:cubicBezTo>
                  <a:pt x="1021" y="846"/>
                  <a:pt x="1017" y="855"/>
                  <a:pt x="1016" y="864"/>
                </a:cubicBezTo>
                <a:cubicBezTo>
                  <a:pt x="1015" y="865"/>
                  <a:pt x="1015" y="870"/>
                  <a:pt x="1014" y="876"/>
                </a:cubicBezTo>
                <a:cubicBezTo>
                  <a:pt x="998" y="885"/>
                  <a:pt x="981" y="893"/>
                  <a:pt x="964" y="900"/>
                </a:cubicBezTo>
                <a:cubicBezTo>
                  <a:pt x="967" y="894"/>
                  <a:pt x="969" y="888"/>
                  <a:pt x="971" y="882"/>
                </a:cubicBezTo>
                <a:cubicBezTo>
                  <a:pt x="973" y="874"/>
                  <a:pt x="976" y="866"/>
                  <a:pt x="979" y="858"/>
                </a:cubicBezTo>
                <a:cubicBezTo>
                  <a:pt x="980" y="854"/>
                  <a:pt x="981" y="852"/>
                  <a:pt x="978" y="848"/>
                </a:cubicBezTo>
                <a:cubicBezTo>
                  <a:pt x="978" y="848"/>
                  <a:pt x="978" y="848"/>
                  <a:pt x="977" y="848"/>
                </a:cubicBezTo>
                <a:cubicBezTo>
                  <a:pt x="975" y="850"/>
                  <a:pt x="973" y="851"/>
                  <a:pt x="971" y="854"/>
                </a:cubicBezTo>
                <a:cubicBezTo>
                  <a:pt x="970" y="854"/>
                  <a:pt x="971" y="855"/>
                  <a:pt x="971" y="854"/>
                </a:cubicBezTo>
                <a:cubicBezTo>
                  <a:pt x="979" y="846"/>
                  <a:pt x="977" y="856"/>
                  <a:pt x="975" y="860"/>
                </a:cubicBezTo>
                <a:cubicBezTo>
                  <a:pt x="973" y="863"/>
                  <a:pt x="973" y="864"/>
                  <a:pt x="972" y="867"/>
                </a:cubicBezTo>
                <a:cubicBezTo>
                  <a:pt x="969" y="876"/>
                  <a:pt x="967" y="885"/>
                  <a:pt x="963" y="893"/>
                </a:cubicBezTo>
                <a:cubicBezTo>
                  <a:pt x="962" y="896"/>
                  <a:pt x="960" y="899"/>
                  <a:pt x="959" y="903"/>
                </a:cubicBezTo>
                <a:cubicBezTo>
                  <a:pt x="954" y="905"/>
                  <a:pt x="949" y="907"/>
                  <a:pt x="944" y="909"/>
                </a:cubicBezTo>
                <a:cubicBezTo>
                  <a:pt x="946" y="902"/>
                  <a:pt x="948" y="895"/>
                  <a:pt x="950" y="887"/>
                </a:cubicBezTo>
                <a:cubicBezTo>
                  <a:pt x="957" y="861"/>
                  <a:pt x="965" y="834"/>
                  <a:pt x="960" y="806"/>
                </a:cubicBezTo>
                <a:cubicBezTo>
                  <a:pt x="960" y="805"/>
                  <a:pt x="958" y="805"/>
                  <a:pt x="958" y="806"/>
                </a:cubicBezTo>
                <a:cubicBezTo>
                  <a:pt x="964" y="837"/>
                  <a:pt x="953" y="867"/>
                  <a:pt x="945" y="896"/>
                </a:cubicBezTo>
                <a:cubicBezTo>
                  <a:pt x="943" y="901"/>
                  <a:pt x="942" y="905"/>
                  <a:pt x="941" y="910"/>
                </a:cubicBezTo>
                <a:cubicBezTo>
                  <a:pt x="936" y="912"/>
                  <a:pt x="931" y="914"/>
                  <a:pt x="926" y="916"/>
                </a:cubicBezTo>
                <a:cubicBezTo>
                  <a:pt x="927" y="912"/>
                  <a:pt x="928" y="908"/>
                  <a:pt x="929" y="904"/>
                </a:cubicBezTo>
                <a:cubicBezTo>
                  <a:pt x="933" y="889"/>
                  <a:pt x="938" y="874"/>
                  <a:pt x="941" y="858"/>
                </a:cubicBezTo>
                <a:cubicBezTo>
                  <a:pt x="943" y="843"/>
                  <a:pt x="941" y="829"/>
                  <a:pt x="940" y="814"/>
                </a:cubicBezTo>
                <a:cubicBezTo>
                  <a:pt x="940" y="813"/>
                  <a:pt x="938" y="813"/>
                  <a:pt x="938" y="814"/>
                </a:cubicBezTo>
                <a:cubicBezTo>
                  <a:pt x="939" y="829"/>
                  <a:pt x="941" y="844"/>
                  <a:pt x="938" y="859"/>
                </a:cubicBezTo>
                <a:cubicBezTo>
                  <a:pt x="935" y="873"/>
                  <a:pt x="930" y="886"/>
                  <a:pt x="927" y="900"/>
                </a:cubicBezTo>
                <a:cubicBezTo>
                  <a:pt x="925" y="906"/>
                  <a:pt x="924" y="912"/>
                  <a:pt x="922" y="918"/>
                </a:cubicBezTo>
                <a:cubicBezTo>
                  <a:pt x="916" y="921"/>
                  <a:pt x="909" y="925"/>
                  <a:pt x="902" y="928"/>
                </a:cubicBezTo>
                <a:cubicBezTo>
                  <a:pt x="905" y="917"/>
                  <a:pt x="908" y="906"/>
                  <a:pt x="910" y="894"/>
                </a:cubicBezTo>
                <a:cubicBezTo>
                  <a:pt x="917" y="867"/>
                  <a:pt x="923" y="839"/>
                  <a:pt x="924" y="811"/>
                </a:cubicBezTo>
                <a:cubicBezTo>
                  <a:pt x="924" y="811"/>
                  <a:pt x="925" y="811"/>
                  <a:pt x="925" y="810"/>
                </a:cubicBezTo>
                <a:cubicBezTo>
                  <a:pt x="926" y="810"/>
                  <a:pt x="925" y="810"/>
                  <a:pt x="925" y="810"/>
                </a:cubicBezTo>
                <a:cubicBezTo>
                  <a:pt x="924" y="810"/>
                  <a:pt x="924" y="810"/>
                  <a:pt x="924" y="810"/>
                </a:cubicBezTo>
                <a:cubicBezTo>
                  <a:pt x="924" y="810"/>
                  <a:pt x="924" y="810"/>
                  <a:pt x="924" y="809"/>
                </a:cubicBezTo>
                <a:cubicBezTo>
                  <a:pt x="924" y="809"/>
                  <a:pt x="924" y="809"/>
                  <a:pt x="924" y="809"/>
                </a:cubicBezTo>
                <a:cubicBezTo>
                  <a:pt x="929" y="798"/>
                  <a:pt x="933" y="786"/>
                  <a:pt x="936" y="775"/>
                </a:cubicBezTo>
                <a:cubicBezTo>
                  <a:pt x="939" y="766"/>
                  <a:pt x="942" y="757"/>
                  <a:pt x="939" y="748"/>
                </a:cubicBezTo>
                <a:cubicBezTo>
                  <a:pt x="939" y="748"/>
                  <a:pt x="939" y="748"/>
                  <a:pt x="938" y="748"/>
                </a:cubicBezTo>
                <a:cubicBezTo>
                  <a:pt x="938" y="748"/>
                  <a:pt x="938" y="748"/>
                  <a:pt x="937" y="748"/>
                </a:cubicBezTo>
                <a:cubicBezTo>
                  <a:pt x="937" y="748"/>
                  <a:pt x="937" y="748"/>
                  <a:pt x="937" y="748"/>
                </a:cubicBezTo>
                <a:cubicBezTo>
                  <a:pt x="937" y="749"/>
                  <a:pt x="937" y="749"/>
                  <a:pt x="937" y="750"/>
                </a:cubicBezTo>
                <a:cubicBezTo>
                  <a:pt x="937" y="750"/>
                  <a:pt x="937" y="750"/>
                  <a:pt x="937" y="750"/>
                </a:cubicBezTo>
                <a:cubicBezTo>
                  <a:pt x="938" y="751"/>
                  <a:pt x="938" y="753"/>
                  <a:pt x="939" y="754"/>
                </a:cubicBezTo>
                <a:cubicBezTo>
                  <a:pt x="938" y="756"/>
                  <a:pt x="938" y="758"/>
                  <a:pt x="938" y="760"/>
                </a:cubicBezTo>
                <a:cubicBezTo>
                  <a:pt x="938" y="762"/>
                  <a:pt x="937" y="763"/>
                  <a:pt x="937" y="765"/>
                </a:cubicBezTo>
                <a:cubicBezTo>
                  <a:pt x="935" y="771"/>
                  <a:pt x="934" y="776"/>
                  <a:pt x="932" y="782"/>
                </a:cubicBezTo>
                <a:cubicBezTo>
                  <a:pt x="932" y="784"/>
                  <a:pt x="931" y="786"/>
                  <a:pt x="930" y="788"/>
                </a:cubicBezTo>
                <a:cubicBezTo>
                  <a:pt x="923" y="789"/>
                  <a:pt x="917" y="793"/>
                  <a:pt x="911" y="796"/>
                </a:cubicBezTo>
                <a:cubicBezTo>
                  <a:pt x="910" y="796"/>
                  <a:pt x="910" y="797"/>
                  <a:pt x="909" y="797"/>
                </a:cubicBezTo>
                <a:cubicBezTo>
                  <a:pt x="916" y="778"/>
                  <a:pt x="924" y="759"/>
                  <a:pt x="924" y="738"/>
                </a:cubicBezTo>
                <a:cubicBezTo>
                  <a:pt x="924" y="737"/>
                  <a:pt x="922" y="737"/>
                  <a:pt x="922" y="738"/>
                </a:cubicBezTo>
                <a:cubicBezTo>
                  <a:pt x="921" y="759"/>
                  <a:pt x="913" y="780"/>
                  <a:pt x="905" y="799"/>
                </a:cubicBezTo>
                <a:cubicBezTo>
                  <a:pt x="899" y="802"/>
                  <a:pt x="894" y="804"/>
                  <a:pt x="889" y="807"/>
                </a:cubicBezTo>
                <a:cubicBezTo>
                  <a:pt x="892" y="798"/>
                  <a:pt x="896" y="789"/>
                  <a:pt x="897" y="780"/>
                </a:cubicBezTo>
                <a:cubicBezTo>
                  <a:pt x="898" y="777"/>
                  <a:pt x="899" y="773"/>
                  <a:pt x="900" y="770"/>
                </a:cubicBezTo>
                <a:cubicBezTo>
                  <a:pt x="902" y="767"/>
                  <a:pt x="904" y="765"/>
                  <a:pt x="906" y="763"/>
                </a:cubicBezTo>
                <a:cubicBezTo>
                  <a:pt x="907" y="761"/>
                  <a:pt x="905" y="760"/>
                  <a:pt x="904" y="761"/>
                </a:cubicBezTo>
                <a:cubicBezTo>
                  <a:pt x="903" y="762"/>
                  <a:pt x="902" y="764"/>
                  <a:pt x="901" y="765"/>
                </a:cubicBezTo>
                <a:cubicBezTo>
                  <a:pt x="904" y="756"/>
                  <a:pt x="908" y="747"/>
                  <a:pt x="910" y="738"/>
                </a:cubicBezTo>
                <a:cubicBezTo>
                  <a:pt x="912" y="731"/>
                  <a:pt x="914" y="724"/>
                  <a:pt x="915" y="718"/>
                </a:cubicBezTo>
                <a:cubicBezTo>
                  <a:pt x="916" y="712"/>
                  <a:pt x="918" y="706"/>
                  <a:pt x="918" y="700"/>
                </a:cubicBezTo>
                <a:cubicBezTo>
                  <a:pt x="918" y="698"/>
                  <a:pt x="916" y="698"/>
                  <a:pt x="916" y="700"/>
                </a:cubicBezTo>
                <a:cubicBezTo>
                  <a:pt x="916" y="706"/>
                  <a:pt x="914" y="712"/>
                  <a:pt x="913" y="717"/>
                </a:cubicBezTo>
                <a:cubicBezTo>
                  <a:pt x="912" y="723"/>
                  <a:pt x="910" y="728"/>
                  <a:pt x="909" y="733"/>
                </a:cubicBezTo>
                <a:cubicBezTo>
                  <a:pt x="905" y="745"/>
                  <a:pt x="901" y="756"/>
                  <a:pt x="897" y="768"/>
                </a:cubicBezTo>
                <a:cubicBezTo>
                  <a:pt x="897" y="768"/>
                  <a:pt x="897" y="768"/>
                  <a:pt x="897" y="768"/>
                </a:cubicBezTo>
                <a:cubicBezTo>
                  <a:pt x="896" y="769"/>
                  <a:pt x="895" y="770"/>
                  <a:pt x="893" y="771"/>
                </a:cubicBezTo>
                <a:cubicBezTo>
                  <a:pt x="894" y="768"/>
                  <a:pt x="894" y="766"/>
                  <a:pt x="894" y="763"/>
                </a:cubicBezTo>
                <a:cubicBezTo>
                  <a:pt x="894" y="758"/>
                  <a:pt x="893" y="753"/>
                  <a:pt x="893" y="748"/>
                </a:cubicBezTo>
                <a:cubicBezTo>
                  <a:pt x="894" y="743"/>
                  <a:pt x="895" y="738"/>
                  <a:pt x="896" y="733"/>
                </a:cubicBezTo>
                <a:cubicBezTo>
                  <a:pt x="899" y="715"/>
                  <a:pt x="907" y="697"/>
                  <a:pt x="906" y="678"/>
                </a:cubicBezTo>
                <a:cubicBezTo>
                  <a:pt x="905" y="677"/>
                  <a:pt x="905" y="677"/>
                  <a:pt x="904" y="678"/>
                </a:cubicBezTo>
                <a:cubicBezTo>
                  <a:pt x="903" y="699"/>
                  <a:pt x="895" y="718"/>
                  <a:pt x="891" y="738"/>
                </a:cubicBezTo>
                <a:cubicBezTo>
                  <a:pt x="891" y="734"/>
                  <a:pt x="890" y="731"/>
                  <a:pt x="889" y="727"/>
                </a:cubicBezTo>
                <a:cubicBezTo>
                  <a:pt x="891" y="718"/>
                  <a:pt x="892" y="709"/>
                  <a:pt x="894" y="700"/>
                </a:cubicBezTo>
                <a:cubicBezTo>
                  <a:pt x="898" y="680"/>
                  <a:pt x="905" y="660"/>
                  <a:pt x="900" y="640"/>
                </a:cubicBezTo>
                <a:cubicBezTo>
                  <a:pt x="900" y="638"/>
                  <a:pt x="898" y="639"/>
                  <a:pt x="898" y="640"/>
                </a:cubicBezTo>
                <a:cubicBezTo>
                  <a:pt x="903" y="663"/>
                  <a:pt x="894" y="685"/>
                  <a:pt x="890" y="707"/>
                </a:cubicBezTo>
                <a:cubicBezTo>
                  <a:pt x="889" y="711"/>
                  <a:pt x="888" y="715"/>
                  <a:pt x="888" y="719"/>
                </a:cubicBezTo>
                <a:cubicBezTo>
                  <a:pt x="885" y="708"/>
                  <a:pt x="882" y="698"/>
                  <a:pt x="879" y="688"/>
                </a:cubicBezTo>
                <a:cubicBezTo>
                  <a:pt x="879" y="685"/>
                  <a:pt x="880" y="683"/>
                  <a:pt x="881" y="680"/>
                </a:cubicBezTo>
                <a:cubicBezTo>
                  <a:pt x="886" y="657"/>
                  <a:pt x="892" y="635"/>
                  <a:pt x="892" y="612"/>
                </a:cubicBezTo>
                <a:cubicBezTo>
                  <a:pt x="892" y="610"/>
                  <a:pt x="890" y="610"/>
                  <a:pt x="890" y="612"/>
                </a:cubicBezTo>
                <a:cubicBezTo>
                  <a:pt x="889" y="634"/>
                  <a:pt x="883" y="654"/>
                  <a:pt x="878" y="675"/>
                </a:cubicBezTo>
                <a:cubicBezTo>
                  <a:pt x="878" y="677"/>
                  <a:pt x="877" y="679"/>
                  <a:pt x="877" y="681"/>
                </a:cubicBezTo>
                <a:cubicBezTo>
                  <a:pt x="877" y="681"/>
                  <a:pt x="876" y="680"/>
                  <a:pt x="876" y="680"/>
                </a:cubicBezTo>
                <a:cubicBezTo>
                  <a:pt x="874" y="672"/>
                  <a:pt x="871" y="664"/>
                  <a:pt x="868" y="656"/>
                </a:cubicBezTo>
                <a:cubicBezTo>
                  <a:pt x="869" y="655"/>
                  <a:pt x="869" y="654"/>
                  <a:pt x="869" y="653"/>
                </a:cubicBezTo>
                <a:cubicBezTo>
                  <a:pt x="878" y="645"/>
                  <a:pt x="883" y="636"/>
                  <a:pt x="878" y="624"/>
                </a:cubicBezTo>
                <a:cubicBezTo>
                  <a:pt x="878" y="623"/>
                  <a:pt x="878" y="623"/>
                  <a:pt x="878" y="623"/>
                </a:cubicBezTo>
                <a:cubicBezTo>
                  <a:pt x="881" y="610"/>
                  <a:pt x="882" y="597"/>
                  <a:pt x="882" y="584"/>
                </a:cubicBezTo>
                <a:cubicBezTo>
                  <a:pt x="882" y="583"/>
                  <a:pt x="880" y="583"/>
                  <a:pt x="880" y="584"/>
                </a:cubicBezTo>
                <a:cubicBezTo>
                  <a:pt x="879" y="604"/>
                  <a:pt x="875" y="623"/>
                  <a:pt x="869" y="642"/>
                </a:cubicBezTo>
                <a:cubicBezTo>
                  <a:pt x="868" y="645"/>
                  <a:pt x="867" y="648"/>
                  <a:pt x="866" y="651"/>
                </a:cubicBezTo>
                <a:cubicBezTo>
                  <a:pt x="864" y="647"/>
                  <a:pt x="863" y="643"/>
                  <a:pt x="861" y="639"/>
                </a:cubicBezTo>
                <a:cubicBezTo>
                  <a:pt x="861" y="636"/>
                  <a:pt x="862" y="633"/>
                  <a:pt x="863" y="630"/>
                </a:cubicBezTo>
                <a:cubicBezTo>
                  <a:pt x="866" y="627"/>
                  <a:pt x="870" y="624"/>
                  <a:pt x="874" y="621"/>
                </a:cubicBezTo>
                <a:cubicBezTo>
                  <a:pt x="875" y="620"/>
                  <a:pt x="873" y="618"/>
                  <a:pt x="872" y="619"/>
                </a:cubicBezTo>
                <a:cubicBezTo>
                  <a:pt x="869" y="622"/>
                  <a:pt x="866" y="624"/>
                  <a:pt x="863" y="627"/>
                </a:cubicBezTo>
                <a:cubicBezTo>
                  <a:pt x="864" y="623"/>
                  <a:pt x="865" y="620"/>
                  <a:pt x="866" y="616"/>
                </a:cubicBezTo>
                <a:cubicBezTo>
                  <a:pt x="868" y="608"/>
                  <a:pt x="871" y="600"/>
                  <a:pt x="872" y="591"/>
                </a:cubicBezTo>
                <a:cubicBezTo>
                  <a:pt x="872" y="587"/>
                  <a:pt x="873" y="584"/>
                  <a:pt x="872" y="580"/>
                </a:cubicBezTo>
                <a:cubicBezTo>
                  <a:pt x="884" y="575"/>
                  <a:pt x="895" y="571"/>
                  <a:pt x="907" y="566"/>
                </a:cubicBezTo>
                <a:cubicBezTo>
                  <a:pt x="907" y="566"/>
                  <a:pt x="908" y="567"/>
                  <a:pt x="908" y="568"/>
                </a:cubicBezTo>
                <a:cubicBezTo>
                  <a:pt x="918" y="600"/>
                  <a:pt x="936" y="628"/>
                  <a:pt x="951" y="657"/>
                </a:cubicBezTo>
                <a:cubicBezTo>
                  <a:pt x="961" y="678"/>
                  <a:pt x="979" y="693"/>
                  <a:pt x="998" y="706"/>
                </a:cubicBezTo>
                <a:cubicBezTo>
                  <a:pt x="1003" y="710"/>
                  <a:pt x="1010" y="712"/>
                  <a:pt x="1016" y="713"/>
                </a:cubicBezTo>
                <a:cubicBezTo>
                  <a:pt x="1017" y="718"/>
                  <a:pt x="1018" y="723"/>
                  <a:pt x="1020" y="728"/>
                </a:cubicBezTo>
                <a:cubicBezTo>
                  <a:pt x="1022" y="734"/>
                  <a:pt x="1031" y="753"/>
                  <a:pt x="1020" y="754"/>
                </a:cubicBezTo>
                <a:cubicBezTo>
                  <a:pt x="1014" y="755"/>
                  <a:pt x="1009" y="747"/>
                  <a:pt x="1005" y="742"/>
                </a:cubicBezTo>
                <a:cubicBezTo>
                  <a:pt x="1001" y="735"/>
                  <a:pt x="995" y="721"/>
                  <a:pt x="994" y="712"/>
                </a:cubicBezTo>
                <a:cubicBezTo>
                  <a:pt x="994" y="711"/>
                  <a:pt x="992" y="711"/>
                  <a:pt x="992" y="712"/>
                </a:cubicBezTo>
                <a:cubicBezTo>
                  <a:pt x="993" y="718"/>
                  <a:pt x="995" y="724"/>
                  <a:pt x="998" y="730"/>
                </a:cubicBezTo>
                <a:cubicBezTo>
                  <a:pt x="999" y="735"/>
                  <a:pt x="1001" y="741"/>
                  <a:pt x="1004" y="746"/>
                </a:cubicBezTo>
                <a:cubicBezTo>
                  <a:pt x="1008" y="751"/>
                  <a:pt x="1013" y="759"/>
                  <a:pt x="1020" y="759"/>
                </a:cubicBezTo>
                <a:cubicBezTo>
                  <a:pt x="1027" y="759"/>
                  <a:pt x="1030" y="751"/>
                  <a:pt x="1029" y="745"/>
                </a:cubicBezTo>
                <a:cubicBezTo>
                  <a:pt x="1028" y="740"/>
                  <a:pt x="1025" y="734"/>
                  <a:pt x="1023" y="729"/>
                </a:cubicBezTo>
                <a:cubicBezTo>
                  <a:pt x="1022" y="726"/>
                  <a:pt x="1020" y="723"/>
                  <a:pt x="1019" y="719"/>
                </a:cubicBezTo>
                <a:cubicBezTo>
                  <a:pt x="1019" y="717"/>
                  <a:pt x="1019" y="715"/>
                  <a:pt x="1019" y="714"/>
                </a:cubicBezTo>
                <a:cubicBezTo>
                  <a:pt x="1021" y="714"/>
                  <a:pt x="1023" y="714"/>
                  <a:pt x="1024" y="714"/>
                </a:cubicBezTo>
                <a:cubicBezTo>
                  <a:pt x="1041" y="717"/>
                  <a:pt x="1057" y="715"/>
                  <a:pt x="1073" y="713"/>
                </a:cubicBezTo>
                <a:cubicBezTo>
                  <a:pt x="1072" y="721"/>
                  <a:pt x="1067" y="728"/>
                  <a:pt x="1062" y="735"/>
                </a:cubicBezTo>
                <a:cubicBezTo>
                  <a:pt x="1060" y="736"/>
                  <a:pt x="1063" y="739"/>
                  <a:pt x="1064" y="737"/>
                </a:cubicBezTo>
                <a:cubicBezTo>
                  <a:pt x="1071" y="730"/>
                  <a:pt x="1075" y="722"/>
                  <a:pt x="1076" y="712"/>
                </a:cubicBezTo>
                <a:cubicBezTo>
                  <a:pt x="1080" y="712"/>
                  <a:pt x="1084" y="711"/>
                  <a:pt x="1088" y="710"/>
                </a:cubicBezTo>
                <a:cubicBezTo>
                  <a:pt x="1107" y="707"/>
                  <a:pt x="1126" y="704"/>
                  <a:pt x="1145" y="702"/>
                </a:cubicBezTo>
                <a:cubicBezTo>
                  <a:pt x="1175" y="699"/>
                  <a:pt x="1204" y="689"/>
                  <a:pt x="1232" y="681"/>
                </a:cubicBezTo>
                <a:cubicBezTo>
                  <a:pt x="1251" y="676"/>
                  <a:pt x="1270" y="670"/>
                  <a:pt x="1290" y="665"/>
                </a:cubicBezTo>
                <a:cubicBezTo>
                  <a:pt x="1291" y="664"/>
                  <a:pt x="1293" y="664"/>
                  <a:pt x="1295" y="663"/>
                </a:cubicBezTo>
                <a:cubicBezTo>
                  <a:pt x="1299" y="663"/>
                  <a:pt x="1305" y="662"/>
                  <a:pt x="1308" y="664"/>
                </a:cubicBezTo>
                <a:cubicBezTo>
                  <a:pt x="1312" y="669"/>
                  <a:pt x="1311" y="676"/>
                  <a:pt x="1307" y="681"/>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 name="Freeform 8"/>
          <p:cNvSpPr/>
          <p:nvPr/>
        </p:nvSpPr>
        <p:spPr bwMode="auto">
          <a:xfrm>
            <a:off x="2586659" y="-13126"/>
            <a:ext cx="482637" cy="462693"/>
          </a:xfrm>
          <a:custGeom>
            <a:avLst/>
            <a:gdLst>
              <a:gd name="T0" fmla="*/ 19 w 205"/>
              <a:gd name="T1" fmla="*/ 99 h 196"/>
              <a:gd name="T2" fmla="*/ 20 w 205"/>
              <a:gd name="T3" fmla="*/ 97 h 196"/>
              <a:gd name="T4" fmla="*/ 33 w 205"/>
              <a:gd name="T5" fmla="*/ 97 h 196"/>
              <a:gd name="T6" fmla="*/ 51 w 205"/>
              <a:gd name="T7" fmla="*/ 114 h 196"/>
              <a:gd name="T8" fmla="*/ 52 w 205"/>
              <a:gd name="T9" fmla="*/ 106 h 196"/>
              <a:gd name="T10" fmla="*/ 62 w 205"/>
              <a:gd name="T11" fmla="*/ 109 h 196"/>
              <a:gd name="T12" fmla="*/ 66 w 205"/>
              <a:gd name="T13" fmla="*/ 113 h 196"/>
              <a:gd name="T14" fmla="*/ 76 w 205"/>
              <a:gd name="T15" fmla="*/ 125 h 196"/>
              <a:gd name="T16" fmla="*/ 82 w 205"/>
              <a:gd name="T17" fmla="*/ 137 h 196"/>
              <a:gd name="T18" fmla="*/ 80 w 205"/>
              <a:gd name="T19" fmla="*/ 128 h 196"/>
              <a:gd name="T20" fmla="*/ 90 w 205"/>
              <a:gd name="T21" fmla="*/ 145 h 196"/>
              <a:gd name="T22" fmla="*/ 95 w 205"/>
              <a:gd name="T23" fmla="*/ 161 h 196"/>
              <a:gd name="T24" fmla="*/ 104 w 205"/>
              <a:gd name="T25" fmla="*/ 193 h 196"/>
              <a:gd name="T26" fmla="*/ 112 w 205"/>
              <a:gd name="T27" fmla="*/ 194 h 196"/>
              <a:gd name="T28" fmla="*/ 124 w 205"/>
              <a:gd name="T29" fmla="*/ 181 h 196"/>
              <a:gd name="T30" fmla="*/ 128 w 205"/>
              <a:gd name="T31" fmla="*/ 185 h 196"/>
              <a:gd name="T32" fmla="*/ 195 w 205"/>
              <a:gd name="T33" fmla="*/ 100 h 196"/>
              <a:gd name="T34" fmla="*/ 192 w 205"/>
              <a:gd name="T35" fmla="*/ 58 h 196"/>
              <a:gd name="T36" fmla="*/ 177 w 205"/>
              <a:gd name="T37" fmla="*/ 110 h 196"/>
              <a:gd name="T38" fmla="*/ 173 w 205"/>
              <a:gd name="T39" fmla="*/ 22 h 196"/>
              <a:gd name="T40" fmla="*/ 174 w 205"/>
              <a:gd name="T41" fmla="*/ 113 h 196"/>
              <a:gd name="T42" fmla="*/ 164 w 205"/>
              <a:gd name="T43" fmla="*/ 73 h 196"/>
              <a:gd name="T44" fmla="*/ 158 w 205"/>
              <a:gd name="T45" fmla="*/ 24 h 196"/>
              <a:gd name="T46" fmla="*/ 157 w 205"/>
              <a:gd name="T47" fmla="*/ 111 h 196"/>
              <a:gd name="T48" fmla="*/ 155 w 205"/>
              <a:gd name="T49" fmla="*/ 132 h 196"/>
              <a:gd name="T50" fmla="*/ 140 w 205"/>
              <a:gd name="T51" fmla="*/ 155 h 196"/>
              <a:gd name="T52" fmla="*/ 141 w 205"/>
              <a:gd name="T53" fmla="*/ 87 h 196"/>
              <a:gd name="T54" fmla="*/ 132 w 205"/>
              <a:gd name="T55" fmla="*/ 31 h 196"/>
              <a:gd name="T56" fmla="*/ 137 w 205"/>
              <a:gd name="T57" fmla="*/ 134 h 196"/>
              <a:gd name="T58" fmla="*/ 135 w 205"/>
              <a:gd name="T59" fmla="*/ 161 h 196"/>
              <a:gd name="T60" fmla="*/ 125 w 205"/>
              <a:gd name="T61" fmla="*/ 37 h 196"/>
              <a:gd name="T62" fmla="*/ 123 w 205"/>
              <a:gd name="T63" fmla="*/ 44 h 196"/>
              <a:gd name="T64" fmla="*/ 116 w 205"/>
              <a:gd name="T65" fmla="*/ 178 h 196"/>
              <a:gd name="T66" fmla="*/ 99 w 205"/>
              <a:gd name="T67" fmla="*/ 12 h 196"/>
              <a:gd name="T68" fmla="*/ 110 w 205"/>
              <a:gd name="T69" fmla="*/ 102 h 196"/>
              <a:gd name="T70" fmla="*/ 106 w 205"/>
              <a:gd name="T71" fmla="*/ 150 h 196"/>
              <a:gd name="T72" fmla="*/ 98 w 205"/>
              <a:gd name="T73" fmla="*/ 24 h 196"/>
              <a:gd name="T74" fmla="*/ 98 w 205"/>
              <a:gd name="T75" fmla="*/ 44 h 196"/>
              <a:gd name="T76" fmla="*/ 98 w 205"/>
              <a:gd name="T77" fmla="*/ 129 h 196"/>
              <a:gd name="T78" fmla="*/ 83 w 205"/>
              <a:gd name="T79" fmla="*/ 2 h 196"/>
              <a:gd name="T80" fmla="*/ 91 w 205"/>
              <a:gd name="T81" fmla="*/ 109 h 196"/>
              <a:gd name="T82" fmla="*/ 76 w 205"/>
              <a:gd name="T83" fmla="*/ 71 h 196"/>
              <a:gd name="T84" fmla="*/ 63 w 205"/>
              <a:gd name="T85" fmla="*/ 21 h 196"/>
              <a:gd name="T86" fmla="*/ 75 w 205"/>
              <a:gd name="T87" fmla="*/ 101 h 196"/>
              <a:gd name="T88" fmla="*/ 61 w 205"/>
              <a:gd name="T89" fmla="*/ 70 h 196"/>
              <a:gd name="T90" fmla="*/ 53 w 205"/>
              <a:gd name="T91" fmla="*/ 26 h 196"/>
              <a:gd name="T92" fmla="*/ 51 w 205"/>
              <a:gd name="T93" fmla="*/ 92 h 196"/>
              <a:gd name="T94" fmla="*/ 39 w 205"/>
              <a:gd name="T95" fmla="*/ 36 h 196"/>
              <a:gd name="T96" fmla="*/ 35 w 205"/>
              <a:gd name="T97" fmla="*/ 84 h 196"/>
              <a:gd name="T98" fmla="*/ 23 w 205"/>
              <a:gd name="T99" fmla="*/ 16 h 196"/>
              <a:gd name="T100" fmla="*/ 20 w 205"/>
              <a:gd name="T101" fmla="*/ 71 h 196"/>
              <a:gd name="T102" fmla="*/ 2 w 205"/>
              <a:gd name="T103" fmla="*/ 27 h 196"/>
              <a:gd name="T104" fmla="*/ 14 w 205"/>
              <a:gd name="T105" fmla="*/ 59 h 196"/>
              <a:gd name="T106" fmla="*/ 0 w 205"/>
              <a:gd name="T107" fmla="*/ 5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5" h="196">
                <a:moveTo>
                  <a:pt x="0" y="58"/>
                </a:moveTo>
                <a:cubicBezTo>
                  <a:pt x="4" y="70"/>
                  <a:pt x="10" y="77"/>
                  <a:pt x="18" y="85"/>
                </a:cubicBezTo>
                <a:cubicBezTo>
                  <a:pt x="18" y="90"/>
                  <a:pt x="18" y="94"/>
                  <a:pt x="19" y="99"/>
                </a:cubicBezTo>
                <a:cubicBezTo>
                  <a:pt x="19" y="101"/>
                  <a:pt x="21" y="101"/>
                  <a:pt x="21" y="99"/>
                </a:cubicBezTo>
                <a:cubicBezTo>
                  <a:pt x="21" y="99"/>
                  <a:pt x="21" y="98"/>
                  <a:pt x="21" y="98"/>
                </a:cubicBezTo>
                <a:cubicBezTo>
                  <a:pt x="21" y="97"/>
                  <a:pt x="20" y="97"/>
                  <a:pt x="20" y="97"/>
                </a:cubicBezTo>
                <a:cubicBezTo>
                  <a:pt x="22" y="96"/>
                  <a:pt x="22" y="94"/>
                  <a:pt x="22" y="92"/>
                </a:cubicBezTo>
                <a:cubicBezTo>
                  <a:pt x="22" y="91"/>
                  <a:pt x="21" y="89"/>
                  <a:pt x="21" y="88"/>
                </a:cubicBezTo>
                <a:cubicBezTo>
                  <a:pt x="25" y="91"/>
                  <a:pt x="29" y="94"/>
                  <a:pt x="33" y="97"/>
                </a:cubicBezTo>
                <a:cubicBezTo>
                  <a:pt x="33" y="97"/>
                  <a:pt x="34" y="97"/>
                  <a:pt x="34" y="97"/>
                </a:cubicBezTo>
                <a:cubicBezTo>
                  <a:pt x="39" y="100"/>
                  <a:pt x="44" y="102"/>
                  <a:pt x="49" y="104"/>
                </a:cubicBezTo>
                <a:cubicBezTo>
                  <a:pt x="49" y="108"/>
                  <a:pt x="49" y="111"/>
                  <a:pt x="51" y="114"/>
                </a:cubicBezTo>
                <a:cubicBezTo>
                  <a:pt x="52" y="115"/>
                  <a:pt x="53" y="115"/>
                  <a:pt x="53" y="113"/>
                </a:cubicBezTo>
                <a:cubicBezTo>
                  <a:pt x="53" y="111"/>
                  <a:pt x="53" y="110"/>
                  <a:pt x="52" y="109"/>
                </a:cubicBezTo>
                <a:cubicBezTo>
                  <a:pt x="52" y="108"/>
                  <a:pt x="52" y="107"/>
                  <a:pt x="52" y="106"/>
                </a:cubicBezTo>
                <a:cubicBezTo>
                  <a:pt x="54" y="107"/>
                  <a:pt x="56" y="107"/>
                  <a:pt x="59" y="108"/>
                </a:cubicBezTo>
                <a:cubicBezTo>
                  <a:pt x="60" y="108"/>
                  <a:pt x="61" y="109"/>
                  <a:pt x="62" y="109"/>
                </a:cubicBezTo>
                <a:cubicBezTo>
                  <a:pt x="62" y="109"/>
                  <a:pt x="62" y="109"/>
                  <a:pt x="62" y="109"/>
                </a:cubicBezTo>
                <a:cubicBezTo>
                  <a:pt x="61" y="109"/>
                  <a:pt x="61" y="110"/>
                  <a:pt x="61" y="110"/>
                </a:cubicBezTo>
                <a:cubicBezTo>
                  <a:pt x="62" y="113"/>
                  <a:pt x="62" y="112"/>
                  <a:pt x="63" y="114"/>
                </a:cubicBezTo>
                <a:cubicBezTo>
                  <a:pt x="63" y="116"/>
                  <a:pt x="66" y="115"/>
                  <a:pt x="66" y="113"/>
                </a:cubicBezTo>
                <a:cubicBezTo>
                  <a:pt x="66" y="112"/>
                  <a:pt x="66" y="112"/>
                  <a:pt x="66" y="111"/>
                </a:cubicBezTo>
                <a:cubicBezTo>
                  <a:pt x="70" y="113"/>
                  <a:pt x="73" y="115"/>
                  <a:pt x="76" y="118"/>
                </a:cubicBezTo>
                <a:cubicBezTo>
                  <a:pt x="76" y="120"/>
                  <a:pt x="76" y="122"/>
                  <a:pt x="76" y="125"/>
                </a:cubicBezTo>
                <a:cubicBezTo>
                  <a:pt x="76" y="129"/>
                  <a:pt x="78" y="133"/>
                  <a:pt x="78" y="137"/>
                </a:cubicBezTo>
                <a:cubicBezTo>
                  <a:pt x="78" y="140"/>
                  <a:pt x="82" y="139"/>
                  <a:pt x="82" y="137"/>
                </a:cubicBezTo>
                <a:cubicBezTo>
                  <a:pt x="82" y="137"/>
                  <a:pt x="82" y="137"/>
                  <a:pt x="82" y="137"/>
                </a:cubicBezTo>
                <a:cubicBezTo>
                  <a:pt x="82" y="134"/>
                  <a:pt x="81" y="132"/>
                  <a:pt x="81" y="129"/>
                </a:cubicBezTo>
                <a:cubicBezTo>
                  <a:pt x="81" y="129"/>
                  <a:pt x="81" y="128"/>
                  <a:pt x="81" y="128"/>
                </a:cubicBezTo>
                <a:cubicBezTo>
                  <a:pt x="81" y="128"/>
                  <a:pt x="80" y="128"/>
                  <a:pt x="80" y="128"/>
                </a:cubicBezTo>
                <a:cubicBezTo>
                  <a:pt x="80" y="126"/>
                  <a:pt x="80" y="125"/>
                  <a:pt x="80" y="123"/>
                </a:cubicBezTo>
                <a:cubicBezTo>
                  <a:pt x="80" y="124"/>
                  <a:pt x="81" y="125"/>
                  <a:pt x="81" y="126"/>
                </a:cubicBezTo>
                <a:cubicBezTo>
                  <a:pt x="84" y="132"/>
                  <a:pt x="87" y="139"/>
                  <a:pt x="90" y="145"/>
                </a:cubicBezTo>
                <a:cubicBezTo>
                  <a:pt x="90" y="146"/>
                  <a:pt x="90" y="146"/>
                  <a:pt x="90" y="147"/>
                </a:cubicBezTo>
                <a:cubicBezTo>
                  <a:pt x="90" y="151"/>
                  <a:pt x="88" y="161"/>
                  <a:pt x="93" y="163"/>
                </a:cubicBezTo>
                <a:cubicBezTo>
                  <a:pt x="94" y="164"/>
                  <a:pt x="96" y="163"/>
                  <a:pt x="95" y="161"/>
                </a:cubicBezTo>
                <a:cubicBezTo>
                  <a:pt x="94" y="158"/>
                  <a:pt x="93" y="155"/>
                  <a:pt x="93" y="152"/>
                </a:cubicBezTo>
                <a:cubicBezTo>
                  <a:pt x="97" y="163"/>
                  <a:pt x="100" y="174"/>
                  <a:pt x="101" y="186"/>
                </a:cubicBezTo>
                <a:cubicBezTo>
                  <a:pt x="101" y="188"/>
                  <a:pt x="102" y="192"/>
                  <a:pt x="104" y="193"/>
                </a:cubicBezTo>
                <a:cubicBezTo>
                  <a:pt x="105" y="194"/>
                  <a:pt x="109" y="193"/>
                  <a:pt x="111" y="191"/>
                </a:cubicBezTo>
                <a:cubicBezTo>
                  <a:pt x="111" y="191"/>
                  <a:pt x="111" y="191"/>
                  <a:pt x="111" y="191"/>
                </a:cubicBezTo>
                <a:cubicBezTo>
                  <a:pt x="112" y="192"/>
                  <a:pt x="112" y="193"/>
                  <a:pt x="112" y="194"/>
                </a:cubicBezTo>
                <a:cubicBezTo>
                  <a:pt x="113" y="196"/>
                  <a:pt x="116" y="196"/>
                  <a:pt x="116" y="193"/>
                </a:cubicBezTo>
                <a:cubicBezTo>
                  <a:pt x="116" y="191"/>
                  <a:pt x="116" y="189"/>
                  <a:pt x="116" y="187"/>
                </a:cubicBezTo>
                <a:cubicBezTo>
                  <a:pt x="119" y="185"/>
                  <a:pt x="121" y="183"/>
                  <a:pt x="124" y="181"/>
                </a:cubicBezTo>
                <a:cubicBezTo>
                  <a:pt x="124" y="182"/>
                  <a:pt x="124" y="184"/>
                  <a:pt x="124" y="185"/>
                </a:cubicBezTo>
                <a:cubicBezTo>
                  <a:pt x="124" y="187"/>
                  <a:pt x="125" y="187"/>
                  <a:pt x="126" y="187"/>
                </a:cubicBezTo>
                <a:cubicBezTo>
                  <a:pt x="127" y="187"/>
                  <a:pt x="128" y="187"/>
                  <a:pt x="128" y="185"/>
                </a:cubicBezTo>
                <a:cubicBezTo>
                  <a:pt x="128" y="183"/>
                  <a:pt x="128" y="180"/>
                  <a:pt x="128" y="177"/>
                </a:cubicBezTo>
                <a:cubicBezTo>
                  <a:pt x="130" y="175"/>
                  <a:pt x="133" y="173"/>
                  <a:pt x="135" y="171"/>
                </a:cubicBezTo>
                <a:cubicBezTo>
                  <a:pt x="155" y="147"/>
                  <a:pt x="175" y="124"/>
                  <a:pt x="195" y="100"/>
                </a:cubicBezTo>
                <a:cubicBezTo>
                  <a:pt x="197" y="98"/>
                  <a:pt x="199" y="95"/>
                  <a:pt x="199" y="92"/>
                </a:cubicBezTo>
                <a:cubicBezTo>
                  <a:pt x="201" y="81"/>
                  <a:pt x="203" y="70"/>
                  <a:pt x="205" y="58"/>
                </a:cubicBezTo>
                <a:cubicBezTo>
                  <a:pt x="192" y="58"/>
                  <a:pt x="192" y="58"/>
                  <a:pt x="192" y="58"/>
                </a:cubicBezTo>
                <a:cubicBezTo>
                  <a:pt x="191" y="66"/>
                  <a:pt x="190" y="71"/>
                  <a:pt x="189" y="78"/>
                </a:cubicBezTo>
                <a:cubicBezTo>
                  <a:pt x="189" y="90"/>
                  <a:pt x="185" y="99"/>
                  <a:pt x="178" y="108"/>
                </a:cubicBezTo>
                <a:cubicBezTo>
                  <a:pt x="177" y="108"/>
                  <a:pt x="177" y="109"/>
                  <a:pt x="177" y="110"/>
                </a:cubicBezTo>
                <a:cubicBezTo>
                  <a:pt x="176" y="108"/>
                  <a:pt x="176" y="106"/>
                  <a:pt x="175" y="104"/>
                </a:cubicBezTo>
                <a:cubicBezTo>
                  <a:pt x="174" y="95"/>
                  <a:pt x="174" y="85"/>
                  <a:pt x="174" y="76"/>
                </a:cubicBezTo>
                <a:cubicBezTo>
                  <a:pt x="173" y="58"/>
                  <a:pt x="173" y="40"/>
                  <a:pt x="173" y="22"/>
                </a:cubicBezTo>
                <a:cubicBezTo>
                  <a:pt x="173" y="21"/>
                  <a:pt x="171" y="21"/>
                  <a:pt x="171" y="22"/>
                </a:cubicBezTo>
                <a:cubicBezTo>
                  <a:pt x="171" y="40"/>
                  <a:pt x="171" y="58"/>
                  <a:pt x="170" y="76"/>
                </a:cubicBezTo>
                <a:cubicBezTo>
                  <a:pt x="170" y="89"/>
                  <a:pt x="172" y="101"/>
                  <a:pt x="174" y="113"/>
                </a:cubicBezTo>
                <a:cubicBezTo>
                  <a:pt x="170" y="119"/>
                  <a:pt x="165" y="124"/>
                  <a:pt x="161" y="130"/>
                </a:cubicBezTo>
                <a:cubicBezTo>
                  <a:pt x="161" y="124"/>
                  <a:pt x="161" y="117"/>
                  <a:pt x="161" y="111"/>
                </a:cubicBezTo>
                <a:cubicBezTo>
                  <a:pt x="163" y="98"/>
                  <a:pt x="164" y="86"/>
                  <a:pt x="164" y="73"/>
                </a:cubicBezTo>
                <a:cubicBezTo>
                  <a:pt x="164" y="62"/>
                  <a:pt x="164" y="51"/>
                  <a:pt x="163" y="40"/>
                </a:cubicBezTo>
                <a:cubicBezTo>
                  <a:pt x="163" y="35"/>
                  <a:pt x="163" y="28"/>
                  <a:pt x="158" y="24"/>
                </a:cubicBezTo>
                <a:cubicBezTo>
                  <a:pt x="158" y="23"/>
                  <a:pt x="157" y="24"/>
                  <a:pt x="158" y="24"/>
                </a:cubicBezTo>
                <a:cubicBezTo>
                  <a:pt x="162" y="30"/>
                  <a:pt x="161" y="42"/>
                  <a:pt x="161" y="48"/>
                </a:cubicBezTo>
                <a:cubicBezTo>
                  <a:pt x="161" y="59"/>
                  <a:pt x="161" y="69"/>
                  <a:pt x="160" y="80"/>
                </a:cubicBezTo>
                <a:cubicBezTo>
                  <a:pt x="159" y="90"/>
                  <a:pt x="159" y="101"/>
                  <a:pt x="157" y="111"/>
                </a:cubicBezTo>
                <a:cubicBezTo>
                  <a:pt x="157" y="118"/>
                  <a:pt x="157" y="125"/>
                  <a:pt x="157" y="132"/>
                </a:cubicBezTo>
                <a:cubicBezTo>
                  <a:pt x="157" y="132"/>
                  <a:pt x="157" y="132"/>
                  <a:pt x="157" y="132"/>
                </a:cubicBezTo>
                <a:cubicBezTo>
                  <a:pt x="157" y="131"/>
                  <a:pt x="156" y="131"/>
                  <a:pt x="155" y="132"/>
                </a:cubicBezTo>
                <a:cubicBezTo>
                  <a:pt x="155" y="134"/>
                  <a:pt x="155" y="135"/>
                  <a:pt x="155" y="137"/>
                </a:cubicBezTo>
                <a:cubicBezTo>
                  <a:pt x="151" y="142"/>
                  <a:pt x="147" y="148"/>
                  <a:pt x="142" y="154"/>
                </a:cubicBezTo>
                <a:cubicBezTo>
                  <a:pt x="142" y="154"/>
                  <a:pt x="141" y="155"/>
                  <a:pt x="140" y="155"/>
                </a:cubicBezTo>
                <a:cubicBezTo>
                  <a:pt x="140" y="153"/>
                  <a:pt x="140" y="151"/>
                  <a:pt x="140" y="149"/>
                </a:cubicBezTo>
                <a:cubicBezTo>
                  <a:pt x="140" y="141"/>
                  <a:pt x="141" y="134"/>
                  <a:pt x="142" y="126"/>
                </a:cubicBezTo>
                <a:cubicBezTo>
                  <a:pt x="143" y="113"/>
                  <a:pt x="142" y="100"/>
                  <a:pt x="141" y="87"/>
                </a:cubicBezTo>
                <a:cubicBezTo>
                  <a:pt x="140" y="72"/>
                  <a:pt x="140" y="58"/>
                  <a:pt x="138" y="44"/>
                </a:cubicBezTo>
                <a:cubicBezTo>
                  <a:pt x="138" y="38"/>
                  <a:pt x="138" y="31"/>
                  <a:pt x="132" y="29"/>
                </a:cubicBezTo>
                <a:cubicBezTo>
                  <a:pt x="131" y="28"/>
                  <a:pt x="130" y="31"/>
                  <a:pt x="132" y="31"/>
                </a:cubicBezTo>
                <a:cubicBezTo>
                  <a:pt x="138" y="34"/>
                  <a:pt x="136" y="57"/>
                  <a:pt x="136" y="62"/>
                </a:cubicBezTo>
                <a:cubicBezTo>
                  <a:pt x="137" y="74"/>
                  <a:pt x="138" y="86"/>
                  <a:pt x="138" y="98"/>
                </a:cubicBezTo>
                <a:cubicBezTo>
                  <a:pt x="138" y="110"/>
                  <a:pt x="138" y="122"/>
                  <a:pt x="137" y="134"/>
                </a:cubicBezTo>
                <a:cubicBezTo>
                  <a:pt x="135" y="142"/>
                  <a:pt x="137" y="151"/>
                  <a:pt x="136" y="159"/>
                </a:cubicBezTo>
                <a:cubicBezTo>
                  <a:pt x="136" y="159"/>
                  <a:pt x="135" y="159"/>
                  <a:pt x="135" y="160"/>
                </a:cubicBezTo>
                <a:cubicBezTo>
                  <a:pt x="135" y="161"/>
                  <a:pt x="135" y="161"/>
                  <a:pt x="135" y="161"/>
                </a:cubicBezTo>
                <a:cubicBezTo>
                  <a:pt x="133" y="164"/>
                  <a:pt x="131" y="166"/>
                  <a:pt x="128" y="168"/>
                </a:cubicBezTo>
                <a:cubicBezTo>
                  <a:pt x="128" y="138"/>
                  <a:pt x="128" y="108"/>
                  <a:pt x="128" y="78"/>
                </a:cubicBezTo>
                <a:cubicBezTo>
                  <a:pt x="128" y="64"/>
                  <a:pt x="127" y="51"/>
                  <a:pt x="125" y="37"/>
                </a:cubicBezTo>
                <a:cubicBezTo>
                  <a:pt x="123" y="24"/>
                  <a:pt x="122" y="13"/>
                  <a:pt x="113" y="3"/>
                </a:cubicBezTo>
                <a:cubicBezTo>
                  <a:pt x="112" y="2"/>
                  <a:pt x="110" y="4"/>
                  <a:pt x="111" y="5"/>
                </a:cubicBezTo>
                <a:cubicBezTo>
                  <a:pt x="121" y="15"/>
                  <a:pt x="121" y="31"/>
                  <a:pt x="123" y="44"/>
                </a:cubicBezTo>
                <a:cubicBezTo>
                  <a:pt x="126" y="59"/>
                  <a:pt x="124" y="75"/>
                  <a:pt x="124" y="89"/>
                </a:cubicBezTo>
                <a:cubicBezTo>
                  <a:pt x="124" y="117"/>
                  <a:pt x="124" y="144"/>
                  <a:pt x="124" y="172"/>
                </a:cubicBezTo>
                <a:cubicBezTo>
                  <a:pt x="121" y="174"/>
                  <a:pt x="119" y="176"/>
                  <a:pt x="116" y="178"/>
                </a:cubicBezTo>
                <a:cubicBezTo>
                  <a:pt x="116" y="150"/>
                  <a:pt x="116" y="122"/>
                  <a:pt x="113" y="94"/>
                </a:cubicBezTo>
                <a:cubicBezTo>
                  <a:pt x="112" y="79"/>
                  <a:pt x="109" y="64"/>
                  <a:pt x="107" y="49"/>
                </a:cubicBezTo>
                <a:cubicBezTo>
                  <a:pt x="105" y="37"/>
                  <a:pt x="105" y="22"/>
                  <a:pt x="99" y="12"/>
                </a:cubicBezTo>
                <a:cubicBezTo>
                  <a:pt x="98" y="11"/>
                  <a:pt x="97" y="11"/>
                  <a:pt x="97" y="12"/>
                </a:cubicBezTo>
                <a:cubicBezTo>
                  <a:pt x="103" y="24"/>
                  <a:pt x="103" y="40"/>
                  <a:pt x="105" y="53"/>
                </a:cubicBezTo>
                <a:cubicBezTo>
                  <a:pt x="107" y="69"/>
                  <a:pt x="109" y="85"/>
                  <a:pt x="110" y="102"/>
                </a:cubicBezTo>
                <a:cubicBezTo>
                  <a:pt x="111" y="117"/>
                  <a:pt x="112" y="132"/>
                  <a:pt x="112" y="147"/>
                </a:cubicBezTo>
                <a:cubicBezTo>
                  <a:pt x="112" y="154"/>
                  <a:pt x="112" y="160"/>
                  <a:pt x="112" y="167"/>
                </a:cubicBezTo>
                <a:cubicBezTo>
                  <a:pt x="110" y="161"/>
                  <a:pt x="108" y="156"/>
                  <a:pt x="106" y="150"/>
                </a:cubicBezTo>
                <a:cubicBezTo>
                  <a:pt x="106" y="143"/>
                  <a:pt x="106" y="137"/>
                  <a:pt x="106" y="130"/>
                </a:cubicBezTo>
                <a:cubicBezTo>
                  <a:pt x="106" y="111"/>
                  <a:pt x="107" y="92"/>
                  <a:pt x="104" y="74"/>
                </a:cubicBezTo>
                <a:cubicBezTo>
                  <a:pt x="102" y="57"/>
                  <a:pt x="101" y="41"/>
                  <a:pt x="98" y="24"/>
                </a:cubicBezTo>
                <a:cubicBezTo>
                  <a:pt x="97" y="18"/>
                  <a:pt x="96" y="6"/>
                  <a:pt x="88" y="5"/>
                </a:cubicBezTo>
                <a:cubicBezTo>
                  <a:pt x="87" y="5"/>
                  <a:pt x="86" y="7"/>
                  <a:pt x="88" y="7"/>
                </a:cubicBezTo>
                <a:cubicBezTo>
                  <a:pt x="96" y="8"/>
                  <a:pt x="98" y="37"/>
                  <a:pt x="98" y="44"/>
                </a:cubicBezTo>
                <a:cubicBezTo>
                  <a:pt x="100" y="61"/>
                  <a:pt x="102" y="78"/>
                  <a:pt x="103" y="95"/>
                </a:cubicBezTo>
                <a:cubicBezTo>
                  <a:pt x="103" y="110"/>
                  <a:pt x="103" y="125"/>
                  <a:pt x="102" y="140"/>
                </a:cubicBezTo>
                <a:cubicBezTo>
                  <a:pt x="101" y="136"/>
                  <a:pt x="100" y="133"/>
                  <a:pt x="98" y="129"/>
                </a:cubicBezTo>
                <a:cubicBezTo>
                  <a:pt x="97" y="126"/>
                  <a:pt x="96" y="123"/>
                  <a:pt x="94" y="120"/>
                </a:cubicBezTo>
                <a:cubicBezTo>
                  <a:pt x="94" y="111"/>
                  <a:pt x="94" y="102"/>
                  <a:pt x="93" y="92"/>
                </a:cubicBezTo>
                <a:cubicBezTo>
                  <a:pt x="90" y="62"/>
                  <a:pt x="88" y="32"/>
                  <a:pt x="83" y="2"/>
                </a:cubicBezTo>
                <a:cubicBezTo>
                  <a:pt x="83" y="0"/>
                  <a:pt x="81" y="1"/>
                  <a:pt x="81" y="2"/>
                </a:cubicBezTo>
                <a:cubicBezTo>
                  <a:pt x="83" y="20"/>
                  <a:pt x="86" y="38"/>
                  <a:pt x="87" y="57"/>
                </a:cubicBezTo>
                <a:cubicBezTo>
                  <a:pt x="88" y="74"/>
                  <a:pt x="91" y="91"/>
                  <a:pt x="91" y="109"/>
                </a:cubicBezTo>
                <a:cubicBezTo>
                  <a:pt x="91" y="111"/>
                  <a:pt x="91" y="113"/>
                  <a:pt x="91" y="115"/>
                </a:cubicBezTo>
                <a:cubicBezTo>
                  <a:pt x="87" y="110"/>
                  <a:pt x="84" y="106"/>
                  <a:pt x="79" y="103"/>
                </a:cubicBezTo>
                <a:cubicBezTo>
                  <a:pt x="78" y="93"/>
                  <a:pt x="78" y="82"/>
                  <a:pt x="76" y="71"/>
                </a:cubicBezTo>
                <a:cubicBezTo>
                  <a:pt x="75" y="60"/>
                  <a:pt x="73" y="49"/>
                  <a:pt x="71" y="38"/>
                </a:cubicBezTo>
                <a:cubicBezTo>
                  <a:pt x="70" y="32"/>
                  <a:pt x="69" y="24"/>
                  <a:pt x="65" y="19"/>
                </a:cubicBezTo>
                <a:cubicBezTo>
                  <a:pt x="64" y="19"/>
                  <a:pt x="63" y="20"/>
                  <a:pt x="63" y="21"/>
                </a:cubicBezTo>
                <a:cubicBezTo>
                  <a:pt x="68" y="26"/>
                  <a:pt x="68" y="40"/>
                  <a:pt x="69" y="47"/>
                </a:cubicBezTo>
                <a:cubicBezTo>
                  <a:pt x="70" y="57"/>
                  <a:pt x="73" y="67"/>
                  <a:pt x="74" y="77"/>
                </a:cubicBezTo>
                <a:cubicBezTo>
                  <a:pt x="75" y="85"/>
                  <a:pt x="75" y="93"/>
                  <a:pt x="75" y="101"/>
                </a:cubicBezTo>
                <a:cubicBezTo>
                  <a:pt x="72" y="99"/>
                  <a:pt x="68" y="98"/>
                  <a:pt x="64" y="96"/>
                </a:cubicBezTo>
                <a:cubicBezTo>
                  <a:pt x="64" y="96"/>
                  <a:pt x="63" y="96"/>
                  <a:pt x="62" y="96"/>
                </a:cubicBezTo>
                <a:cubicBezTo>
                  <a:pt x="61" y="87"/>
                  <a:pt x="63" y="79"/>
                  <a:pt x="61" y="70"/>
                </a:cubicBezTo>
                <a:cubicBezTo>
                  <a:pt x="60" y="63"/>
                  <a:pt x="60" y="56"/>
                  <a:pt x="60" y="48"/>
                </a:cubicBezTo>
                <a:cubicBezTo>
                  <a:pt x="59" y="40"/>
                  <a:pt x="57" y="33"/>
                  <a:pt x="55" y="26"/>
                </a:cubicBezTo>
                <a:cubicBezTo>
                  <a:pt x="55" y="24"/>
                  <a:pt x="53" y="25"/>
                  <a:pt x="53" y="26"/>
                </a:cubicBezTo>
                <a:cubicBezTo>
                  <a:pt x="56" y="42"/>
                  <a:pt x="57" y="58"/>
                  <a:pt x="58" y="73"/>
                </a:cubicBezTo>
                <a:cubicBezTo>
                  <a:pt x="59" y="81"/>
                  <a:pt x="58" y="88"/>
                  <a:pt x="59" y="95"/>
                </a:cubicBezTo>
                <a:cubicBezTo>
                  <a:pt x="56" y="94"/>
                  <a:pt x="53" y="93"/>
                  <a:pt x="51" y="92"/>
                </a:cubicBezTo>
                <a:cubicBezTo>
                  <a:pt x="50" y="86"/>
                  <a:pt x="49" y="80"/>
                  <a:pt x="48" y="74"/>
                </a:cubicBezTo>
                <a:cubicBezTo>
                  <a:pt x="47" y="61"/>
                  <a:pt x="44" y="48"/>
                  <a:pt x="41" y="36"/>
                </a:cubicBezTo>
                <a:cubicBezTo>
                  <a:pt x="41" y="34"/>
                  <a:pt x="39" y="35"/>
                  <a:pt x="39" y="36"/>
                </a:cubicBezTo>
                <a:cubicBezTo>
                  <a:pt x="43" y="52"/>
                  <a:pt x="45" y="68"/>
                  <a:pt x="47" y="84"/>
                </a:cubicBezTo>
                <a:cubicBezTo>
                  <a:pt x="47" y="86"/>
                  <a:pt x="47" y="88"/>
                  <a:pt x="47" y="90"/>
                </a:cubicBezTo>
                <a:cubicBezTo>
                  <a:pt x="43" y="88"/>
                  <a:pt x="39" y="86"/>
                  <a:pt x="35" y="84"/>
                </a:cubicBezTo>
                <a:cubicBezTo>
                  <a:pt x="34" y="76"/>
                  <a:pt x="32" y="67"/>
                  <a:pt x="31" y="59"/>
                </a:cubicBezTo>
                <a:cubicBezTo>
                  <a:pt x="29" y="45"/>
                  <a:pt x="25" y="30"/>
                  <a:pt x="25" y="16"/>
                </a:cubicBezTo>
                <a:cubicBezTo>
                  <a:pt x="25" y="15"/>
                  <a:pt x="23" y="15"/>
                  <a:pt x="23" y="16"/>
                </a:cubicBezTo>
                <a:cubicBezTo>
                  <a:pt x="23" y="29"/>
                  <a:pt x="26" y="42"/>
                  <a:pt x="28" y="54"/>
                </a:cubicBezTo>
                <a:cubicBezTo>
                  <a:pt x="29" y="63"/>
                  <a:pt x="30" y="72"/>
                  <a:pt x="31" y="81"/>
                </a:cubicBezTo>
                <a:cubicBezTo>
                  <a:pt x="27" y="78"/>
                  <a:pt x="23" y="75"/>
                  <a:pt x="20" y="71"/>
                </a:cubicBezTo>
                <a:cubicBezTo>
                  <a:pt x="19" y="64"/>
                  <a:pt x="17" y="58"/>
                  <a:pt x="14" y="51"/>
                </a:cubicBezTo>
                <a:cubicBezTo>
                  <a:pt x="12" y="45"/>
                  <a:pt x="10" y="39"/>
                  <a:pt x="7" y="33"/>
                </a:cubicBezTo>
                <a:cubicBezTo>
                  <a:pt x="6" y="30"/>
                  <a:pt x="5" y="28"/>
                  <a:pt x="2" y="27"/>
                </a:cubicBezTo>
                <a:cubicBezTo>
                  <a:pt x="1" y="27"/>
                  <a:pt x="1" y="28"/>
                  <a:pt x="2" y="29"/>
                </a:cubicBezTo>
                <a:cubicBezTo>
                  <a:pt x="5" y="30"/>
                  <a:pt x="6" y="37"/>
                  <a:pt x="7" y="40"/>
                </a:cubicBezTo>
                <a:cubicBezTo>
                  <a:pt x="9" y="47"/>
                  <a:pt x="12" y="53"/>
                  <a:pt x="14" y="59"/>
                </a:cubicBezTo>
                <a:cubicBezTo>
                  <a:pt x="14" y="62"/>
                  <a:pt x="15" y="64"/>
                  <a:pt x="15" y="66"/>
                </a:cubicBezTo>
                <a:cubicBezTo>
                  <a:pt x="13" y="63"/>
                  <a:pt x="12" y="62"/>
                  <a:pt x="10" y="58"/>
                </a:cubicBezTo>
                <a:lnTo>
                  <a:pt x="0" y="58"/>
                </a:lnTo>
                <a:close/>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Freeform 14"/>
          <p:cNvSpPr>
            <a:spLocks noEditPoints="1"/>
          </p:cNvSpPr>
          <p:nvPr/>
        </p:nvSpPr>
        <p:spPr bwMode="auto">
          <a:xfrm>
            <a:off x="382384" y="4604833"/>
            <a:ext cx="3293699" cy="1563584"/>
          </a:xfrm>
          <a:custGeom>
            <a:avLst/>
            <a:gdLst>
              <a:gd name="T0" fmla="*/ 814 w 1397"/>
              <a:gd name="T1" fmla="*/ 201 h 663"/>
              <a:gd name="T2" fmla="*/ 62 w 1397"/>
              <a:gd name="T3" fmla="*/ 651 h 663"/>
              <a:gd name="T4" fmla="*/ 180 w 1397"/>
              <a:gd name="T5" fmla="*/ 629 h 663"/>
              <a:gd name="T6" fmla="*/ 287 w 1397"/>
              <a:gd name="T7" fmla="*/ 582 h 663"/>
              <a:gd name="T8" fmla="*/ 1001 w 1397"/>
              <a:gd name="T9" fmla="*/ 286 h 663"/>
              <a:gd name="T10" fmla="*/ 1276 w 1397"/>
              <a:gd name="T11" fmla="*/ 192 h 663"/>
              <a:gd name="T12" fmla="*/ 1061 w 1397"/>
              <a:gd name="T13" fmla="*/ 206 h 663"/>
              <a:gd name="T14" fmla="*/ 1033 w 1397"/>
              <a:gd name="T15" fmla="*/ 197 h 663"/>
              <a:gd name="T16" fmla="*/ 1008 w 1397"/>
              <a:gd name="T17" fmla="*/ 215 h 663"/>
              <a:gd name="T18" fmla="*/ 975 w 1397"/>
              <a:gd name="T19" fmla="*/ 196 h 663"/>
              <a:gd name="T20" fmla="*/ 1106 w 1397"/>
              <a:gd name="T21" fmla="*/ 162 h 663"/>
              <a:gd name="T22" fmla="*/ 1201 w 1397"/>
              <a:gd name="T23" fmla="*/ 171 h 663"/>
              <a:gd name="T24" fmla="*/ 1163 w 1397"/>
              <a:gd name="T25" fmla="*/ 171 h 663"/>
              <a:gd name="T26" fmla="*/ 1108 w 1397"/>
              <a:gd name="T27" fmla="*/ 180 h 663"/>
              <a:gd name="T28" fmla="*/ 1115 w 1397"/>
              <a:gd name="T29" fmla="*/ 200 h 663"/>
              <a:gd name="T30" fmla="*/ 1128 w 1397"/>
              <a:gd name="T31" fmla="*/ 154 h 663"/>
              <a:gd name="T32" fmla="*/ 1082 w 1397"/>
              <a:gd name="T33" fmla="*/ 196 h 663"/>
              <a:gd name="T34" fmla="*/ 1048 w 1397"/>
              <a:gd name="T35" fmla="*/ 241 h 663"/>
              <a:gd name="T36" fmla="*/ 1030 w 1397"/>
              <a:gd name="T37" fmla="*/ 200 h 663"/>
              <a:gd name="T38" fmla="*/ 1048 w 1397"/>
              <a:gd name="T39" fmla="*/ 209 h 663"/>
              <a:gd name="T40" fmla="*/ 935 w 1397"/>
              <a:gd name="T41" fmla="*/ 212 h 663"/>
              <a:gd name="T42" fmla="*/ 869 w 1397"/>
              <a:gd name="T43" fmla="*/ 199 h 663"/>
              <a:gd name="T44" fmla="*/ 362 w 1397"/>
              <a:gd name="T45" fmla="*/ 503 h 663"/>
              <a:gd name="T46" fmla="*/ 447 w 1397"/>
              <a:gd name="T47" fmla="*/ 495 h 663"/>
              <a:gd name="T48" fmla="*/ 466 w 1397"/>
              <a:gd name="T49" fmla="*/ 488 h 663"/>
              <a:gd name="T50" fmla="*/ 404 w 1397"/>
              <a:gd name="T51" fmla="*/ 519 h 663"/>
              <a:gd name="T52" fmla="*/ 339 w 1397"/>
              <a:gd name="T53" fmla="*/ 543 h 663"/>
              <a:gd name="T54" fmla="*/ 493 w 1397"/>
              <a:gd name="T55" fmla="*/ 484 h 663"/>
              <a:gd name="T56" fmla="*/ 514 w 1397"/>
              <a:gd name="T57" fmla="*/ 460 h 663"/>
              <a:gd name="T58" fmla="*/ 537 w 1397"/>
              <a:gd name="T59" fmla="*/ 470 h 663"/>
              <a:gd name="T60" fmla="*/ 723 w 1397"/>
              <a:gd name="T61" fmla="*/ 400 h 663"/>
              <a:gd name="T62" fmla="*/ 801 w 1397"/>
              <a:gd name="T63" fmla="*/ 298 h 663"/>
              <a:gd name="T64" fmla="*/ 730 w 1397"/>
              <a:gd name="T65" fmla="*/ 390 h 663"/>
              <a:gd name="T66" fmla="*/ 700 w 1397"/>
              <a:gd name="T67" fmla="*/ 389 h 663"/>
              <a:gd name="T68" fmla="*/ 671 w 1397"/>
              <a:gd name="T69" fmla="*/ 401 h 663"/>
              <a:gd name="T70" fmla="*/ 635 w 1397"/>
              <a:gd name="T71" fmla="*/ 407 h 663"/>
              <a:gd name="T72" fmla="*/ 625 w 1397"/>
              <a:gd name="T73" fmla="*/ 362 h 663"/>
              <a:gd name="T74" fmla="*/ 570 w 1397"/>
              <a:gd name="T75" fmla="*/ 419 h 663"/>
              <a:gd name="T76" fmla="*/ 516 w 1397"/>
              <a:gd name="T77" fmla="*/ 419 h 663"/>
              <a:gd name="T78" fmla="*/ 447 w 1397"/>
              <a:gd name="T79" fmla="*/ 465 h 663"/>
              <a:gd name="T80" fmla="*/ 407 w 1397"/>
              <a:gd name="T81" fmla="*/ 490 h 663"/>
              <a:gd name="T82" fmla="*/ 327 w 1397"/>
              <a:gd name="T83" fmla="*/ 506 h 663"/>
              <a:gd name="T84" fmla="*/ 273 w 1397"/>
              <a:gd name="T85" fmla="*/ 535 h 663"/>
              <a:gd name="T86" fmla="*/ 233 w 1397"/>
              <a:gd name="T87" fmla="*/ 512 h 663"/>
              <a:gd name="T88" fmla="*/ 171 w 1397"/>
              <a:gd name="T89" fmla="*/ 595 h 663"/>
              <a:gd name="T90" fmla="*/ 139 w 1397"/>
              <a:gd name="T91" fmla="*/ 578 h 663"/>
              <a:gd name="T92" fmla="*/ 91 w 1397"/>
              <a:gd name="T93" fmla="*/ 618 h 663"/>
              <a:gd name="T94" fmla="*/ 67 w 1397"/>
              <a:gd name="T95" fmla="*/ 609 h 663"/>
              <a:gd name="T96" fmla="*/ 868 w 1397"/>
              <a:gd name="T97" fmla="*/ 255 h 663"/>
              <a:gd name="T98" fmla="*/ 843 w 1397"/>
              <a:gd name="T99" fmla="*/ 274 h 663"/>
              <a:gd name="T100" fmla="*/ 913 w 1397"/>
              <a:gd name="T101" fmla="*/ 273 h 663"/>
              <a:gd name="T102" fmla="*/ 925 w 1397"/>
              <a:gd name="T103" fmla="*/ 296 h 663"/>
              <a:gd name="T104" fmla="*/ 966 w 1397"/>
              <a:gd name="T105" fmla="*/ 260 h 663"/>
              <a:gd name="T106" fmla="*/ 987 w 1397"/>
              <a:gd name="T107" fmla="*/ 268 h 663"/>
              <a:gd name="T108" fmla="*/ 1090 w 1397"/>
              <a:gd name="T109" fmla="*/ 212 h 663"/>
              <a:gd name="T110" fmla="*/ 1309 w 1397"/>
              <a:gd name="T111" fmla="*/ 128 h 663"/>
              <a:gd name="T112" fmla="*/ 1272 w 1397"/>
              <a:gd name="T113" fmla="*/ 119 h 663"/>
              <a:gd name="T114" fmla="*/ 1215 w 1397"/>
              <a:gd name="T115" fmla="*/ 200 h 663"/>
              <a:gd name="T116" fmla="*/ 1233 w 1397"/>
              <a:gd name="T117" fmla="*/ 100 h 663"/>
              <a:gd name="T118" fmla="*/ 1193 w 1397"/>
              <a:gd name="T119" fmla="*/ 136 h 663"/>
              <a:gd name="T120" fmla="*/ 1115 w 1397"/>
              <a:gd name="T121" fmla="*/ 128 h 663"/>
              <a:gd name="T122" fmla="*/ 1305 w 1397"/>
              <a:gd name="T123" fmla="*/ 40 h 663"/>
              <a:gd name="T124" fmla="*/ 1339 w 1397"/>
              <a:gd name="T125" fmla="*/ 7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7" h="663">
                <a:moveTo>
                  <a:pt x="1387" y="1"/>
                </a:moveTo>
                <a:cubicBezTo>
                  <a:pt x="1384" y="2"/>
                  <a:pt x="1380" y="4"/>
                  <a:pt x="1377" y="5"/>
                </a:cubicBezTo>
                <a:cubicBezTo>
                  <a:pt x="1355" y="15"/>
                  <a:pt x="1331" y="24"/>
                  <a:pt x="1306" y="24"/>
                </a:cubicBezTo>
                <a:cubicBezTo>
                  <a:pt x="1278" y="25"/>
                  <a:pt x="1249" y="23"/>
                  <a:pt x="1220" y="21"/>
                </a:cubicBezTo>
                <a:cubicBezTo>
                  <a:pt x="1210" y="21"/>
                  <a:pt x="1200" y="17"/>
                  <a:pt x="1190" y="16"/>
                </a:cubicBezTo>
                <a:cubicBezTo>
                  <a:pt x="1134" y="8"/>
                  <a:pt x="1070" y="43"/>
                  <a:pt x="1053" y="101"/>
                </a:cubicBezTo>
                <a:cubicBezTo>
                  <a:pt x="1052" y="104"/>
                  <a:pt x="1051" y="106"/>
                  <a:pt x="1051" y="107"/>
                </a:cubicBezTo>
                <a:cubicBezTo>
                  <a:pt x="1042" y="111"/>
                  <a:pt x="1034" y="113"/>
                  <a:pt x="1027" y="117"/>
                </a:cubicBezTo>
                <a:cubicBezTo>
                  <a:pt x="1016" y="122"/>
                  <a:pt x="1005" y="128"/>
                  <a:pt x="993" y="133"/>
                </a:cubicBezTo>
                <a:cubicBezTo>
                  <a:pt x="969" y="143"/>
                  <a:pt x="944" y="154"/>
                  <a:pt x="920" y="165"/>
                </a:cubicBezTo>
                <a:cubicBezTo>
                  <a:pt x="917" y="166"/>
                  <a:pt x="914" y="167"/>
                  <a:pt x="911" y="166"/>
                </a:cubicBezTo>
                <a:cubicBezTo>
                  <a:pt x="904" y="166"/>
                  <a:pt x="897" y="164"/>
                  <a:pt x="890" y="163"/>
                </a:cubicBezTo>
                <a:cubicBezTo>
                  <a:pt x="887" y="163"/>
                  <a:pt x="884" y="163"/>
                  <a:pt x="881" y="164"/>
                </a:cubicBezTo>
                <a:cubicBezTo>
                  <a:pt x="874" y="168"/>
                  <a:pt x="867" y="171"/>
                  <a:pt x="859" y="175"/>
                </a:cubicBezTo>
                <a:cubicBezTo>
                  <a:pt x="852" y="179"/>
                  <a:pt x="844" y="182"/>
                  <a:pt x="838" y="188"/>
                </a:cubicBezTo>
                <a:cubicBezTo>
                  <a:pt x="831" y="195"/>
                  <a:pt x="823" y="198"/>
                  <a:pt x="814" y="201"/>
                </a:cubicBezTo>
                <a:cubicBezTo>
                  <a:pt x="789" y="210"/>
                  <a:pt x="762" y="217"/>
                  <a:pt x="738" y="228"/>
                </a:cubicBezTo>
                <a:cubicBezTo>
                  <a:pt x="696" y="247"/>
                  <a:pt x="653" y="265"/>
                  <a:pt x="613" y="288"/>
                </a:cubicBezTo>
                <a:cubicBezTo>
                  <a:pt x="590" y="301"/>
                  <a:pt x="566" y="314"/>
                  <a:pt x="541" y="323"/>
                </a:cubicBezTo>
                <a:cubicBezTo>
                  <a:pt x="507" y="336"/>
                  <a:pt x="473" y="351"/>
                  <a:pt x="439" y="366"/>
                </a:cubicBezTo>
                <a:cubicBezTo>
                  <a:pt x="404" y="382"/>
                  <a:pt x="369" y="400"/>
                  <a:pt x="334" y="416"/>
                </a:cubicBezTo>
                <a:cubicBezTo>
                  <a:pt x="285" y="438"/>
                  <a:pt x="238" y="461"/>
                  <a:pt x="193" y="490"/>
                </a:cubicBezTo>
                <a:cubicBezTo>
                  <a:pt x="170" y="505"/>
                  <a:pt x="148" y="522"/>
                  <a:pt x="125" y="538"/>
                </a:cubicBezTo>
                <a:cubicBezTo>
                  <a:pt x="101" y="555"/>
                  <a:pt x="75" y="571"/>
                  <a:pt x="54" y="592"/>
                </a:cubicBezTo>
                <a:cubicBezTo>
                  <a:pt x="38" y="608"/>
                  <a:pt x="23" y="624"/>
                  <a:pt x="7" y="640"/>
                </a:cubicBezTo>
                <a:cubicBezTo>
                  <a:pt x="4" y="643"/>
                  <a:pt x="0" y="646"/>
                  <a:pt x="2" y="649"/>
                </a:cubicBezTo>
                <a:cubicBezTo>
                  <a:pt x="5" y="653"/>
                  <a:pt x="9" y="655"/>
                  <a:pt x="13" y="656"/>
                </a:cubicBezTo>
                <a:cubicBezTo>
                  <a:pt x="16" y="656"/>
                  <a:pt x="19" y="656"/>
                  <a:pt x="22" y="657"/>
                </a:cubicBezTo>
                <a:cubicBezTo>
                  <a:pt x="20" y="658"/>
                  <a:pt x="18" y="660"/>
                  <a:pt x="16" y="661"/>
                </a:cubicBezTo>
                <a:cubicBezTo>
                  <a:pt x="15" y="662"/>
                  <a:pt x="16" y="663"/>
                  <a:pt x="16" y="663"/>
                </a:cubicBezTo>
                <a:cubicBezTo>
                  <a:pt x="19" y="661"/>
                  <a:pt x="22" y="659"/>
                  <a:pt x="25" y="657"/>
                </a:cubicBezTo>
                <a:cubicBezTo>
                  <a:pt x="37" y="657"/>
                  <a:pt x="50" y="655"/>
                  <a:pt x="62" y="651"/>
                </a:cubicBezTo>
                <a:cubicBezTo>
                  <a:pt x="64" y="651"/>
                  <a:pt x="66" y="650"/>
                  <a:pt x="67" y="650"/>
                </a:cubicBezTo>
                <a:cubicBezTo>
                  <a:pt x="66" y="651"/>
                  <a:pt x="65" y="652"/>
                  <a:pt x="63" y="653"/>
                </a:cubicBezTo>
                <a:cubicBezTo>
                  <a:pt x="63" y="654"/>
                  <a:pt x="64" y="655"/>
                  <a:pt x="64" y="655"/>
                </a:cubicBezTo>
                <a:cubicBezTo>
                  <a:pt x="68" y="654"/>
                  <a:pt x="70" y="651"/>
                  <a:pt x="72" y="648"/>
                </a:cubicBezTo>
                <a:cubicBezTo>
                  <a:pt x="99" y="640"/>
                  <a:pt x="127" y="631"/>
                  <a:pt x="154" y="623"/>
                </a:cubicBezTo>
                <a:cubicBezTo>
                  <a:pt x="151" y="629"/>
                  <a:pt x="146" y="638"/>
                  <a:pt x="144" y="637"/>
                </a:cubicBezTo>
                <a:cubicBezTo>
                  <a:pt x="143" y="637"/>
                  <a:pt x="143" y="638"/>
                  <a:pt x="143" y="639"/>
                </a:cubicBezTo>
                <a:cubicBezTo>
                  <a:pt x="144" y="639"/>
                  <a:pt x="144" y="640"/>
                  <a:pt x="145" y="640"/>
                </a:cubicBezTo>
                <a:cubicBezTo>
                  <a:pt x="146" y="641"/>
                  <a:pt x="147" y="641"/>
                  <a:pt x="147" y="640"/>
                </a:cubicBezTo>
                <a:cubicBezTo>
                  <a:pt x="152" y="635"/>
                  <a:pt x="155" y="628"/>
                  <a:pt x="158" y="621"/>
                </a:cubicBezTo>
                <a:cubicBezTo>
                  <a:pt x="169" y="618"/>
                  <a:pt x="180" y="614"/>
                  <a:pt x="191" y="611"/>
                </a:cubicBezTo>
                <a:cubicBezTo>
                  <a:pt x="192" y="611"/>
                  <a:pt x="194" y="610"/>
                  <a:pt x="195" y="610"/>
                </a:cubicBezTo>
                <a:cubicBezTo>
                  <a:pt x="191" y="615"/>
                  <a:pt x="188" y="621"/>
                  <a:pt x="183" y="626"/>
                </a:cubicBezTo>
                <a:cubicBezTo>
                  <a:pt x="183" y="622"/>
                  <a:pt x="183" y="619"/>
                  <a:pt x="183" y="616"/>
                </a:cubicBezTo>
                <a:cubicBezTo>
                  <a:pt x="182" y="615"/>
                  <a:pt x="181" y="615"/>
                  <a:pt x="181" y="616"/>
                </a:cubicBezTo>
                <a:cubicBezTo>
                  <a:pt x="181" y="620"/>
                  <a:pt x="181" y="625"/>
                  <a:pt x="180" y="629"/>
                </a:cubicBezTo>
                <a:cubicBezTo>
                  <a:pt x="180" y="630"/>
                  <a:pt x="181" y="632"/>
                  <a:pt x="183" y="631"/>
                </a:cubicBezTo>
                <a:cubicBezTo>
                  <a:pt x="190" y="625"/>
                  <a:pt x="194" y="616"/>
                  <a:pt x="200" y="608"/>
                </a:cubicBezTo>
                <a:cubicBezTo>
                  <a:pt x="211" y="605"/>
                  <a:pt x="222" y="602"/>
                  <a:pt x="233" y="598"/>
                </a:cubicBezTo>
                <a:cubicBezTo>
                  <a:pt x="233" y="599"/>
                  <a:pt x="233" y="599"/>
                  <a:pt x="233" y="600"/>
                </a:cubicBezTo>
                <a:cubicBezTo>
                  <a:pt x="233" y="601"/>
                  <a:pt x="234" y="602"/>
                  <a:pt x="235" y="601"/>
                </a:cubicBezTo>
                <a:cubicBezTo>
                  <a:pt x="237" y="600"/>
                  <a:pt x="239" y="598"/>
                  <a:pt x="240" y="596"/>
                </a:cubicBezTo>
                <a:cubicBezTo>
                  <a:pt x="246" y="595"/>
                  <a:pt x="251" y="593"/>
                  <a:pt x="256" y="591"/>
                </a:cubicBezTo>
                <a:cubicBezTo>
                  <a:pt x="256" y="593"/>
                  <a:pt x="258" y="593"/>
                  <a:pt x="259" y="592"/>
                </a:cubicBezTo>
                <a:cubicBezTo>
                  <a:pt x="260" y="592"/>
                  <a:pt x="261" y="591"/>
                  <a:pt x="262" y="590"/>
                </a:cubicBezTo>
                <a:cubicBezTo>
                  <a:pt x="268" y="588"/>
                  <a:pt x="274" y="586"/>
                  <a:pt x="280" y="584"/>
                </a:cubicBezTo>
                <a:cubicBezTo>
                  <a:pt x="279" y="585"/>
                  <a:pt x="278" y="587"/>
                  <a:pt x="277" y="588"/>
                </a:cubicBezTo>
                <a:cubicBezTo>
                  <a:pt x="277" y="588"/>
                  <a:pt x="277" y="588"/>
                  <a:pt x="277" y="588"/>
                </a:cubicBezTo>
                <a:cubicBezTo>
                  <a:pt x="277" y="587"/>
                  <a:pt x="275" y="587"/>
                  <a:pt x="275" y="588"/>
                </a:cubicBezTo>
                <a:cubicBezTo>
                  <a:pt x="274" y="593"/>
                  <a:pt x="274" y="593"/>
                  <a:pt x="274" y="593"/>
                </a:cubicBezTo>
                <a:cubicBezTo>
                  <a:pt x="273" y="594"/>
                  <a:pt x="275" y="595"/>
                  <a:pt x="276" y="594"/>
                </a:cubicBezTo>
                <a:cubicBezTo>
                  <a:pt x="280" y="590"/>
                  <a:pt x="283" y="586"/>
                  <a:pt x="287" y="582"/>
                </a:cubicBezTo>
                <a:cubicBezTo>
                  <a:pt x="290" y="580"/>
                  <a:pt x="294" y="579"/>
                  <a:pt x="298" y="578"/>
                </a:cubicBezTo>
                <a:cubicBezTo>
                  <a:pt x="366" y="552"/>
                  <a:pt x="437" y="533"/>
                  <a:pt x="504" y="504"/>
                </a:cubicBezTo>
                <a:cubicBezTo>
                  <a:pt x="540" y="488"/>
                  <a:pt x="578" y="476"/>
                  <a:pt x="615" y="463"/>
                </a:cubicBezTo>
                <a:cubicBezTo>
                  <a:pt x="678" y="441"/>
                  <a:pt x="740" y="417"/>
                  <a:pt x="801" y="388"/>
                </a:cubicBezTo>
                <a:cubicBezTo>
                  <a:pt x="816" y="382"/>
                  <a:pt x="830" y="374"/>
                  <a:pt x="844" y="366"/>
                </a:cubicBezTo>
                <a:cubicBezTo>
                  <a:pt x="844" y="367"/>
                  <a:pt x="844" y="367"/>
                  <a:pt x="844" y="367"/>
                </a:cubicBezTo>
                <a:cubicBezTo>
                  <a:pt x="847" y="366"/>
                  <a:pt x="850" y="364"/>
                  <a:pt x="853" y="362"/>
                </a:cubicBezTo>
                <a:cubicBezTo>
                  <a:pt x="873" y="350"/>
                  <a:pt x="895" y="340"/>
                  <a:pt x="918" y="334"/>
                </a:cubicBezTo>
                <a:cubicBezTo>
                  <a:pt x="920" y="333"/>
                  <a:pt x="922" y="332"/>
                  <a:pt x="924" y="331"/>
                </a:cubicBezTo>
                <a:cubicBezTo>
                  <a:pt x="932" y="326"/>
                  <a:pt x="939" y="323"/>
                  <a:pt x="949" y="328"/>
                </a:cubicBezTo>
                <a:cubicBezTo>
                  <a:pt x="955" y="331"/>
                  <a:pt x="961" y="327"/>
                  <a:pt x="962" y="320"/>
                </a:cubicBezTo>
                <a:cubicBezTo>
                  <a:pt x="963" y="318"/>
                  <a:pt x="962" y="315"/>
                  <a:pt x="962" y="312"/>
                </a:cubicBezTo>
                <a:cubicBezTo>
                  <a:pt x="963" y="304"/>
                  <a:pt x="966" y="299"/>
                  <a:pt x="974" y="295"/>
                </a:cubicBezTo>
                <a:cubicBezTo>
                  <a:pt x="982" y="292"/>
                  <a:pt x="990" y="288"/>
                  <a:pt x="999" y="284"/>
                </a:cubicBezTo>
                <a:cubicBezTo>
                  <a:pt x="999" y="284"/>
                  <a:pt x="998" y="285"/>
                  <a:pt x="998" y="285"/>
                </a:cubicBezTo>
                <a:cubicBezTo>
                  <a:pt x="998" y="287"/>
                  <a:pt x="1001" y="288"/>
                  <a:pt x="1001" y="286"/>
                </a:cubicBezTo>
                <a:cubicBezTo>
                  <a:pt x="1002" y="285"/>
                  <a:pt x="1002" y="283"/>
                  <a:pt x="1003" y="282"/>
                </a:cubicBezTo>
                <a:cubicBezTo>
                  <a:pt x="1004" y="282"/>
                  <a:pt x="1005" y="281"/>
                  <a:pt x="1006" y="281"/>
                </a:cubicBezTo>
                <a:cubicBezTo>
                  <a:pt x="1016" y="276"/>
                  <a:pt x="1027" y="271"/>
                  <a:pt x="1037" y="266"/>
                </a:cubicBezTo>
                <a:cubicBezTo>
                  <a:pt x="1058" y="256"/>
                  <a:pt x="1079" y="245"/>
                  <a:pt x="1100" y="235"/>
                </a:cubicBezTo>
                <a:cubicBezTo>
                  <a:pt x="1105" y="232"/>
                  <a:pt x="1110" y="230"/>
                  <a:pt x="1113" y="225"/>
                </a:cubicBezTo>
                <a:cubicBezTo>
                  <a:pt x="1114" y="223"/>
                  <a:pt x="1119" y="221"/>
                  <a:pt x="1121" y="222"/>
                </a:cubicBezTo>
                <a:cubicBezTo>
                  <a:pt x="1122" y="222"/>
                  <a:pt x="1122" y="222"/>
                  <a:pt x="1122" y="222"/>
                </a:cubicBezTo>
                <a:cubicBezTo>
                  <a:pt x="1121" y="223"/>
                  <a:pt x="1121" y="224"/>
                  <a:pt x="1121" y="225"/>
                </a:cubicBezTo>
                <a:cubicBezTo>
                  <a:pt x="1120" y="227"/>
                  <a:pt x="1122" y="227"/>
                  <a:pt x="1123" y="226"/>
                </a:cubicBezTo>
                <a:cubicBezTo>
                  <a:pt x="1124" y="225"/>
                  <a:pt x="1124" y="224"/>
                  <a:pt x="1125" y="223"/>
                </a:cubicBezTo>
                <a:cubicBezTo>
                  <a:pt x="1133" y="226"/>
                  <a:pt x="1142" y="225"/>
                  <a:pt x="1151" y="226"/>
                </a:cubicBezTo>
                <a:cubicBezTo>
                  <a:pt x="1153" y="227"/>
                  <a:pt x="1155" y="227"/>
                  <a:pt x="1158" y="227"/>
                </a:cubicBezTo>
                <a:cubicBezTo>
                  <a:pt x="1158" y="227"/>
                  <a:pt x="1159" y="227"/>
                  <a:pt x="1159" y="227"/>
                </a:cubicBezTo>
                <a:cubicBezTo>
                  <a:pt x="1177" y="227"/>
                  <a:pt x="1195" y="218"/>
                  <a:pt x="1213" y="220"/>
                </a:cubicBezTo>
                <a:cubicBezTo>
                  <a:pt x="1214" y="220"/>
                  <a:pt x="1215" y="220"/>
                  <a:pt x="1216" y="219"/>
                </a:cubicBezTo>
                <a:cubicBezTo>
                  <a:pt x="1236" y="210"/>
                  <a:pt x="1256" y="201"/>
                  <a:pt x="1276" y="192"/>
                </a:cubicBezTo>
                <a:cubicBezTo>
                  <a:pt x="1292" y="186"/>
                  <a:pt x="1304" y="174"/>
                  <a:pt x="1312" y="160"/>
                </a:cubicBezTo>
                <a:cubicBezTo>
                  <a:pt x="1326" y="137"/>
                  <a:pt x="1338" y="113"/>
                  <a:pt x="1351" y="89"/>
                </a:cubicBezTo>
                <a:cubicBezTo>
                  <a:pt x="1356" y="80"/>
                  <a:pt x="1360" y="71"/>
                  <a:pt x="1365" y="62"/>
                </a:cubicBezTo>
                <a:cubicBezTo>
                  <a:pt x="1373" y="48"/>
                  <a:pt x="1382" y="35"/>
                  <a:pt x="1390" y="21"/>
                </a:cubicBezTo>
                <a:cubicBezTo>
                  <a:pt x="1392" y="18"/>
                  <a:pt x="1394" y="15"/>
                  <a:pt x="1395" y="12"/>
                </a:cubicBezTo>
                <a:cubicBezTo>
                  <a:pt x="1397" y="6"/>
                  <a:pt x="1394" y="0"/>
                  <a:pt x="1387" y="1"/>
                </a:cubicBezTo>
                <a:moveTo>
                  <a:pt x="937" y="172"/>
                </a:moveTo>
                <a:cubicBezTo>
                  <a:pt x="965" y="160"/>
                  <a:pt x="993" y="148"/>
                  <a:pt x="1022" y="136"/>
                </a:cubicBezTo>
                <a:cubicBezTo>
                  <a:pt x="1023" y="135"/>
                  <a:pt x="1025" y="135"/>
                  <a:pt x="1026" y="134"/>
                </a:cubicBezTo>
                <a:cubicBezTo>
                  <a:pt x="1033" y="131"/>
                  <a:pt x="1040" y="124"/>
                  <a:pt x="1048" y="128"/>
                </a:cubicBezTo>
                <a:cubicBezTo>
                  <a:pt x="1058" y="133"/>
                  <a:pt x="1069" y="138"/>
                  <a:pt x="1074" y="148"/>
                </a:cubicBezTo>
                <a:cubicBezTo>
                  <a:pt x="1077" y="154"/>
                  <a:pt x="1081" y="160"/>
                  <a:pt x="1082" y="166"/>
                </a:cubicBezTo>
                <a:cubicBezTo>
                  <a:pt x="1083" y="170"/>
                  <a:pt x="1084" y="175"/>
                  <a:pt x="1085" y="179"/>
                </a:cubicBezTo>
                <a:cubicBezTo>
                  <a:pt x="1082" y="187"/>
                  <a:pt x="1079" y="195"/>
                  <a:pt x="1077" y="201"/>
                </a:cubicBezTo>
                <a:cubicBezTo>
                  <a:pt x="1076" y="205"/>
                  <a:pt x="1075" y="210"/>
                  <a:pt x="1074" y="214"/>
                </a:cubicBezTo>
                <a:cubicBezTo>
                  <a:pt x="1070" y="211"/>
                  <a:pt x="1065" y="208"/>
                  <a:pt x="1061" y="206"/>
                </a:cubicBezTo>
                <a:cubicBezTo>
                  <a:pt x="1062" y="204"/>
                  <a:pt x="1062" y="202"/>
                  <a:pt x="1063" y="201"/>
                </a:cubicBezTo>
                <a:cubicBezTo>
                  <a:pt x="1066" y="193"/>
                  <a:pt x="1069" y="184"/>
                  <a:pt x="1070" y="176"/>
                </a:cubicBezTo>
                <a:cubicBezTo>
                  <a:pt x="1072" y="169"/>
                  <a:pt x="1070" y="163"/>
                  <a:pt x="1068" y="156"/>
                </a:cubicBezTo>
                <a:cubicBezTo>
                  <a:pt x="1068" y="155"/>
                  <a:pt x="1067" y="156"/>
                  <a:pt x="1068" y="156"/>
                </a:cubicBezTo>
                <a:cubicBezTo>
                  <a:pt x="1070" y="167"/>
                  <a:pt x="1069" y="175"/>
                  <a:pt x="1066" y="185"/>
                </a:cubicBezTo>
                <a:cubicBezTo>
                  <a:pt x="1064" y="192"/>
                  <a:pt x="1061" y="199"/>
                  <a:pt x="1059" y="205"/>
                </a:cubicBezTo>
                <a:cubicBezTo>
                  <a:pt x="1058" y="205"/>
                  <a:pt x="1058" y="205"/>
                  <a:pt x="1058" y="205"/>
                </a:cubicBezTo>
                <a:cubicBezTo>
                  <a:pt x="1057" y="204"/>
                  <a:pt x="1055" y="204"/>
                  <a:pt x="1053" y="203"/>
                </a:cubicBezTo>
                <a:cubicBezTo>
                  <a:pt x="1057" y="187"/>
                  <a:pt x="1059" y="170"/>
                  <a:pt x="1053" y="154"/>
                </a:cubicBezTo>
                <a:cubicBezTo>
                  <a:pt x="1052" y="153"/>
                  <a:pt x="1051" y="153"/>
                  <a:pt x="1051" y="154"/>
                </a:cubicBezTo>
                <a:cubicBezTo>
                  <a:pt x="1057" y="170"/>
                  <a:pt x="1055" y="186"/>
                  <a:pt x="1050" y="202"/>
                </a:cubicBezTo>
                <a:cubicBezTo>
                  <a:pt x="1047" y="200"/>
                  <a:pt x="1043" y="199"/>
                  <a:pt x="1039" y="198"/>
                </a:cubicBezTo>
                <a:cubicBezTo>
                  <a:pt x="1043" y="186"/>
                  <a:pt x="1045" y="173"/>
                  <a:pt x="1045" y="160"/>
                </a:cubicBezTo>
                <a:cubicBezTo>
                  <a:pt x="1045" y="159"/>
                  <a:pt x="1043" y="159"/>
                  <a:pt x="1043" y="160"/>
                </a:cubicBezTo>
                <a:cubicBezTo>
                  <a:pt x="1043" y="173"/>
                  <a:pt x="1040" y="185"/>
                  <a:pt x="1036" y="198"/>
                </a:cubicBezTo>
                <a:cubicBezTo>
                  <a:pt x="1035" y="197"/>
                  <a:pt x="1034" y="197"/>
                  <a:pt x="1033" y="197"/>
                </a:cubicBezTo>
                <a:cubicBezTo>
                  <a:pt x="1032" y="196"/>
                  <a:pt x="1031" y="196"/>
                  <a:pt x="1031" y="195"/>
                </a:cubicBezTo>
                <a:cubicBezTo>
                  <a:pt x="1032" y="186"/>
                  <a:pt x="1031" y="177"/>
                  <a:pt x="1027" y="169"/>
                </a:cubicBezTo>
                <a:cubicBezTo>
                  <a:pt x="1026" y="168"/>
                  <a:pt x="1024" y="169"/>
                  <a:pt x="1025" y="171"/>
                </a:cubicBezTo>
                <a:cubicBezTo>
                  <a:pt x="1029" y="177"/>
                  <a:pt x="1029" y="186"/>
                  <a:pt x="1028" y="194"/>
                </a:cubicBezTo>
                <a:cubicBezTo>
                  <a:pt x="1027" y="194"/>
                  <a:pt x="1025" y="196"/>
                  <a:pt x="1027" y="197"/>
                </a:cubicBezTo>
                <a:cubicBezTo>
                  <a:pt x="1027" y="198"/>
                  <a:pt x="1027" y="199"/>
                  <a:pt x="1028" y="199"/>
                </a:cubicBezTo>
                <a:cubicBezTo>
                  <a:pt x="1026" y="211"/>
                  <a:pt x="1021" y="224"/>
                  <a:pt x="1017" y="233"/>
                </a:cubicBezTo>
                <a:cubicBezTo>
                  <a:pt x="1016" y="236"/>
                  <a:pt x="1015" y="238"/>
                  <a:pt x="1014" y="241"/>
                </a:cubicBezTo>
                <a:cubicBezTo>
                  <a:pt x="1013" y="241"/>
                  <a:pt x="1011" y="240"/>
                  <a:pt x="1010" y="240"/>
                </a:cubicBezTo>
                <a:cubicBezTo>
                  <a:pt x="1008" y="239"/>
                  <a:pt x="1006" y="238"/>
                  <a:pt x="1004" y="237"/>
                </a:cubicBezTo>
                <a:cubicBezTo>
                  <a:pt x="1008" y="225"/>
                  <a:pt x="1013" y="213"/>
                  <a:pt x="1016" y="200"/>
                </a:cubicBezTo>
                <a:cubicBezTo>
                  <a:pt x="1018" y="195"/>
                  <a:pt x="1032" y="160"/>
                  <a:pt x="1018" y="159"/>
                </a:cubicBezTo>
                <a:cubicBezTo>
                  <a:pt x="1017" y="159"/>
                  <a:pt x="1017" y="160"/>
                  <a:pt x="1018" y="161"/>
                </a:cubicBezTo>
                <a:cubicBezTo>
                  <a:pt x="1022" y="161"/>
                  <a:pt x="1021" y="170"/>
                  <a:pt x="1021" y="173"/>
                </a:cubicBezTo>
                <a:cubicBezTo>
                  <a:pt x="1021" y="179"/>
                  <a:pt x="1019" y="183"/>
                  <a:pt x="1017" y="188"/>
                </a:cubicBezTo>
                <a:cubicBezTo>
                  <a:pt x="1013" y="197"/>
                  <a:pt x="1011" y="206"/>
                  <a:pt x="1008" y="215"/>
                </a:cubicBezTo>
                <a:cubicBezTo>
                  <a:pt x="1005" y="222"/>
                  <a:pt x="1003" y="229"/>
                  <a:pt x="1000" y="236"/>
                </a:cubicBezTo>
                <a:cubicBezTo>
                  <a:pt x="997" y="235"/>
                  <a:pt x="993" y="234"/>
                  <a:pt x="990" y="232"/>
                </a:cubicBezTo>
                <a:cubicBezTo>
                  <a:pt x="992" y="227"/>
                  <a:pt x="994" y="221"/>
                  <a:pt x="995" y="216"/>
                </a:cubicBezTo>
                <a:cubicBezTo>
                  <a:pt x="999" y="206"/>
                  <a:pt x="1002" y="195"/>
                  <a:pt x="1003" y="184"/>
                </a:cubicBezTo>
                <a:cubicBezTo>
                  <a:pt x="1004" y="178"/>
                  <a:pt x="1004" y="175"/>
                  <a:pt x="998" y="171"/>
                </a:cubicBezTo>
                <a:cubicBezTo>
                  <a:pt x="997" y="170"/>
                  <a:pt x="997" y="172"/>
                  <a:pt x="998" y="173"/>
                </a:cubicBezTo>
                <a:cubicBezTo>
                  <a:pt x="1005" y="179"/>
                  <a:pt x="998" y="196"/>
                  <a:pt x="996" y="203"/>
                </a:cubicBezTo>
                <a:cubicBezTo>
                  <a:pt x="994" y="212"/>
                  <a:pt x="991" y="220"/>
                  <a:pt x="988" y="228"/>
                </a:cubicBezTo>
                <a:cubicBezTo>
                  <a:pt x="987" y="229"/>
                  <a:pt x="987" y="230"/>
                  <a:pt x="987" y="231"/>
                </a:cubicBezTo>
                <a:cubicBezTo>
                  <a:pt x="984" y="229"/>
                  <a:pt x="981" y="228"/>
                  <a:pt x="979" y="227"/>
                </a:cubicBezTo>
                <a:cubicBezTo>
                  <a:pt x="978" y="226"/>
                  <a:pt x="978" y="226"/>
                  <a:pt x="977" y="227"/>
                </a:cubicBezTo>
                <a:cubicBezTo>
                  <a:pt x="978" y="222"/>
                  <a:pt x="979" y="217"/>
                  <a:pt x="980" y="212"/>
                </a:cubicBezTo>
                <a:cubicBezTo>
                  <a:pt x="982" y="203"/>
                  <a:pt x="985" y="197"/>
                  <a:pt x="983" y="188"/>
                </a:cubicBezTo>
                <a:cubicBezTo>
                  <a:pt x="983" y="188"/>
                  <a:pt x="982" y="187"/>
                  <a:pt x="982" y="187"/>
                </a:cubicBezTo>
                <a:cubicBezTo>
                  <a:pt x="977" y="187"/>
                  <a:pt x="974" y="192"/>
                  <a:pt x="973" y="196"/>
                </a:cubicBezTo>
                <a:cubicBezTo>
                  <a:pt x="973" y="197"/>
                  <a:pt x="974" y="197"/>
                  <a:pt x="975" y="196"/>
                </a:cubicBezTo>
                <a:cubicBezTo>
                  <a:pt x="976" y="192"/>
                  <a:pt x="979" y="190"/>
                  <a:pt x="981" y="195"/>
                </a:cubicBezTo>
                <a:cubicBezTo>
                  <a:pt x="982" y="198"/>
                  <a:pt x="980" y="202"/>
                  <a:pt x="979" y="205"/>
                </a:cubicBezTo>
                <a:cubicBezTo>
                  <a:pt x="978" y="209"/>
                  <a:pt x="976" y="213"/>
                  <a:pt x="975" y="218"/>
                </a:cubicBezTo>
                <a:cubicBezTo>
                  <a:pt x="973" y="229"/>
                  <a:pt x="971" y="239"/>
                  <a:pt x="966" y="250"/>
                </a:cubicBezTo>
                <a:cubicBezTo>
                  <a:pt x="966" y="251"/>
                  <a:pt x="965" y="252"/>
                  <a:pt x="965" y="253"/>
                </a:cubicBezTo>
                <a:cubicBezTo>
                  <a:pt x="964" y="244"/>
                  <a:pt x="962" y="235"/>
                  <a:pt x="961" y="226"/>
                </a:cubicBezTo>
                <a:cubicBezTo>
                  <a:pt x="961" y="225"/>
                  <a:pt x="961" y="224"/>
                  <a:pt x="960" y="223"/>
                </a:cubicBezTo>
                <a:cubicBezTo>
                  <a:pt x="963" y="213"/>
                  <a:pt x="965" y="202"/>
                  <a:pt x="959" y="197"/>
                </a:cubicBezTo>
                <a:cubicBezTo>
                  <a:pt x="958" y="196"/>
                  <a:pt x="956" y="198"/>
                  <a:pt x="957" y="199"/>
                </a:cubicBezTo>
                <a:cubicBezTo>
                  <a:pt x="961" y="203"/>
                  <a:pt x="960" y="209"/>
                  <a:pt x="958" y="215"/>
                </a:cubicBezTo>
                <a:cubicBezTo>
                  <a:pt x="954" y="204"/>
                  <a:pt x="947" y="195"/>
                  <a:pt x="938" y="187"/>
                </a:cubicBezTo>
                <a:cubicBezTo>
                  <a:pt x="935" y="184"/>
                  <a:pt x="932" y="181"/>
                  <a:pt x="927" y="177"/>
                </a:cubicBezTo>
                <a:cubicBezTo>
                  <a:pt x="931" y="175"/>
                  <a:pt x="934" y="173"/>
                  <a:pt x="937" y="172"/>
                </a:cubicBezTo>
                <a:moveTo>
                  <a:pt x="1098" y="159"/>
                </a:moveTo>
                <a:cubicBezTo>
                  <a:pt x="1102" y="156"/>
                  <a:pt x="1106" y="153"/>
                  <a:pt x="1109" y="151"/>
                </a:cubicBezTo>
                <a:cubicBezTo>
                  <a:pt x="1108" y="154"/>
                  <a:pt x="1107" y="158"/>
                  <a:pt x="1106" y="162"/>
                </a:cubicBezTo>
                <a:cubicBezTo>
                  <a:pt x="1103" y="163"/>
                  <a:pt x="1101" y="164"/>
                  <a:pt x="1098" y="159"/>
                </a:cubicBezTo>
                <a:moveTo>
                  <a:pt x="1166" y="118"/>
                </a:moveTo>
                <a:cubicBezTo>
                  <a:pt x="1167" y="125"/>
                  <a:pt x="1163" y="135"/>
                  <a:pt x="1159" y="143"/>
                </a:cubicBezTo>
                <a:cubicBezTo>
                  <a:pt x="1154" y="145"/>
                  <a:pt x="1149" y="146"/>
                  <a:pt x="1144" y="148"/>
                </a:cubicBezTo>
                <a:cubicBezTo>
                  <a:pt x="1146" y="141"/>
                  <a:pt x="1148" y="134"/>
                  <a:pt x="1150" y="127"/>
                </a:cubicBezTo>
                <a:cubicBezTo>
                  <a:pt x="1156" y="124"/>
                  <a:pt x="1161" y="121"/>
                  <a:pt x="1166" y="118"/>
                </a:cubicBezTo>
                <a:moveTo>
                  <a:pt x="1212" y="163"/>
                </a:moveTo>
                <a:cubicBezTo>
                  <a:pt x="1209" y="169"/>
                  <a:pt x="1207" y="175"/>
                  <a:pt x="1204" y="181"/>
                </a:cubicBezTo>
                <a:cubicBezTo>
                  <a:pt x="1200" y="187"/>
                  <a:pt x="1198" y="193"/>
                  <a:pt x="1196" y="199"/>
                </a:cubicBezTo>
                <a:cubicBezTo>
                  <a:pt x="1196" y="198"/>
                  <a:pt x="1196" y="196"/>
                  <a:pt x="1197" y="194"/>
                </a:cubicBezTo>
                <a:cubicBezTo>
                  <a:pt x="1197" y="193"/>
                  <a:pt x="1196" y="193"/>
                  <a:pt x="1195" y="194"/>
                </a:cubicBezTo>
                <a:cubicBezTo>
                  <a:pt x="1194" y="197"/>
                  <a:pt x="1193" y="200"/>
                  <a:pt x="1193" y="203"/>
                </a:cubicBezTo>
                <a:cubicBezTo>
                  <a:pt x="1191" y="204"/>
                  <a:pt x="1188" y="204"/>
                  <a:pt x="1186" y="204"/>
                </a:cubicBezTo>
                <a:cubicBezTo>
                  <a:pt x="1186" y="204"/>
                  <a:pt x="1186" y="204"/>
                  <a:pt x="1186" y="203"/>
                </a:cubicBezTo>
                <a:cubicBezTo>
                  <a:pt x="1188" y="199"/>
                  <a:pt x="1191" y="194"/>
                  <a:pt x="1193" y="190"/>
                </a:cubicBezTo>
                <a:cubicBezTo>
                  <a:pt x="1195" y="183"/>
                  <a:pt x="1198" y="177"/>
                  <a:pt x="1201" y="171"/>
                </a:cubicBezTo>
                <a:cubicBezTo>
                  <a:pt x="1205" y="169"/>
                  <a:pt x="1208" y="166"/>
                  <a:pt x="1212" y="163"/>
                </a:cubicBezTo>
                <a:moveTo>
                  <a:pt x="1188" y="191"/>
                </a:moveTo>
                <a:cubicBezTo>
                  <a:pt x="1186" y="195"/>
                  <a:pt x="1183" y="200"/>
                  <a:pt x="1181" y="205"/>
                </a:cubicBezTo>
                <a:cubicBezTo>
                  <a:pt x="1178" y="206"/>
                  <a:pt x="1174" y="207"/>
                  <a:pt x="1171" y="207"/>
                </a:cubicBezTo>
                <a:cubicBezTo>
                  <a:pt x="1175" y="198"/>
                  <a:pt x="1179" y="189"/>
                  <a:pt x="1182" y="179"/>
                </a:cubicBezTo>
                <a:cubicBezTo>
                  <a:pt x="1187" y="177"/>
                  <a:pt x="1191" y="175"/>
                  <a:pt x="1196" y="173"/>
                </a:cubicBezTo>
                <a:cubicBezTo>
                  <a:pt x="1193" y="179"/>
                  <a:pt x="1191" y="185"/>
                  <a:pt x="1188" y="191"/>
                </a:cubicBezTo>
                <a:moveTo>
                  <a:pt x="1167" y="169"/>
                </a:moveTo>
                <a:cubicBezTo>
                  <a:pt x="1169" y="166"/>
                  <a:pt x="1170" y="162"/>
                  <a:pt x="1172" y="158"/>
                </a:cubicBezTo>
                <a:cubicBezTo>
                  <a:pt x="1172" y="156"/>
                  <a:pt x="1172" y="155"/>
                  <a:pt x="1173" y="154"/>
                </a:cubicBezTo>
                <a:cubicBezTo>
                  <a:pt x="1176" y="153"/>
                  <a:pt x="1179" y="152"/>
                  <a:pt x="1182" y="151"/>
                </a:cubicBezTo>
                <a:cubicBezTo>
                  <a:pt x="1185" y="150"/>
                  <a:pt x="1188" y="149"/>
                  <a:pt x="1191" y="147"/>
                </a:cubicBezTo>
                <a:cubicBezTo>
                  <a:pt x="1189" y="152"/>
                  <a:pt x="1187" y="158"/>
                  <a:pt x="1185" y="164"/>
                </a:cubicBezTo>
                <a:cubicBezTo>
                  <a:pt x="1179" y="166"/>
                  <a:pt x="1173" y="168"/>
                  <a:pt x="1167" y="169"/>
                </a:cubicBezTo>
                <a:moveTo>
                  <a:pt x="1166" y="163"/>
                </a:moveTo>
                <a:cubicBezTo>
                  <a:pt x="1165" y="166"/>
                  <a:pt x="1164" y="168"/>
                  <a:pt x="1163" y="171"/>
                </a:cubicBezTo>
                <a:cubicBezTo>
                  <a:pt x="1158" y="172"/>
                  <a:pt x="1152" y="174"/>
                  <a:pt x="1147" y="175"/>
                </a:cubicBezTo>
                <a:cubicBezTo>
                  <a:pt x="1147" y="175"/>
                  <a:pt x="1147" y="174"/>
                  <a:pt x="1147" y="174"/>
                </a:cubicBezTo>
                <a:cubicBezTo>
                  <a:pt x="1149" y="169"/>
                  <a:pt x="1152" y="165"/>
                  <a:pt x="1154" y="160"/>
                </a:cubicBezTo>
                <a:cubicBezTo>
                  <a:pt x="1159" y="159"/>
                  <a:pt x="1164" y="157"/>
                  <a:pt x="1169" y="155"/>
                </a:cubicBezTo>
                <a:cubicBezTo>
                  <a:pt x="1168" y="158"/>
                  <a:pt x="1167" y="161"/>
                  <a:pt x="1166" y="163"/>
                </a:cubicBezTo>
                <a:moveTo>
                  <a:pt x="1122" y="202"/>
                </a:moveTo>
                <a:cubicBezTo>
                  <a:pt x="1124" y="198"/>
                  <a:pt x="1125" y="195"/>
                  <a:pt x="1127" y="191"/>
                </a:cubicBezTo>
                <a:cubicBezTo>
                  <a:pt x="1130" y="191"/>
                  <a:pt x="1133" y="191"/>
                  <a:pt x="1136" y="191"/>
                </a:cubicBezTo>
                <a:cubicBezTo>
                  <a:pt x="1134" y="195"/>
                  <a:pt x="1132" y="199"/>
                  <a:pt x="1130" y="204"/>
                </a:cubicBezTo>
                <a:cubicBezTo>
                  <a:pt x="1127" y="203"/>
                  <a:pt x="1125" y="202"/>
                  <a:pt x="1122" y="202"/>
                </a:cubicBezTo>
                <a:moveTo>
                  <a:pt x="1105" y="170"/>
                </a:moveTo>
                <a:cubicBezTo>
                  <a:pt x="1106" y="170"/>
                  <a:pt x="1107" y="169"/>
                  <a:pt x="1108" y="169"/>
                </a:cubicBezTo>
                <a:cubicBezTo>
                  <a:pt x="1111" y="169"/>
                  <a:pt x="1115" y="169"/>
                  <a:pt x="1118" y="168"/>
                </a:cubicBezTo>
                <a:cubicBezTo>
                  <a:pt x="1118" y="170"/>
                  <a:pt x="1117" y="171"/>
                  <a:pt x="1117" y="173"/>
                </a:cubicBezTo>
                <a:cubicBezTo>
                  <a:pt x="1115" y="175"/>
                  <a:pt x="1114" y="178"/>
                  <a:pt x="1113" y="180"/>
                </a:cubicBezTo>
                <a:cubicBezTo>
                  <a:pt x="1112" y="180"/>
                  <a:pt x="1110" y="180"/>
                  <a:pt x="1108" y="180"/>
                </a:cubicBezTo>
                <a:cubicBezTo>
                  <a:pt x="1107" y="180"/>
                  <a:pt x="1106" y="180"/>
                  <a:pt x="1104" y="179"/>
                </a:cubicBezTo>
                <a:cubicBezTo>
                  <a:pt x="1103" y="178"/>
                  <a:pt x="1103" y="177"/>
                  <a:pt x="1103" y="175"/>
                </a:cubicBezTo>
                <a:cubicBezTo>
                  <a:pt x="1104" y="174"/>
                  <a:pt x="1105" y="172"/>
                  <a:pt x="1105" y="170"/>
                </a:cubicBezTo>
                <a:moveTo>
                  <a:pt x="1129" y="179"/>
                </a:moveTo>
                <a:cubicBezTo>
                  <a:pt x="1125" y="179"/>
                  <a:pt x="1121" y="179"/>
                  <a:pt x="1117" y="180"/>
                </a:cubicBezTo>
                <a:cubicBezTo>
                  <a:pt x="1117" y="180"/>
                  <a:pt x="1117" y="180"/>
                  <a:pt x="1117" y="180"/>
                </a:cubicBezTo>
                <a:cubicBezTo>
                  <a:pt x="1118" y="177"/>
                  <a:pt x="1119" y="173"/>
                  <a:pt x="1121" y="170"/>
                </a:cubicBezTo>
                <a:cubicBezTo>
                  <a:pt x="1121" y="169"/>
                  <a:pt x="1121" y="168"/>
                  <a:pt x="1122" y="168"/>
                </a:cubicBezTo>
                <a:cubicBezTo>
                  <a:pt x="1126" y="167"/>
                  <a:pt x="1130" y="166"/>
                  <a:pt x="1135" y="165"/>
                </a:cubicBezTo>
                <a:cubicBezTo>
                  <a:pt x="1133" y="169"/>
                  <a:pt x="1131" y="173"/>
                  <a:pt x="1129" y="177"/>
                </a:cubicBezTo>
                <a:cubicBezTo>
                  <a:pt x="1129" y="178"/>
                  <a:pt x="1129" y="178"/>
                  <a:pt x="1129" y="179"/>
                </a:cubicBezTo>
                <a:moveTo>
                  <a:pt x="1107" y="196"/>
                </a:moveTo>
                <a:cubicBezTo>
                  <a:pt x="1106" y="194"/>
                  <a:pt x="1105" y="192"/>
                  <a:pt x="1104" y="190"/>
                </a:cubicBezTo>
                <a:cubicBezTo>
                  <a:pt x="1106" y="190"/>
                  <a:pt x="1107" y="190"/>
                  <a:pt x="1109" y="190"/>
                </a:cubicBezTo>
                <a:cubicBezTo>
                  <a:pt x="1108" y="192"/>
                  <a:pt x="1107" y="194"/>
                  <a:pt x="1107" y="196"/>
                </a:cubicBezTo>
                <a:moveTo>
                  <a:pt x="1115" y="200"/>
                </a:moveTo>
                <a:cubicBezTo>
                  <a:pt x="1116" y="198"/>
                  <a:pt x="1116" y="197"/>
                  <a:pt x="1117" y="196"/>
                </a:cubicBezTo>
                <a:cubicBezTo>
                  <a:pt x="1117" y="195"/>
                  <a:pt x="1116" y="195"/>
                  <a:pt x="1115" y="196"/>
                </a:cubicBezTo>
                <a:cubicBezTo>
                  <a:pt x="1115" y="197"/>
                  <a:pt x="1114" y="198"/>
                  <a:pt x="1113" y="199"/>
                </a:cubicBezTo>
                <a:cubicBezTo>
                  <a:pt x="1112" y="199"/>
                  <a:pt x="1110" y="198"/>
                  <a:pt x="1109" y="198"/>
                </a:cubicBezTo>
                <a:cubicBezTo>
                  <a:pt x="1110" y="196"/>
                  <a:pt x="1111" y="194"/>
                  <a:pt x="1112" y="192"/>
                </a:cubicBezTo>
                <a:cubicBezTo>
                  <a:pt x="1112" y="192"/>
                  <a:pt x="1112" y="191"/>
                  <a:pt x="1113" y="191"/>
                </a:cubicBezTo>
                <a:cubicBezTo>
                  <a:pt x="1116" y="191"/>
                  <a:pt x="1120" y="191"/>
                  <a:pt x="1123" y="191"/>
                </a:cubicBezTo>
                <a:cubicBezTo>
                  <a:pt x="1122" y="194"/>
                  <a:pt x="1120" y="197"/>
                  <a:pt x="1119" y="201"/>
                </a:cubicBezTo>
                <a:cubicBezTo>
                  <a:pt x="1118" y="200"/>
                  <a:pt x="1116" y="200"/>
                  <a:pt x="1115" y="200"/>
                </a:cubicBezTo>
                <a:moveTo>
                  <a:pt x="1133" y="178"/>
                </a:moveTo>
                <a:cubicBezTo>
                  <a:pt x="1135" y="173"/>
                  <a:pt x="1137" y="169"/>
                  <a:pt x="1139" y="164"/>
                </a:cubicBezTo>
                <a:cubicBezTo>
                  <a:pt x="1143" y="163"/>
                  <a:pt x="1146" y="162"/>
                  <a:pt x="1150" y="161"/>
                </a:cubicBezTo>
                <a:cubicBezTo>
                  <a:pt x="1148" y="166"/>
                  <a:pt x="1145" y="171"/>
                  <a:pt x="1143" y="176"/>
                </a:cubicBezTo>
                <a:cubicBezTo>
                  <a:pt x="1139" y="177"/>
                  <a:pt x="1136" y="177"/>
                  <a:pt x="1133" y="178"/>
                </a:cubicBezTo>
                <a:moveTo>
                  <a:pt x="1140" y="150"/>
                </a:moveTo>
                <a:cubicBezTo>
                  <a:pt x="1136" y="151"/>
                  <a:pt x="1132" y="152"/>
                  <a:pt x="1128" y="154"/>
                </a:cubicBezTo>
                <a:cubicBezTo>
                  <a:pt x="1130" y="148"/>
                  <a:pt x="1132" y="142"/>
                  <a:pt x="1134" y="136"/>
                </a:cubicBezTo>
                <a:cubicBezTo>
                  <a:pt x="1138" y="134"/>
                  <a:pt x="1142" y="132"/>
                  <a:pt x="1147" y="129"/>
                </a:cubicBezTo>
                <a:cubicBezTo>
                  <a:pt x="1145" y="136"/>
                  <a:pt x="1142" y="143"/>
                  <a:pt x="1140" y="150"/>
                </a:cubicBezTo>
                <a:moveTo>
                  <a:pt x="1124" y="155"/>
                </a:moveTo>
                <a:cubicBezTo>
                  <a:pt x="1119" y="157"/>
                  <a:pt x="1114" y="158"/>
                  <a:pt x="1109" y="160"/>
                </a:cubicBezTo>
                <a:cubicBezTo>
                  <a:pt x="1109" y="160"/>
                  <a:pt x="1109" y="160"/>
                  <a:pt x="1109" y="160"/>
                </a:cubicBezTo>
                <a:cubicBezTo>
                  <a:pt x="1110" y="157"/>
                  <a:pt x="1111" y="153"/>
                  <a:pt x="1112" y="149"/>
                </a:cubicBezTo>
                <a:cubicBezTo>
                  <a:pt x="1118" y="145"/>
                  <a:pt x="1125" y="141"/>
                  <a:pt x="1131" y="138"/>
                </a:cubicBezTo>
                <a:cubicBezTo>
                  <a:pt x="1129" y="143"/>
                  <a:pt x="1127" y="149"/>
                  <a:pt x="1124" y="155"/>
                </a:cubicBezTo>
                <a:moveTo>
                  <a:pt x="1073" y="228"/>
                </a:moveTo>
                <a:cubicBezTo>
                  <a:pt x="1073" y="227"/>
                  <a:pt x="1073" y="226"/>
                  <a:pt x="1074" y="225"/>
                </a:cubicBezTo>
                <a:cubicBezTo>
                  <a:pt x="1075" y="224"/>
                  <a:pt x="1075" y="222"/>
                  <a:pt x="1076" y="220"/>
                </a:cubicBezTo>
                <a:cubicBezTo>
                  <a:pt x="1078" y="221"/>
                  <a:pt x="1080" y="221"/>
                  <a:pt x="1082" y="221"/>
                </a:cubicBezTo>
                <a:cubicBezTo>
                  <a:pt x="1083" y="221"/>
                  <a:pt x="1084" y="219"/>
                  <a:pt x="1083" y="219"/>
                </a:cubicBezTo>
                <a:cubicBezTo>
                  <a:pt x="1081" y="218"/>
                  <a:pt x="1079" y="217"/>
                  <a:pt x="1077" y="216"/>
                </a:cubicBezTo>
                <a:cubicBezTo>
                  <a:pt x="1079" y="209"/>
                  <a:pt x="1080" y="203"/>
                  <a:pt x="1082" y="196"/>
                </a:cubicBezTo>
                <a:cubicBezTo>
                  <a:pt x="1083" y="193"/>
                  <a:pt x="1084" y="190"/>
                  <a:pt x="1086" y="186"/>
                </a:cubicBezTo>
                <a:cubicBezTo>
                  <a:pt x="1087" y="193"/>
                  <a:pt x="1088" y="199"/>
                  <a:pt x="1089" y="206"/>
                </a:cubicBezTo>
                <a:cubicBezTo>
                  <a:pt x="1088" y="208"/>
                  <a:pt x="1088" y="210"/>
                  <a:pt x="1087" y="211"/>
                </a:cubicBezTo>
                <a:cubicBezTo>
                  <a:pt x="1086" y="213"/>
                  <a:pt x="1085" y="218"/>
                  <a:pt x="1083" y="222"/>
                </a:cubicBezTo>
                <a:cubicBezTo>
                  <a:pt x="1079" y="224"/>
                  <a:pt x="1076" y="226"/>
                  <a:pt x="1073" y="228"/>
                </a:cubicBezTo>
                <a:moveTo>
                  <a:pt x="1048" y="241"/>
                </a:moveTo>
                <a:cubicBezTo>
                  <a:pt x="1050" y="234"/>
                  <a:pt x="1053" y="228"/>
                  <a:pt x="1055" y="221"/>
                </a:cubicBezTo>
                <a:cubicBezTo>
                  <a:pt x="1057" y="224"/>
                  <a:pt x="1058" y="227"/>
                  <a:pt x="1057" y="229"/>
                </a:cubicBezTo>
                <a:cubicBezTo>
                  <a:pt x="1056" y="230"/>
                  <a:pt x="1057" y="232"/>
                  <a:pt x="1058" y="231"/>
                </a:cubicBezTo>
                <a:cubicBezTo>
                  <a:pt x="1064" y="229"/>
                  <a:pt x="1062" y="223"/>
                  <a:pt x="1057" y="217"/>
                </a:cubicBezTo>
                <a:cubicBezTo>
                  <a:pt x="1058" y="215"/>
                  <a:pt x="1059" y="212"/>
                  <a:pt x="1059" y="210"/>
                </a:cubicBezTo>
                <a:cubicBezTo>
                  <a:pt x="1060" y="210"/>
                  <a:pt x="1061" y="211"/>
                  <a:pt x="1062" y="211"/>
                </a:cubicBezTo>
                <a:cubicBezTo>
                  <a:pt x="1066" y="213"/>
                  <a:pt x="1069" y="216"/>
                  <a:pt x="1072" y="218"/>
                </a:cubicBezTo>
                <a:cubicBezTo>
                  <a:pt x="1071" y="221"/>
                  <a:pt x="1070" y="223"/>
                  <a:pt x="1069" y="226"/>
                </a:cubicBezTo>
                <a:cubicBezTo>
                  <a:pt x="1069" y="227"/>
                  <a:pt x="1068" y="229"/>
                  <a:pt x="1068" y="230"/>
                </a:cubicBezTo>
                <a:cubicBezTo>
                  <a:pt x="1061" y="234"/>
                  <a:pt x="1054" y="237"/>
                  <a:pt x="1048" y="241"/>
                </a:cubicBezTo>
                <a:moveTo>
                  <a:pt x="1024" y="253"/>
                </a:moveTo>
                <a:cubicBezTo>
                  <a:pt x="1024" y="251"/>
                  <a:pt x="1024" y="250"/>
                  <a:pt x="1025" y="248"/>
                </a:cubicBezTo>
                <a:cubicBezTo>
                  <a:pt x="1026" y="249"/>
                  <a:pt x="1028" y="249"/>
                  <a:pt x="1030" y="250"/>
                </a:cubicBezTo>
                <a:cubicBezTo>
                  <a:pt x="1028" y="251"/>
                  <a:pt x="1026" y="252"/>
                  <a:pt x="1024" y="253"/>
                </a:cubicBezTo>
                <a:moveTo>
                  <a:pt x="1035" y="248"/>
                </a:moveTo>
                <a:cubicBezTo>
                  <a:pt x="1032" y="246"/>
                  <a:pt x="1029" y="245"/>
                  <a:pt x="1026" y="244"/>
                </a:cubicBezTo>
                <a:cubicBezTo>
                  <a:pt x="1027" y="240"/>
                  <a:pt x="1028" y="237"/>
                  <a:pt x="1029" y="233"/>
                </a:cubicBezTo>
                <a:cubicBezTo>
                  <a:pt x="1032" y="225"/>
                  <a:pt x="1034" y="215"/>
                  <a:pt x="1037" y="207"/>
                </a:cubicBezTo>
                <a:cubicBezTo>
                  <a:pt x="1037" y="206"/>
                  <a:pt x="1037" y="206"/>
                  <a:pt x="1037" y="205"/>
                </a:cubicBezTo>
                <a:cubicBezTo>
                  <a:pt x="1040" y="207"/>
                  <a:pt x="1043" y="209"/>
                  <a:pt x="1045" y="211"/>
                </a:cubicBezTo>
                <a:cubicBezTo>
                  <a:pt x="1045" y="212"/>
                  <a:pt x="1046" y="212"/>
                  <a:pt x="1047" y="213"/>
                </a:cubicBezTo>
                <a:cubicBezTo>
                  <a:pt x="1046" y="213"/>
                  <a:pt x="1046" y="214"/>
                  <a:pt x="1046" y="215"/>
                </a:cubicBezTo>
                <a:cubicBezTo>
                  <a:pt x="1042" y="224"/>
                  <a:pt x="1040" y="234"/>
                  <a:pt x="1037" y="243"/>
                </a:cubicBezTo>
                <a:cubicBezTo>
                  <a:pt x="1036" y="244"/>
                  <a:pt x="1036" y="246"/>
                  <a:pt x="1035" y="247"/>
                </a:cubicBezTo>
                <a:cubicBezTo>
                  <a:pt x="1035" y="248"/>
                  <a:pt x="1035" y="248"/>
                  <a:pt x="1035" y="248"/>
                </a:cubicBezTo>
                <a:moveTo>
                  <a:pt x="1030" y="200"/>
                </a:moveTo>
                <a:cubicBezTo>
                  <a:pt x="1032" y="201"/>
                  <a:pt x="1033" y="202"/>
                  <a:pt x="1035" y="203"/>
                </a:cubicBezTo>
                <a:cubicBezTo>
                  <a:pt x="1034" y="206"/>
                  <a:pt x="1033" y="210"/>
                  <a:pt x="1032" y="213"/>
                </a:cubicBezTo>
                <a:cubicBezTo>
                  <a:pt x="1029" y="221"/>
                  <a:pt x="1027" y="229"/>
                  <a:pt x="1024" y="237"/>
                </a:cubicBezTo>
                <a:cubicBezTo>
                  <a:pt x="1024" y="239"/>
                  <a:pt x="1023" y="241"/>
                  <a:pt x="1022" y="243"/>
                </a:cubicBezTo>
                <a:cubicBezTo>
                  <a:pt x="1021" y="243"/>
                  <a:pt x="1019" y="242"/>
                  <a:pt x="1018" y="242"/>
                </a:cubicBezTo>
                <a:cubicBezTo>
                  <a:pt x="1020" y="236"/>
                  <a:pt x="1022" y="230"/>
                  <a:pt x="1024" y="224"/>
                </a:cubicBezTo>
                <a:cubicBezTo>
                  <a:pt x="1026" y="217"/>
                  <a:pt x="1028" y="208"/>
                  <a:pt x="1030" y="200"/>
                </a:cubicBezTo>
                <a:moveTo>
                  <a:pt x="1050" y="211"/>
                </a:moveTo>
                <a:cubicBezTo>
                  <a:pt x="1051" y="209"/>
                  <a:pt x="1051" y="208"/>
                  <a:pt x="1052" y="206"/>
                </a:cubicBezTo>
                <a:cubicBezTo>
                  <a:pt x="1054" y="207"/>
                  <a:pt x="1055" y="208"/>
                  <a:pt x="1057" y="209"/>
                </a:cubicBezTo>
                <a:cubicBezTo>
                  <a:pt x="1056" y="211"/>
                  <a:pt x="1055" y="213"/>
                  <a:pt x="1054" y="215"/>
                </a:cubicBezTo>
                <a:cubicBezTo>
                  <a:pt x="1053" y="213"/>
                  <a:pt x="1052" y="212"/>
                  <a:pt x="1050" y="211"/>
                </a:cubicBezTo>
                <a:moveTo>
                  <a:pt x="1048" y="209"/>
                </a:moveTo>
                <a:cubicBezTo>
                  <a:pt x="1045" y="206"/>
                  <a:pt x="1042" y="204"/>
                  <a:pt x="1039" y="201"/>
                </a:cubicBezTo>
                <a:cubicBezTo>
                  <a:pt x="1042" y="202"/>
                  <a:pt x="1046" y="204"/>
                  <a:pt x="1049" y="205"/>
                </a:cubicBezTo>
                <a:cubicBezTo>
                  <a:pt x="1049" y="206"/>
                  <a:pt x="1048" y="208"/>
                  <a:pt x="1048" y="209"/>
                </a:cubicBezTo>
                <a:moveTo>
                  <a:pt x="1049" y="216"/>
                </a:moveTo>
                <a:cubicBezTo>
                  <a:pt x="1049" y="216"/>
                  <a:pt x="1049" y="215"/>
                  <a:pt x="1049" y="215"/>
                </a:cubicBezTo>
                <a:cubicBezTo>
                  <a:pt x="1050" y="216"/>
                  <a:pt x="1052" y="217"/>
                  <a:pt x="1053" y="218"/>
                </a:cubicBezTo>
                <a:cubicBezTo>
                  <a:pt x="1049" y="226"/>
                  <a:pt x="1045" y="235"/>
                  <a:pt x="1044" y="243"/>
                </a:cubicBezTo>
                <a:cubicBezTo>
                  <a:pt x="1042" y="244"/>
                  <a:pt x="1041" y="245"/>
                  <a:pt x="1039" y="245"/>
                </a:cubicBezTo>
                <a:cubicBezTo>
                  <a:pt x="1042" y="235"/>
                  <a:pt x="1045" y="226"/>
                  <a:pt x="1049" y="216"/>
                </a:cubicBezTo>
                <a:moveTo>
                  <a:pt x="888" y="176"/>
                </a:moveTo>
                <a:cubicBezTo>
                  <a:pt x="892" y="172"/>
                  <a:pt x="897" y="172"/>
                  <a:pt x="901" y="175"/>
                </a:cubicBezTo>
                <a:cubicBezTo>
                  <a:pt x="917" y="190"/>
                  <a:pt x="935" y="204"/>
                  <a:pt x="942" y="225"/>
                </a:cubicBezTo>
                <a:cubicBezTo>
                  <a:pt x="941" y="229"/>
                  <a:pt x="940" y="233"/>
                  <a:pt x="938" y="236"/>
                </a:cubicBezTo>
                <a:cubicBezTo>
                  <a:pt x="934" y="245"/>
                  <a:pt x="930" y="255"/>
                  <a:pt x="927" y="264"/>
                </a:cubicBezTo>
                <a:cubicBezTo>
                  <a:pt x="925" y="268"/>
                  <a:pt x="924" y="273"/>
                  <a:pt x="922" y="277"/>
                </a:cubicBezTo>
                <a:cubicBezTo>
                  <a:pt x="921" y="273"/>
                  <a:pt x="920" y="270"/>
                  <a:pt x="918" y="267"/>
                </a:cubicBezTo>
                <a:cubicBezTo>
                  <a:pt x="918" y="266"/>
                  <a:pt x="918" y="266"/>
                  <a:pt x="917" y="266"/>
                </a:cubicBezTo>
                <a:cubicBezTo>
                  <a:pt x="922" y="257"/>
                  <a:pt x="924" y="246"/>
                  <a:pt x="928" y="237"/>
                </a:cubicBezTo>
                <a:cubicBezTo>
                  <a:pt x="932" y="229"/>
                  <a:pt x="936" y="221"/>
                  <a:pt x="935" y="212"/>
                </a:cubicBezTo>
                <a:cubicBezTo>
                  <a:pt x="935" y="210"/>
                  <a:pt x="932" y="210"/>
                  <a:pt x="933" y="212"/>
                </a:cubicBezTo>
                <a:cubicBezTo>
                  <a:pt x="933" y="223"/>
                  <a:pt x="927" y="231"/>
                  <a:pt x="923" y="241"/>
                </a:cubicBezTo>
                <a:cubicBezTo>
                  <a:pt x="920" y="248"/>
                  <a:pt x="918" y="255"/>
                  <a:pt x="915" y="261"/>
                </a:cubicBezTo>
                <a:cubicBezTo>
                  <a:pt x="913" y="257"/>
                  <a:pt x="911" y="253"/>
                  <a:pt x="911" y="249"/>
                </a:cubicBezTo>
                <a:cubicBezTo>
                  <a:pt x="908" y="226"/>
                  <a:pt x="895" y="210"/>
                  <a:pt x="879" y="195"/>
                </a:cubicBezTo>
                <a:cubicBezTo>
                  <a:pt x="877" y="193"/>
                  <a:pt x="875" y="192"/>
                  <a:pt x="872" y="190"/>
                </a:cubicBezTo>
                <a:cubicBezTo>
                  <a:pt x="878" y="185"/>
                  <a:pt x="884" y="181"/>
                  <a:pt x="888" y="176"/>
                </a:cubicBezTo>
                <a:moveTo>
                  <a:pt x="903" y="250"/>
                </a:moveTo>
                <a:cubicBezTo>
                  <a:pt x="904" y="255"/>
                  <a:pt x="906" y="260"/>
                  <a:pt x="909" y="264"/>
                </a:cubicBezTo>
                <a:cubicBezTo>
                  <a:pt x="910" y="266"/>
                  <a:pt x="911" y="267"/>
                  <a:pt x="911" y="269"/>
                </a:cubicBezTo>
                <a:cubicBezTo>
                  <a:pt x="911" y="269"/>
                  <a:pt x="911" y="270"/>
                  <a:pt x="910" y="271"/>
                </a:cubicBezTo>
                <a:cubicBezTo>
                  <a:pt x="904" y="280"/>
                  <a:pt x="899" y="291"/>
                  <a:pt x="894" y="301"/>
                </a:cubicBezTo>
                <a:cubicBezTo>
                  <a:pt x="895" y="299"/>
                  <a:pt x="895" y="297"/>
                  <a:pt x="896" y="295"/>
                </a:cubicBezTo>
                <a:cubicBezTo>
                  <a:pt x="900" y="281"/>
                  <a:pt x="902" y="266"/>
                  <a:pt x="903" y="250"/>
                </a:cubicBezTo>
                <a:moveTo>
                  <a:pt x="849" y="198"/>
                </a:moveTo>
                <a:cubicBezTo>
                  <a:pt x="857" y="192"/>
                  <a:pt x="861" y="192"/>
                  <a:pt x="869" y="199"/>
                </a:cubicBezTo>
                <a:cubicBezTo>
                  <a:pt x="882" y="212"/>
                  <a:pt x="895" y="226"/>
                  <a:pt x="901" y="245"/>
                </a:cubicBezTo>
                <a:cubicBezTo>
                  <a:pt x="900" y="263"/>
                  <a:pt x="897" y="281"/>
                  <a:pt x="891" y="298"/>
                </a:cubicBezTo>
                <a:cubicBezTo>
                  <a:pt x="890" y="303"/>
                  <a:pt x="888" y="308"/>
                  <a:pt x="886" y="312"/>
                </a:cubicBezTo>
                <a:cubicBezTo>
                  <a:pt x="885" y="307"/>
                  <a:pt x="886" y="301"/>
                  <a:pt x="888" y="295"/>
                </a:cubicBezTo>
                <a:cubicBezTo>
                  <a:pt x="896" y="274"/>
                  <a:pt x="893" y="255"/>
                  <a:pt x="877" y="238"/>
                </a:cubicBezTo>
                <a:cubicBezTo>
                  <a:pt x="867" y="226"/>
                  <a:pt x="857" y="214"/>
                  <a:pt x="839" y="209"/>
                </a:cubicBezTo>
                <a:cubicBezTo>
                  <a:pt x="843" y="205"/>
                  <a:pt x="845" y="201"/>
                  <a:pt x="849" y="198"/>
                </a:cubicBezTo>
                <a:moveTo>
                  <a:pt x="362" y="503"/>
                </a:moveTo>
                <a:cubicBezTo>
                  <a:pt x="362" y="504"/>
                  <a:pt x="363" y="503"/>
                  <a:pt x="363" y="503"/>
                </a:cubicBezTo>
                <a:cubicBezTo>
                  <a:pt x="367" y="499"/>
                  <a:pt x="375" y="500"/>
                  <a:pt x="382" y="502"/>
                </a:cubicBezTo>
                <a:cubicBezTo>
                  <a:pt x="381" y="504"/>
                  <a:pt x="380" y="506"/>
                  <a:pt x="378" y="508"/>
                </a:cubicBezTo>
                <a:cubicBezTo>
                  <a:pt x="374" y="516"/>
                  <a:pt x="369" y="523"/>
                  <a:pt x="365" y="531"/>
                </a:cubicBezTo>
                <a:cubicBezTo>
                  <a:pt x="365" y="531"/>
                  <a:pt x="365" y="531"/>
                  <a:pt x="365" y="532"/>
                </a:cubicBezTo>
                <a:cubicBezTo>
                  <a:pt x="361" y="531"/>
                  <a:pt x="358" y="530"/>
                  <a:pt x="355" y="529"/>
                </a:cubicBezTo>
                <a:cubicBezTo>
                  <a:pt x="353" y="528"/>
                  <a:pt x="350" y="528"/>
                  <a:pt x="348" y="527"/>
                </a:cubicBezTo>
                <a:cubicBezTo>
                  <a:pt x="353" y="519"/>
                  <a:pt x="357" y="511"/>
                  <a:pt x="362" y="503"/>
                </a:cubicBezTo>
                <a:moveTo>
                  <a:pt x="428" y="494"/>
                </a:moveTo>
                <a:cubicBezTo>
                  <a:pt x="428" y="494"/>
                  <a:pt x="428" y="494"/>
                  <a:pt x="428" y="494"/>
                </a:cubicBezTo>
                <a:cubicBezTo>
                  <a:pt x="425" y="500"/>
                  <a:pt x="421" y="505"/>
                  <a:pt x="418" y="511"/>
                </a:cubicBezTo>
                <a:cubicBezTo>
                  <a:pt x="416" y="513"/>
                  <a:pt x="415" y="515"/>
                  <a:pt x="413" y="517"/>
                </a:cubicBezTo>
                <a:cubicBezTo>
                  <a:pt x="412" y="518"/>
                  <a:pt x="410" y="518"/>
                  <a:pt x="409" y="519"/>
                </a:cubicBezTo>
                <a:cubicBezTo>
                  <a:pt x="408" y="518"/>
                  <a:pt x="407" y="517"/>
                  <a:pt x="406" y="516"/>
                </a:cubicBezTo>
                <a:cubicBezTo>
                  <a:pt x="406" y="516"/>
                  <a:pt x="406" y="516"/>
                  <a:pt x="406" y="516"/>
                </a:cubicBezTo>
                <a:cubicBezTo>
                  <a:pt x="404" y="513"/>
                  <a:pt x="402" y="511"/>
                  <a:pt x="401" y="511"/>
                </a:cubicBezTo>
                <a:cubicBezTo>
                  <a:pt x="401" y="511"/>
                  <a:pt x="401" y="510"/>
                  <a:pt x="400" y="510"/>
                </a:cubicBezTo>
                <a:cubicBezTo>
                  <a:pt x="404" y="504"/>
                  <a:pt x="407" y="497"/>
                  <a:pt x="410" y="491"/>
                </a:cubicBezTo>
                <a:cubicBezTo>
                  <a:pt x="416" y="492"/>
                  <a:pt x="422" y="493"/>
                  <a:pt x="428" y="494"/>
                </a:cubicBezTo>
                <a:moveTo>
                  <a:pt x="445" y="467"/>
                </a:moveTo>
                <a:cubicBezTo>
                  <a:pt x="445" y="467"/>
                  <a:pt x="445" y="467"/>
                  <a:pt x="445" y="467"/>
                </a:cubicBezTo>
                <a:cubicBezTo>
                  <a:pt x="449" y="469"/>
                  <a:pt x="453" y="472"/>
                  <a:pt x="458" y="474"/>
                </a:cubicBezTo>
                <a:cubicBezTo>
                  <a:pt x="458" y="474"/>
                  <a:pt x="459" y="474"/>
                  <a:pt x="460" y="474"/>
                </a:cubicBezTo>
                <a:cubicBezTo>
                  <a:pt x="456" y="481"/>
                  <a:pt x="451" y="488"/>
                  <a:pt x="447" y="495"/>
                </a:cubicBezTo>
                <a:cubicBezTo>
                  <a:pt x="442" y="493"/>
                  <a:pt x="438" y="492"/>
                  <a:pt x="433" y="491"/>
                </a:cubicBezTo>
                <a:cubicBezTo>
                  <a:pt x="438" y="483"/>
                  <a:pt x="441" y="475"/>
                  <a:pt x="445" y="467"/>
                </a:cubicBezTo>
                <a:moveTo>
                  <a:pt x="454" y="501"/>
                </a:moveTo>
                <a:cubicBezTo>
                  <a:pt x="453" y="501"/>
                  <a:pt x="453" y="502"/>
                  <a:pt x="453" y="503"/>
                </a:cubicBezTo>
                <a:cubicBezTo>
                  <a:pt x="450" y="504"/>
                  <a:pt x="446" y="505"/>
                  <a:pt x="442" y="507"/>
                </a:cubicBezTo>
                <a:cubicBezTo>
                  <a:pt x="444" y="504"/>
                  <a:pt x="446" y="501"/>
                  <a:pt x="448" y="498"/>
                </a:cubicBezTo>
                <a:cubicBezTo>
                  <a:pt x="450" y="499"/>
                  <a:pt x="453" y="500"/>
                  <a:pt x="454" y="500"/>
                </a:cubicBezTo>
                <a:cubicBezTo>
                  <a:pt x="454" y="501"/>
                  <a:pt x="455" y="501"/>
                  <a:pt x="455" y="500"/>
                </a:cubicBezTo>
                <a:cubicBezTo>
                  <a:pt x="455" y="500"/>
                  <a:pt x="455" y="499"/>
                  <a:pt x="455" y="499"/>
                </a:cubicBezTo>
                <a:cubicBezTo>
                  <a:pt x="455" y="498"/>
                  <a:pt x="455" y="497"/>
                  <a:pt x="454" y="497"/>
                </a:cubicBezTo>
                <a:cubicBezTo>
                  <a:pt x="453" y="497"/>
                  <a:pt x="451" y="496"/>
                  <a:pt x="450" y="496"/>
                </a:cubicBezTo>
                <a:cubicBezTo>
                  <a:pt x="453" y="491"/>
                  <a:pt x="456" y="486"/>
                  <a:pt x="459" y="481"/>
                </a:cubicBezTo>
                <a:cubicBezTo>
                  <a:pt x="460" y="479"/>
                  <a:pt x="461" y="477"/>
                  <a:pt x="462" y="475"/>
                </a:cubicBezTo>
                <a:cubicBezTo>
                  <a:pt x="466" y="476"/>
                  <a:pt x="469" y="477"/>
                  <a:pt x="472" y="478"/>
                </a:cubicBezTo>
                <a:cubicBezTo>
                  <a:pt x="473" y="478"/>
                  <a:pt x="473" y="478"/>
                  <a:pt x="473" y="478"/>
                </a:cubicBezTo>
                <a:cubicBezTo>
                  <a:pt x="471" y="481"/>
                  <a:pt x="468" y="485"/>
                  <a:pt x="466" y="488"/>
                </a:cubicBezTo>
                <a:cubicBezTo>
                  <a:pt x="463" y="493"/>
                  <a:pt x="461" y="500"/>
                  <a:pt x="454" y="501"/>
                </a:cubicBezTo>
                <a:moveTo>
                  <a:pt x="442" y="498"/>
                </a:moveTo>
                <a:cubicBezTo>
                  <a:pt x="443" y="498"/>
                  <a:pt x="443" y="498"/>
                  <a:pt x="444" y="498"/>
                </a:cubicBezTo>
                <a:cubicBezTo>
                  <a:pt x="444" y="499"/>
                  <a:pt x="443" y="500"/>
                  <a:pt x="442" y="501"/>
                </a:cubicBezTo>
                <a:cubicBezTo>
                  <a:pt x="440" y="504"/>
                  <a:pt x="439" y="506"/>
                  <a:pt x="437" y="508"/>
                </a:cubicBezTo>
                <a:cubicBezTo>
                  <a:pt x="431" y="511"/>
                  <a:pt x="425" y="513"/>
                  <a:pt x="419" y="515"/>
                </a:cubicBezTo>
                <a:cubicBezTo>
                  <a:pt x="424" y="509"/>
                  <a:pt x="428" y="502"/>
                  <a:pt x="431" y="495"/>
                </a:cubicBezTo>
                <a:cubicBezTo>
                  <a:pt x="435" y="496"/>
                  <a:pt x="439" y="497"/>
                  <a:pt x="442" y="498"/>
                </a:cubicBezTo>
                <a:moveTo>
                  <a:pt x="405" y="520"/>
                </a:moveTo>
                <a:cubicBezTo>
                  <a:pt x="405" y="520"/>
                  <a:pt x="405" y="520"/>
                  <a:pt x="405" y="520"/>
                </a:cubicBezTo>
                <a:cubicBezTo>
                  <a:pt x="405" y="520"/>
                  <a:pt x="405" y="520"/>
                  <a:pt x="405" y="520"/>
                </a:cubicBezTo>
                <a:cubicBezTo>
                  <a:pt x="405" y="520"/>
                  <a:pt x="405" y="520"/>
                  <a:pt x="405" y="520"/>
                </a:cubicBezTo>
                <a:moveTo>
                  <a:pt x="403" y="521"/>
                </a:moveTo>
                <a:cubicBezTo>
                  <a:pt x="399" y="522"/>
                  <a:pt x="395" y="524"/>
                  <a:pt x="391" y="525"/>
                </a:cubicBezTo>
                <a:cubicBezTo>
                  <a:pt x="393" y="521"/>
                  <a:pt x="396" y="517"/>
                  <a:pt x="398" y="513"/>
                </a:cubicBezTo>
                <a:cubicBezTo>
                  <a:pt x="400" y="515"/>
                  <a:pt x="402" y="517"/>
                  <a:pt x="404" y="519"/>
                </a:cubicBezTo>
                <a:cubicBezTo>
                  <a:pt x="403" y="520"/>
                  <a:pt x="403" y="520"/>
                  <a:pt x="403" y="521"/>
                </a:cubicBezTo>
                <a:moveTo>
                  <a:pt x="385" y="527"/>
                </a:moveTo>
                <a:cubicBezTo>
                  <a:pt x="384" y="528"/>
                  <a:pt x="382" y="528"/>
                  <a:pt x="381" y="528"/>
                </a:cubicBezTo>
                <a:cubicBezTo>
                  <a:pt x="382" y="525"/>
                  <a:pt x="382" y="522"/>
                  <a:pt x="382" y="520"/>
                </a:cubicBezTo>
                <a:cubicBezTo>
                  <a:pt x="383" y="520"/>
                  <a:pt x="382" y="519"/>
                  <a:pt x="382" y="520"/>
                </a:cubicBezTo>
                <a:cubicBezTo>
                  <a:pt x="381" y="523"/>
                  <a:pt x="380" y="526"/>
                  <a:pt x="379" y="529"/>
                </a:cubicBezTo>
                <a:cubicBezTo>
                  <a:pt x="377" y="530"/>
                  <a:pt x="375" y="531"/>
                  <a:pt x="373" y="531"/>
                </a:cubicBezTo>
                <a:cubicBezTo>
                  <a:pt x="372" y="532"/>
                  <a:pt x="370" y="532"/>
                  <a:pt x="369" y="533"/>
                </a:cubicBezTo>
                <a:cubicBezTo>
                  <a:pt x="369" y="533"/>
                  <a:pt x="369" y="532"/>
                  <a:pt x="368" y="532"/>
                </a:cubicBezTo>
                <a:cubicBezTo>
                  <a:pt x="371" y="527"/>
                  <a:pt x="373" y="522"/>
                  <a:pt x="376" y="518"/>
                </a:cubicBezTo>
                <a:cubicBezTo>
                  <a:pt x="379" y="513"/>
                  <a:pt x="382" y="508"/>
                  <a:pt x="384" y="503"/>
                </a:cubicBezTo>
                <a:cubicBezTo>
                  <a:pt x="389" y="505"/>
                  <a:pt x="393" y="508"/>
                  <a:pt x="395" y="510"/>
                </a:cubicBezTo>
                <a:cubicBezTo>
                  <a:pt x="395" y="510"/>
                  <a:pt x="395" y="510"/>
                  <a:pt x="396" y="511"/>
                </a:cubicBezTo>
                <a:cubicBezTo>
                  <a:pt x="392" y="516"/>
                  <a:pt x="389" y="522"/>
                  <a:pt x="385" y="527"/>
                </a:cubicBezTo>
                <a:moveTo>
                  <a:pt x="363" y="535"/>
                </a:moveTo>
                <a:cubicBezTo>
                  <a:pt x="355" y="538"/>
                  <a:pt x="347" y="540"/>
                  <a:pt x="339" y="543"/>
                </a:cubicBezTo>
                <a:cubicBezTo>
                  <a:pt x="340" y="541"/>
                  <a:pt x="341" y="539"/>
                  <a:pt x="343" y="537"/>
                </a:cubicBezTo>
                <a:cubicBezTo>
                  <a:pt x="344" y="535"/>
                  <a:pt x="345" y="533"/>
                  <a:pt x="346" y="531"/>
                </a:cubicBezTo>
                <a:cubicBezTo>
                  <a:pt x="352" y="532"/>
                  <a:pt x="357" y="534"/>
                  <a:pt x="363" y="535"/>
                </a:cubicBezTo>
                <a:moveTo>
                  <a:pt x="340" y="535"/>
                </a:moveTo>
                <a:cubicBezTo>
                  <a:pt x="338" y="538"/>
                  <a:pt x="337" y="542"/>
                  <a:pt x="335" y="545"/>
                </a:cubicBezTo>
                <a:cubicBezTo>
                  <a:pt x="330" y="546"/>
                  <a:pt x="326" y="548"/>
                  <a:pt x="321" y="549"/>
                </a:cubicBezTo>
                <a:cubicBezTo>
                  <a:pt x="316" y="551"/>
                  <a:pt x="310" y="553"/>
                  <a:pt x="305" y="555"/>
                </a:cubicBezTo>
                <a:cubicBezTo>
                  <a:pt x="307" y="551"/>
                  <a:pt x="310" y="546"/>
                  <a:pt x="312" y="542"/>
                </a:cubicBezTo>
                <a:cubicBezTo>
                  <a:pt x="314" y="536"/>
                  <a:pt x="318" y="531"/>
                  <a:pt x="321" y="526"/>
                </a:cubicBezTo>
                <a:cubicBezTo>
                  <a:pt x="328" y="527"/>
                  <a:pt x="336" y="529"/>
                  <a:pt x="343" y="530"/>
                </a:cubicBezTo>
                <a:cubicBezTo>
                  <a:pt x="342" y="532"/>
                  <a:pt x="341" y="534"/>
                  <a:pt x="340" y="535"/>
                </a:cubicBezTo>
                <a:moveTo>
                  <a:pt x="464" y="499"/>
                </a:moveTo>
                <a:cubicBezTo>
                  <a:pt x="465" y="498"/>
                  <a:pt x="466" y="496"/>
                  <a:pt x="466" y="495"/>
                </a:cubicBezTo>
                <a:cubicBezTo>
                  <a:pt x="469" y="489"/>
                  <a:pt x="473" y="484"/>
                  <a:pt x="476" y="479"/>
                </a:cubicBezTo>
                <a:cubicBezTo>
                  <a:pt x="483" y="481"/>
                  <a:pt x="490" y="483"/>
                  <a:pt x="496" y="483"/>
                </a:cubicBezTo>
                <a:cubicBezTo>
                  <a:pt x="495" y="486"/>
                  <a:pt x="493" y="488"/>
                  <a:pt x="493" y="484"/>
                </a:cubicBezTo>
                <a:cubicBezTo>
                  <a:pt x="493" y="483"/>
                  <a:pt x="491" y="483"/>
                  <a:pt x="491" y="484"/>
                </a:cubicBezTo>
                <a:cubicBezTo>
                  <a:pt x="491" y="485"/>
                  <a:pt x="491" y="487"/>
                  <a:pt x="491" y="488"/>
                </a:cubicBezTo>
                <a:cubicBezTo>
                  <a:pt x="485" y="491"/>
                  <a:pt x="478" y="494"/>
                  <a:pt x="472" y="496"/>
                </a:cubicBezTo>
                <a:cubicBezTo>
                  <a:pt x="469" y="497"/>
                  <a:pt x="466" y="498"/>
                  <a:pt x="464" y="499"/>
                </a:cubicBezTo>
                <a:moveTo>
                  <a:pt x="500" y="477"/>
                </a:moveTo>
                <a:cubicBezTo>
                  <a:pt x="499" y="478"/>
                  <a:pt x="499" y="479"/>
                  <a:pt x="498" y="481"/>
                </a:cubicBezTo>
                <a:cubicBezTo>
                  <a:pt x="491" y="479"/>
                  <a:pt x="485" y="478"/>
                  <a:pt x="479" y="476"/>
                </a:cubicBezTo>
                <a:cubicBezTo>
                  <a:pt x="481" y="473"/>
                  <a:pt x="484" y="469"/>
                  <a:pt x="487" y="466"/>
                </a:cubicBezTo>
                <a:cubicBezTo>
                  <a:pt x="490" y="462"/>
                  <a:pt x="492" y="457"/>
                  <a:pt x="495" y="453"/>
                </a:cubicBezTo>
                <a:cubicBezTo>
                  <a:pt x="496" y="453"/>
                  <a:pt x="496" y="453"/>
                  <a:pt x="497" y="454"/>
                </a:cubicBezTo>
                <a:cubicBezTo>
                  <a:pt x="502" y="455"/>
                  <a:pt x="507" y="457"/>
                  <a:pt x="511" y="459"/>
                </a:cubicBezTo>
                <a:cubicBezTo>
                  <a:pt x="510" y="462"/>
                  <a:pt x="508" y="464"/>
                  <a:pt x="506" y="467"/>
                </a:cubicBezTo>
                <a:cubicBezTo>
                  <a:pt x="504" y="470"/>
                  <a:pt x="502" y="474"/>
                  <a:pt x="500" y="477"/>
                </a:cubicBezTo>
                <a:moveTo>
                  <a:pt x="500" y="484"/>
                </a:moveTo>
                <a:cubicBezTo>
                  <a:pt x="501" y="482"/>
                  <a:pt x="502" y="480"/>
                  <a:pt x="504" y="477"/>
                </a:cubicBezTo>
                <a:cubicBezTo>
                  <a:pt x="507" y="472"/>
                  <a:pt x="510" y="466"/>
                  <a:pt x="514" y="460"/>
                </a:cubicBezTo>
                <a:cubicBezTo>
                  <a:pt x="515" y="461"/>
                  <a:pt x="516" y="461"/>
                  <a:pt x="517" y="462"/>
                </a:cubicBezTo>
                <a:cubicBezTo>
                  <a:pt x="520" y="463"/>
                  <a:pt x="522" y="464"/>
                  <a:pt x="525" y="465"/>
                </a:cubicBezTo>
                <a:cubicBezTo>
                  <a:pt x="524" y="469"/>
                  <a:pt x="523" y="472"/>
                  <a:pt x="522" y="476"/>
                </a:cubicBezTo>
                <a:cubicBezTo>
                  <a:pt x="514" y="478"/>
                  <a:pt x="507" y="481"/>
                  <a:pt x="500" y="484"/>
                </a:cubicBezTo>
                <a:moveTo>
                  <a:pt x="527" y="440"/>
                </a:moveTo>
                <a:cubicBezTo>
                  <a:pt x="529" y="440"/>
                  <a:pt x="531" y="440"/>
                  <a:pt x="533" y="441"/>
                </a:cubicBezTo>
                <a:cubicBezTo>
                  <a:pt x="535" y="441"/>
                  <a:pt x="536" y="443"/>
                  <a:pt x="538" y="443"/>
                </a:cubicBezTo>
                <a:cubicBezTo>
                  <a:pt x="541" y="445"/>
                  <a:pt x="544" y="446"/>
                  <a:pt x="547" y="449"/>
                </a:cubicBezTo>
                <a:cubicBezTo>
                  <a:pt x="548" y="450"/>
                  <a:pt x="549" y="451"/>
                  <a:pt x="550" y="452"/>
                </a:cubicBezTo>
                <a:cubicBezTo>
                  <a:pt x="550" y="453"/>
                  <a:pt x="549" y="453"/>
                  <a:pt x="549" y="454"/>
                </a:cubicBezTo>
                <a:cubicBezTo>
                  <a:pt x="546" y="458"/>
                  <a:pt x="543" y="462"/>
                  <a:pt x="540" y="466"/>
                </a:cubicBezTo>
                <a:cubicBezTo>
                  <a:pt x="533" y="464"/>
                  <a:pt x="527" y="462"/>
                  <a:pt x="520" y="459"/>
                </a:cubicBezTo>
                <a:cubicBezTo>
                  <a:pt x="519" y="459"/>
                  <a:pt x="517" y="458"/>
                  <a:pt x="516" y="457"/>
                </a:cubicBezTo>
                <a:cubicBezTo>
                  <a:pt x="519" y="453"/>
                  <a:pt x="521" y="449"/>
                  <a:pt x="524" y="444"/>
                </a:cubicBezTo>
                <a:cubicBezTo>
                  <a:pt x="525" y="443"/>
                  <a:pt x="526" y="441"/>
                  <a:pt x="527" y="440"/>
                </a:cubicBezTo>
                <a:moveTo>
                  <a:pt x="537" y="470"/>
                </a:moveTo>
                <a:cubicBezTo>
                  <a:pt x="534" y="471"/>
                  <a:pt x="530" y="472"/>
                  <a:pt x="527" y="473"/>
                </a:cubicBezTo>
                <a:cubicBezTo>
                  <a:pt x="526" y="474"/>
                  <a:pt x="524" y="475"/>
                  <a:pt x="523" y="475"/>
                </a:cubicBezTo>
                <a:cubicBezTo>
                  <a:pt x="524" y="472"/>
                  <a:pt x="525" y="469"/>
                  <a:pt x="525" y="465"/>
                </a:cubicBezTo>
                <a:cubicBezTo>
                  <a:pt x="529" y="467"/>
                  <a:pt x="533" y="469"/>
                  <a:pt x="537" y="470"/>
                </a:cubicBezTo>
                <a:moveTo>
                  <a:pt x="674" y="402"/>
                </a:moveTo>
                <a:cubicBezTo>
                  <a:pt x="678" y="402"/>
                  <a:pt x="681" y="403"/>
                  <a:pt x="685" y="402"/>
                </a:cubicBezTo>
                <a:cubicBezTo>
                  <a:pt x="688" y="401"/>
                  <a:pt x="690" y="399"/>
                  <a:pt x="693" y="397"/>
                </a:cubicBezTo>
                <a:cubicBezTo>
                  <a:pt x="691" y="402"/>
                  <a:pt x="688" y="407"/>
                  <a:pt x="685" y="411"/>
                </a:cubicBezTo>
                <a:cubicBezTo>
                  <a:pt x="684" y="413"/>
                  <a:pt x="683" y="415"/>
                  <a:pt x="682" y="417"/>
                </a:cubicBezTo>
                <a:cubicBezTo>
                  <a:pt x="678" y="418"/>
                  <a:pt x="675" y="420"/>
                  <a:pt x="672" y="421"/>
                </a:cubicBezTo>
                <a:cubicBezTo>
                  <a:pt x="668" y="422"/>
                  <a:pt x="665" y="423"/>
                  <a:pt x="662" y="425"/>
                </a:cubicBezTo>
                <a:cubicBezTo>
                  <a:pt x="667" y="417"/>
                  <a:pt x="671" y="410"/>
                  <a:pt x="674" y="402"/>
                </a:cubicBezTo>
                <a:moveTo>
                  <a:pt x="715" y="403"/>
                </a:moveTo>
                <a:cubicBezTo>
                  <a:pt x="717" y="401"/>
                  <a:pt x="718" y="398"/>
                  <a:pt x="720" y="396"/>
                </a:cubicBezTo>
                <a:cubicBezTo>
                  <a:pt x="722" y="396"/>
                  <a:pt x="724" y="396"/>
                  <a:pt x="726" y="396"/>
                </a:cubicBezTo>
                <a:cubicBezTo>
                  <a:pt x="725" y="397"/>
                  <a:pt x="724" y="398"/>
                  <a:pt x="723" y="400"/>
                </a:cubicBezTo>
                <a:cubicBezTo>
                  <a:pt x="721" y="401"/>
                  <a:pt x="718" y="402"/>
                  <a:pt x="715" y="403"/>
                </a:cubicBezTo>
                <a:moveTo>
                  <a:pt x="788" y="372"/>
                </a:moveTo>
                <a:cubicBezTo>
                  <a:pt x="792" y="363"/>
                  <a:pt x="795" y="355"/>
                  <a:pt x="799" y="347"/>
                </a:cubicBezTo>
                <a:cubicBezTo>
                  <a:pt x="808" y="328"/>
                  <a:pt x="817" y="307"/>
                  <a:pt x="817" y="286"/>
                </a:cubicBezTo>
                <a:cubicBezTo>
                  <a:pt x="817" y="285"/>
                  <a:pt x="815" y="285"/>
                  <a:pt x="815" y="286"/>
                </a:cubicBezTo>
                <a:cubicBezTo>
                  <a:pt x="814" y="306"/>
                  <a:pt x="807" y="325"/>
                  <a:pt x="798" y="342"/>
                </a:cubicBezTo>
                <a:cubicBezTo>
                  <a:pt x="795" y="349"/>
                  <a:pt x="791" y="355"/>
                  <a:pt x="789" y="361"/>
                </a:cubicBezTo>
                <a:cubicBezTo>
                  <a:pt x="787" y="365"/>
                  <a:pt x="786" y="368"/>
                  <a:pt x="785" y="371"/>
                </a:cubicBezTo>
                <a:cubicBezTo>
                  <a:pt x="784" y="372"/>
                  <a:pt x="784" y="373"/>
                  <a:pt x="783" y="374"/>
                </a:cubicBezTo>
                <a:cubicBezTo>
                  <a:pt x="782" y="374"/>
                  <a:pt x="781" y="375"/>
                  <a:pt x="779" y="375"/>
                </a:cubicBezTo>
                <a:cubicBezTo>
                  <a:pt x="779" y="375"/>
                  <a:pt x="778" y="374"/>
                  <a:pt x="778" y="372"/>
                </a:cubicBezTo>
                <a:cubicBezTo>
                  <a:pt x="778" y="372"/>
                  <a:pt x="778" y="372"/>
                  <a:pt x="778" y="372"/>
                </a:cubicBezTo>
                <a:cubicBezTo>
                  <a:pt x="778" y="373"/>
                  <a:pt x="778" y="375"/>
                  <a:pt x="777" y="376"/>
                </a:cubicBezTo>
                <a:cubicBezTo>
                  <a:pt x="772" y="379"/>
                  <a:pt x="767" y="381"/>
                  <a:pt x="761" y="383"/>
                </a:cubicBezTo>
                <a:cubicBezTo>
                  <a:pt x="767" y="375"/>
                  <a:pt x="772" y="367"/>
                  <a:pt x="777" y="357"/>
                </a:cubicBezTo>
                <a:cubicBezTo>
                  <a:pt x="786" y="340"/>
                  <a:pt x="802" y="319"/>
                  <a:pt x="801" y="298"/>
                </a:cubicBezTo>
                <a:cubicBezTo>
                  <a:pt x="801" y="297"/>
                  <a:pt x="799" y="297"/>
                  <a:pt x="799" y="298"/>
                </a:cubicBezTo>
                <a:cubicBezTo>
                  <a:pt x="799" y="317"/>
                  <a:pt x="785" y="335"/>
                  <a:pt x="777" y="351"/>
                </a:cubicBezTo>
                <a:cubicBezTo>
                  <a:pt x="773" y="359"/>
                  <a:pt x="769" y="367"/>
                  <a:pt x="764" y="374"/>
                </a:cubicBezTo>
                <a:cubicBezTo>
                  <a:pt x="761" y="378"/>
                  <a:pt x="759" y="382"/>
                  <a:pt x="757" y="385"/>
                </a:cubicBezTo>
                <a:cubicBezTo>
                  <a:pt x="747" y="389"/>
                  <a:pt x="738" y="394"/>
                  <a:pt x="728" y="398"/>
                </a:cubicBezTo>
                <a:cubicBezTo>
                  <a:pt x="729" y="397"/>
                  <a:pt x="730" y="395"/>
                  <a:pt x="731" y="394"/>
                </a:cubicBezTo>
                <a:cubicBezTo>
                  <a:pt x="736" y="392"/>
                  <a:pt x="741" y="389"/>
                  <a:pt x="744" y="389"/>
                </a:cubicBezTo>
                <a:cubicBezTo>
                  <a:pt x="745" y="389"/>
                  <a:pt x="745" y="387"/>
                  <a:pt x="744" y="387"/>
                </a:cubicBezTo>
                <a:cubicBezTo>
                  <a:pt x="741" y="387"/>
                  <a:pt x="737" y="390"/>
                  <a:pt x="732" y="391"/>
                </a:cubicBezTo>
                <a:cubicBezTo>
                  <a:pt x="736" y="384"/>
                  <a:pt x="739" y="377"/>
                  <a:pt x="744" y="370"/>
                </a:cubicBezTo>
                <a:cubicBezTo>
                  <a:pt x="751" y="358"/>
                  <a:pt x="759" y="347"/>
                  <a:pt x="765" y="334"/>
                </a:cubicBezTo>
                <a:cubicBezTo>
                  <a:pt x="769" y="324"/>
                  <a:pt x="775" y="315"/>
                  <a:pt x="775" y="304"/>
                </a:cubicBezTo>
                <a:cubicBezTo>
                  <a:pt x="775" y="303"/>
                  <a:pt x="773" y="303"/>
                  <a:pt x="773" y="304"/>
                </a:cubicBezTo>
                <a:cubicBezTo>
                  <a:pt x="772" y="315"/>
                  <a:pt x="765" y="326"/>
                  <a:pt x="760" y="335"/>
                </a:cubicBezTo>
                <a:cubicBezTo>
                  <a:pt x="755" y="345"/>
                  <a:pt x="749" y="355"/>
                  <a:pt x="743" y="364"/>
                </a:cubicBezTo>
                <a:cubicBezTo>
                  <a:pt x="738" y="372"/>
                  <a:pt x="734" y="381"/>
                  <a:pt x="730" y="390"/>
                </a:cubicBezTo>
                <a:cubicBezTo>
                  <a:pt x="729" y="391"/>
                  <a:pt x="729" y="392"/>
                  <a:pt x="728" y="393"/>
                </a:cubicBezTo>
                <a:cubicBezTo>
                  <a:pt x="725" y="393"/>
                  <a:pt x="723" y="394"/>
                  <a:pt x="721" y="393"/>
                </a:cubicBezTo>
                <a:cubicBezTo>
                  <a:pt x="724" y="388"/>
                  <a:pt x="726" y="383"/>
                  <a:pt x="729" y="378"/>
                </a:cubicBezTo>
                <a:cubicBezTo>
                  <a:pt x="734" y="368"/>
                  <a:pt x="738" y="358"/>
                  <a:pt x="744" y="348"/>
                </a:cubicBezTo>
                <a:cubicBezTo>
                  <a:pt x="749" y="338"/>
                  <a:pt x="751" y="327"/>
                  <a:pt x="755" y="316"/>
                </a:cubicBezTo>
                <a:cubicBezTo>
                  <a:pt x="755" y="315"/>
                  <a:pt x="754" y="315"/>
                  <a:pt x="753" y="316"/>
                </a:cubicBezTo>
                <a:cubicBezTo>
                  <a:pt x="749" y="325"/>
                  <a:pt x="747" y="336"/>
                  <a:pt x="742" y="345"/>
                </a:cubicBezTo>
                <a:cubicBezTo>
                  <a:pt x="737" y="354"/>
                  <a:pt x="732" y="363"/>
                  <a:pt x="728" y="373"/>
                </a:cubicBezTo>
                <a:cubicBezTo>
                  <a:pt x="725" y="379"/>
                  <a:pt x="722" y="385"/>
                  <a:pt x="719" y="391"/>
                </a:cubicBezTo>
                <a:cubicBezTo>
                  <a:pt x="718" y="391"/>
                  <a:pt x="718" y="390"/>
                  <a:pt x="717" y="389"/>
                </a:cubicBezTo>
                <a:cubicBezTo>
                  <a:pt x="717" y="388"/>
                  <a:pt x="714" y="389"/>
                  <a:pt x="715" y="390"/>
                </a:cubicBezTo>
                <a:cubicBezTo>
                  <a:pt x="715" y="392"/>
                  <a:pt x="716" y="393"/>
                  <a:pt x="717" y="394"/>
                </a:cubicBezTo>
                <a:cubicBezTo>
                  <a:pt x="716" y="397"/>
                  <a:pt x="714" y="399"/>
                  <a:pt x="713" y="401"/>
                </a:cubicBezTo>
                <a:cubicBezTo>
                  <a:pt x="713" y="402"/>
                  <a:pt x="712" y="403"/>
                  <a:pt x="711" y="405"/>
                </a:cubicBezTo>
                <a:cubicBezTo>
                  <a:pt x="703" y="408"/>
                  <a:pt x="695" y="412"/>
                  <a:pt x="686" y="415"/>
                </a:cubicBezTo>
                <a:cubicBezTo>
                  <a:pt x="691" y="406"/>
                  <a:pt x="697" y="398"/>
                  <a:pt x="700" y="389"/>
                </a:cubicBezTo>
                <a:cubicBezTo>
                  <a:pt x="706" y="376"/>
                  <a:pt x="711" y="364"/>
                  <a:pt x="716" y="351"/>
                </a:cubicBezTo>
                <a:cubicBezTo>
                  <a:pt x="721" y="340"/>
                  <a:pt x="725" y="330"/>
                  <a:pt x="727" y="318"/>
                </a:cubicBezTo>
                <a:cubicBezTo>
                  <a:pt x="727" y="317"/>
                  <a:pt x="725" y="316"/>
                  <a:pt x="725" y="318"/>
                </a:cubicBezTo>
                <a:cubicBezTo>
                  <a:pt x="721" y="340"/>
                  <a:pt x="709" y="360"/>
                  <a:pt x="701" y="380"/>
                </a:cubicBezTo>
                <a:cubicBezTo>
                  <a:pt x="699" y="385"/>
                  <a:pt x="696" y="390"/>
                  <a:pt x="694" y="395"/>
                </a:cubicBezTo>
                <a:cubicBezTo>
                  <a:pt x="692" y="396"/>
                  <a:pt x="691" y="397"/>
                  <a:pt x="689" y="397"/>
                </a:cubicBezTo>
                <a:cubicBezTo>
                  <a:pt x="685" y="399"/>
                  <a:pt x="681" y="399"/>
                  <a:pt x="677" y="399"/>
                </a:cubicBezTo>
                <a:cubicBezTo>
                  <a:pt x="677" y="398"/>
                  <a:pt x="676" y="398"/>
                  <a:pt x="676" y="398"/>
                </a:cubicBezTo>
                <a:cubicBezTo>
                  <a:pt x="677" y="396"/>
                  <a:pt x="678" y="393"/>
                  <a:pt x="679" y="391"/>
                </a:cubicBezTo>
                <a:cubicBezTo>
                  <a:pt x="688" y="374"/>
                  <a:pt x="697" y="359"/>
                  <a:pt x="701" y="340"/>
                </a:cubicBezTo>
                <a:cubicBezTo>
                  <a:pt x="702" y="339"/>
                  <a:pt x="699" y="338"/>
                  <a:pt x="699" y="340"/>
                </a:cubicBezTo>
                <a:cubicBezTo>
                  <a:pt x="695" y="358"/>
                  <a:pt x="685" y="373"/>
                  <a:pt x="677" y="389"/>
                </a:cubicBezTo>
                <a:cubicBezTo>
                  <a:pt x="675" y="392"/>
                  <a:pt x="674" y="395"/>
                  <a:pt x="672" y="398"/>
                </a:cubicBezTo>
                <a:cubicBezTo>
                  <a:pt x="666" y="398"/>
                  <a:pt x="660" y="398"/>
                  <a:pt x="655" y="393"/>
                </a:cubicBezTo>
                <a:cubicBezTo>
                  <a:pt x="654" y="392"/>
                  <a:pt x="652" y="394"/>
                  <a:pt x="653" y="395"/>
                </a:cubicBezTo>
                <a:cubicBezTo>
                  <a:pt x="658" y="400"/>
                  <a:pt x="664" y="401"/>
                  <a:pt x="671" y="401"/>
                </a:cubicBezTo>
                <a:cubicBezTo>
                  <a:pt x="666" y="410"/>
                  <a:pt x="661" y="419"/>
                  <a:pt x="656" y="427"/>
                </a:cubicBezTo>
                <a:cubicBezTo>
                  <a:pt x="654" y="428"/>
                  <a:pt x="653" y="428"/>
                  <a:pt x="651" y="429"/>
                </a:cubicBezTo>
                <a:cubicBezTo>
                  <a:pt x="651" y="427"/>
                  <a:pt x="651" y="424"/>
                  <a:pt x="650" y="422"/>
                </a:cubicBezTo>
                <a:cubicBezTo>
                  <a:pt x="650" y="421"/>
                  <a:pt x="650" y="421"/>
                  <a:pt x="650" y="422"/>
                </a:cubicBezTo>
                <a:cubicBezTo>
                  <a:pt x="649" y="425"/>
                  <a:pt x="649" y="427"/>
                  <a:pt x="649" y="430"/>
                </a:cubicBezTo>
                <a:cubicBezTo>
                  <a:pt x="643" y="432"/>
                  <a:pt x="636" y="435"/>
                  <a:pt x="629" y="437"/>
                </a:cubicBezTo>
                <a:cubicBezTo>
                  <a:pt x="637" y="425"/>
                  <a:pt x="641" y="411"/>
                  <a:pt x="649" y="398"/>
                </a:cubicBezTo>
                <a:cubicBezTo>
                  <a:pt x="653" y="391"/>
                  <a:pt x="656" y="384"/>
                  <a:pt x="659" y="376"/>
                </a:cubicBezTo>
                <a:cubicBezTo>
                  <a:pt x="663" y="367"/>
                  <a:pt x="668" y="358"/>
                  <a:pt x="669" y="348"/>
                </a:cubicBezTo>
                <a:cubicBezTo>
                  <a:pt x="670" y="347"/>
                  <a:pt x="667" y="346"/>
                  <a:pt x="667" y="348"/>
                </a:cubicBezTo>
                <a:cubicBezTo>
                  <a:pt x="665" y="357"/>
                  <a:pt x="661" y="365"/>
                  <a:pt x="657" y="373"/>
                </a:cubicBezTo>
                <a:cubicBezTo>
                  <a:pt x="654" y="382"/>
                  <a:pt x="651" y="389"/>
                  <a:pt x="646" y="397"/>
                </a:cubicBezTo>
                <a:cubicBezTo>
                  <a:pt x="638" y="410"/>
                  <a:pt x="633" y="425"/>
                  <a:pt x="624" y="439"/>
                </a:cubicBezTo>
                <a:cubicBezTo>
                  <a:pt x="620" y="440"/>
                  <a:pt x="615" y="442"/>
                  <a:pt x="610" y="444"/>
                </a:cubicBezTo>
                <a:cubicBezTo>
                  <a:pt x="614" y="440"/>
                  <a:pt x="617" y="435"/>
                  <a:pt x="619" y="431"/>
                </a:cubicBezTo>
                <a:cubicBezTo>
                  <a:pt x="625" y="424"/>
                  <a:pt x="631" y="416"/>
                  <a:pt x="635" y="407"/>
                </a:cubicBezTo>
                <a:cubicBezTo>
                  <a:pt x="638" y="400"/>
                  <a:pt x="641" y="390"/>
                  <a:pt x="641" y="382"/>
                </a:cubicBezTo>
                <a:cubicBezTo>
                  <a:pt x="641" y="381"/>
                  <a:pt x="639" y="381"/>
                  <a:pt x="639" y="382"/>
                </a:cubicBezTo>
                <a:cubicBezTo>
                  <a:pt x="639" y="391"/>
                  <a:pt x="634" y="404"/>
                  <a:pt x="629" y="411"/>
                </a:cubicBezTo>
                <a:cubicBezTo>
                  <a:pt x="624" y="419"/>
                  <a:pt x="619" y="426"/>
                  <a:pt x="613" y="433"/>
                </a:cubicBezTo>
                <a:cubicBezTo>
                  <a:pt x="610" y="438"/>
                  <a:pt x="606" y="442"/>
                  <a:pt x="603" y="446"/>
                </a:cubicBezTo>
                <a:cubicBezTo>
                  <a:pt x="594" y="450"/>
                  <a:pt x="585" y="453"/>
                  <a:pt x="576" y="456"/>
                </a:cubicBezTo>
                <a:cubicBezTo>
                  <a:pt x="576" y="456"/>
                  <a:pt x="577" y="455"/>
                  <a:pt x="577" y="455"/>
                </a:cubicBezTo>
                <a:cubicBezTo>
                  <a:pt x="582" y="449"/>
                  <a:pt x="586" y="442"/>
                  <a:pt x="590" y="435"/>
                </a:cubicBezTo>
                <a:cubicBezTo>
                  <a:pt x="591" y="435"/>
                  <a:pt x="592" y="436"/>
                  <a:pt x="593" y="437"/>
                </a:cubicBezTo>
                <a:cubicBezTo>
                  <a:pt x="594" y="438"/>
                  <a:pt x="595" y="439"/>
                  <a:pt x="596" y="439"/>
                </a:cubicBezTo>
                <a:cubicBezTo>
                  <a:pt x="600" y="442"/>
                  <a:pt x="604" y="442"/>
                  <a:pt x="607" y="439"/>
                </a:cubicBezTo>
                <a:cubicBezTo>
                  <a:pt x="607" y="438"/>
                  <a:pt x="606" y="437"/>
                  <a:pt x="605" y="437"/>
                </a:cubicBezTo>
                <a:cubicBezTo>
                  <a:pt x="601" y="442"/>
                  <a:pt x="597" y="435"/>
                  <a:pt x="592" y="433"/>
                </a:cubicBezTo>
                <a:cubicBezTo>
                  <a:pt x="592" y="433"/>
                  <a:pt x="592" y="433"/>
                  <a:pt x="591" y="433"/>
                </a:cubicBezTo>
                <a:cubicBezTo>
                  <a:pt x="592" y="431"/>
                  <a:pt x="593" y="429"/>
                  <a:pt x="595" y="427"/>
                </a:cubicBezTo>
                <a:cubicBezTo>
                  <a:pt x="607" y="406"/>
                  <a:pt x="622" y="387"/>
                  <a:pt x="625" y="362"/>
                </a:cubicBezTo>
                <a:cubicBezTo>
                  <a:pt x="625" y="361"/>
                  <a:pt x="623" y="360"/>
                  <a:pt x="623" y="362"/>
                </a:cubicBezTo>
                <a:cubicBezTo>
                  <a:pt x="619" y="386"/>
                  <a:pt x="604" y="406"/>
                  <a:pt x="591" y="427"/>
                </a:cubicBezTo>
                <a:cubicBezTo>
                  <a:pt x="585" y="436"/>
                  <a:pt x="580" y="447"/>
                  <a:pt x="573" y="455"/>
                </a:cubicBezTo>
                <a:cubicBezTo>
                  <a:pt x="572" y="456"/>
                  <a:pt x="571" y="457"/>
                  <a:pt x="570" y="458"/>
                </a:cubicBezTo>
                <a:cubicBezTo>
                  <a:pt x="561" y="461"/>
                  <a:pt x="552" y="464"/>
                  <a:pt x="543" y="468"/>
                </a:cubicBezTo>
                <a:cubicBezTo>
                  <a:pt x="543" y="467"/>
                  <a:pt x="543" y="467"/>
                  <a:pt x="543" y="467"/>
                </a:cubicBezTo>
                <a:cubicBezTo>
                  <a:pt x="546" y="463"/>
                  <a:pt x="549" y="459"/>
                  <a:pt x="552" y="454"/>
                </a:cubicBezTo>
                <a:cubicBezTo>
                  <a:pt x="552" y="454"/>
                  <a:pt x="553" y="455"/>
                  <a:pt x="553" y="455"/>
                </a:cubicBezTo>
                <a:cubicBezTo>
                  <a:pt x="554" y="456"/>
                  <a:pt x="556" y="454"/>
                  <a:pt x="555" y="453"/>
                </a:cubicBezTo>
                <a:cubicBezTo>
                  <a:pt x="555" y="453"/>
                  <a:pt x="554" y="452"/>
                  <a:pt x="554" y="451"/>
                </a:cubicBezTo>
                <a:cubicBezTo>
                  <a:pt x="554" y="451"/>
                  <a:pt x="554" y="450"/>
                  <a:pt x="555" y="450"/>
                </a:cubicBezTo>
                <a:cubicBezTo>
                  <a:pt x="562" y="437"/>
                  <a:pt x="570" y="424"/>
                  <a:pt x="576" y="411"/>
                </a:cubicBezTo>
                <a:cubicBezTo>
                  <a:pt x="580" y="403"/>
                  <a:pt x="587" y="395"/>
                  <a:pt x="587" y="386"/>
                </a:cubicBezTo>
                <a:cubicBezTo>
                  <a:pt x="587" y="385"/>
                  <a:pt x="585" y="385"/>
                  <a:pt x="585" y="386"/>
                </a:cubicBezTo>
                <a:cubicBezTo>
                  <a:pt x="585" y="392"/>
                  <a:pt x="581" y="398"/>
                  <a:pt x="578" y="403"/>
                </a:cubicBezTo>
                <a:cubicBezTo>
                  <a:pt x="575" y="408"/>
                  <a:pt x="573" y="414"/>
                  <a:pt x="570" y="419"/>
                </a:cubicBezTo>
                <a:cubicBezTo>
                  <a:pt x="567" y="425"/>
                  <a:pt x="562" y="431"/>
                  <a:pt x="559" y="437"/>
                </a:cubicBezTo>
                <a:cubicBezTo>
                  <a:pt x="556" y="441"/>
                  <a:pt x="554" y="445"/>
                  <a:pt x="552" y="449"/>
                </a:cubicBezTo>
                <a:cubicBezTo>
                  <a:pt x="548" y="445"/>
                  <a:pt x="544" y="442"/>
                  <a:pt x="538" y="440"/>
                </a:cubicBezTo>
                <a:cubicBezTo>
                  <a:pt x="535" y="439"/>
                  <a:pt x="533" y="437"/>
                  <a:pt x="529" y="437"/>
                </a:cubicBezTo>
                <a:cubicBezTo>
                  <a:pt x="540" y="420"/>
                  <a:pt x="554" y="401"/>
                  <a:pt x="555" y="382"/>
                </a:cubicBezTo>
                <a:cubicBezTo>
                  <a:pt x="555" y="380"/>
                  <a:pt x="553" y="381"/>
                  <a:pt x="553" y="382"/>
                </a:cubicBezTo>
                <a:cubicBezTo>
                  <a:pt x="551" y="402"/>
                  <a:pt x="536" y="421"/>
                  <a:pt x="525" y="438"/>
                </a:cubicBezTo>
                <a:cubicBezTo>
                  <a:pt x="523" y="439"/>
                  <a:pt x="522" y="439"/>
                  <a:pt x="520" y="440"/>
                </a:cubicBezTo>
                <a:cubicBezTo>
                  <a:pt x="520" y="440"/>
                  <a:pt x="520" y="440"/>
                  <a:pt x="520" y="440"/>
                </a:cubicBezTo>
                <a:cubicBezTo>
                  <a:pt x="521" y="441"/>
                  <a:pt x="522" y="441"/>
                  <a:pt x="523" y="440"/>
                </a:cubicBezTo>
                <a:cubicBezTo>
                  <a:pt x="523" y="441"/>
                  <a:pt x="523" y="441"/>
                  <a:pt x="523" y="441"/>
                </a:cubicBezTo>
                <a:cubicBezTo>
                  <a:pt x="519" y="446"/>
                  <a:pt x="516" y="451"/>
                  <a:pt x="513" y="456"/>
                </a:cubicBezTo>
                <a:cubicBezTo>
                  <a:pt x="511" y="456"/>
                  <a:pt x="509" y="455"/>
                  <a:pt x="507" y="454"/>
                </a:cubicBezTo>
                <a:cubicBezTo>
                  <a:pt x="504" y="453"/>
                  <a:pt x="500" y="452"/>
                  <a:pt x="497" y="451"/>
                </a:cubicBezTo>
                <a:cubicBezTo>
                  <a:pt x="499" y="446"/>
                  <a:pt x="502" y="441"/>
                  <a:pt x="505" y="436"/>
                </a:cubicBezTo>
                <a:cubicBezTo>
                  <a:pt x="509" y="430"/>
                  <a:pt x="513" y="425"/>
                  <a:pt x="516" y="419"/>
                </a:cubicBezTo>
                <a:cubicBezTo>
                  <a:pt x="519" y="413"/>
                  <a:pt x="521" y="406"/>
                  <a:pt x="525" y="401"/>
                </a:cubicBezTo>
                <a:cubicBezTo>
                  <a:pt x="526" y="400"/>
                  <a:pt x="524" y="398"/>
                  <a:pt x="523" y="399"/>
                </a:cubicBezTo>
                <a:cubicBezTo>
                  <a:pt x="517" y="406"/>
                  <a:pt x="515" y="416"/>
                  <a:pt x="510" y="423"/>
                </a:cubicBezTo>
                <a:cubicBezTo>
                  <a:pt x="505" y="432"/>
                  <a:pt x="499" y="441"/>
                  <a:pt x="494" y="449"/>
                </a:cubicBezTo>
                <a:cubicBezTo>
                  <a:pt x="493" y="449"/>
                  <a:pt x="492" y="448"/>
                  <a:pt x="491" y="447"/>
                </a:cubicBezTo>
                <a:cubicBezTo>
                  <a:pt x="490" y="446"/>
                  <a:pt x="488" y="448"/>
                  <a:pt x="489" y="449"/>
                </a:cubicBezTo>
                <a:cubicBezTo>
                  <a:pt x="490" y="450"/>
                  <a:pt x="491" y="451"/>
                  <a:pt x="492" y="452"/>
                </a:cubicBezTo>
                <a:cubicBezTo>
                  <a:pt x="487" y="460"/>
                  <a:pt x="481" y="467"/>
                  <a:pt x="475" y="475"/>
                </a:cubicBezTo>
                <a:cubicBezTo>
                  <a:pt x="472" y="474"/>
                  <a:pt x="468" y="473"/>
                  <a:pt x="464" y="472"/>
                </a:cubicBezTo>
                <a:cubicBezTo>
                  <a:pt x="468" y="465"/>
                  <a:pt x="471" y="458"/>
                  <a:pt x="475" y="451"/>
                </a:cubicBezTo>
                <a:cubicBezTo>
                  <a:pt x="480" y="442"/>
                  <a:pt x="481" y="431"/>
                  <a:pt x="486" y="422"/>
                </a:cubicBezTo>
                <a:cubicBezTo>
                  <a:pt x="487" y="422"/>
                  <a:pt x="486" y="421"/>
                  <a:pt x="486" y="422"/>
                </a:cubicBezTo>
                <a:cubicBezTo>
                  <a:pt x="481" y="427"/>
                  <a:pt x="479" y="434"/>
                  <a:pt x="477" y="441"/>
                </a:cubicBezTo>
                <a:cubicBezTo>
                  <a:pt x="474" y="447"/>
                  <a:pt x="471" y="452"/>
                  <a:pt x="467" y="458"/>
                </a:cubicBezTo>
                <a:cubicBezTo>
                  <a:pt x="465" y="462"/>
                  <a:pt x="463" y="466"/>
                  <a:pt x="461" y="471"/>
                </a:cubicBezTo>
                <a:cubicBezTo>
                  <a:pt x="456" y="469"/>
                  <a:pt x="452" y="467"/>
                  <a:pt x="447" y="465"/>
                </a:cubicBezTo>
                <a:cubicBezTo>
                  <a:pt x="447" y="465"/>
                  <a:pt x="446" y="465"/>
                  <a:pt x="446" y="465"/>
                </a:cubicBezTo>
                <a:cubicBezTo>
                  <a:pt x="448" y="461"/>
                  <a:pt x="451" y="458"/>
                  <a:pt x="453" y="455"/>
                </a:cubicBezTo>
                <a:cubicBezTo>
                  <a:pt x="456" y="450"/>
                  <a:pt x="458" y="445"/>
                  <a:pt x="461" y="440"/>
                </a:cubicBezTo>
                <a:cubicBezTo>
                  <a:pt x="461" y="440"/>
                  <a:pt x="460" y="439"/>
                  <a:pt x="459" y="440"/>
                </a:cubicBezTo>
                <a:cubicBezTo>
                  <a:pt x="455" y="447"/>
                  <a:pt x="450" y="454"/>
                  <a:pt x="446" y="461"/>
                </a:cubicBezTo>
                <a:cubicBezTo>
                  <a:pt x="440" y="469"/>
                  <a:pt x="437" y="479"/>
                  <a:pt x="432" y="487"/>
                </a:cubicBezTo>
                <a:cubicBezTo>
                  <a:pt x="432" y="488"/>
                  <a:pt x="431" y="489"/>
                  <a:pt x="431" y="490"/>
                </a:cubicBezTo>
                <a:cubicBezTo>
                  <a:pt x="424" y="489"/>
                  <a:pt x="418" y="488"/>
                  <a:pt x="412" y="487"/>
                </a:cubicBezTo>
                <a:cubicBezTo>
                  <a:pt x="416" y="479"/>
                  <a:pt x="418" y="471"/>
                  <a:pt x="423" y="463"/>
                </a:cubicBezTo>
                <a:cubicBezTo>
                  <a:pt x="427" y="455"/>
                  <a:pt x="430" y="447"/>
                  <a:pt x="433" y="438"/>
                </a:cubicBezTo>
                <a:cubicBezTo>
                  <a:pt x="434" y="437"/>
                  <a:pt x="432" y="436"/>
                  <a:pt x="431" y="437"/>
                </a:cubicBezTo>
                <a:cubicBezTo>
                  <a:pt x="427" y="445"/>
                  <a:pt x="425" y="454"/>
                  <a:pt x="420" y="461"/>
                </a:cubicBezTo>
                <a:cubicBezTo>
                  <a:pt x="415" y="470"/>
                  <a:pt x="413" y="478"/>
                  <a:pt x="409" y="487"/>
                </a:cubicBezTo>
                <a:cubicBezTo>
                  <a:pt x="404" y="487"/>
                  <a:pt x="400" y="486"/>
                  <a:pt x="396" y="486"/>
                </a:cubicBezTo>
                <a:cubicBezTo>
                  <a:pt x="394" y="486"/>
                  <a:pt x="394" y="490"/>
                  <a:pt x="396" y="490"/>
                </a:cubicBezTo>
                <a:cubicBezTo>
                  <a:pt x="400" y="490"/>
                  <a:pt x="403" y="490"/>
                  <a:pt x="407" y="490"/>
                </a:cubicBezTo>
                <a:cubicBezTo>
                  <a:pt x="404" y="496"/>
                  <a:pt x="401" y="502"/>
                  <a:pt x="398" y="508"/>
                </a:cubicBezTo>
                <a:cubicBezTo>
                  <a:pt x="395" y="505"/>
                  <a:pt x="392" y="503"/>
                  <a:pt x="388" y="502"/>
                </a:cubicBezTo>
                <a:cubicBezTo>
                  <a:pt x="387" y="501"/>
                  <a:pt x="387" y="501"/>
                  <a:pt x="386" y="501"/>
                </a:cubicBezTo>
                <a:cubicBezTo>
                  <a:pt x="393" y="487"/>
                  <a:pt x="400" y="473"/>
                  <a:pt x="407" y="459"/>
                </a:cubicBezTo>
                <a:cubicBezTo>
                  <a:pt x="408" y="457"/>
                  <a:pt x="406" y="456"/>
                  <a:pt x="405" y="457"/>
                </a:cubicBezTo>
                <a:cubicBezTo>
                  <a:pt x="398" y="472"/>
                  <a:pt x="391" y="486"/>
                  <a:pt x="383" y="500"/>
                </a:cubicBezTo>
                <a:cubicBezTo>
                  <a:pt x="377" y="498"/>
                  <a:pt x="369" y="496"/>
                  <a:pt x="364" y="499"/>
                </a:cubicBezTo>
                <a:cubicBezTo>
                  <a:pt x="371" y="485"/>
                  <a:pt x="377" y="471"/>
                  <a:pt x="379" y="456"/>
                </a:cubicBezTo>
                <a:cubicBezTo>
                  <a:pt x="379" y="455"/>
                  <a:pt x="377" y="454"/>
                  <a:pt x="377" y="456"/>
                </a:cubicBezTo>
                <a:cubicBezTo>
                  <a:pt x="374" y="475"/>
                  <a:pt x="364" y="494"/>
                  <a:pt x="355" y="511"/>
                </a:cubicBezTo>
                <a:cubicBezTo>
                  <a:pt x="352" y="516"/>
                  <a:pt x="348" y="521"/>
                  <a:pt x="345" y="527"/>
                </a:cubicBezTo>
                <a:cubicBezTo>
                  <a:pt x="338" y="525"/>
                  <a:pt x="330" y="523"/>
                  <a:pt x="323" y="522"/>
                </a:cubicBezTo>
                <a:cubicBezTo>
                  <a:pt x="324" y="520"/>
                  <a:pt x="326" y="518"/>
                  <a:pt x="327" y="515"/>
                </a:cubicBezTo>
                <a:cubicBezTo>
                  <a:pt x="331" y="505"/>
                  <a:pt x="333" y="495"/>
                  <a:pt x="339" y="487"/>
                </a:cubicBezTo>
                <a:cubicBezTo>
                  <a:pt x="340" y="486"/>
                  <a:pt x="338" y="484"/>
                  <a:pt x="337" y="485"/>
                </a:cubicBezTo>
                <a:cubicBezTo>
                  <a:pt x="332" y="491"/>
                  <a:pt x="330" y="499"/>
                  <a:pt x="327" y="506"/>
                </a:cubicBezTo>
                <a:cubicBezTo>
                  <a:pt x="325" y="512"/>
                  <a:pt x="322" y="517"/>
                  <a:pt x="319" y="522"/>
                </a:cubicBezTo>
                <a:cubicBezTo>
                  <a:pt x="314" y="521"/>
                  <a:pt x="308" y="521"/>
                  <a:pt x="302" y="521"/>
                </a:cubicBezTo>
                <a:cubicBezTo>
                  <a:pt x="300" y="521"/>
                  <a:pt x="300" y="523"/>
                  <a:pt x="302" y="523"/>
                </a:cubicBezTo>
                <a:cubicBezTo>
                  <a:pt x="307" y="524"/>
                  <a:pt x="312" y="524"/>
                  <a:pt x="317" y="525"/>
                </a:cubicBezTo>
                <a:cubicBezTo>
                  <a:pt x="315" y="529"/>
                  <a:pt x="313" y="533"/>
                  <a:pt x="311" y="537"/>
                </a:cubicBezTo>
                <a:cubicBezTo>
                  <a:pt x="307" y="544"/>
                  <a:pt x="304" y="550"/>
                  <a:pt x="300" y="556"/>
                </a:cubicBezTo>
                <a:cubicBezTo>
                  <a:pt x="292" y="559"/>
                  <a:pt x="284" y="562"/>
                  <a:pt x="276" y="564"/>
                </a:cubicBezTo>
                <a:cubicBezTo>
                  <a:pt x="278" y="561"/>
                  <a:pt x="279" y="558"/>
                  <a:pt x="281" y="555"/>
                </a:cubicBezTo>
                <a:cubicBezTo>
                  <a:pt x="285" y="548"/>
                  <a:pt x="288" y="544"/>
                  <a:pt x="290" y="536"/>
                </a:cubicBezTo>
                <a:cubicBezTo>
                  <a:pt x="293" y="528"/>
                  <a:pt x="296" y="518"/>
                  <a:pt x="301" y="511"/>
                </a:cubicBezTo>
                <a:cubicBezTo>
                  <a:pt x="302" y="509"/>
                  <a:pt x="300" y="508"/>
                  <a:pt x="299" y="509"/>
                </a:cubicBezTo>
                <a:cubicBezTo>
                  <a:pt x="290" y="522"/>
                  <a:pt x="289" y="538"/>
                  <a:pt x="280" y="551"/>
                </a:cubicBezTo>
                <a:cubicBezTo>
                  <a:pt x="276" y="556"/>
                  <a:pt x="274" y="561"/>
                  <a:pt x="271" y="566"/>
                </a:cubicBezTo>
                <a:cubicBezTo>
                  <a:pt x="266" y="567"/>
                  <a:pt x="261" y="569"/>
                  <a:pt x="255" y="571"/>
                </a:cubicBezTo>
                <a:cubicBezTo>
                  <a:pt x="257" y="568"/>
                  <a:pt x="259" y="565"/>
                  <a:pt x="260" y="562"/>
                </a:cubicBezTo>
                <a:cubicBezTo>
                  <a:pt x="265" y="554"/>
                  <a:pt x="268" y="544"/>
                  <a:pt x="273" y="535"/>
                </a:cubicBezTo>
                <a:cubicBezTo>
                  <a:pt x="277" y="527"/>
                  <a:pt x="282" y="519"/>
                  <a:pt x="283" y="510"/>
                </a:cubicBezTo>
                <a:cubicBezTo>
                  <a:pt x="283" y="509"/>
                  <a:pt x="281" y="508"/>
                  <a:pt x="281" y="510"/>
                </a:cubicBezTo>
                <a:cubicBezTo>
                  <a:pt x="280" y="519"/>
                  <a:pt x="274" y="527"/>
                  <a:pt x="270" y="536"/>
                </a:cubicBezTo>
                <a:cubicBezTo>
                  <a:pt x="266" y="543"/>
                  <a:pt x="263" y="550"/>
                  <a:pt x="259" y="558"/>
                </a:cubicBezTo>
                <a:cubicBezTo>
                  <a:pt x="257" y="563"/>
                  <a:pt x="254" y="568"/>
                  <a:pt x="251" y="572"/>
                </a:cubicBezTo>
                <a:cubicBezTo>
                  <a:pt x="242" y="575"/>
                  <a:pt x="233" y="578"/>
                  <a:pt x="224" y="581"/>
                </a:cubicBezTo>
                <a:cubicBezTo>
                  <a:pt x="228" y="575"/>
                  <a:pt x="232" y="569"/>
                  <a:pt x="235" y="563"/>
                </a:cubicBezTo>
                <a:cubicBezTo>
                  <a:pt x="241" y="549"/>
                  <a:pt x="251" y="536"/>
                  <a:pt x="255" y="520"/>
                </a:cubicBezTo>
                <a:cubicBezTo>
                  <a:pt x="255" y="519"/>
                  <a:pt x="254" y="519"/>
                  <a:pt x="253" y="520"/>
                </a:cubicBezTo>
                <a:cubicBezTo>
                  <a:pt x="251" y="526"/>
                  <a:pt x="248" y="535"/>
                  <a:pt x="244" y="541"/>
                </a:cubicBezTo>
                <a:cubicBezTo>
                  <a:pt x="240" y="549"/>
                  <a:pt x="235" y="557"/>
                  <a:pt x="231" y="565"/>
                </a:cubicBezTo>
                <a:cubicBezTo>
                  <a:pt x="227" y="571"/>
                  <a:pt x="223" y="577"/>
                  <a:pt x="219" y="583"/>
                </a:cubicBezTo>
                <a:cubicBezTo>
                  <a:pt x="217" y="583"/>
                  <a:pt x="214" y="584"/>
                  <a:pt x="212" y="585"/>
                </a:cubicBezTo>
                <a:cubicBezTo>
                  <a:pt x="213" y="582"/>
                  <a:pt x="214" y="580"/>
                  <a:pt x="216" y="577"/>
                </a:cubicBezTo>
                <a:cubicBezTo>
                  <a:pt x="225" y="556"/>
                  <a:pt x="235" y="535"/>
                  <a:pt x="235" y="512"/>
                </a:cubicBezTo>
                <a:cubicBezTo>
                  <a:pt x="235" y="511"/>
                  <a:pt x="233" y="511"/>
                  <a:pt x="233" y="512"/>
                </a:cubicBezTo>
                <a:cubicBezTo>
                  <a:pt x="232" y="535"/>
                  <a:pt x="222" y="556"/>
                  <a:pt x="212" y="577"/>
                </a:cubicBezTo>
                <a:cubicBezTo>
                  <a:pt x="211" y="580"/>
                  <a:pt x="209" y="583"/>
                  <a:pt x="208" y="586"/>
                </a:cubicBezTo>
                <a:cubicBezTo>
                  <a:pt x="200" y="589"/>
                  <a:pt x="192" y="592"/>
                  <a:pt x="184" y="594"/>
                </a:cubicBezTo>
                <a:cubicBezTo>
                  <a:pt x="189" y="586"/>
                  <a:pt x="194" y="577"/>
                  <a:pt x="199" y="568"/>
                </a:cubicBezTo>
                <a:cubicBezTo>
                  <a:pt x="203" y="559"/>
                  <a:pt x="209" y="550"/>
                  <a:pt x="211" y="540"/>
                </a:cubicBezTo>
                <a:cubicBezTo>
                  <a:pt x="211" y="539"/>
                  <a:pt x="209" y="539"/>
                  <a:pt x="209" y="540"/>
                </a:cubicBezTo>
                <a:cubicBezTo>
                  <a:pt x="207" y="552"/>
                  <a:pt x="198" y="564"/>
                  <a:pt x="192" y="574"/>
                </a:cubicBezTo>
                <a:cubicBezTo>
                  <a:pt x="189" y="579"/>
                  <a:pt x="186" y="584"/>
                  <a:pt x="183" y="589"/>
                </a:cubicBezTo>
                <a:cubicBezTo>
                  <a:pt x="182" y="590"/>
                  <a:pt x="180" y="593"/>
                  <a:pt x="178" y="596"/>
                </a:cubicBezTo>
                <a:cubicBezTo>
                  <a:pt x="176" y="597"/>
                  <a:pt x="174" y="598"/>
                  <a:pt x="172" y="598"/>
                </a:cubicBezTo>
                <a:cubicBezTo>
                  <a:pt x="172" y="598"/>
                  <a:pt x="173" y="597"/>
                  <a:pt x="173" y="596"/>
                </a:cubicBezTo>
                <a:cubicBezTo>
                  <a:pt x="177" y="586"/>
                  <a:pt x="181" y="576"/>
                  <a:pt x="185" y="567"/>
                </a:cubicBezTo>
                <a:cubicBezTo>
                  <a:pt x="189" y="559"/>
                  <a:pt x="192" y="552"/>
                  <a:pt x="193" y="544"/>
                </a:cubicBezTo>
                <a:cubicBezTo>
                  <a:pt x="193" y="543"/>
                  <a:pt x="191" y="543"/>
                  <a:pt x="191" y="544"/>
                </a:cubicBezTo>
                <a:cubicBezTo>
                  <a:pt x="190" y="553"/>
                  <a:pt x="185" y="561"/>
                  <a:pt x="181" y="569"/>
                </a:cubicBezTo>
                <a:cubicBezTo>
                  <a:pt x="178" y="578"/>
                  <a:pt x="174" y="586"/>
                  <a:pt x="171" y="595"/>
                </a:cubicBezTo>
                <a:cubicBezTo>
                  <a:pt x="171" y="595"/>
                  <a:pt x="170" y="595"/>
                  <a:pt x="170" y="595"/>
                </a:cubicBezTo>
                <a:cubicBezTo>
                  <a:pt x="170" y="595"/>
                  <a:pt x="169" y="595"/>
                  <a:pt x="169" y="596"/>
                </a:cubicBezTo>
                <a:cubicBezTo>
                  <a:pt x="169" y="596"/>
                  <a:pt x="169" y="597"/>
                  <a:pt x="169" y="597"/>
                </a:cubicBezTo>
                <a:cubicBezTo>
                  <a:pt x="169" y="598"/>
                  <a:pt x="168" y="599"/>
                  <a:pt x="168" y="600"/>
                </a:cubicBezTo>
                <a:cubicBezTo>
                  <a:pt x="159" y="603"/>
                  <a:pt x="151" y="605"/>
                  <a:pt x="142" y="608"/>
                </a:cubicBezTo>
                <a:cubicBezTo>
                  <a:pt x="146" y="603"/>
                  <a:pt x="148" y="598"/>
                  <a:pt x="150" y="594"/>
                </a:cubicBezTo>
                <a:cubicBezTo>
                  <a:pt x="154" y="587"/>
                  <a:pt x="158" y="580"/>
                  <a:pt x="162" y="573"/>
                </a:cubicBezTo>
                <a:cubicBezTo>
                  <a:pt x="166" y="565"/>
                  <a:pt x="171" y="557"/>
                  <a:pt x="173" y="548"/>
                </a:cubicBezTo>
                <a:cubicBezTo>
                  <a:pt x="173" y="547"/>
                  <a:pt x="171" y="547"/>
                  <a:pt x="171" y="548"/>
                </a:cubicBezTo>
                <a:cubicBezTo>
                  <a:pt x="170" y="555"/>
                  <a:pt x="165" y="560"/>
                  <a:pt x="162" y="566"/>
                </a:cubicBezTo>
                <a:cubicBezTo>
                  <a:pt x="159" y="572"/>
                  <a:pt x="155" y="578"/>
                  <a:pt x="152" y="583"/>
                </a:cubicBezTo>
                <a:cubicBezTo>
                  <a:pt x="148" y="590"/>
                  <a:pt x="143" y="602"/>
                  <a:pt x="137" y="610"/>
                </a:cubicBezTo>
                <a:cubicBezTo>
                  <a:pt x="135" y="611"/>
                  <a:pt x="133" y="612"/>
                  <a:pt x="131" y="612"/>
                </a:cubicBezTo>
                <a:cubicBezTo>
                  <a:pt x="128" y="613"/>
                  <a:pt x="126" y="614"/>
                  <a:pt x="123" y="615"/>
                </a:cubicBezTo>
                <a:cubicBezTo>
                  <a:pt x="124" y="611"/>
                  <a:pt x="125" y="608"/>
                  <a:pt x="126" y="606"/>
                </a:cubicBezTo>
                <a:cubicBezTo>
                  <a:pt x="130" y="596"/>
                  <a:pt x="136" y="588"/>
                  <a:pt x="139" y="578"/>
                </a:cubicBezTo>
                <a:cubicBezTo>
                  <a:pt x="141" y="574"/>
                  <a:pt x="146" y="565"/>
                  <a:pt x="145" y="560"/>
                </a:cubicBezTo>
                <a:cubicBezTo>
                  <a:pt x="145" y="559"/>
                  <a:pt x="143" y="559"/>
                  <a:pt x="143" y="560"/>
                </a:cubicBezTo>
                <a:cubicBezTo>
                  <a:pt x="143" y="565"/>
                  <a:pt x="137" y="576"/>
                  <a:pt x="135" y="580"/>
                </a:cubicBezTo>
                <a:cubicBezTo>
                  <a:pt x="132" y="587"/>
                  <a:pt x="127" y="593"/>
                  <a:pt x="124" y="601"/>
                </a:cubicBezTo>
                <a:cubicBezTo>
                  <a:pt x="122" y="606"/>
                  <a:pt x="120" y="611"/>
                  <a:pt x="118" y="616"/>
                </a:cubicBezTo>
                <a:cubicBezTo>
                  <a:pt x="113" y="618"/>
                  <a:pt x="109" y="619"/>
                  <a:pt x="104" y="621"/>
                </a:cubicBezTo>
                <a:cubicBezTo>
                  <a:pt x="106" y="618"/>
                  <a:pt x="107" y="614"/>
                  <a:pt x="109" y="612"/>
                </a:cubicBezTo>
                <a:cubicBezTo>
                  <a:pt x="115" y="601"/>
                  <a:pt x="122" y="591"/>
                  <a:pt x="128" y="580"/>
                </a:cubicBezTo>
                <a:cubicBezTo>
                  <a:pt x="131" y="575"/>
                  <a:pt x="135" y="568"/>
                  <a:pt x="135" y="562"/>
                </a:cubicBezTo>
                <a:cubicBezTo>
                  <a:pt x="134" y="561"/>
                  <a:pt x="133" y="561"/>
                  <a:pt x="133" y="562"/>
                </a:cubicBezTo>
                <a:cubicBezTo>
                  <a:pt x="133" y="568"/>
                  <a:pt x="128" y="576"/>
                  <a:pt x="124" y="581"/>
                </a:cubicBezTo>
                <a:cubicBezTo>
                  <a:pt x="120" y="588"/>
                  <a:pt x="116" y="595"/>
                  <a:pt x="111" y="602"/>
                </a:cubicBezTo>
                <a:cubicBezTo>
                  <a:pt x="108" y="607"/>
                  <a:pt x="104" y="613"/>
                  <a:pt x="101" y="618"/>
                </a:cubicBezTo>
                <a:cubicBezTo>
                  <a:pt x="101" y="619"/>
                  <a:pt x="100" y="621"/>
                  <a:pt x="99" y="622"/>
                </a:cubicBezTo>
                <a:cubicBezTo>
                  <a:pt x="95" y="624"/>
                  <a:pt x="91" y="625"/>
                  <a:pt x="87" y="626"/>
                </a:cubicBezTo>
                <a:cubicBezTo>
                  <a:pt x="88" y="623"/>
                  <a:pt x="90" y="620"/>
                  <a:pt x="91" y="618"/>
                </a:cubicBezTo>
                <a:cubicBezTo>
                  <a:pt x="99" y="601"/>
                  <a:pt x="111" y="587"/>
                  <a:pt x="111" y="568"/>
                </a:cubicBezTo>
                <a:cubicBezTo>
                  <a:pt x="111" y="566"/>
                  <a:pt x="109" y="566"/>
                  <a:pt x="109" y="568"/>
                </a:cubicBezTo>
                <a:cubicBezTo>
                  <a:pt x="108" y="586"/>
                  <a:pt x="97" y="600"/>
                  <a:pt x="88" y="616"/>
                </a:cubicBezTo>
                <a:cubicBezTo>
                  <a:pt x="86" y="620"/>
                  <a:pt x="84" y="624"/>
                  <a:pt x="82" y="628"/>
                </a:cubicBezTo>
                <a:cubicBezTo>
                  <a:pt x="75" y="630"/>
                  <a:pt x="67" y="632"/>
                  <a:pt x="59" y="635"/>
                </a:cubicBezTo>
                <a:cubicBezTo>
                  <a:pt x="62" y="631"/>
                  <a:pt x="63" y="627"/>
                  <a:pt x="65" y="624"/>
                </a:cubicBezTo>
                <a:cubicBezTo>
                  <a:pt x="69" y="618"/>
                  <a:pt x="72" y="612"/>
                  <a:pt x="75" y="606"/>
                </a:cubicBezTo>
                <a:cubicBezTo>
                  <a:pt x="77" y="603"/>
                  <a:pt x="82" y="598"/>
                  <a:pt x="81" y="594"/>
                </a:cubicBezTo>
                <a:cubicBezTo>
                  <a:pt x="82" y="595"/>
                  <a:pt x="82" y="595"/>
                  <a:pt x="83" y="594"/>
                </a:cubicBezTo>
                <a:cubicBezTo>
                  <a:pt x="83" y="594"/>
                  <a:pt x="83" y="593"/>
                  <a:pt x="83" y="593"/>
                </a:cubicBezTo>
                <a:cubicBezTo>
                  <a:pt x="83" y="592"/>
                  <a:pt x="82" y="591"/>
                  <a:pt x="81" y="592"/>
                </a:cubicBezTo>
                <a:cubicBezTo>
                  <a:pt x="76" y="598"/>
                  <a:pt x="72" y="606"/>
                  <a:pt x="68" y="613"/>
                </a:cubicBezTo>
                <a:cubicBezTo>
                  <a:pt x="64" y="620"/>
                  <a:pt x="60" y="629"/>
                  <a:pt x="54" y="636"/>
                </a:cubicBezTo>
                <a:cubicBezTo>
                  <a:pt x="53" y="637"/>
                  <a:pt x="52" y="637"/>
                  <a:pt x="50" y="637"/>
                </a:cubicBezTo>
                <a:cubicBezTo>
                  <a:pt x="47" y="639"/>
                  <a:pt x="43" y="639"/>
                  <a:pt x="39" y="640"/>
                </a:cubicBezTo>
                <a:cubicBezTo>
                  <a:pt x="48" y="629"/>
                  <a:pt x="57" y="619"/>
                  <a:pt x="67" y="609"/>
                </a:cubicBezTo>
                <a:cubicBezTo>
                  <a:pt x="68" y="608"/>
                  <a:pt x="66" y="606"/>
                  <a:pt x="65" y="607"/>
                </a:cubicBezTo>
                <a:cubicBezTo>
                  <a:pt x="56" y="616"/>
                  <a:pt x="47" y="625"/>
                  <a:pt x="39" y="635"/>
                </a:cubicBezTo>
                <a:cubicBezTo>
                  <a:pt x="38" y="637"/>
                  <a:pt x="36" y="639"/>
                  <a:pt x="35" y="641"/>
                </a:cubicBezTo>
                <a:cubicBezTo>
                  <a:pt x="33" y="641"/>
                  <a:pt x="31" y="641"/>
                  <a:pt x="29" y="642"/>
                </a:cubicBezTo>
                <a:cubicBezTo>
                  <a:pt x="28" y="639"/>
                  <a:pt x="28" y="639"/>
                  <a:pt x="28" y="639"/>
                </a:cubicBezTo>
                <a:cubicBezTo>
                  <a:pt x="29" y="636"/>
                  <a:pt x="31" y="634"/>
                  <a:pt x="32" y="632"/>
                </a:cubicBezTo>
                <a:cubicBezTo>
                  <a:pt x="51" y="610"/>
                  <a:pt x="71" y="589"/>
                  <a:pt x="96" y="573"/>
                </a:cubicBezTo>
                <a:cubicBezTo>
                  <a:pt x="131" y="551"/>
                  <a:pt x="164" y="527"/>
                  <a:pt x="200" y="506"/>
                </a:cubicBezTo>
                <a:cubicBezTo>
                  <a:pt x="226" y="490"/>
                  <a:pt x="254" y="475"/>
                  <a:pt x="282" y="462"/>
                </a:cubicBezTo>
                <a:cubicBezTo>
                  <a:pt x="326" y="441"/>
                  <a:pt x="371" y="422"/>
                  <a:pt x="416" y="402"/>
                </a:cubicBezTo>
                <a:cubicBezTo>
                  <a:pt x="463" y="381"/>
                  <a:pt x="510" y="361"/>
                  <a:pt x="558" y="342"/>
                </a:cubicBezTo>
                <a:cubicBezTo>
                  <a:pt x="586" y="331"/>
                  <a:pt x="612" y="315"/>
                  <a:pt x="639" y="301"/>
                </a:cubicBezTo>
                <a:cubicBezTo>
                  <a:pt x="680" y="281"/>
                  <a:pt x="719" y="258"/>
                  <a:pt x="762" y="241"/>
                </a:cubicBezTo>
                <a:cubicBezTo>
                  <a:pt x="776" y="236"/>
                  <a:pt x="790" y="232"/>
                  <a:pt x="803" y="225"/>
                </a:cubicBezTo>
                <a:cubicBezTo>
                  <a:pt x="824" y="213"/>
                  <a:pt x="840" y="223"/>
                  <a:pt x="854" y="236"/>
                </a:cubicBezTo>
                <a:cubicBezTo>
                  <a:pt x="860" y="241"/>
                  <a:pt x="864" y="248"/>
                  <a:pt x="868" y="255"/>
                </a:cubicBezTo>
                <a:cubicBezTo>
                  <a:pt x="875" y="264"/>
                  <a:pt x="875" y="274"/>
                  <a:pt x="872" y="285"/>
                </a:cubicBezTo>
                <a:cubicBezTo>
                  <a:pt x="869" y="294"/>
                  <a:pt x="866" y="304"/>
                  <a:pt x="867" y="314"/>
                </a:cubicBezTo>
                <a:cubicBezTo>
                  <a:pt x="866" y="316"/>
                  <a:pt x="865" y="319"/>
                  <a:pt x="864" y="321"/>
                </a:cubicBezTo>
                <a:cubicBezTo>
                  <a:pt x="862" y="325"/>
                  <a:pt x="861" y="329"/>
                  <a:pt x="860" y="334"/>
                </a:cubicBezTo>
                <a:cubicBezTo>
                  <a:pt x="850" y="339"/>
                  <a:pt x="840" y="345"/>
                  <a:pt x="831" y="350"/>
                </a:cubicBezTo>
                <a:cubicBezTo>
                  <a:pt x="838" y="338"/>
                  <a:pt x="844" y="325"/>
                  <a:pt x="848" y="311"/>
                </a:cubicBezTo>
                <a:cubicBezTo>
                  <a:pt x="854" y="295"/>
                  <a:pt x="859" y="277"/>
                  <a:pt x="859" y="260"/>
                </a:cubicBezTo>
                <a:cubicBezTo>
                  <a:pt x="859" y="259"/>
                  <a:pt x="857" y="259"/>
                  <a:pt x="857" y="260"/>
                </a:cubicBezTo>
                <a:cubicBezTo>
                  <a:pt x="857" y="277"/>
                  <a:pt x="851" y="297"/>
                  <a:pt x="845" y="313"/>
                </a:cubicBezTo>
                <a:cubicBezTo>
                  <a:pt x="840" y="327"/>
                  <a:pt x="833" y="340"/>
                  <a:pt x="827" y="353"/>
                </a:cubicBezTo>
                <a:cubicBezTo>
                  <a:pt x="823" y="355"/>
                  <a:pt x="820" y="356"/>
                  <a:pt x="817" y="358"/>
                </a:cubicBezTo>
                <a:cubicBezTo>
                  <a:pt x="818" y="354"/>
                  <a:pt x="819" y="350"/>
                  <a:pt x="820" y="348"/>
                </a:cubicBezTo>
                <a:cubicBezTo>
                  <a:pt x="825" y="335"/>
                  <a:pt x="831" y="321"/>
                  <a:pt x="836" y="308"/>
                </a:cubicBezTo>
                <a:cubicBezTo>
                  <a:pt x="838" y="302"/>
                  <a:pt x="840" y="297"/>
                  <a:pt x="840" y="291"/>
                </a:cubicBezTo>
                <a:cubicBezTo>
                  <a:pt x="841" y="285"/>
                  <a:pt x="844" y="280"/>
                  <a:pt x="845" y="274"/>
                </a:cubicBezTo>
                <a:cubicBezTo>
                  <a:pt x="845" y="273"/>
                  <a:pt x="844" y="273"/>
                  <a:pt x="843" y="274"/>
                </a:cubicBezTo>
                <a:cubicBezTo>
                  <a:pt x="843" y="280"/>
                  <a:pt x="840" y="285"/>
                  <a:pt x="839" y="291"/>
                </a:cubicBezTo>
                <a:cubicBezTo>
                  <a:pt x="837" y="300"/>
                  <a:pt x="833" y="309"/>
                  <a:pt x="830" y="318"/>
                </a:cubicBezTo>
                <a:cubicBezTo>
                  <a:pt x="827" y="326"/>
                  <a:pt x="823" y="334"/>
                  <a:pt x="820" y="342"/>
                </a:cubicBezTo>
                <a:cubicBezTo>
                  <a:pt x="818" y="346"/>
                  <a:pt x="817" y="349"/>
                  <a:pt x="815" y="353"/>
                </a:cubicBezTo>
                <a:cubicBezTo>
                  <a:pt x="815" y="355"/>
                  <a:pt x="814" y="357"/>
                  <a:pt x="813" y="360"/>
                </a:cubicBezTo>
                <a:cubicBezTo>
                  <a:pt x="813" y="360"/>
                  <a:pt x="813" y="360"/>
                  <a:pt x="813" y="360"/>
                </a:cubicBezTo>
                <a:cubicBezTo>
                  <a:pt x="810" y="362"/>
                  <a:pt x="807" y="363"/>
                  <a:pt x="804" y="364"/>
                </a:cubicBezTo>
                <a:cubicBezTo>
                  <a:pt x="799" y="367"/>
                  <a:pt x="793" y="369"/>
                  <a:pt x="788" y="372"/>
                </a:cubicBezTo>
                <a:moveTo>
                  <a:pt x="864" y="331"/>
                </a:moveTo>
                <a:cubicBezTo>
                  <a:pt x="864" y="331"/>
                  <a:pt x="864" y="331"/>
                  <a:pt x="864" y="331"/>
                </a:cubicBezTo>
                <a:cubicBezTo>
                  <a:pt x="865" y="327"/>
                  <a:pt x="867" y="323"/>
                  <a:pt x="868" y="319"/>
                </a:cubicBezTo>
                <a:cubicBezTo>
                  <a:pt x="868" y="320"/>
                  <a:pt x="868" y="320"/>
                  <a:pt x="869" y="321"/>
                </a:cubicBezTo>
                <a:cubicBezTo>
                  <a:pt x="870" y="326"/>
                  <a:pt x="867" y="329"/>
                  <a:pt x="864" y="331"/>
                </a:cubicBezTo>
                <a:moveTo>
                  <a:pt x="891" y="320"/>
                </a:moveTo>
                <a:cubicBezTo>
                  <a:pt x="895" y="312"/>
                  <a:pt x="898" y="303"/>
                  <a:pt x="902" y="295"/>
                </a:cubicBezTo>
                <a:cubicBezTo>
                  <a:pt x="905" y="288"/>
                  <a:pt x="909" y="281"/>
                  <a:pt x="913" y="273"/>
                </a:cubicBezTo>
                <a:cubicBezTo>
                  <a:pt x="915" y="279"/>
                  <a:pt x="916" y="285"/>
                  <a:pt x="916" y="291"/>
                </a:cubicBezTo>
                <a:cubicBezTo>
                  <a:pt x="915" y="292"/>
                  <a:pt x="914" y="294"/>
                  <a:pt x="914" y="295"/>
                </a:cubicBezTo>
                <a:cubicBezTo>
                  <a:pt x="910" y="302"/>
                  <a:pt x="908" y="309"/>
                  <a:pt x="905" y="316"/>
                </a:cubicBezTo>
                <a:cubicBezTo>
                  <a:pt x="905" y="316"/>
                  <a:pt x="905" y="316"/>
                  <a:pt x="905" y="316"/>
                </a:cubicBezTo>
                <a:cubicBezTo>
                  <a:pt x="905" y="316"/>
                  <a:pt x="905" y="316"/>
                  <a:pt x="905" y="316"/>
                </a:cubicBezTo>
                <a:cubicBezTo>
                  <a:pt x="904" y="317"/>
                  <a:pt x="904" y="319"/>
                  <a:pt x="903" y="321"/>
                </a:cubicBezTo>
                <a:cubicBezTo>
                  <a:pt x="903" y="321"/>
                  <a:pt x="902" y="322"/>
                  <a:pt x="902" y="322"/>
                </a:cubicBezTo>
                <a:cubicBezTo>
                  <a:pt x="902" y="322"/>
                  <a:pt x="902" y="322"/>
                  <a:pt x="902" y="322"/>
                </a:cubicBezTo>
                <a:cubicBezTo>
                  <a:pt x="902" y="322"/>
                  <a:pt x="902" y="322"/>
                  <a:pt x="902" y="323"/>
                </a:cubicBezTo>
                <a:cubicBezTo>
                  <a:pt x="900" y="323"/>
                  <a:pt x="897" y="323"/>
                  <a:pt x="894" y="324"/>
                </a:cubicBezTo>
                <a:cubicBezTo>
                  <a:pt x="893" y="323"/>
                  <a:pt x="892" y="322"/>
                  <a:pt x="891" y="320"/>
                </a:cubicBezTo>
                <a:moveTo>
                  <a:pt x="907" y="321"/>
                </a:moveTo>
                <a:cubicBezTo>
                  <a:pt x="910" y="315"/>
                  <a:pt x="912" y="309"/>
                  <a:pt x="915" y="302"/>
                </a:cubicBezTo>
                <a:cubicBezTo>
                  <a:pt x="915" y="304"/>
                  <a:pt x="915" y="305"/>
                  <a:pt x="914" y="306"/>
                </a:cubicBezTo>
                <a:cubicBezTo>
                  <a:pt x="913" y="315"/>
                  <a:pt x="912" y="319"/>
                  <a:pt x="907" y="321"/>
                </a:cubicBezTo>
                <a:moveTo>
                  <a:pt x="925" y="296"/>
                </a:moveTo>
                <a:cubicBezTo>
                  <a:pt x="925" y="292"/>
                  <a:pt x="925" y="288"/>
                  <a:pt x="924" y="283"/>
                </a:cubicBezTo>
                <a:cubicBezTo>
                  <a:pt x="926" y="277"/>
                  <a:pt x="928" y="271"/>
                  <a:pt x="931" y="265"/>
                </a:cubicBezTo>
                <a:cubicBezTo>
                  <a:pt x="935" y="253"/>
                  <a:pt x="940" y="242"/>
                  <a:pt x="944" y="231"/>
                </a:cubicBezTo>
                <a:cubicBezTo>
                  <a:pt x="945" y="234"/>
                  <a:pt x="946" y="238"/>
                  <a:pt x="946" y="242"/>
                </a:cubicBezTo>
                <a:cubicBezTo>
                  <a:pt x="947" y="246"/>
                  <a:pt x="947" y="251"/>
                  <a:pt x="947" y="255"/>
                </a:cubicBezTo>
                <a:cubicBezTo>
                  <a:pt x="946" y="257"/>
                  <a:pt x="946" y="259"/>
                  <a:pt x="945" y="261"/>
                </a:cubicBezTo>
                <a:cubicBezTo>
                  <a:pt x="940" y="270"/>
                  <a:pt x="937" y="278"/>
                  <a:pt x="934" y="288"/>
                </a:cubicBezTo>
                <a:cubicBezTo>
                  <a:pt x="931" y="294"/>
                  <a:pt x="928" y="301"/>
                  <a:pt x="929" y="308"/>
                </a:cubicBezTo>
                <a:cubicBezTo>
                  <a:pt x="927" y="309"/>
                  <a:pt x="926" y="309"/>
                  <a:pt x="925" y="309"/>
                </a:cubicBezTo>
                <a:cubicBezTo>
                  <a:pt x="925" y="305"/>
                  <a:pt x="925" y="301"/>
                  <a:pt x="925" y="296"/>
                </a:cubicBezTo>
                <a:moveTo>
                  <a:pt x="946" y="306"/>
                </a:moveTo>
                <a:cubicBezTo>
                  <a:pt x="941" y="306"/>
                  <a:pt x="936" y="307"/>
                  <a:pt x="931" y="308"/>
                </a:cubicBezTo>
                <a:cubicBezTo>
                  <a:pt x="933" y="297"/>
                  <a:pt x="938" y="287"/>
                  <a:pt x="941" y="278"/>
                </a:cubicBezTo>
                <a:cubicBezTo>
                  <a:pt x="943" y="273"/>
                  <a:pt x="945" y="269"/>
                  <a:pt x="947" y="264"/>
                </a:cubicBezTo>
                <a:cubicBezTo>
                  <a:pt x="947" y="278"/>
                  <a:pt x="946" y="292"/>
                  <a:pt x="946" y="306"/>
                </a:cubicBezTo>
                <a:moveTo>
                  <a:pt x="966" y="260"/>
                </a:moveTo>
                <a:cubicBezTo>
                  <a:pt x="969" y="253"/>
                  <a:pt x="972" y="247"/>
                  <a:pt x="974" y="240"/>
                </a:cubicBezTo>
                <a:cubicBezTo>
                  <a:pt x="975" y="236"/>
                  <a:pt x="976" y="233"/>
                  <a:pt x="977" y="229"/>
                </a:cubicBezTo>
                <a:cubicBezTo>
                  <a:pt x="977" y="229"/>
                  <a:pt x="977" y="229"/>
                  <a:pt x="977" y="229"/>
                </a:cubicBezTo>
                <a:cubicBezTo>
                  <a:pt x="980" y="231"/>
                  <a:pt x="983" y="232"/>
                  <a:pt x="986" y="234"/>
                </a:cubicBezTo>
                <a:cubicBezTo>
                  <a:pt x="981" y="248"/>
                  <a:pt x="977" y="263"/>
                  <a:pt x="970" y="277"/>
                </a:cubicBezTo>
                <a:cubicBezTo>
                  <a:pt x="970" y="277"/>
                  <a:pt x="969" y="277"/>
                  <a:pt x="969" y="278"/>
                </a:cubicBezTo>
                <a:cubicBezTo>
                  <a:pt x="969" y="278"/>
                  <a:pt x="969" y="279"/>
                  <a:pt x="969" y="279"/>
                </a:cubicBezTo>
                <a:cubicBezTo>
                  <a:pt x="969" y="279"/>
                  <a:pt x="968" y="279"/>
                  <a:pt x="968" y="279"/>
                </a:cubicBezTo>
                <a:cubicBezTo>
                  <a:pt x="967" y="273"/>
                  <a:pt x="966" y="267"/>
                  <a:pt x="966" y="260"/>
                </a:cubicBezTo>
                <a:moveTo>
                  <a:pt x="974" y="277"/>
                </a:moveTo>
                <a:cubicBezTo>
                  <a:pt x="978" y="269"/>
                  <a:pt x="981" y="260"/>
                  <a:pt x="984" y="252"/>
                </a:cubicBezTo>
                <a:cubicBezTo>
                  <a:pt x="986" y="246"/>
                  <a:pt x="987" y="241"/>
                  <a:pt x="989" y="235"/>
                </a:cubicBezTo>
                <a:cubicBezTo>
                  <a:pt x="992" y="237"/>
                  <a:pt x="996" y="238"/>
                  <a:pt x="999" y="239"/>
                </a:cubicBezTo>
                <a:cubicBezTo>
                  <a:pt x="998" y="241"/>
                  <a:pt x="997" y="243"/>
                  <a:pt x="997" y="245"/>
                </a:cubicBezTo>
                <a:cubicBezTo>
                  <a:pt x="995" y="250"/>
                  <a:pt x="994" y="256"/>
                  <a:pt x="991" y="261"/>
                </a:cubicBezTo>
                <a:cubicBezTo>
                  <a:pt x="990" y="263"/>
                  <a:pt x="988" y="265"/>
                  <a:pt x="987" y="268"/>
                </a:cubicBezTo>
                <a:cubicBezTo>
                  <a:pt x="987" y="269"/>
                  <a:pt x="988" y="270"/>
                  <a:pt x="989" y="269"/>
                </a:cubicBezTo>
                <a:cubicBezTo>
                  <a:pt x="991" y="265"/>
                  <a:pt x="994" y="264"/>
                  <a:pt x="996" y="260"/>
                </a:cubicBezTo>
                <a:cubicBezTo>
                  <a:pt x="998" y="254"/>
                  <a:pt x="1000" y="248"/>
                  <a:pt x="1002" y="243"/>
                </a:cubicBezTo>
                <a:cubicBezTo>
                  <a:pt x="1002" y="242"/>
                  <a:pt x="1002" y="241"/>
                  <a:pt x="1002" y="240"/>
                </a:cubicBezTo>
                <a:cubicBezTo>
                  <a:pt x="1006" y="242"/>
                  <a:pt x="1010" y="243"/>
                  <a:pt x="1013" y="244"/>
                </a:cubicBezTo>
                <a:cubicBezTo>
                  <a:pt x="1011" y="250"/>
                  <a:pt x="1008" y="256"/>
                  <a:pt x="1006" y="262"/>
                </a:cubicBezTo>
                <a:cubicBezTo>
                  <a:pt x="995" y="267"/>
                  <a:pt x="985" y="272"/>
                  <a:pt x="974" y="277"/>
                </a:cubicBezTo>
                <a:moveTo>
                  <a:pt x="1017" y="245"/>
                </a:moveTo>
                <a:cubicBezTo>
                  <a:pt x="1018" y="246"/>
                  <a:pt x="1020" y="246"/>
                  <a:pt x="1021" y="247"/>
                </a:cubicBezTo>
                <a:cubicBezTo>
                  <a:pt x="1021" y="248"/>
                  <a:pt x="1020" y="250"/>
                  <a:pt x="1020" y="251"/>
                </a:cubicBezTo>
                <a:cubicBezTo>
                  <a:pt x="1020" y="251"/>
                  <a:pt x="1019" y="252"/>
                  <a:pt x="1019" y="252"/>
                </a:cubicBezTo>
                <a:cubicBezTo>
                  <a:pt x="1020" y="254"/>
                  <a:pt x="1020" y="254"/>
                  <a:pt x="1020" y="255"/>
                </a:cubicBezTo>
                <a:cubicBezTo>
                  <a:pt x="1017" y="257"/>
                  <a:pt x="1014" y="258"/>
                  <a:pt x="1011" y="259"/>
                </a:cubicBezTo>
                <a:cubicBezTo>
                  <a:pt x="1013" y="255"/>
                  <a:pt x="1015" y="250"/>
                  <a:pt x="1017" y="245"/>
                </a:cubicBezTo>
                <a:moveTo>
                  <a:pt x="1086" y="220"/>
                </a:moveTo>
                <a:cubicBezTo>
                  <a:pt x="1087" y="218"/>
                  <a:pt x="1089" y="215"/>
                  <a:pt x="1090" y="212"/>
                </a:cubicBezTo>
                <a:cubicBezTo>
                  <a:pt x="1090" y="214"/>
                  <a:pt x="1090" y="216"/>
                  <a:pt x="1090" y="218"/>
                </a:cubicBezTo>
                <a:cubicBezTo>
                  <a:pt x="1089" y="219"/>
                  <a:pt x="1088" y="220"/>
                  <a:pt x="1086" y="220"/>
                </a:cubicBezTo>
                <a:moveTo>
                  <a:pt x="1133" y="204"/>
                </a:moveTo>
                <a:cubicBezTo>
                  <a:pt x="1133" y="203"/>
                  <a:pt x="1133" y="203"/>
                  <a:pt x="1134" y="202"/>
                </a:cubicBezTo>
                <a:cubicBezTo>
                  <a:pt x="1136" y="198"/>
                  <a:pt x="1138" y="194"/>
                  <a:pt x="1139" y="190"/>
                </a:cubicBezTo>
                <a:cubicBezTo>
                  <a:pt x="1145" y="190"/>
                  <a:pt x="1150" y="189"/>
                  <a:pt x="1156" y="188"/>
                </a:cubicBezTo>
                <a:cubicBezTo>
                  <a:pt x="1154" y="190"/>
                  <a:pt x="1153" y="193"/>
                  <a:pt x="1152" y="196"/>
                </a:cubicBezTo>
                <a:cubicBezTo>
                  <a:pt x="1150" y="200"/>
                  <a:pt x="1148" y="203"/>
                  <a:pt x="1147" y="207"/>
                </a:cubicBezTo>
                <a:cubicBezTo>
                  <a:pt x="1145" y="207"/>
                  <a:pt x="1143" y="207"/>
                  <a:pt x="1141" y="206"/>
                </a:cubicBezTo>
                <a:cubicBezTo>
                  <a:pt x="1138" y="206"/>
                  <a:pt x="1136" y="205"/>
                  <a:pt x="1133" y="204"/>
                </a:cubicBezTo>
                <a:moveTo>
                  <a:pt x="1150" y="208"/>
                </a:moveTo>
                <a:cubicBezTo>
                  <a:pt x="1153" y="200"/>
                  <a:pt x="1157" y="193"/>
                  <a:pt x="1160" y="186"/>
                </a:cubicBezTo>
                <a:cubicBezTo>
                  <a:pt x="1166" y="185"/>
                  <a:pt x="1172" y="183"/>
                  <a:pt x="1178" y="181"/>
                </a:cubicBezTo>
                <a:cubicBezTo>
                  <a:pt x="1174" y="190"/>
                  <a:pt x="1170" y="199"/>
                  <a:pt x="1166" y="208"/>
                </a:cubicBezTo>
                <a:cubicBezTo>
                  <a:pt x="1161" y="208"/>
                  <a:pt x="1155" y="208"/>
                  <a:pt x="1150" y="208"/>
                </a:cubicBezTo>
                <a:moveTo>
                  <a:pt x="1309" y="128"/>
                </a:moveTo>
                <a:cubicBezTo>
                  <a:pt x="1307" y="131"/>
                  <a:pt x="1305" y="135"/>
                  <a:pt x="1303" y="138"/>
                </a:cubicBezTo>
                <a:cubicBezTo>
                  <a:pt x="1292" y="157"/>
                  <a:pt x="1277" y="172"/>
                  <a:pt x="1257" y="181"/>
                </a:cubicBezTo>
                <a:cubicBezTo>
                  <a:pt x="1260" y="175"/>
                  <a:pt x="1263" y="168"/>
                  <a:pt x="1266" y="161"/>
                </a:cubicBezTo>
                <a:cubicBezTo>
                  <a:pt x="1272" y="149"/>
                  <a:pt x="1278" y="136"/>
                  <a:pt x="1283" y="123"/>
                </a:cubicBezTo>
                <a:cubicBezTo>
                  <a:pt x="1288" y="111"/>
                  <a:pt x="1293" y="99"/>
                  <a:pt x="1294" y="86"/>
                </a:cubicBezTo>
                <a:cubicBezTo>
                  <a:pt x="1296" y="76"/>
                  <a:pt x="1298" y="65"/>
                  <a:pt x="1293" y="56"/>
                </a:cubicBezTo>
                <a:cubicBezTo>
                  <a:pt x="1292" y="54"/>
                  <a:pt x="1291" y="55"/>
                  <a:pt x="1291" y="56"/>
                </a:cubicBezTo>
                <a:cubicBezTo>
                  <a:pt x="1297" y="67"/>
                  <a:pt x="1293" y="84"/>
                  <a:pt x="1290" y="96"/>
                </a:cubicBezTo>
                <a:cubicBezTo>
                  <a:pt x="1286" y="108"/>
                  <a:pt x="1281" y="120"/>
                  <a:pt x="1276" y="132"/>
                </a:cubicBezTo>
                <a:cubicBezTo>
                  <a:pt x="1268" y="150"/>
                  <a:pt x="1259" y="167"/>
                  <a:pt x="1251" y="184"/>
                </a:cubicBezTo>
                <a:cubicBezTo>
                  <a:pt x="1250" y="185"/>
                  <a:pt x="1249" y="185"/>
                  <a:pt x="1247" y="185"/>
                </a:cubicBezTo>
                <a:cubicBezTo>
                  <a:pt x="1251" y="176"/>
                  <a:pt x="1255" y="168"/>
                  <a:pt x="1259" y="159"/>
                </a:cubicBezTo>
                <a:cubicBezTo>
                  <a:pt x="1268" y="141"/>
                  <a:pt x="1275" y="123"/>
                  <a:pt x="1280" y="104"/>
                </a:cubicBezTo>
                <a:cubicBezTo>
                  <a:pt x="1282" y="98"/>
                  <a:pt x="1293" y="56"/>
                  <a:pt x="1280" y="57"/>
                </a:cubicBezTo>
                <a:cubicBezTo>
                  <a:pt x="1279" y="57"/>
                  <a:pt x="1279" y="59"/>
                  <a:pt x="1280" y="59"/>
                </a:cubicBezTo>
                <a:cubicBezTo>
                  <a:pt x="1293" y="59"/>
                  <a:pt x="1273" y="115"/>
                  <a:pt x="1272" y="119"/>
                </a:cubicBezTo>
                <a:cubicBezTo>
                  <a:pt x="1266" y="134"/>
                  <a:pt x="1260" y="149"/>
                  <a:pt x="1253" y="164"/>
                </a:cubicBezTo>
                <a:cubicBezTo>
                  <a:pt x="1250" y="169"/>
                  <a:pt x="1247" y="175"/>
                  <a:pt x="1245" y="181"/>
                </a:cubicBezTo>
                <a:cubicBezTo>
                  <a:pt x="1244" y="183"/>
                  <a:pt x="1243" y="185"/>
                  <a:pt x="1242" y="188"/>
                </a:cubicBezTo>
                <a:cubicBezTo>
                  <a:pt x="1238" y="190"/>
                  <a:pt x="1234" y="192"/>
                  <a:pt x="1229" y="194"/>
                </a:cubicBezTo>
                <a:cubicBezTo>
                  <a:pt x="1233" y="186"/>
                  <a:pt x="1236" y="177"/>
                  <a:pt x="1239" y="170"/>
                </a:cubicBezTo>
                <a:cubicBezTo>
                  <a:pt x="1245" y="158"/>
                  <a:pt x="1251" y="146"/>
                  <a:pt x="1256" y="134"/>
                </a:cubicBezTo>
                <a:cubicBezTo>
                  <a:pt x="1261" y="122"/>
                  <a:pt x="1266" y="109"/>
                  <a:pt x="1269" y="95"/>
                </a:cubicBezTo>
                <a:cubicBezTo>
                  <a:pt x="1271" y="87"/>
                  <a:pt x="1273" y="78"/>
                  <a:pt x="1268" y="70"/>
                </a:cubicBezTo>
                <a:cubicBezTo>
                  <a:pt x="1268" y="69"/>
                  <a:pt x="1267" y="70"/>
                  <a:pt x="1268" y="70"/>
                </a:cubicBezTo>
                <a:cubicBezTo>
                  <a:pt x="1273" y="82"/>
                  <a:pt x="1266" y="97"/>
                  <a:pt x="1263" y="108"/>
                </a:cubicBezTo>
                <a:cubicBezTo>
                  <a:pt x="1258" y="121"/>
                  <a:pt x="1254" y="133"/>
                  <a:pt x="1248" y="145"/>
                </a:cubicBezTo>
                <a:cubicBezTo>
                  <a:pt x="1240" y="160"/>
                  <a:pt x="1233" y="175"/>
                  <a:pt x="1226" y="190"/>
                </a:cubicBezTo>
                <a:cubicBezTo>
                  <a:pt x="1226" y="189"/>
                  <a:pt x="1226" y="189"/>
                  <a:pt x="1226" y="188"/>
                </a:cubicBezTo>
                <a:cubicBezTo>
                  <a:pt x="1227" y="188"/>
                  <a:pt x="1226" y="187"/>
                  <a:pt x="1226" y="188"/>
                </a:cubicBezTo>
                <a:cubicBezTo>
                  <a:pt x="1225" y="191"/>
                  <a:pt x="1224" y="193"/>
                  <a:pt x="1223" y="196"/>
                </a:cubicBezTo>
                <a:cubicBezTo>
                  <a:pt x="1220" y="197"/>
                  <a:pt x="1218" y="198"/>
                  <a:pt x="1215" y="200"/>
                </a:cubicBezTo>
                <a:cubicBezTo>
                  <a:pt x="1213" y="200"/>
                  <a:pt x="1211" y="201"/>
                  <a:pt x="1208" y="201"/>
                </a:cubicBezTo>
                <a:cubicBezTo>
                  <a:pt x="1211" y="196"/>
                  <a:pt x="1214" y="191"/>
                  <a:pt x="1216" y="186"/>
                </a:cubicBezTo>
                <a:cubicBezTo>
                  <a:pt x="1221" y="176"/>
                  <a:pt x="1224" y="166"/>
                  <a:pt x="1228" y="157"/>
                </a:cubicBezTo>
                <a:cubicBezTo>
                  <a:pt x="1235" y="135"/>
                  <a:pt x="1245" y="113"/>
                  <a:pt x="1245" y="90"/>
                </a:cubicBezTo>
                <a:cubicBezTo>
                  <a:pt x="1245" y="89"/>
                  <a:pt x="1243" y="89"/>
                  <a:pt x="1243" y="90"/>
                </a:cubicBezTo>
                <a:cubicBezTo>
                  <a:pt x="1242" y="115"/>
                  <a:pt x="1231" y="139"/>
                  <a:pt x="1222" y="162"/>
                </a:cubicBezTo>
                <a:cubicBezTo>
                  <a:pt x="1218" y="173"/>
                  <a:pt x="1213" y="183"/>
                  <a:pt x="1208" y="193"/>
                </a:cubicBezTo>
                <a:cubicBezTo>
                  <a:pt x="1206" y="196"/>
                  <a:pt x="1205" y="199"/>
                  <a:pt x="1204" y="202"/>
                </a:cubicBezTo>
                <a:cubicBezTo>
                  <a:pt x="1203" y="202"/>
                  <a:pt x="1203" y="202"/>
                  <a:pt x="1203" y="202"/>
                </a:cubicBezTo>
                <a:cubicBezTo>
                  <a:pt x="1203" y="202"/>
                  <a:pt x="1203" y="201"/>
                  <a:pt x="1203" y="200"/>
                </a:cubicBezTo>
                <a:cubicBezTo>
                  <a:pt x="1203" y="199"/>
                  <a:pt x="1201" y="199"/>
                  <a:pt x="1201" y="200"/>
                </a:cubicBezTo>
                <a:cubicBezTo>
                  <a:pt x="1201" y="201"/>
                  <a:pt x="1201" y="202"/>
                  <a:pt x="1201" y="202"/>
                </a:cubicBezTo>
                <a:cubicBezTo>
                  <a:pt x="1200" y="203"/>
                  <a:pt x="1199" y="203"/>
                  <a:pt x="1198" y="203"/>
                </a:cubicBezTo>
                <a:cubicBezTo>
                  <a:pt x="1202" y="197"/>
                  <a:pt x="1203" y="189"/>
                  <a:pt x="1207" y="182"/>
                </a:cubicBezTo>
                <a:cubicBezTo>
                  <a:pt x="1211" y="173"/>
                  <a:pt x="1215" y="164"/>
                  <a:pt x="1219" y="155"/>
                </a:cubicBezTo>
                <a:cubicBezTo>
                  <a:pt x="1226" y="138"/>
                  <a:pt x="1234" y="119"/>
                  <a:pt x="1233" y="100"/>
                </a:cubicBezTo>
                <a:cubicBezTo>
                  <a:pt x="1233" y="99"/>
                  <a:pt x="1231" y="99"/>
                  <a:pt x="1231" y="100"/>
                </a:cubicBezTo>
                <a:cubicBezTo>
                  <a:pt x="1232" y="120"/>
                  <a:pt x="1222" y="139"/>
                  <a:pt x="1215" y="156"/>
                </a:cubicBezTo>
                <a:cubicBezTo>
                  <a:pt x="1215" y="156"/>
                  <a:pt x="1215" y="156"/>
                  <a:pt x="1215" y="157"/>
                </a:cubicBezTo>
                <a:cubicBezTo>
                  <a:pt x="1212" y="157"/>
                  <a:pt x="1209" y="157"/>
                  <a:pt x="1206" y="157"/>
                </a:cubicBezTo>
                <a:cubicBezTo>
                  <a:pt x="1214" y="138"/>
                  <a:pt x="1219" y="117"/>
                  <a:pt x="1219" y="96"/>
                </a:cubicBezTo>
                <a:cubicBezTo>
                  <a:pt x="1219" y="95"/>
                  <a:pt x="1217" y="95"/>
                  <a:pt x="1217" y="96"/>
                </a:cubicBezTo>
                <a:cubicBezTo>
                  <a:pt x="1216" y="118"/>
                  <a:pt x="1210" y="138"/>
                  <a:pt x="1202" y="158"/>
                </a:cubicBezTo>
                <a:cubicBezTo>
                  <a:pt x="1198" y="159"/>
                  <a:pt x="1194" y="161"/>
                  <a:pt x="1190" y="162"/>
                </a:cubicBezTo>
                <a:cubicBezTo>
                  <a:pt x="1189" y="162"/>
                  <a:pt x="1189" y="162"/>
                  <a:pt x="1188" y="163"/>
                </a:cubicBezTo>
                <a:cubicBezTo>
                  <a:pt x="1191" y="156"/>
                  <a:pt x="1193" y="150"/>
                  <a:pt x="1194" y="144"/>
                </a:cubicBezTo>
                <a:cubicBezTo>
                  <a:pt x="1196" y="142"/>
                  <a:pt x="1197" y="141"/>
                  <a:pt x="1198" y="139"/>
                </a:cubicBezTo>
                <a:cubicBezTo>
                  <a:pt x="1197" y="139"/>
                  <a:pt x="1196" y="138"/>
                  <a:pt x="1195" y="138"/>
                </a:cubicBezTo>
                <a:cubicBezTo>
                  <a:pt x="1196" y="137"/>
                  <a:pt x="1196" y="136"/>
                  <a:pt x="1196" y="135"/>
                </a:cubicBezTo>
                <a:cubicBezTo>
                  <a:pt x="1198" y="125"/>
                  <a:pt x="1197" y="116"/>
                  <a:pt x="1197" y="106"/>
                </a:cubicBezTo>
                <a:cubicBezTo>
                  <a:pt x="1197" y="105"/>
                  <a:pt x="1195" y="105"/>
                  <a:pt x="1195" y="106"/>
                </a:cubicBezTo>
                <a:cubicBezTo>
                  <a:pt x="1195" y="116"/>
                  <a:pt x="1196" y="126"/>
                  <a:pt x="1193" y="136"/>
                </a:cubicBezTo>
                <a:cubicBezTo>
                  <a:pt x="1193" y="137"/>
                  <a:pt x="1193" y="137"/>
                  <a:pt x="1193" y="138"/>
                </a:cubicBezTo>
                <a:cubicBezTo>
                  <a:pt x="1188" y="138"/>
                  <a:pt x="1184" y="137"/>
                  <a:pt x="1180" y="138"/>
                </a:cubicBezTo>
                <a:cubicBezTo>
                  <a:pt x="1185" y="125"/>
                  <a:pt x="1190" y="113"/>
                  <a:pt x="1191" y="100"/>
                </a:cubicBezTo>
                <a:cubicBezTo>
                  <a:pt x="1191" y="99"/>
                  <a:pt x="1189" y="99"/>
                  <a:pt x="1189" y="100"/>
                </a:cubicBezTo>
                <a:cubicBezTo>
                  <a:pt x="1188" y="113"/>
                  <a:pt x="1182" y="126"/>
                  <a:pt x="1177" y="138"/>
                </a:cubicBezTo>
                <a:cubicBezTo>
                  <a:pt x="1175" y="138"/>
                  <a:pt x="1173" y="139"/>
                  <a:pt x="1171" y="140"/>
                </a:cubicBezTo>
                <a:cubicBezTo>
                  <a:pt x="1168" y="140"/>
                  <a:pt x="1165" y="141"/>
                  <a:pt x="1162" y="142"/>
                </a:cubicBezTo>
                <a:cubicBezTo>
                  <a:pt x="1165" y="135"/>
                  <a:pt x="1169" y="124"/>
                  <a:pt x="1168" y="117"/>
                </a:cubicBezTo>
                <a:cubicBezTo>
                  <a:pt x="1170" y="116"/>
                  <a:pt x="1171" y="115"/>
                  <a:pt x="1173" y="114"/>
                </a:cubicBezTo>
                <a:cubicBezTo>
                  <a:pt x="1169" y="113"/>
                  <a:pt x="1167" y="112"/>
                  <a:pt x="1165" y="111"/>
                </a:cubicBezTo>
                <a:cubicBezTo>
                  <a:pt x="1164" y="111"/>
                  <a:pt x="1163" y="110"/>
                  <a:pt x="1162" y="110"/>
                </a:cubicBezTo>
                <a:cubicBezTo>
                  <a:pt x="1162" y="109"/>
                  <a:pt x="1161" y="110"/>
                  <a:pt x="1162" y="110"/>
                </a:cubicBezTo>
                <a:cubicBezTo>
                  <a:pt x="1162" y="111"/>
                  <a:pt x="1163" y="111"/>
                  <a:pt x="1163" y="111"/>
                </a:cubicBezTo>
                <a:cubicBezTo>
                  <a:pt x="1150" y="111"/>
                  <a:pt x="1138" y="118"/>
                  <a:pt x="1127" y="124"/>
                </a:cubicBezTo>
                <a:cubicBezTo>
                  <a:pt x="1123" y="126"/>
                  <a:pt x="1119" y="129"/>
                  <a:pt x="1115" y="132"/>
                </a:cubicBezTo>
                <a:cubicBezTo>
                  <a:pt x="1115" y="131"/>
                  <a:pt x="1115" y="129"/>
                  <a:pt x="1115" y="128"/>
                </a:cubicBezTo>
                <a:cubicBezTo>
                  <a:pt x="1115" y="127"/>
                  <a:pt x="1113" y="127"/>
                  <a:pt x="1113" y="128"/>
                </a:cubicBezTo>
                <a:cubicBezTo>
                  <a:pt x="1113" y="130"/>
                  <a:pt x="1113" y="132"/>
                  <a:pt x="1113" y="133"/>
                </a:cubicBezTo>
                <a:cubicBezTo>
                  <a:pt x="1109" y="136"/>
                  <a:pt x="1104" y="139"/>
                  <a:pt x="1100" y="142"/>
                </a:cubicBezTo>
                <a:cubicBezTo>
                  <a:pt x="1098" y="144"/>
                  <a:pt x="1096" y="145"/>
                  <a:pt x="1094" y="145"/>
                </a:cubicBezTo>
                <a:cubicBezTo>
                  <a:pt x="1105" y="125"/>
                  <a:pt x="1126" y="114"/>
                  <a:pt x="1141" y="96"/>
                </a:cubicBezTo>
                <a:cubicBezTo>
                  <a:pt x="1115" y="97"/>
                  <a:pt x="1101" y="115"/>
                  <a:pt x="1084" y="134"/>
                </a:cubicBezTo>
                <a:cubicBezTo>
                  <a:pt x="1084" y="130"/>
                  <a:pt x="1083" y="128"/>
                  <a:pt x="1084" y="127"/>
                </a:cubicBezTo>
                <a:cubicBezTo>
                  <a:pt x="1092" y="113"/>
                  <a:pt x="1101" y="101"/>
                  <a:pt x="1110" y="88"/>
                </a:cubicBezTo>
                <a:cubicBezTo>
                  <a:pt x="1112" y="84"/>
                  <a:pt x="1115" y="81"/>
                  <a:pt x="1119" y="76"/>
                </a:cubicBezTo>
                <a:cubicBezTo>
                  <a:pt x="1105" y="80"/>
                  <a:pt x="1097" y="87"/>
                  <a:pt x="1090" y="95"/>
                </a:cubicBezTo>
                <a:cubicBezTo>
                  <a:pt x="1082" y="103"/>
                  <a:pt x="1078" y="114"/>
                  <a:pt x="1069" y="122"/>
                </a:cubicBezTo>
                <a:cubicBezTo>
                  <a:pt x="1065" y="115"/>
                  <a:pt x="1068" y="111"/>
                  <a:pt x="1069" y="107"/>
                </a:cubicBezTo>
                <a:cubicBezTo>
                  <a:pt x="1082" y="71"/>
                  <a:pt x="1107" y="48"/>
                  <a:pt x="1143" y="37"/>
                </a:cubicBezTo>
                <a:cubicBezTo>
                  <a:pt x="1160" y="32"/>
                  <a:pt x="1178" y="31"/>
                  <a:pt x="1197" y="33"/>
                </a:cubicBezTo>
                <a:cubicBezTo>
                  <a:pt x="1212" y="36"/>
                  <a:pt x="1227" y="37"/>
                  <a:pt x="1242" y="38"/>
                </a:cubicBezTo>
                <a:cubicBezTo>
                  <a:pt x="1263" y="39"/>
                  <a:pt x="1284" y="39"/>
                  <a:pt x="1305" y="40"/>
                </a:cubicBezTo>
                <a:cubicBezTo>
                  <a:pt x="1319" y="40"/>
                  <a:pt x="1332" y="37"/>
                  <a:pt x="1345" y="33"/>
                </a:cubicBezTo>
                <a:cubicBezTo>
                  <a:pt x="1348" y="40"/>
                  <a:pt x="1341" y="51"/>
                  <a:pt x="1338" y="58"/>
                </a:cubicBezTo>
                <a:cubicBezTo>
                  <a:pt x="1334" y="68"/>
                  <a:pt x="1330" y="78"/>
                  <a:pt x="1324" y="87"/>
                </a:cubicBezTo>
                <a:cubicBezTo>
                  <a:pt x="1318" y="95"/>
                  <a:pt x="1313" y="103"/>
                  <a:pt x="1307" y="111"/>
                </a:cubicBezTo>
                <a:cubicBezTo>
                  <a:pt x="1302" y="118"/>
                  <a:pt x="1298" y="127"/>
                  <a:pt x="1293" y="134"/>
                </a:cubicBezTo>
                <a:cubicBezTo>
                  <a:pt x="1292" y="136"/>
                  <a:pt x="1294" y="138"/>
                  <a:pt x="1295" y="136"/>
                </a:cubicBezTo>
                <a:cubicBezTo>
                  <a:pt x="1296" y="136"/>
                  <a:pt x="1296" y="135"/>
                  <a:pt x="1297" y="135"/>
                </a:cubicBezTo>
                <a:cubicBezTo>
                  <a:pt x="1297" y="135"/>
                  <a:pt x="1297" y="134"/>
                  <a:pt x="1297" y="134"/>
                </a:cubicBezTo>
                <a:cubicBezTo>
                  <a:pt x="1302" y="127"/>
                  <a:pt x="1306" y="121"/>
                  <a:pt x="1310" y="114"/>
                </a:cubicBezTo>
                <a:cubicBezTo>
                  <a:pt x="1310" y="114"/>
                  <a:pt x="1310" y="114"/>
                  <a:pt x="1310" y="114"/>
                </a:cubicBezTo>
                <a:cubicBezTo>
                  <a:pt x="1316" y="113"/>
                  <a:pt x="1320" y="108"/>
                  <a:pt x="1323" y="104"/>
                </a:cubicBezTo>
                <a:cubicBezTo>
                  <a:pt x="1319" y="112"/>
                  <a:pt x="1314" y="120"/>
                  <a:pt x="1309" y="128"/>
                </a:cubicBezTo>
                <a:moveTo>
                  <a:pt x="1360" y="40"/>
                </a:moveTo>
                <a:cubicBezTo>
                  <a:pt x="1353" y="51"/>
                  <a:pt x="1347" y="62"/>
                  <a:pt x="1341" y="73"/>
                </a:cubicBezTo>
                <a:cubicBezTo>
                  <a:pt x="1341" y="73"/>
                  <a:pt x="1341" y="73"/>
                  <a:pt x="1341" y="72"/>
                </a:cubicBezTo>
                <a:cubicBezTo>
                  <a:pt x="1342" y="71"/>
                  <a:pt x="1339" y="70"/>
                  <a:pt x="1339" y="72"/>
                </a:cubicBezTo>
                <a:cubicBezTo>
                  <a:pt x="1333" y="86"/>
                  <a:pt x="1324" y="106"/>
                  <a:pt x="1310" y="114"/>
                </a:cubicBezTo>
                <a:cubicBezTo>
                  <a:pt x="1310" y="114"/>
                  <a:pt x="1310" y="114"/>
                  <a:pt x="1310" y="114"/>
                </a:cubicBezTo>
                <a:cubicBezTo>
                  <a:pt x="1311" y="112"/>
                  <a:pt x="1312" y="110"/>
                  <a:pt x="1313" y="108"/>
                </a:cubicBezTo>
                <a:cubicBezTo>
                  <a:pt x="1320" y="98"/>
                  <a:pt x="1328" y="87"/>
                  <a:pt x="1333" y="76"/>
                </a:cubicBezTo>
                <a:cubicBezTo>
                  <a:pt x="1338" y="67"/>
                  <a:pt x="1342" y="57"/>
                  <a:pt x="1345" y="47"/>
                </a:cubicBezTo>
                <a:cubicBezTo>
                  <a:pt x="1348" y="42"/>
                  <a:pt x="1350" y="37"/>
                  <a:pt x="1347" y="32"/>
                </a:cubicBezTo>
                <a:cubicBezTo>
                  <a:pt x="1350" y="31"/>
                  <a:pt x="1353" y="31"/>
                  <a:pt x="1356" y="30"/>
                </a:cubicBezTo>
                <a:cubicBezTo>
                  <a:pt x="1359" y="29"/>
                  <a:pt x="1362" y="28"/>
                  <a:pt x="1367" y="26"/>
                </a:cubicBezTo>
                <a:cubicBezTo>
                  <a:pt x="1364" y="33"/>
                  <a:pt x="1362" y="37"/>
                  <a:pt x="1360" y="4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7"/>
          <p:cNvSpPr>
            <a:spLocks noEditPoints="1"/>
          </p:cNvSpPr>
          <p:nvPr/>
        </p:nvSpPr>
        <p:spPr bwMode="auto">
          <a:xfrm>
            <a:off x="1516182" y="4625773"/>
            <a:ext cx="254282" cy="229352"/>
          </a:xfrm>
          <a:custGeom>
            <a:avLst/>
            <a:gdLst>
              <a:gd name="T0" fmla="*/ 12 w 108"/>
              <a:gd name="T1" fmla="*/ 31 h 97"/>
              <a:gd name="T2" fmla="*/ 5 w 108"/>
              <a:gd name="T3" fmla="*/ 53 h 97"/>
              <a:gd name="T4" fmla="*/ 27 w 108"/>
              <a:gd name="T5" fmla="*/ 90 h 97"/>
              <a:gd name="T6" fmla="*/ 84 w 108"/>
              <a:gd name="T7" fmla="*/ 86 h 97"/>
              <a:gd name="T8" fmla="*/ 107 w 108"/>
              <a:gd name="T9" fmla="*/ 50 h 97"/>
              <a:gd name="T10" fmla="*/ 94 w 108"/>
              <a:gd name="T11" fmla="*/ 17 h 97"/>
              <a:gd name="T12" fmla="*/ 12 w 108"/>
              <a:gd name="T13" fmla="*/ 31 h 97"/>
              <a:gd name="T14" fmla="*/ 75 w 108"/>
              <a:gd name="T15" fmla="*/ 25 h 97"/>
              <a:gd name="T16" fmla="*/ 91 w 108"/>
              <a:gd name="T17" fmla="*/ 47 h 97"/>
              <a:gd name="T18" fmla="*/ 76 w 108"/>
              <a:gd name="T19" fmla="*/ 70 h 97"/>
              <a:gd name="T20" fmla="*/ 48 w 108"/>
              <a:gd name="T21" fmla="*/ 78 h 97"/>
              <a:gd name="T22" fmla="*/ 39 w 108"/>
              <a:gd name="T23" fmla="*/ 77 h 97"/>
              <a:gd name="T24" fmla="*/ 19 w 108"/>
              <a:gd name="T25" fmla="*/ 49 h 97"/>
              <a:gd name="T26" fmla="*/ 40 w 108"/>
              <a:gd name="T27" fmla="*/ 24 h 97"/>
              <a:gd name="T28" fmla="*/ 75 w 108"/>
              <a:gd name="T2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7">
                <a:moveTo>
                  <a:pt x="12" y="31"/>
                </a:moveTo>
                <a:cubicBezTo>
                  <a:pt x="9" y="38"/>
                  <a:pt x="8" y="46"/>
                  <a:pt x="5" y="53"/>
                </a:cubicBezTo>
                <a:cubicBezTo>
                  <a:pt x="0" y="68"/>
                  <a:pt x="8" y="84"/>
                  <a:pt x="27" y="90"/>
                </a:cubicBezTo>
                <a:cubicBezTo>
                  <a:pt x="47" y="97"/>
                  <a:pt x="65" y="94"/>
                  <a:pt x="84" y="86"/>
                </a:cubicBezTo>
                <a:cubicBezTo>
                  <a:pt x="100" y="79"/>
                  <a:pt x="108" y="67"/>
                  <a:pt x="107" y="50"/>
                </a:cubicBezTo>
                <a:cubicBezTo>
                  <a:pt x="107" y="37"/>
                  <a:pt x="104" y="26"/>
                  <a:pt x="94" y="17"/>
                </a:cubicBezTo>
                <a:cubicBezTo>
                  <a:pt x="73" y="0"/>
                  <a:pt x="28" y="0"/>
                  <a:pt x="12" y="31"/>
                </a:cubicBezTo>
                <a:moveTo>
                  <a:pt x="75" y="25"/>
                </a:moveTo>
                <a:cubicBezTo>
                  <a:pt x="85" y="29"/>
                  <a:pt x="90" y="36"/>
                  <a:pt x="91" y="47"/>
                </a:cubicBezTo>
                <a:cubicBezTo>
                  <a:pt x="91" y="59"/>
                  <a:pt x="87" y="65"/>
                  <a:pt x="76" y="70"/>
                </a:cubicBezTo>
                <a:cubicBezTo>
                  <a:pt x="67" y="74"/>
                  <a:pt x="58" y="79"/>
                  <a:pt x="48" y="78"/>
                </a:cubicBezTo>
                <a:cubicBezTo>
                  <a:pt x="45" y="77"/>
                  <a:pt x="42" y="77"/>
                  <a:pt x="39" y="77"/>
                </a:cubicBezTo>
                <a:cubicBezTo>
                  <a:pt x="22" y="75"/>
                  <a:pt x="15" y="66"/>
                  <a:pt x="19" y="49"/>
                </a:cubicBezTo>
                <a:cubicBezTo>
                  <a:pt x="22" y="37"/>
                  <a:pt x="29" y="29"/>
                  <a:pt x="40" y="24"/>
                </a:cubicBezTo>
                <a:cubicBezTo>
                  <a:pt x="51" y="20"/>
                  <a:pt x="63" y="19"/>
                  <a:pt x="75" y="25"/>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34"/>
          <p:cNvSpPr/>
          <p:nvPr/>
        </p:nvSpPr>
        <p:spPr bwMode="auto">
          <a:xfrm>
            <a:off x="1683210" y="86593"/>
            <a:ext cx="139606" cy="541471"/>
          </a:xfrm>
          <a:custGeom>
            <a:avLst/>
            <a:gdLst>
              <a:gd name="T0" fmla="*/ 1 w 59"/>
              <a:gd name="T1" fmla="*/ 3 h 230"/>
              <a:gd name="T2" fmla="*/ 12 w 59"/>
              <a:gd name="T3" fmla="*/ 32 h 230"/>
              <a:gd name="T4" fmla="*/ 20 w 59"/>
              <a:gd name="T5" fmla="*/ 72 h 230"/>
              <a:gd name="T6" fmla="*/ 26 w 59"/>
              <a:gd name="T7" fmla="*/ 96 h 230"/>
              <a:gd name="T8" fmla="*/ 21 w 59"/>
              <a:gd name="T9" fmla="*/ 80 h 230"/>
              <a:gd name="T10" fmla="*/ 12 w 59"/>
              <a:gd name="T11" fmla="*/ 62 h 230"/>
              <a:gd name="T12" fmla="*/ 10 w 59"/>
              <a:gd name="T13" fmla="*/ 62 h 230"/>
              <a:gd name="T14" fmla="*/ 18 w 59"/>
              <a:gd name="T15" fmla="*/ 79 h 230"/>
              <a:gd name="T16" fmla="*/ 24 w 59"/>
              <a:gd name="T17" fmla="*/ 99 h 230"/>
              <a:gd name="T18" fmla="*/ 34 w 59"/>
              <a:gd name="T19" fmla="*/ 139 h 230"/>
              <a:gd name="T20" fmla="*/ 32 w 59"/>
              <a:gd name="T21" fmla="*/ 142 h 230"/>
              <a:gd name="T22" fmla="*/ 33 w 59"/>
              <a:gd name="T23" fmla="*/ 142 h 230"/>
              <a:gd name="T24" fmla="*/ 34 w 59"/>
              <a:gd name="T25" fmla="*/ 142 h 230"/>
              <a:gd name="T26" fmla="*/ 35 w 59"/>
              <a:gd name="T27" fmla="*/ 144 h 230"/>
              <a:gd name="T28" fmla="*/ 45 w 59"/>
              <a:gd name="T29" fmla="*/ 188 h 230"/>
              <a:gd name="T30" fmla="*/ 56 w 59"/>
              <a:gd name="T31" fmla="*/ 228 h 230"/>
              <a:gd name="T32" fmla="*/ 56 w 59"/>
              <a:gd name="T33" fmla="*/ 228 h 230"/>
              <a:gd name="T34" fmla="*/ 59 w 59"/>
              <a:gd name="T35" fmla="*/ 227 h 230"/>
              <a:gd name="T36" fmla="*/ 48 w 59"/>
              <a:gd name="T37" fmla="*/ 183 h 230"/>
              <a:gd name="T38" fmla="*/ 37 w 59"/>
              <a:gd name="T39" fmla="*/ 140 h 230"/>
              <a:gd name="T40" fmla="*/ 37 w 59"/>
              <a:gd name="T41" fmla="*/ 138 h 230"/>
              <a:gd name="T42" fmla="*/ 36 w 59"/>
              <a:gd name="T43" fmla="*/ 122 h 230"/>
              <a:gd name="T44" fmla="*/ 26 w 59"/>
              <a:gd name="T45" fmla="*/ 81 h 230"/>
              <a:gd name="T46" fmla="*/ 16 w 59"/>
              <a:gd name="T47" fmla="*/ 35 h 230"/>
              <a:gd name="T48" fmla="*/ 11 w 59"/>
              <a:gd name="T49" fmla="*/ 16 h 230"/>
              <a:gd name="T50" fmla="*/ 3 w 59"/>
              <a:gd name="T51" fmla="*/ 0 h 230"/>
              <a:gd name="T52" fmla="*/ 2 w 59"/>
              <a:gd name="T53" fmla="*/ 0 h 230"/>
              <a:gd name="T54" fmla="*/ 1 w 59"/>
              <a:gd name="T55" fmla="*/ 2 h 230"/>
              <a:gd name="T56" fmla="*/ 1 w 59"/>
              <a:gd name="T57"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30">
                <a:moveTo>
                  <a:pt x="1" y="3"/>
                </a:moveTo>
                <a:cubicBezTo>
                  <a:pt x="6" y="0"/>
                  <a:pt x="11" y="29"/>
                  <a:pt x="12" y="32"/>
                </a:cubicBezTo>
                <a:cubicBezTo>
                  <a:pt x="15" y="45"/>
                  <a:pt x="17" y="58"/>
                  <a:pt x="20" y="72"/>
                </a:cubicBezTo>
                <a:cubicBezTo>
                  <a:pt x="22" y="80"/>
                  <a:pt x="24" y="88"/>
                  <a:pt x="26" y="96"/>
                </a:cubicBezTo>
                <a:cubicBezTo>
                  <a:pt x="24" y="91"/>
                  <a:pt x="23" y="85"/>
                  <a:pt x="21" y="80"/>
                </a:cubicBezTo>
                <a:cubicBezTo>
                  <a:pt x="18" y="73"/>
                  <a:pt x="15" y="68"/>
                  <a:pt x="12" y="62"/>
                </a:cubicBezTo>
                <a:cubicBezTo>
                  <a:pt x="12" y="60"/>
                  <a:pt x="9" y="61"/>
                  <a:pt x="10" y="62"/>
                </a:cubicBezTo>
                <a:cubicBezTo>
                  <a:pt x="12" y="68"/>
                  <a:pt x="15" y="73"/>
                  <a:pt x="18" y="79"/>
                </a:cubicBezTo>
                <a:cubicBezTo>
                  <a:pt x="20" y="86"/>
                  <a:pt x="22" y="93"/>
                  <a:pt x="24" y="99"/>
                </a:cubicBezTo>
                <a:cubicBezTo>
                  <a:pt x="28" y="113"/>
                  <a:pt x="31" y="126"/>
                  <a:pt x="34" y="139"/>
                </a:cubicBezTo>
                <a:cubicBezTo>
                  <a:pt x="33" y="140"/>
                  <a:pt x="33" y="141"/>
                  <a:pt x="32" y="142"/>
                </a:cubicBezTo>
                <a:cubicBezTo>
                  <a:pt x="32" y="142"/>
                  <a:pt x="33" y="143"/>
                  <a:pt x="33" y="142"/>
                </a:cubicBezTo>
                <a:cubicBezTo>
                  <a:pt x="34" y="142"/>
                  <a:pt x="34" y="142"/>
                  <a:pt x="34" y="142"/>
                </a:cubicBezTo>
                <a:cubicBezTo>
                  <a:pt x="34" y="143"/>
                  <a:pt x="35" y="143"/>
                  <a:pt x="35" y="144"/>
                </a:cubicBezTo>
                <a:cubicBezTo>
                  <a:pt x="38" y="159"/>
                  <a:pt x="42" y="173"/>
                  <a:pt x="45" y="188"/>
                </a:cubicBezTo>
                <a:cubicBezTo>
                  <a:pt x="48" y="201"/>
                  <a:pt x="49" y="216"/>
                  <a:pt x="56" y="228"/>
                </a:cubicBezTo>
                <a:cubicBezTo>
                  <a:pt x="56" y="228"/>
                  <a:pt x="56" y="228"/>
                  <a:pt x="56" y="228"/>
                </a:cubicBezTo>
                <a:cubicBezTo>
                  <a:pt x="57" y="230"/>
                  <a:pt x="59" y="229"/>
                  <a:pt x="59" y="227"/>
                </a:cubicBezTo>
                <a:cubicBezTo>
                  <a:pt x="52" y="213"/>
                  <a:pt x="51" y="198"/>
                  <a:pt x="48" y="183"/>
                </a:cubicBezTo>
                <a:cubicBezTo>
                  <a:pt x="44" y="169"/>
                  <a:pt x="40" y="154"/>
                  <a:pt x="37" y="140"/>
                </a:cubicBezTo>
                <a:cubicBezTo>
                  <a:pt x="37" y="139"/>
                  <a:pt x="37" y="138"/>
                  <a:pt x="37" y="138"/>
                </a:cubicBezTo>
                <a:cubicBezTo>
                  <a:pt x="38" y="133"/>
                  <a:pt x="37" y="127"/>
                  <a:pt x="36" y="122"/>
                </a:cubicBezTo>
                <a:cubicBezTo>
                  <a:pt x="33" y="109"/>
                  <a:pt x="30" y="95"/>
                  <a:pt x="26" y="81"/>
                </a:cubicBezTo>
                <a:cubicBezTo>
                  <a:pt x="22" y="66"/>
                  <a:pt x="20" y="50"/>
                  <a:pt x="16" y="35"/>
                </a:cubicBezTo>
                <a:cubicBezTo>
                  <a:pt x="14" y="29"/>
                  <a:pt x="13" y="22"/>
                  <a:pt x="11" y="16"/>
                </a:cubicBezTo>
                <a:cubicBezTo>
                  <a:pt x="10" y="9"/>
                  <a:pt x="6" y="6"/>
                  <a:pt x="3" y="0"/>
                </a:cubicBezTo>
                <a:cubicBezTo>
                  <a:pt x="3" y="0"/>
                  <a:pt x="2" y="0"/>
                  <a:pt x="2" y="0"/>
                </a:cubicBezTo>
                <a:cubicBezTo>
                  <a:pt x="2" y="1"/>
                  <a:pt x="1" y="1"/>
                  <a:pt x="1" y="2"/>
                </a:cubicBezTo>
                <a:cubicBezTo>
                  <a:pt x="0" y="2"/>
                  <a:pt x="1" y="3"/>
                  <a:pt x="1" y="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35"/>
          <p:cNvSpPr/>
          <p:nvPr/>
        </p:nvSpPr>
        <p:spPr bwMode="auto">
          <a:xfrm>
            <a:off x="1740049" y="100553"/>
            <a:ext cx="148581" cy="539477"/>
          </a:xfrm>
          <a:custGeom>
            <a:avLst/>
            <a:gdLst>
              <a:gd name="T0" fmla="*/ 20 w 63"/>
              <a:gd name="T1" fmla="*/ 64 h 229"/>
              <a:gd name="T2" fmla="*/ 37 w 63"/>
              <a:gd name="T3" fmla="*/ 130 h 229"/>
              <a:gd name="T4" fmla="*/ 48 w 63"/>
              <a:gd name="T5" fmla="*/ 192 h 229"/>
              <a:gd name="T6" fmla="*/ 60 w 63"/>
              <a:gd name="T7" fmla="*/ 228 h 229"/>
              <a:gd name="T8" fmla="*/ 63 w 63"/>
              <a:gd name="T9" fmla="*/ 227 h 229"/>
              <a:gd name="T10" fmla="*/ 60 w 63"/>
              <a:gd name="T11" fmla="*/ 221 h 229"/>
              <a:gd name="T12" fmla="*/ 59 w 63"/>
              <a:gd name="T13" fmla="*/ 221 h 229"/>
              <a:gd name="T14" fmla="*/ 55 w 63"/>
              <a:gd name="T15" fmla="*/ 204 h 229"/>
              <a:gd name="T16" fmla="*/ 50 w 63"/>
              <a:gd name="T17" fmla="*/ 181 h 229"/>
              <a:gd name="T18" fmla="*/ 38 w 63"/>
              <a:gd name="T19" fmla="*/ 117 h 229"/>
              <a:gd name="T20" fmla="*/ 2 w 63"/>
              <a:gd name="T21" fmla="*/ 1 h 229"/>
              <a:gd name="T22" fmla="*/ 0 w 63"/>
              <a:gd name="T23" fmla="*/ 3 h 229"/>
              <a:gd name="T24" fmla="*/ 20 w 63"/>
              <a:gd name="T25" fmla="*/ 6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29">
                <a:moveTo>
                  <a:pt x="20" y="64"/>
                </a:moveTo>
                <a:cubicBezTo>
                  <a:pt x="26" y="86"/>
                  <a:pt x="32" y="107"/>
                  <a:pt x="37" y="130"/>
                </a:cubicBezTo>
                <a:cubicBezTo>
                  <a:pt x="41" y="150"/>
                  <a:pt x="44" y="172"/>
                  <a:pt x="48" y="192"/>
                </a:cubicBezTo>
                <a:cubicBezTo>
                  <a:pt x="51" y="204"/>
                  <a:pt x="50" y="221"/>
                  <a:pt x="60" y="228"/>
                </a:cubicBezTo>
                <a:cubicBezTo>
                  <a:pt x="61" y="229"/>
                  <a:pt x="63" y="229"/>
                  <a:pt x="63" y="227"/>
                </a:cubicBezTo>
                <a:cubicBezTo>
                  <a:pt x="62" y="223"/>
                  <a:pt x="62" y="224"/>
                  <a:pt x="60" y="221"/>
                </a:cubicBezTo>
                <a:cubicBezTo>
                  <a:pt x="59" y="221"/>
                  <a:pt x="59" y="221"/>
                  <a:pt x="59" y="221"/>
                </a:cubicBezTo>
                <a:cubicBezTo>
                  <a:pt x="57" y="216"/>
                  <a:pt x="56" y="209"/>
                  <a:pt x="55" y="204"/>
                </a:cubicBezTo>
                <a:cubicBezTo>
                  <a:pt x="54" y="196"/>
                  <a:pt x="52" y="188"/>
                  <a:pt x="50" y="181"/>
                </a:cubicBezTo>
                <a:cubicBezTo>
                  <a:pt x="45" y="160"/>
                  <a:pt x="43" y="138"/>
                  <a:pt x="38" y="117"/>
                </a:cubicBezTo>
                <a:cubicBezTo>
                  <a:pt x="29" y="78"/>
                  <a:pt x="20" y="37"/>
                  <a:pt x="2" y="1"/>
                </a:cubicBezTo>
                <a:cubicBezTo>
                  <a:pt x="1" y="0"/>
                  <a:pt x="0" y="1"/>
                  <a:pt x="0" y="3"/>
                </a:cubicBezTo>
                <a:cubicBezTo>
                  <a:pt x="9" y="22"/>
                  <a:pt x="15" y="43"/>
                  <a:pt x="20" y="64"/>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36"/>
          <p:cNvSpPr/>
          <p:nvPr/>
        </p:nvSpPr>
        <p:spPr bwMode="auto">
          <a:xfrm>
            <a:off x="1817830" y="24767"/>
            <a:ext cx="160547" cy="644181"/>
          </a:xfrm>
          <a:custGeom>
            <a:avLst/>
            <a:gdLst>
              <a:gd name="T0" fmla="*/ 10 w 68"/>
              <a:gd name="T1" fmla="*/ 37 h 273"/>
              <a:gd name="T2" fmla="*/ 14 w 68"/>
              <a:gd name="T3" fmla="*/ 66 h 273"/>
              <a:gd name="T4" fmla="*/ 26 w 68"/>
              <a:gd name="T5" fmla="*/ 136 h 273"/>
              <a:gd name="T6" fmla="*/ 38 w 68"/>
              <a:gd name="T7" fmla="*/ 204 h 273"/>
              <a:gd name="T8" fmla="*/ 44 w 68"/>
              <a:gd name="T9" fmla="*/ 238 h 273"/>
              <a:gd name="T10" fmla="*/ 47 w 68"/>
              <a:gd name="T11" fmla="*/ 272 h 273"/>
              <a:gd name="T12" fmla="*/ 49 w 68"/>
              <a:gd name="T13" fmla="*/ 273 h 273"/>
              <a:gd name="T14" fmla="*/ 51 w 68"/>
              <a:gd name="T15" fmla="*/ 258 h 273"/>
              <a:gd name="T16" fmla="*/ 45 w 68"/>
              <a:gd name="T17" fmla="*/ 224 h 273"/>
              <a:gd name="T18" fmla="*/ 31 w 68"/>
              <a:gd name="T19" fmla="*/ 148 h 273"/>
              <a:gd name="T20" fmla="*/ 18 w 68"/>
              <a:gd name="T21" fmla="*/ 74 h 273"/>
              <a:gd name="T22" fmla="*/ 9 w 68"/>
              <a:gd name="T23" fmla="*/ 18 h 273"/>
              <a:gd name="T24" fmla="*/ 22 w 68"/>
              <a:gd name="T25" fmla="*/ 49 h 273"/>
              <a:gd name="T26" fmla="*/ 30 w 68"/>
              <a:gd name="T27" fmla="*/ 80 h 273"/>
              <a:gd name="T28" fmla="*/ 47 w 68"/>
              <a:gd name="T29" fmla="*/ 144 h 273"/>
              <a:gd name="T30" fmla="*/ 54 w 68"/>
              <a:gd name="T31" fmla="*/ 211 h 273"/>
              <a:gd name="T32" fmla="*/ 58 w 68"/>
              <a:gd name="T33" fmla="*/ 241 h 273"/>
              <a:gd name="T34" fmla="*/ 65 w 68"/>
              <a:gd name="T35" fmla="*/ 272 h 273"/>
              <a:gd name="T36" fmla="*/ 67 w 68"/>
              <a:gd name="T37" fmla="*/ 272 h 273"/>
              <a:gd name="T38" fmla="*/ 62 w 68"/>
              <a:gd name="T39" fmla="*/ 245 h 273"/>
              <a:gd name="T40" fmla="*/ 58 w 68"/>
              <a:gd name="T41" fmla="*/ 207 h 273"/>
              <a:gd name="T42" fmla="*/ 49 w 68"/>
              <a:gd name="T43" fmla="*/ 139 h 273"/>
              <a:gd name="T44" fmla="*/ 31 w 68"/>
              <a:gd name="T45" fmla="*/ 72 h 273"/>
              <a:gd name="T46" fmla="*/ 9 w 68"/>
              <a:gd name="T47" fmla="*/ 15 h 273"/>
              <a:gd name="T48" fmla="*/ 8 w 68"/>
              <a:gd name="T49" fmla="*/ 15 h 273"/>
              <a:gd name="T50" fmla="*/ 3 w 68"/>
              <a:gd name="T51" fmla="*/ 2 h 273"/>
              <a:gd name="T52" fmla="*/ 1 w 68"/>
              <a:gd name="T53" fmla="*/ 2 h 273"/>
              <a:gd name="T54" fmla="*/ 10 w 68"/>
              <a:gd name="T55" fmla="*/ 3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273">
                <a:moveTo>
                  <a:pt x="10" y="37"/>
                </a:moveTo>
                <a:cubicBezTo>
                  <a:pt x="11" y="46"/>
                  <a:pt x="12" y="56"/>
                  <a:pt x="14" y="66"/>
                </a:cubicBezTo>
                <a:cubicBezTo>
                  <a:pt x="18" y="89"/>
                  <a:pt x="22" y="112"/>
                  <a:pt x="26" y="136"/>
                </a:cubicBezTo>
                <a:cubicBezTo>
                  <a:pt x="30" y="159"/>
                  <a:pt x="34" y="181"/>
                  <a:pt x="38" y="204"/>
                </a:cubicBezTo>
                <a:cubicBezTo>
                  <a:pt x="40" y="215"/>
                  <a:pt x="42" y="227"/>
                  <a:pt x="44" y="238"/>
                </a:cubicBezTo>
                <a:cubicBezTo>
                  <a:pt x="46" y="247"/>
                  <a:pt x="53" y="263"/>
                  <a:pt x="47" y="272"/>
                </a:cubicBezTo>
                <a:cubicBezTo>
                  <a:pt x="47" y="272"/>
                  <a:pt x="48" y="273"/>
                  <a:pt x="49" y="273"/>
                </a:cubicBezTo>
                <a:cubicBezTo>
                  <a:pt x="52" y="269"/>
                  <a:pt x="52" y="263"/>
                  <a:pt x="51" y="258"/>
                </a:cubicBezTo>
                <a:cubicBezTo>
                  <a:pt x="50" y="247"/>
                  <a:pt x="47" y="235"/>
                  <a:pt x="45" y="224"/>
                </a:cubicBezTo>
                <a:cubicBezTo>
                  <a:pt x="40" y="199"/>
                  <a:pt x="36" y="174"/>
                  <a:pt x="31" y="148"/>
                </a:cubicBezTo>
                <a:cubicBezTo>
                  <a:pt x="27" y="124"/>
                  <a:pt x="23" y="99"/>
                  <a:pt x="18" y="74"/>
                </a:cubicBezTo>
                <a:cubicBezTo>
                  <a:pt x="15" y="55"/>
                  <a:pt x="13" y="36"/>
                  <a:pt x="9" y="18"/>
                </a:cubicBezTo>
                <a:cubicBezTo>
                  <a:pt x="16" y="26"/>
                  <a:pt x="19" y="39"/>
                  <a:pt x="22" y="49"/>
                </a:cubicBezTo>
                <a:cubicBezTo>
                  <a:pt x="24" y="59"/>
                  <a:pt x="27" y="69"/>
                  <a:pt x="30" y="80"/>
                </a:cubicBezTo>
                <a:cubicBezTo>
                  <a:pt x="37" y="101"/>
                  <a:pt x="43" y="122"/>
                  <a:pt x="47" y="144"/>
                </a:cubicBezTo>
                <a:cubicBezTo>
                  <a:pt x="50" y="166"/>
                  <a:pt x="53" y="189"/>
                  <a:pt x="54" y="211"/>
                </a:cubicBezTo>
                <a:cubicBezTo>
                  <a:pt x="55" y="221"/>
                  <a:pt x="56" y="231"/>
                  <a:pt x="58" y="241"/>
                </a:cubicBezTo>
                <a:cubicBezTo>
                  <a:pt x="59" y="251"/>
                  <a:pt x="64" y="262"/>
                  <a:pt x="65" y="272"/>
                </a:cubicBezTo>
                <a:cubicBezTo>
                  <a:pt x="65" y="273"/>
                  <a:pt x="67" y="273"/>
                  <a:pt x="67" y="272"/>
                </a:cubicBezTo>
                <a:cubicBezTo>
                  <a:pt x="68" y="263"/>
                  <a:pt x="63" y="254"/>
                  <a:pt x="62" y="245"/>
                </a:cubicBezTo>
                <a:cubicBezTo>
                  <a:pt x="59" y="233"/>
                  <a:pt x="59" y="220"/>
                  <a:pt x="58" y="207"/>
                </a:cubicBezTo>
                <a:cubicBezTo>
                  <a:pt x="56" y="185"/>
                  <a:pt x="53" y="162"/>
                  <a:pt x="49" y="139"/>
                </a:cubicBezTo>
                <a:cubicBezTo>
                  <a:pt x="45" y="116"/>
                  <a:pt x="38" y="94"/>
                  <a:pt x="31" y="72"/>
                </a:cubicBezTo>
                <a:cubicBezTo>
                  <a:pt x="25" y="54"/>
                  <a:pt x="23" y="29"/>
                  <a:pt x="9" y="15"/>
                </a:cubicBezTo>
                <a:cubicBezTo>
                  <a:pt x="8" y="15"/>
                  <a:pt x="8" y="15"/>
                  <a:pt x="8" y="15"/>
                </a:cubicBezTo>
                <a:cubicBezTo>
                  <a:pt x="7" y="11"/>
                  <a:pt x="5" y="6"/>
                  <a:pt x="3" y="2"/>
                </a:cubicBezTo>
                <a:cubicBezTo>
                  <a:pt x="3" y="0"/>
                  <a:pt x="0" y="1"/>
                  <a:pt x="1" y="2"/>
                </a:cubicBezTo>
                <a:cubicBezTo>
                  <a:pt x="5" y="13"/>
                  <a:pt x="9" y="25"/>
                  <a:pt x="10" y="37"/>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37"/>
          <p:cNvSpPr/>
          <p:nvPr/>
        </p:nvSpPr>
        <p:spPr bwMode="auto">
          <a:xfrm>
            <a:off x="1904585" y="107533"/>
            <a:ext cx="103707" cy="568395"/>
          </a:xfrm>
          <a:custGeom>
            <a:avLst/>
            <a:gdLst>
              <a:gd name="T0" fmla="*/ 22 w 44"/>
              <a:gd name="T1" fmla="*/ 115 h 241"/>
              <a:gd name="T2" fmla="*/ 42 w 44"/>
              <a:gd name="T3" fmla="*/ 239 h 241"/>
              <a:gd name="T4" fmla="*/ 44 w 44"/>
              <a:gd name="T5" fmla="*/ 239 h 241"/>
              <a:gd name="T6" fmla="*/ 42 w 44"/>
              <a:gd name="T7" fmla="*/ 213 h 241"/>
              <a:gd name="T8" fmla="*/ 38 w 44"/>
              <a:gd name="T9" fmla="*/ 182 h 241"/>
              <a:gd name="T10" fmla="*/ 27 w 44"/>
              <a:gd name="T11" fmla="*/ 121 h 241"/>
              <a:gd name="T12" fmla="*/ 16 w 44"/>
              <a:gd name="T13" fmla="*/ 63 h 241"/>
              <a:gd name="T14" fmla="*/ 2 w 44"/>
              <a:gd name="T15" fmla="*/ 1 h 241"/>
              <a:gd name="T16" fmla="*/ 0 w 44"/>
              <a:gd name="T17" fmla="*/ 1 h 241"/>
              <a:gd name="T18" fmla="*/ 11 w 44"/>
              <a:gd name="T19" fmla="*/ 55 h 241"/>
              <a:gd name="T20" fmla="*/ 22 w 44"/>
              <a:gd name="T21" fmla="*/ 1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1">
                <a:moveTo>
                  <a:pt x="22" y="115"/>
                </a:moveTo>
                <a:cubicBezTo>
                  <a:pt x="31" y="155"/>
                  <a:pt x="38" y="197"/>
                  <a:pt x="42" y="239"/>
                </a:cubicBezTo>
                <a:cubicBezTo>
                  <a:pt x="42" y="240"/>
                  <a:pt x="44" y="241"/>
                  <a:pt x="44" y="239"/>
                </a:cubicBezTo>
                <a:cubicBezTo>
                  <a:pt x="44" y="230"/>
                  <a:pt x="43" y="222"/>
                  <a:pt x="42" y="213"/>
                </a:cubicBezTo>
                <a:cubicBezTo>
                  <a:pt x="40" y="203"/>
                  <a:pt x="40" y="192"/>
                  <a:pt x="38" y="182"/>
                </a:cubicBezTo>
                <a:cubicBezTo>
                  <a:pt x="35" y="162"/>
                  <a:pt x="31" y="141"/>
                  <a:pt x="27" y="121"/>
                </a:cubicBezTo>
                <a:cubicBezTo>
                  <a:pt x="23" y="102"/>
                  <a:pt x="19" y="83"/>
                  <a:pt x="16" y="63"/>
                </a:cubicBezTo>
                <a:cubicBezTo>
                  <a:pt x="12" y="42"/>
                  <a:pt x="4" y="22"/>
                  <a:pt x="2" y="1"/>
                </a:cubicBezTo>
                <a:cubicBezTo>
                  <a:pt x="2" y="0"/>
                  <a:pt x="0" y="0"/>
                  <a:pt x="0" y="1"/>
                </a:cubicBezTo>
                <a:cubicBezTo>
                  <a:pt x="2" y="19"/>
                  <a:pt x="8" y="37"/>
                  <a:pt x="11" y="55"/>
                </a:cubicBezTo>
                <a:cubicBezTo>
                  <a:pt x="15" y="75"/>
                  <a:pt x="18" y="95"/>
                  <a:pt x="22" y="115"/>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38"/>
          <p:cNvSpPr/>
          <p:nvPr/>
        </p:nvSpPr>
        <p:spPr bwMode="auto">
          <a:xfrm>
            <a:off x="1921537" y="41719"/>
            <a:ext cx="117668" cy="612271"/>
          </a:xfrm>
          <a:custGeom>
            <a:avLst/>
            <a:gdLst>
              <a:gd name="T0" fmla="*/ 9 w 50"/>
              <a:gd name="T1" fmla="*/ 30 h 260"/>
              <a:gd name="T2" fmla="*/ 15 w 50"/>
              <a:gd name="T3" fmla="*/ 64 h 260"/>
              <a:gd name="T4" fmla="*/ 28 w 50"/>
              <a:gd name="T5" fmla="*/ 129 h 260"/>
              <a:gd name="T6" fmla="*/ 37 w 50"/>
              <a:gd name="T7" fmla="*/ 193 h 260"/>
              <a:gd name="T8" fmla="*/ 42 w 50"/>
              <a:gd name="T9" fmla="*/ 227 h 260"/>
              <a:gd name="T10" fmla="*/ 44 w 50"/>
              <a:gd name="T11" fmla="*/ 245 h 260"/>
              <a:gd name="T12" fmla="*/ 47 w 50"/>
              <a:gd name="T13" fmla="*/ 257 h 260"/>
              <a:gd name="T14" fmla="*/ 45 w 50"/>
              <a:gd name="T15" fmla="*/ 257 h 260"/>
              <a:gd name="T16" fmla="*/ 45 w 50"/>
              <a:gd name="T17" fmla="*/ 258 h 260"/>
              <a:gd name="T18" fmla="*/ 47 w 50"/>
              <a:gd name="T19" fmla="*/ 259 h 260"/>
              <a:gd name="T20" fmla="*/ 48 w 50"/>
              <a:gd name="T21" fmla="*/ 239 h 260"/>
              <a:gd name="T22" fmla="*/ 43 w 50"/>
              <a:gd name="T23" fmla="*/ 207 h 260"/>
              <a:gd name="T24" fmla="*/ 32 w 50"/>
              <a:gd name="T25" fmla="*/ 134 h 260"/>
              <a:gd name="T26" fmla="*/ 18 w 50"/>
              <a:gd name="T27" fmla="*/ 63 h 260"/>
              <a:gd name="T28" fmla="*/ 11 w 50"/>
              <a:gd name="T29" fmla="*/ 28 h 260"/>
              <a:gd name="T30" fmla="*/ 3 w 50"/>
              <a:gd name="T31" fmla="*/ 1 h 260"/>
              <a:gd name="T32" fmla="*/ 1 w 50"/>
              <a:gd name="T33" fmla="*/ 1 h 260"/>
              <a:gd name="T34" fmla="*/ 9 w 50"/>
              <a:gd name="T35" fmla="*/ 3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60">
                <a:moveTo>
                  <a:pt x="9" y="30"/>
                </a:moveTo>
                <a:cubicBezTo>
                  <a:pt x="11" y="42"/>
                  <a:pt x="13" y="53"/>
                  <a:pt x="15" y="64"/>
                </a:cubicBezTo>
                <a:cubicBezTo>
                  <a:pt x="19" y="86"/>
                  <a:pt x="25" y="107"/>
                  <a:pt x="28" y="129"/>
                </a:cubicBezTo>
                <a:cubicBezTo>
                  <a:pt x="31" y="151"/>
                  <a:pt x="34" y="172"/>
                  <a:pt x="37" y="193"/>
                </a:cubicBezTo>
                <a:cubicBezTo>
                  <a:pt x="39" y="204"/>
                  <a:pt x="41" y="216"/>
                  <a:pt x="42" y="227"/>
                </a:cubicBezTo>
                <a:cubicBezTo>
                  <a:pt x="43" y="233"/>
                  <a:pt x="44" y="239"/>
                  <a:pt x="44" y="245"/>
                </a:cubicBezTo>
                <a:cubicBezTo>
                  <a:pt x="45" y="249"/>
                  <a:pt x="47" y="253"/>
                  <a:pt x="47" y="257"/>
                </a:cubicBezTo>
                <a:cubicBezTo>
                  <a:pt x="47" y="256"/>
                  <a:pt x="45" y="256"/>
                  <a:pt x="45" y="257"/>
                </a:cubicBezTo>
                <a:cubicBezTo>
                  <a:pt x="45" y="257"/>
                  <a:pt x="45" y="258"/>
                  <a:pt x="45" y="258"/>
                </a:cubicBezTo>
                <a:cubicBezTo>
                  <a:pt x="45" y="259"/>
                  <a:pt x="46" y="260"/>
                  <a:pt x="47" y="259"/>
                </a:cubicBezTo>
                <a:cubicBezTo>
                  <a:pt x="50" y="253"/>
                  <a:pt x="48" y="245"/>
                  <a:pt x="48" y="239"/>
                </a:cubicBezTo>
                <a:cubicBezTo>
                  <a:pt x="47" y="229"/>
                  <a:pt x="45" y="218"/>
                  <a:pt x="43" y="207"/>
                </a:cubicBezTo>
                <a:cubicBezTo>
                  <a:pt x="39" y="183"/>
                  <a:pt x="35" y="158"/>
                  <a:pt x="32" y="134"/>
                </a:cubicBezTo>
                <a:cubicBezTo>
                  <a:pt x="29" y="110"/>
                  <a:pt x="23" y="87"/>
                  <a:pt x="18" y="63"/>
                </a:cubicBezTo>
                <a:cubicBezTo>
                  <a:pt x="15" y="52"/>
                  <a:pt x="13" y="40"/>
                  <a:pt x="11" y="28"/>
                </a:cubicBezTo>
                <a:cubicBezTo>
                  <a:pt x="9" y="19"/>
                  <a:pt x="9" y="8"/>
                  <a:pt x="3" y="1"/>
                </a:cubicBezTo>
                <a:cubicBezTo>
                  <a:pt x="2" y="0"/>
                  <a:pt x="0" y="0"/>
                  <a:pt x="1" y="1"/>
                </a:cubicBezTo>
                <a:cubicBezTo>
                  <a:pt x="7" y="9"/>
                  <a:pt x="7" y="21"/>
                  <a:pt x="9" y="30"/>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39"/>
          <p:cNvSpPr/>
          <p:nvPr/>
        </p:nvSpPr>
        <p:spPr bwMode="auto">
          <a:xfrm>
            <a:off x="2056157" y="135454"/>
            <a:ext cx="91741" cy="431781"/>
          </a:xfrm>
          <a:custGeom>
            <a:avLst/>
            <a:gdLst>
              <a:gd name="T0" fmla="*/ 9 w 39"/>
              <a:gd name="T1" fmla="*/ 23 h 183"/>
              <a:gd name="T2" fmla="*/ 14 w 39"/>
              <a:gd name="T3" fmla="*/ 44 h 183"/>
              <a:gd name="T4" fmla="*/ 22 w 39"/>
              <a:gd name="T5" fmla="*/ 94 h 183"/>
              <a:gd name="T6" fmla="*/ 28 w 39"/>
              <a:gd name="T7" fmla="*/ 145 h 183"/>
              <a:gd name="T8" fmla="*/ 32 w 39"/>
              <a:gd name="T9" fmla="*/ 166 h 183"/>
              <a:gd name="T10" fmla="*/ 36 w 39"/>
              <a:gd name="T11" fmla="*/ 181 h 183"/>
              <a:gd name="T12" fmla="*/ 39 w 39"/>
              <a:gd name="T13" fmla="*/ 180 h 183"/>
              <a:gd name="T14" fmla="*/ 37 w 39"/>
              <a:gd name="T15" fmla="*/ 174 h 183"/>
              <a:gd name="T16" fmla="*/ 34 w 39"/>
              <a:gd name="T17" fmla="*/ 159 h 183"/>
              <a:gd name="T18" fmla="*/ 30 w 39"/>
              <a:gd name="T19" fmla="*/ 129 h 183"/>
              <a:gd name="T20" fmla="*/ 24 w 39"/>
              <a:gd name="T21" fmla="*/ 84 h 183"/>
              <a:gd name="T22" fmla="*/ 14 w 39"/>
              <a:gd name="T23" fmla="*/ 36 h 183"/>
              <a:gd name="T24" fmla="*/ 1 w 39"/>
              <a:gd name="T25" fmla="*/ 1 h 183"/>
              <a:gd name="T26" fmla="*/ 0 w 39"/>
              <a:gd name="T27" fmla="*/ 1 h 183"/>
              <a:gd name="T28" fmla="*/ 9 w 39"/>
              <a:gd name="T29" fmla="*/ 2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83">
                <a:moveTo>
                  <a:pt x="9" y="23"/>
                </a:moveTo>
                <a:cubicBezTo>
                  <a:pt x="11" y="30"/>
                  <a:pt x="12" y="37"/>
                  <a:pt x="14" y="44"/>
                </a:cubicBezTo>
                <a:cubicBezTo>
                  <a:pt x="17" y="61"/>
                  <a:pt x="20" y="77"/>
                  <a:pt x="22" y="94"/>
                </a:cubicBezTo>
                <a:cubicBezTo>
                  <a:pt x="25" y="111"/>
                  <a:pt x="26" y="128"/>
                  <a:pt x="28" y="145"/>
                </a:cubicBezTo>
                <a:cubicBezTo>
                  <a:pt x="29" y="152"/>
                  <a:pt x="31" y="159"/>
                  <a:pt x="32" y="166"/>
                </a:cubicBezTo>
                <a:cubicBezTo>
                  <a:pt x="33" y="171"/>
                  <a:pt x="33" y="177"/>
                  <a:pt x="36" y="181"/>
                </a:cubicBezTo>
                <a:cubicBezTo>
                  <a:pt x="37" y="183"/>
                  <a:pt x="39" y="182"/>
                  <a:pt x="39" y="180"/>
                </a:cubicBezTo>
                <a:cubicBezTo>
                  <a:pt x="38" y="178"/>
                  <a:pt x="37" y="176"/>
                  <a:pt x="37" y="174"/>
                </a:cubicBezTo>
                <a:cubicBezTo>
                  <a:pt x="35" y="169"/>
                  <a:pt x="35" y="163"/>
                  <a:pt x="34" y="159"/>
                </a:cubicBezTo>
                <a:cubicBezTo>
                  <a:pt x="32" y="149"/>
                  <a:pt x="31" y="139"/>
                  <a:pt x="30" y="129"/>
                </a:cubicBezTo>
                <a:cubicBezTo>
                  <a:pt x="28" y="114"/>
                  <a:pt x="26" y="99"/>
                  <a:pt x="24" y="84"/>
                </a:cubicBezTo>
                <a:cubicBezTo>
                  <a:pt x="21" y="68"/>
                  <a:pt x="18" y="52"/>
                  <a:pt x="14" y="36"/>
                </a:cubicBezTo>
                <a:cubicBezTo>
                  <a:pt x="12" y="25"/>
                  <a:pt x="9" y="10"/>
                  <a:pt x="1" y="1"/>
                </a:cubicBezTo>
                <a:cubicBezTo>
                  <a:pt x="1" y="0"/>
                  <a:pt x="0" y="1"/>
                  <a:pt x="0" y="1"/>
                </a:cubicBezTo>
                <a:cubicBezTo>
                  <a:pt x="5" y="7"/>
                  <a:pt x="7" y="17"/>
                  <a:pt x="9" y="2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40"/>
          <p:cNvSpPr/>
          <p:nvPr/>
        </p:nvSpPr>
        <p:spPr bwMode="auto">
          <a:xfrm>
            <a:off x="2105019" y="95567"/>
            <a:ext cx="70800" cy="450727"/>
          </a:xfrm>
          <a:custGeom>
            <a:avLst/>
            <a:gdLst>
              <a:gd name="T0" fmla="*/ 17 w 30"/>
              <a:gd name="T1" fmla="*/ 98 h 191"/>
              <a:gd name="T2" fmla="*/ 21 w 30"/>
              <a:gd name="T3" fmla="*/ 148 h 191"/>
              <a:gd name="T4" fmla="*/ 24 w 30"/>
              <a:gd name="T5" fmla="*/ 168 h 191"/>
              <a:gd name="T6" fmla="*/ 24 w 30"/>
              <a:gd name="T7" fmla="*/ 187 h 191"/>
              <a:gd name="T8" fmla="*/ 24 w 30"/>
              <a:gd name="T9" fmla="*/ 188 h 191"/>
              <a:gd name="T10" fmla="*/ 27 w 30"/>
              <a:gd name="T11" fmla="*/ 191 h 191"/>
              <a:gd name="T12" fmla="*/ 29 w 30"/>
              <a:gd name="T13" fmla="*/ 190 h 191"/>
              <a:gd name="T14" fmla="*/ 28 w 30"/>
              <a:gd name="T15" fmla="*/ 173 h 191"/>
              <a:gd name="T16" fmla="*/ 25 w 30"/>
              <a:gd name="T17" fmla="*/ 144 h 191"/>
              <a:gd name="T18" fmla="*/ 19 w 30"/>
              <a:gd name="T19" fmla="*/ 94 h 191"/>
              <a:gd name="T20" fmla="*/ 3 w 30"/>
              <a:gd name="T21" fmla="*/ 2 h 191"/>
              <a:gd name="T22" fmla="*/ 1 w 30"/>
              <a:gd name="T23" fmla="*/ 2 h 191"/>
              <a:gd name="T24" fmla="*/ 17 w 30"/>
              <a:gd name="T25"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91">
                <a:moveTo>
                  <a:pt x="17" y="98"/>
                </a:moveTo>
                <a:cubicBezTo>
                  <a:pt x="18" y="115"/>
                  <a:pt x="20" y="131"/>
                  <a:pt x="21" y="148"/>
                </a:cubicBezTo>
                <a:cubicBezTo>
                  <a:pt x="22" y="155"/>
                  <a:pt x="23" y="162"/>
                  <a:pt x="24" y="168"/>
                </a:cubicBezTo>
                <a:cubicBezTo>
                  <a:pt x="24" y="172"/>
                  <a:pt x="30" y="189"/>
                  <a:pt x="24" y="187"/>
                </a:cubicBezTo>
                <a:cubicBezTo>
                  <a:pt x="24" y="187"/>
                  <a:pt x="23" y="188"/>
                  <a:pt x="24" y="188"/>
                </a:cubicBezTo>
                <a:cubicBezTo>
                  <a:pt x="25" y="189"/>
                  <a:pt x="26" y="190"/>
                  <a:pt x="27" y="191"/>
                </a:cubicBezTo>
                <a:cubicBezTo>
                  <a:pt x="28" y="191"/>
                  <a:pt x="28" y="191"/>
                  <a:pt x="29" y="190"/>
                </a:cubicBezTo>
                <a:cubicBezTo>
                  <a:pt x="30" y="184"/>
                  <a:pt x="30" y="179"/>
                  <a:pt x="28" y="173"/>
                </a:cubicBezTo>
                <a:cubicBezTo>
                  <a:pt x="27" y="164"/>
                  <a:pt x="26" y="154"/>
                  <a:pt x="25" y="144"/>
                </a:cubicBezTo>
                <a:cubicBezTo>
                  <a:pt x="23" y="127"/>
                  <a:pt x="21" y="111"/>
                  <a:pt x="19" y="94"/>
                </a:cubicBezTo>
                <a:cubicBezTo>
                  <a:pt x="16" y="63"/>
                  <a:pt x="14" y="31"/>
                  <a:pt x="3" y="2"/>
                </a:cubicBezTo>
                <a:cubicBezTo>
                  <a:pt x="3" y="0"/>
                  <a:pt x="0" y="1"/>
                  <a:pt x="1" y="2"/>
                </a:cubicBezTo>
                <a:cubicBezTo>
                  <a:pt x="12" y="33"/>
                  <a:pt x="13" y="66"/>
                  <a:pt x="17" y="98"/>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41"/>
          <p:cNvSpPr/>
          <p:nvPr/>
        </p:nvSpPr>
        <p:spPr bwMode="auto">
          <a:xfrm>
            <a:off x="2126957" y="36734"/>
            <a:ext cx="62823" cy="483634"/>
          </a:xfrm>
          <a:custGeom>
            <a:avLst/>
            <a:gdLst>
              <a:gd name="T0" fmla="*/ 9 w 27"/>
              <a:gd name="T1" fmla="*/ 53 h 205"/>
              <a:gd name="T2" fmla="*/ 15 w 27"/>
              <a:gd name="T3" fmla="*/ 106 h 205"/>
              <a:gd name="T4" fmla="*/ 20 w 27"/>
              <a:gd name="T5" fmla="*/ 156 h 205"/>
              <a:gd name="T6" fmla="*/ 21 w 27"/>
              <a:gd name="T7" fmla="*/ 177 h 205"/>
              <a:gd name="T8" fmla="*/ 20 w 27"/>
              <a:gd name="T9" fmla="*/ 177 h 205"/>
              <a:gd name="T10" fmla="*/ 22 w 27"/>
              <a:gd name="T11" fmla="*/ 187 h 205"/>
              <a:gd name="T12" fmla="*/ 23 w 27"/>
              <a:gd name="T13" fmla="*/ 202 h 205"/>
              <a:gd name="T14" fmla="*/ 27 w 27"/>
              <a:gd name="T15" fmla="*/ 202 h 205"/>
              <a:gd name="T16" fmla="*/ 25 w 27"/>
              <a:gd name="T17" fmla="*/ 181 h 205"/>
              <a:gd name="T18" fmla="*/ 23 w 27"/>
              <a:gd name="T19" fmla="*/ 154 h 205"/>
              <a:gd name="T20" fmla="*/ 17 w 27"/>
              <a:gd name="T21" fmla="*/ 102 h 205"/>
              <a:gd name="T22" fmla="*/ 11 w 27"/>
              <a:gd name="T23" fmla="*/ 49 h 205"/>
              <a:gd name="T24" fmla="*/ 8 w 27"/>
              <a:gd name="T25" fmla="*/ 26 h 205"/>
              <a:gd name="T26" fmla="*/ 2 w 27"/>
              <a:gd name="T27" fmla="*/ 1 h 205"/>
              <a:gd name="T28" fmla="*/ 0 w 27"/>
              <a:gd name="T29" fmla="*/ 1 h 205"/>
              <a:gd name="T30" fmla="*/ 6 w 27"/>
              <a:gd name="T31" fmla="*/ 30 h 205"/>
              <a:gd name="T32" fmla="*/ 9 w 27"/>
              <a:gd name="T33" fmla="*/ 5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05">
                <a:moveTo>
                  <a:pt x="9" y="53"/>
                </a:moveTo>
                <a:cubicBezTo>
                  <a:pt x="11" y="71"/>
                  <a:pt x="13" y="88"/>
                  <a:pt x="15" y="106"/>
                </a:cubicBezTo>
                <a:cubicBezTo>
                  <a:pt x="17" y="123"/>
                  <a:pt x="18" y="140"/>
                  <a:pt x="20" y="156"/>
                </a:cubicBezTo>
                <a:cubicBezTo>
                  <a:pt x="20" y="163"/>
                  <a:pt x="21" y="170"/>
                  <a:pt x="21" y="177"/>
                </a:cubicBezTo>
                <a:cubicBezTo>
                  <a:pt x="21" y="177"/>
                  <a:pt x="21" y="177"/>
                  <a:pt x="20" y="177"/>
                </a:cubicBezTo>
                <a:cubicBezTo>
                  <a:pt x="20" y="180"/>
                  <a:pt x="21" y="184"/>
                  <a:pt x="22" y="187"/>
                </a:cubicBezTo>
                <a:cubicBezTo>
                  <a:pt x="22" y="192"/>
                  <a:pt x="23" y="197"/>
                  <a:pt x="23" y="202"/>
                </a:cubicBezTo>
                <a:cubicBezTo>
                  <a:pt x="23" y="205"/>
                  <a:pt x="27" y="205"/>
                  <a:pt x="27" y="202"/>
                </a:cubicBezTo>
                <a:cubicBezTo>
                  <a:pt x="27" y="195"/>
                  <a:pt x="25" y="188"/>
                  <a:pt x="25" y="181"/>
                </a:cubicBezTo>
                <a:cubicBezTo>
                  <a:pt x="25" y="172"/>
                  <a:pt x="24" y="163"/>
                  <a:pt x="23" y="154"/>
                </a:cubicBezTo>
                <a:cubicBezTo>
                  <a:pt x="21" y="137"/>
                  <a:pt x="20" y="119"/>
                  <a:pt x="17" y="102"/>
                </a:cubicBezTo>
                <a:cubicBezTo>
                  <a:pt x="15" y="84"/>
                  <a:pt x="13" y="67"/>
                  <a:pt x="11" y="49"/>
                </a:cubicBezTo>
                <a:cubicBezTo>
                  <a:pt x="10" y="41"/>
                  <a:pt x="9" y="34"/>
                  <a:pt x="8" y="26"/>
                </a:cubicBezTo>
                <a:cubicBezTo>
                  <a:pt x="7" y="17"/>
                  <a:pt x="3" y="9"/>
                  <a:pt x="2" y="1"/>
                </a:cubicBezTo>
                <a:cubicBezTo>
                  <a:pt x="2" y="0"/>
                  <a:pt x="0" y="0"/>
                  <a:pt x="0" y="1"/>
                </a:cubicBezTo>
                <a:cubicBezTo>
                  <a:pt x="1" y="11"/>
                  <a:pt x="5" y="20"/>
                  <a:pt x="6" y="30"/>
                </a:cubicBezTo>
                <a:cubicBezTo>
                  <a:pt x="7" y="38"/>
                  <a:pt x="8" y="45"/>
                  <a:pt x="9" y="5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42"/>
          <p:cNvSpPr/>
          <p:nvPr/>
        </p:nvSpPr>
        <p:spPr bwMode="auto">
          <a:xfrm>
            <a:off x="2916726" y="5821"/>
            <a:ext cx="22936" cy="326079"/>
          </a:xfrm>
          <a:custGeom>
            <a:avLst/>
            <a:gdLst>
              <a:gd name="T0" fmla="*/ 6 w 10"/>
              <a:gd name="T1" fmla="*/ 66 h 138"/>
              <a:gd name="T2" fmla="*/ 4 w 10"/>
              <a:gd name="T3" fmla="*/ 135 h 138"/>
              <a:gd name="T4" fmla="*/ 4 w 10"/>
              <a:gd name="T5" fmla="*/ 135 h 138"/>
              <a:gd name="T6" fmla="*/ 8 w 10"/>
              <a:gd name="T7" fmla="*/ 135 h 138"/>
              <a:gd name="T8" fmla="*/ 10 w 10"/>
              <a:gd name="T9" fmla="*/ 66 h 138"/>
              <a:gd name="T10" fmla="*/ 8 w 10"/>
              <a:gd name="T11" fmla="*/ 34 h 138"/>
              <a:gd name="T12" fmla="*/ 7 w 10"/>
              <a:gd name="T13" fmla="*/ 21 h 138"/>
              <a:gd name="T14" fmla="*/ 3 w 10"/>
              <a:gd name="T15" fmla="*/ 2 h 138"/>
              <a:gd name="T16" fmla="*/ 1 w 10"/>
              <a:gd name="T17" fmla="*/ 2 h 138"/>
              <a:gd name="T18" fmla="*/ 5 w 10"/>
              <a:gd name="T19" fmla="*/ 32 h 138"/>
              <a:gd name="T20" fmla="*/ 6 w 10"/>
              <a:gd name="T21" fmla="*/ 6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8">
                <a:moveTo>
                  <a:pt x="6" y="66"/>
                </a:moveTo>
                <a:cubicBezTo>
                  <a:pt x="6" y="89"/>
                  <a:pt x="4" y="112"/>
                  <a:pt x="4" y="135"/>
                </a:cubicBezTo>
                <a:cubicBezTo>
                  <a:pt x="4" y="135"/>
                  <a:pt x="4" y="135"/>
                  <a:pt x="4" y="135"/>
                </a:cubicBezTo>
                <a:cubicBezTo>
                  <a:pt x="4" y="137"/>
                  <a:pt x="8" y="138"/>
                  <a:pt x="8" y="135"/>
                </a:cubicBezTo>
                <a:cubicBezTo>
                  <a:pt x="8" y="112"/>
                  <a:pt x="10" y="89"/>
                  <a:pt x="10" y="66"/>
                </a:cubicBezTo>
                <a:cubicBezTo>
                  <a:pt x="10" y="55"/>
                  <a:pt x="9" y="45"/>
                  <a:pt x="8" y="34"/>
                </a:cubicBezTo>
                <a:cubicBezTo>
                  <a:pt x="8" y="30"/>
                  <a:pt x="8" y="25"/>
                  <a:pt x="7" y="21"/>
                </a:cubicBezTo>
                <a:cubicBezTo>
                  <a:pt x="6" y="15"/>
                  <a:pt x="3" y="9"/>
                  <a:pt x="3" y="2"/>
                </a:cubicBezTo>
                <a:cubicBezTo>
                  <a:pt x="3" y="0"/>
                  <a:pt x="1" y="0"/>
                  <a:pt x="1" y="2"/>
                </a:cubicBezTo>
                <a:cubicBezTo>
                  <a:pt x="0" y="12"/>
                  <a:pt x="4" y="22"/>
                  <a:pt x="5" y="32"/>
                </a:cubicBezTo>
                <a:cubicBezTo>
                  <a:pt x="6" y="43"/>
                  <a:pt x="6" y="54"/>
                  <a:pt x="6" y="66"/>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43"/>
          <p:cNvSpPr/>
          <p:nvPr/>
        </p:nvSpPr>
        <p:spPr bwMode="auto">
          <a:xfrm>
            <a:off x="2381239" y="510396"/>
            <a:ext cx="58834" cy="196446"/>
          </a:xfrm>
          <a:custGeom>
            <a:avLst/>
            <a:gdLst>
              <a:gd name="T0" fmla="*/ 1 w 25"/>
              <a:gd name="T1" fmla="*/ 83 h 83"/>
              <a:gd name="T2" fmla="*/ 16 w 25"/>
              <a:gd name="T3" fmla="*/ 56 h 83"/>
              <a:gd name="T4" fmla="*/ 20 w 25"/>
              <a:gd name="T5" fmla="*/ 32 h 83"/>
              <a:gd name="T6" fmla="*/ 24 w 25"/>
              <a:gd name="T7" fmla="*/ 2 h 83"/>
              <a:gd name="T8" fmla="*/ 22 w 25"/>
              <a:gd name="T9" fmla="*/ 2 h 83"/>
              <a:gd name="T10" fmla="*/ 18 w 25"/>
              <a:gd name="T11" fmla="*/ 26 h 83"/>
              <a:gd name="T12" fmla="*/ 16 w 25"/>
              <a:gd name="T13" fmla="*/ 43 h 83"/>
              <a:gd name="T14" fmla="*/ 10 w 25"/>
              <a:gd name="T15" fmla="*/ 63 h 83"/>
              <a:gd name="T16" fmla="*/ 1 w 25"/>
              <a:gd name="T17" fmla="*/ 81 h 83"/>
              <a:gd name="T18" fmla="*/ 1 w 25"/>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83">
                <a:moveTo>
                  <a:pt x="1" y="83"/>
                </a:moveTo>
                <a:cubicBezTo>
                  <a:pt x="10" y="82"/>
                  <a:pt x="14" y="62"/>
                  <a:pt x="16" y="56"/>
                </a:cubicBezTo>
                <a:cubicBezTo>
                  <a:pt x="18" y="48"/>
                  <a:pt x="19" y="40"/>
                  <a:pt x="20" y="32"/>
                </a:cubicBezTo>
                <a:cubicBezTo>
                  <a:pt x="21" y="22"/>
                  <a:pt x="25" y="12"/>
                  <a:pt x="24" y="2"/>
                </a:cubicBezTo>
                <a:cubicBezTo>
                  <a:pt x="24" y="0"/>
                  <a:pt x="22" y="0"/>
                  <a:pt x="22" y="2"/>
                </a:cubicBezTo>
                <a:cubicBezTo>
                  <a:pt x="22" y="10"/>
                  <a:pt x="19" y="18"/>
                  <a:pt x="18" y="26"/>
                </a:cubicBezTo>
                <a:cubicBezTo>
                  <a:pt x="17" y="32"/>
                  <a:pt x="17" y="38"/>
                  <a:pt x="16" y="43"/>
                </a:cubicBezTo>
                <a:cubicBezTo>
                  <a:pt x="15" y="50"/>
                  <a:pt x="13" y="57"/>
                  <a:pt x="10" y="63"/>
                </a:cubicBezTo>
                <a:cubicBezTo>
                  <a:pt x="9" y="67"/>
                  <a:pt x="6" y="80"/>
                  <a:pt x="1" y="81"/>
                </a:cubicBezTo>
                <a:cubicBezTo>
                  <a:pt x="0" y="82"/>
                  <a:pt x="0" y="83"/>
                  <a:pt x="1" y="8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44"/>
          <p:cNvSpPr/>
          <p:nvPr/>
        </p:nvSpPr>
        <p:spPr bwMode="auto">
          <a:xfrm>
            <a:off x="2489932" y="435607"/>
            <a:ext cx="72795" cy="252288"/>
          </a:xfrm>
          <a:custGeom>
            <a:avLst/>
            <a:gdLst>
              <a:gd name="T0" fmla="*/ 3 w 31"/>
              <a:gd name="T1" fmla="*/ 92 h 107"/>
              <a:gd name="T2" fmla="*/ 0 w 31"/>
              <a:gd name="T3" fmla="*/ 106 h 107"/>
              <a:gd name="T4" fmla="*/ 2 w 31"/>
              <a:gd name="T5" fmla="*/ 106 h 107"/>
              <a:gd name="T6" fmla="*/ 5 w 31"/>
              <a:gd name="T7" fmla="*/ 97 h 107"/>
              <a:gd name="T8" fmla="*/ 10 w 31"/>
              <a:gd name="T9" fmla="*/ 81 h 107"/>
              <a:gd name="T10" fmla="*/ 22 w 31"/>
              <a:gd name="T11" fmla="*/ 46 h 107"/>
              <a:gd name="T12" fmla="*/ 28 w 31"/>
              <a:gd name="T13" fmla="*/ 21 h 107"/>
              <a:gd name="T14" fmla="*/ 28 w 31"/>
              <a:gd name="T15" fmla="*/ 1 h 107"/>
              <a:gd name="T16" fmla="*/ 26 w 31"/>
              <a:gd name="T17" fmla="*/ 3 h 107"/>
              <a:gd name="T18" fmla="*/ 23 w 31"/>
              <a:gd name="T19" fmla="*/ 28 h 107"/>
              <a:gd name="T20" fmla="*/ 17 w 31"/>
              <a:gd name="T21" fmla="*/ 52 h 107"/>
              <a:gd name="T22" fmla="*/ 8 w 31"/>
              <a:gd name="T23" fmla="*/ 78 h 107"/>
              <a:gd name="T24" fmla="*/ 3 w 31"/>
              <a:gd name="T25"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07">
                <a:moveTo>
                  <a:pt x="3" y="92"/>
                </a:moveTo>
                <a:cubicBezTo>
                  <a:pt x="2" y="96"/>
                  <a:pt x="2" y="102"/>
                  <a:pt x="0" y="106"/>
                </a:cubicBezTo>
                <a:cubicBezTo>
                  <a:pt x="0" y="106"/>
                  <a:pt x="1" y="107"/>
                  <a:pt x="2" y="106"/>
                </a:cubicBezTo>
                <a:cubicBezTo>
                  <a:pt x="4" y="103"/>
                  <a:pt x="4" y="101"/>
                  <a:pt x="5" y="97"/>
                </a:cubicBezTo>
                <a:cubicBezTo>
                  <a:pt x="6" y="91"/>
                  <a:pt x="9" y="86"/>
                  <a:pt x="10" y="81"/>
                </a:cubicBezTo>
                <a:cubicBezTo>
                  <a:pt x="14" y="69"/>
                  <a:pt x="19" y="58"/>
                  <a:pt x="22" y="46"/>
                </a:cubicBezTo>
                <a:cubicBezTo>
                  <a:pt x="25" y="38"/>
                  <a:pt x="25" y="29"/>
                  <a:pt x="28" y="21"/>
                </a:cubicBezTo>
                <a:cubicBezTo>
                  <a:pt x="30" y="14"/>
                  <a:pt x="31" y="7"/>
                  <a:pt x="28" y="1"/>
                </a:cubicBezTo>
                <a:cubicBezTo>
                  <a:pt x="27" y="0"/>
                  <a:pt x="25" y="1"/>
                  <a:pt x="26" y="3"/>
                </a:cubicBezTo>
                <a:cubicBezTo>
                  <a:pt x="30" y="11"/>
                  <a:pt x="25" y="20"/>
                  <a:pt x="23" y="28"/>
                </a:cubicBezTo>
                <a:cubicBezTo>
                  <a:pt x="21" y="36"/>
                  <a:pt x="20" y="44"/>
                  <a:pt x="17" y="52"/>
                </a:cubicBezTo>
                <a:cubicBezTo>
                  <a:pt x="14" y="61"/>
                  <a:pt x="11" y="69"/>
                  <a:pt x="8" y="78"/>
                </a:cubicBezTo>
                <a:cubicBezTo>
                  <a:pt x="7" y="83"/>
                  <a:pt x="5" y="88"/>
                  <a:pt x="3" y="92"/>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45"/>
          <p:cNvSpPr/>
          <p:nvPr/>
        </p:nvSpPr>
        <p:spPr bwMode="auto">
          <a:xfrm>
            <a:off x="1353142" y="176339"/>
            <a:ext cx="63820" cy="143594"/>
          </a:xfrm>
          <a:custGeom>
            <a:avLst/>
            <a:gdLst>
              <a:gd name="T0" fmla="*/ 2 w 27"/>
              <a:gd name="T1" fmla="*/ 60 h 61"/>
              <a:gd name="T2" fmla="*/ 15 w 27"/>
              <a:gd name="T3" fmla="*/ 34 h 61"/>
              <a:gd name="T4" fmla="*/ 26 w 27"/>
              <a:gd name="T5" fmla="*/ 2 h 61"/>
              <a:gd name="T6" fmla="*/ 24 w 27"/>
              <a:gd name="T7" fmla="*/ 2 h 61"/>
              <a:gd name="T8" fmla="*/ 13 w 27"/>
              <a:gd name="T9" fmla="*/ 31 h 61"/>
              <a:gd name="T10" fmla="*/ 0 w 27"/>
              <a:gd name="T11" fmla="*/ 60 h 61"/>
              <a:gd name="T12" fmla="*/ 2 w 27"/>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27" h="61">
                <a:moveTo>
                  <a:pt x="2" y="60"/>
                </a:moveTo>
                <a:cubicBezTo>
                  <a:pt x="6" y="52"/>
                  <a:pt x="12" y="43"/>
                  <a:pt x="15" y="34"/>
                </a:cubicBezTo>
                <a:cubicBezTo>
                  <a:pt x="19" y="24"/>
                  <a:pt x="25" y="13"/>
                  <a:pt x="26" y="2"/>
                </a:cubicBezTo>
                <a:cubicBezTo>
                  <a:pt x="27" y="1"/>
                  <a:pt x="24" y="0"/>
                  <a:pt x="24" y="2"/>
                </a:cubicBezTo>
                <a:cubicBezTo>
                  <a:pt x="22" y="12"/>
                  <a:pt x="17" y="22"/>
                  <a:pt x="13" y="31"/>
                </a:cubicBezTo>
                <a:cubicBezTo>
                  <a:pt x="10" y="41"/>
                  <a:pt x="3" y="50"/>
                  <a:pt x="0" y="60"/>
                </a:cubicBezTo>
                <a:cubicBezTo>
                  <a:pt x="0" y="61"/>
                  <a:pt x="1" y="61"/>
                  <a:pt x="2" y="60"/>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9" name="Freeform 49"/>
          <p:cNvSpPr>
            <a:spLocks noEditPoints="1"/>
          </p:cNvSpPr>
          <p:nvPr/>
        </p:nvSpPr>
        <p:spPr bwMode="auto">
          <a:xfrm>
            <a:off x="2041698" y="3923756"/>
            <a:ext cx="1103883" cy="926384"/>
          </a:xfrm>
          <a:custGeom>
            <a:avLst/>
            <a:gdLst>
              <a:gd name="T0" fmla="*/ 63 w 468"/>
              <a:gd name="T1" fmla="*/ 123 h 393"/>
              <a:gd name="T2" fmla="*/ 232 w 468"/>
              <a:gd name="T3" fmla="*/ 328 h 393"/>
              <a:gd name="T4" fmla="*/ 403 w 468"/>
              <a:gd name="T5" fmla="*/ 38 h 393"/>
              <a:gd name="T6" fmla="*/ 423 w 468"/>
              <a:gd name="T7" fmla="*/ 111 h 393"/>
              <a:gd name="T8" fmla="*/ 404 w 468"/>
              <a:gd name="T9" fmla="*/ 215 h 393"/>
              <a:gd name="T10" fmla="*/ 260 w 468"/>
              <a:gd name="T11" fmla="*/ 289 h 393"/>
              <a:gd name="T12" fmla="*/ 280 w 468"/>
              <a:gd name="T13" fmla="*/ 270 h 393"/>
              <a:gd name="T14" fmla="*/ 327 w 468"/>
              <a:gd name="T15" fmla="*/ 227 h 393"/>
              <a:gd name="T16" fmla="*/ 329 w 468"/>
              <a:gd name="T17" fmla="*/ 222 h 393"/>
              <a:gd name="T18" fmla="*/ 347 w 468"/>
              <a:gd name="T19" fmla="*/ 213 h 393"/>
              <a:gd name="T20" fmla="*/ 310 w 468"/>
              <a:gd name="T21" fmla="*/ 221 h 393"/>
              <a:gd name="T22" fmla="*/ 283 w 468"/>
              <a:gd name="T23" fmla="*/ 264 h 393"/>
              <a:gd name="T24" fmla="*/ 322 w 468"/>
              <a:gd name="T25" fmla="*/ 249 h 393"/>
              <a:gd name="T26" fmla="*/ 345 w 468"/>
              <a:gd name="T27" fmla="*/ 233 h 393"/>
              <a:gd name="T28" fmla="*/ 372 w 468"/>
              <a:gd name="T29" fmla="*/ 204 h 393"/>
              <a:gd name="T30" fmla="*/ 361 w 468"/>
              <a:gd name="T31" fmla="*/ 179 h 393"/>
              <a:gd name="T32" fmla="*/ 279 w 468"/>
              <a:gd name="T33" fmla="*/ 234 h 393"/>
              <a:gd name="T34" fmla="*/ 292 w 468"/>
              <a:gd name="T35" fmla="*/ 289 h 393"/>
              <a:gd name="T36" fmla="*/ 331 w 468"/>
              <a:gd name="T37" fmla="*/ 270 h 393"/>
              <a:gd name="T38" fmla="*/ 355 w 468"/>
              <a:gd name="T39" fmla="*/ 251 h 393"/>
              <a:gd name="T40" fmla="*/ 404 w 468"/>
              <a:gd name="T41" fmla="*/ 200 h 393"/>
              <a:gd name="T42" fmla="*/ 350 w 468"/>
              <a:gd name="T43" fmla="*/ 181 h 393"/>
              <a:gd name="T44" fmla="*/ 331 w 468"/>
              <a:gd name="T45" fmla="*/ 177 h 393"/>
              <a:gd name="T46" fmla="*/ 352 w 468"/>
              <a:gd name="T47" fmla="*/ 127 h 393"/>
              <a:gd name="T48" fmla="*/ 346 w 468"/>
              <a:gd name="T49" fmla="*/ 117 h 393"/>
              <a:gd name="T50" fmla="*/ 381 w 468"/>
              <a:gd name="T51" fmla="*/ 74 h 393"/>
              <a:gd name="T52" fmla="*/ 404 w 468"/>
              <a:gd name="T53" fmla="*/ 79 h 393"/>
              <a:gd name="T54" fmla="*/ 370 w 468"/>
              <a:gd name="T55" fmla="*/ 56 h 393"/>
              <a:gd name="T56" fmla="*/ 254 w 468"/>
              <a:gd name="T57" fmla="*/ 101 h 393"/>
              <a:gd name="T58" fmla="*/ 220 w 468"/>
              <a:gd name="T59" fmla="*/ 78 h 393"/>
              <a:gd name="T60" fmla="*/ 246 w 468"/>
              <a:gd name="T61" fmla="*/ 105 h 393"/>
              <a:gd name="T62" fmla="*/ 285 w 468"/>
              <a:gd name="T63" fmla="*/ 66 h 393"/>
              <a:gd name="T64" fmla="*/ 235 w 468"/>
              <a:gd name="T65" fmla="*/ 113 h 393"/>
              <a:gd name="T66" fmla="*/ 267 w 468"/>
              <a:gd name="T67" fmla="*/ 165 h 393"/>
              <a:gd name="T68" fmla="*/ 280 w 468"/>
              <a:gd name="T69" fmla="*/ 188 h 393"/>
              <a:gd name="T70" fmla="*/ 264 w 468"/>
              <a:gd name="T71" fmla="*/ 213 h 393"/>
              <a:gd name="T72" fmla="*/ 205 w 468"/>
              <a:gd name="T73" fmla="*/ 253 h 393"/>
              <a:gd name="T74" fmla="*/ 170 w 468"/>
              <a:gd name="T75" fmla="*/ 300 h 393"/>
              <a:gd name="T76" fmla="*/ 160 w 468"/>
              <a:gd name="T77" fmla="*/ 280 h 393"/>
              <a:gd name="T78" fmla="*/ 95 w 468"/>
              <a:gd name="T79" fmla="*/ 167 h 393"/>
              <a:gd name="T80" fmla="*/ 73 w 468"/>
              <a:gd name="T81" fmla="*/ 142 h 393"/>
              <a:gd name="T82" fmla="*/ 176 w 468"/>
              <a:gd name="T83" fmla="*/ 290 h 393"/>
              <a:gd name="T84" fmla="*/ 167 w 468"/>
              <a:gd name="T85" fmla="*/ 333 h 393"/>
              <a:gd name="T86" fmla="*/ 216 w 468"/>
              <a:gd name="T87" fmla="*/ 258 h 393"/>
              <a:gd name="T88" fmla="*/ 143 w 468"/>
              <a:gd name="T89" fmla="*/ 330 h 393"/>
              <a:gd name="T90" fmla="*/ 87 w 468"/>
              <a:gd name="T91" fmla="*/ 352 h 393"/>
              <a:gd name="T92" fmla="*/ 97 w 468"/>
              <a:gd name="T93" fmla="*/ 186 h 393"/>
              <a:gd name="T94" fmla="*/ 87 w 468"/>
              <a:gd name="T95" fmla="*/ 166 h 393"/>
              <a:gd name="T96" fmla="*/ 141 w 468"/>
              <a:gd name="T97" fmla="*/ 299 h 393"/>
              <a:gd name="T98" fmla="*/ 117 w 468"/>
              <a:gd name="T99" fmla="*/ 312 h 393"/>
              <a:gd name="T100" fmla="*/ 35 w 468"/>
              <a:gd name="T101" fmla="*/ 212 h 393"/>
              <a:gd name="T102" fmla="*/ 24 w 468"/>
              <a:gd name="T103" fmla="*/ 248 h 393"/>
              <a:gd name="T104" fmla="*/ 38 w 468"/>
              <a:gd name="T105" fmla="*/ 284 h 393"/>
              <a:gd name="T106" fmla="*/ 47 w 468"/>
              <a:gd name="T107" fmla="*/ 301 h 393"/>
              <a:gd name="T108" fmla="*/ 71 w 468"/>
              <a:gd name="T109" fmla="*/ 256 h 393"/>
              <a:gd name="T110" fmla="*/ 89 w 468"/>
              <a:gd name="T111" fmla="*/ 298 h 393"/>
              <a:gd name="T112" fmla="*/ 121 w 468"/>
              <a:gd name="T113" fmla="*/ 355 h 393"/>
              <a:gd name="T114" fmla="*/ 240 w 468"/>
              <a:gd name="T115" fmla="*/ 249 h 393"/>
              <a:gd name="T116" fmla="*/ 249 w 468"/>
              <a:gd name="T117" fmla="*/ 293 h 393"/>
              <a:gd name="T118" fmla="*/ 263 w 468"/>
              <a:gd name="T119" fmla="*/ 258 h 393"/>
              <a:gd name="T120" fmla="*/ 258 w 468"/>
              <a:gd name="T121" fmla="*/ 293 h 393"/>
              <a:gd name="T122" fmla="*/ 383 w 468"/>
              <a:gd name="T123" fmla="*/ 245 h 393"/>
              <a:gd name="T124" fmla="*/ 417 w 468"/>
              <a:gd name="T125" fmla="*/ 17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8" h="393">
                <a:moveTo>
                  <a:pt x="403" y="38"/>
                </a:moveTo>
                <a:cubicBezTo>
                  <a:pt x="402" y="38"/>
                  <a:pt x="401" y="39"/>
                  <a:pt x="400" y="39"/>
                </a:cubicBezTo>
                <a:cubicBezTo>
                  <a:pt x="391" y="27"/>
                  <a:pt x="381" y="16"/>
                  <a:pt x="369" y="6"/>
                </a:cubicBezTo>
                <a:cubicBezTo>
                  <a:pt x="363" y="2"/>
                  <a:pt x="359" y="0"/>
                  <a:pt x="352" y="5"/>
                </a:cubicBezTo>
                <a:cubicBezTo>
                  <a:pt x="343" y="10"/>
                  <a:pt x="332" y="13"/>
                  <a:pt x="322" y="16"/>
                </a:cubicBezTo>
                <a:cubicBezTo>
                  <a:pt x="311" y="20"/>
                  <a:pt x="300" y="23"/>
                  <a:pt x="290" y="26"/>
                </a:cubicBezTo>
                <a:cubicBezTo>
                  <a:pt x="278" y="30"/>
                  <a:pt x="267" y="34"/>
                  <a:pt x="255" y="37"/>
                </a:cubicBezTo>
                <a:cubicBezTo>
                  <a:pt x="239" y="40"/>
                  <a:pt x="226" y="46"/>
                  <a:pt x="213" y="55"/>
                </a:cubicBezTo>
                <a:cubicBezTo>
                  <a:pt x="206" y="60"/>
                  <a:pt x="199" y="65"/>
                  <a:pt x="192" y="68"/>
                </a:cubicBezTo>
                <a:cubicBezTo>
                  <a:pt x="166" y="79"/>
                  <a:pt x="140" y="88"/>
                  <a:pt x="115" y="99"/>
                </a:cubicBezTo>
                <a:cubicBezTo>
                  <a:pt x="101" y="105"/>
                  <a:pt x="87" y="112"/>
                  <a:pt x="74" y="118"/>
                </a:cubicBezTo>
                <a:cubicBezTo>
                  <a:pt x="70" y="120"/>
                  <a:pt x="67" y="123"/>
                  <a:pt x="63" y="123"/>
                </a:cubicBezTo>
                <a:cubicBezTo>
                  <a:pt x="53" y="123"/>
                  <a:pt x="50" y="129"/>
                  <a:pt x="48" y="138"/>
                </a:cubicBezTo>
                <a:cubicBezTo>
                  <a:pt x="47" y="143"/>
                  <a:pt x="44" y="149"/>
                  <a:pt x="42" y="154"/>
                </a:cubicBezTo>
                <a:cubicBezTo>
                  <a:pt x="35" y="171"/>
                  <a:pt x="27" y="187"/>
                  <a:pt x="19" y="204"/>
                </a:cubicBezTo>
                <a:cubicBezTo>
                  <a:pt x="16" y="211"/>
                  <a:pt x="14" y="219"/>
                  <a:pt x="8" y="224"/>
                </a:cubicBezTo>
                <a:cubicBezTo>
                  <a:pt x="3" y="230"/>
                  <a:pt x="1" y="237"/>
                  <a:pt x="0" y="244"/>
                </a:cubicBezTo>
                <a:cubicBezTo>
                  <a:pt x="2" y="250"/>
                  <a:pt x="2" y="256"/>
                  <a:pt x="4" y="262"/>
                </a:cubicBezTo>
                <a:cubicBezTo>
                  <a:pt x="13" y="281"/>
                  <a:pt x="21" y="300"/>
                  <a:pt x="32" y="317"/>
                </a:cubicBezTo>
                <a:cubicBezTo>
                  <a:pt x="45" y="336"/>
                  <a:pt x="52" y="358"/>
                  <a:pt x="62" y="377"/>
                </a:cubicBezTo>
                <a:cubicBezTo>
                  <a:pt x="67" y="387"/>
                  <a:pt x="74" y="393"/>
                  <a:pt x="87" y="385"/>
                </a:cubicBezTo>
                <a:cubicBezTo>
                  <a:pt x="90" y="383"/>
                  <a:pt x="93" y="381"/>
                  <a:pt x="97" y="379"/>
                </a:cubicBezTo>
                <a:cubicBezTo>
                  <a:pt x="112" y="374"/>
                  <a:pt x="127" y="368"/>
                  <a:pt x="142" y="363"/>
                </a:cubicBezTo>
                <a:cubicBezTo>
                  <a:pt x="173" y="353"/>
                  <a:pt x="203" y="340"/>
                  <a:pt x="232" y="328"/>
                </a:cubicBezTo>
                <a:cubicBezTo>
                  <a:pt x="260" y="316"/>
                  <a:pt x="289" y="307"/>
                  <a:pt x="318" y="297"/>
                </a:cubicBezTo>
                <a:cubicBezTo>
                  <a:pt x="341" y="289"/>
                  <a:pt x="365" y="279"/>
                  <a:pt x="386" y="266"/>
                </a:cubicBezTo>
                <a:cubicBezTo>
                  <a:pt x="389" y="265"/>
                  <a:pt x="393" y="262"/>
                  <a:pt x="393" y="259"/>
                </a:cubicBezTo>
                <a:cubicBezTo>
                  <a:pt x="395" y="248"/>
                  <a:pt x="403" y="240"/>
                  <a:pt x="409" y="231"/>
                </a:cubicBezTo>
                <a:cubicBezTo>
                  <a:pt x="423" y="213"/>
                  <a:pt x="436" y="195"/>
                  <a:pt x="449" y="178"/>
                </a:cubicBezTo>
                <a:cubicBezTo>
                  <a:pt x="453" y="172"/>
                  <a:pt x="459" y="169"/>
                  <a:pt x="463" y="163"/>
                </a:cubicBezTo>
                <a:cubicBezTo>
                  <a:pt x="466" y="160"/>
                  <a:pt x="468" y="155"/>
                  <a:pt x="467" y="152"/>
                </a:cubicBezTo>
                <a:cubicBezTo>
                  <a:pt x="465" y="143"/>
                  <a:pt x="462" y="133"/>
                  <a:pt x="457" y="124"/>
                </a:cubicBezTo>
                <a:cubicBezTo>
                  <a:pt x="442" y="101"/>
                  <a:pt x="427" y="78"/>
                  <a:pt x="411" y="55"/>
                </a:cubicBezTo>
                <a:cubicBezTo>
                  <a:pt x="408" y="50"/>
                  <a:pt x="405" y="46"/>
                  <a:pt x="402" y="42"/>
                </a:cubicBezTo>
                <a:cubicBezTo>
                  <a:pt x="403" y="41"/>
                  <a:pt x="404" y="40"/>
                  <a:pt x="404" y="40"/>
                </a:cubicBezTo>
                <a:cubicBezTo>
                  <a:pt x="405" y="39"/>
                  <a:pt x="404" y="37"/>
                  <a:pt x="403" y="38"/>
                </a:cubicBezTo>
                <a:moveTo>
                  <a:pt x="425" y="113"/>
                </a:moveTo>
                <a:cubicBezTo>
                  <a:pt x="426" y="114"/>
                  <a:pt x="427" y="116"/>
                  <a:pt x="428" y="118"/>
                </a:cubicBezTo>
                <a:cubicBezTo>
                  <a:pt x="402" y="132"/>
                  <a:pt x="376" y="145"/>
                  <a:pt x="350" y="157"/>
                </a:cubicBezTo>
                <a:cubicBezTo>
                  <a:pt x="335" y="165"/>
                  <a:pt x="320" y="172"/>
                  <a:pt x="306" y="179"/>
                </a:cubicBezTo>
                <a:cubicBezTo>
                  <a:pt x="303" y="181"/>
                  <a:pt x="300" y="182"/>
                  <a:pt x="298" y="184"/>
                </a:cubicBezTo>
                <a:cubicBezTo>
                  <a:pt x="297" y="182"/>
                  <a:pt x="296" y="180"/>
                  <a:pt x="295" y="178"/>
                </a:cubicBezTo>
                <a:cubicBezTo>
                  <a:pt x="295" y="177"/>
                  <a:pt x="294" y="175"/>
                  <a:pt x="293" y="174"/>
                </a:cubicBezTo>
                <a:cubicBezTo>
                  <a:pt x="298" y="172"/>
                  <a:pt x="302" y="169"/>
                  <a:pt x="306" y="168"/>
                </a:cubicBezTo>
                <a:cubicBezTo>
                  <a:pt x="321" y="162"/>
                  <a:pt x="336" y="156"/>
                  <a:pt x="350" y="149"/>
                </a:cubicBezTo>
                <a:cubicBezTo>
                  <a:pt x="365" y="142"/>
                  <a:pt x="380" y="134"/>
                  <a:pt x="395" y="127"/>
                </a:cubicBezTo>
                <a:cubicBezTo>
                  <a:pt x="402" y="123"/>
                  <a:pt x="409" y="119"/>
                  <a:pt x="416" y="115"/>
                </a:cubicBezTo>
                <a:cubicBezTo>
                  <a:pt x="418" y="114"/>
                  <a:pt x="421" y="112"/>
                  <a:pt x="423" y="111"/>
                </a:cubicBezTo>
                <a:cubicBezTo>
                  <a:pt x="424" y="111"/>
                  <a:pt x="424" y="112"/>
                  <a:pt x="425" y="113"/>
                </a:cubicBezTo>
                <a:moveTo>
                  <a:pt x="422" y="157"/>
                </a:moveTo>
                <a:cubicBezTo>
                  <a:pt x="422" y="158"/>
                  <a:pt x="422" y="158"/>
                  <a:pt x="422" y="158"/>
                </a:cubicBezTo>
                <a:cubicBezTo>
                  <a:pt x="416" y="161"/>
                  <a:pt x="409" y="163"/>
                  <a:pt x="403" y="166"/>
                </a:cubicBezTo>
                <a:cubicBezTo>
                  <a:pt x="403" y="164"/>
                  <a:pt x="404" y="161"/>
                  <a:pt x="404" y="159"/>
                </a:cubicBezTo>
                <a:cubicBezTo>
                  <a:pt x="411" y="156"/>
                  <a:pt x="417" y="153"/>
                  <a:pt x="424" y="150"/>
                </a:cubicBezTo>
                <a:cubicBezTo>
                  <a:pt x="424" y="152"/>
                  <a:pt x="423" y="156"/>
                  <a:pt x="422" y="157"/>
                </a:cubicBezTo>
                <a:moveTo>
                  <a:pt x="404" y="215"/>
                </a:moveTo>
                <a:cubicBezTo>
                  <a:pt x="402" y="216"/>
                  <a:pt x="400" y="217"/>
                  <a:pt x="399" y="218"/>
                </a:cubicBezTo>
                <a:cubicBezTo>
                  <a:pt x="401" y="213"/>
                  <a:pt x="404" y="208"/>
                  <a:pt x="406" y="203"/>
                </a:cubicBezTo>
                <a:cubicBezTo>
                  <a:pt x="410" y="201"/>
                  <a:pt x="413" y="199"/>
                  <a:pt x="417" y="197"/>
                </a:cubicBezTo>
                <a:cubicBezTo>
                  <a:pt x="413" y="203"/>
                  <a:pt x="408" y="209"/>
                  <a:pt x="404" y="215"/>
                </a:cubicBezTo>
                <a:moveTo>
                  <a:pt x="385" y="237"/>
                </a:moveTo>
                <a:cubicBezTo>
                  <a:pt x="381" y="240"/>
                  <a:pt x="376" y="242"/>
                  <a:pt x="372" y="245"/>
                </a:cubicBezTo>
                <a:cubicBezTo>
                  <a:pt x="372" y="244"/>
                  <a:pt x="372" y="243"/>
                  <a:pt x="373" y="242"/>
                </a:cubicBezTo>
                <a:cubicBezTo>
                  <a:pt x="374" y="239"/>
                  <a:pt x="376" y="235"/>
                  <a:pt x="377" y="232"/>
                </a:cubicBezTo>
                <a:cubicBezTo>
                  <a:pt x="382" y="229"/>
                  <a:pt x="387" y="226"/>
                  <a:pt x="392" y="223"/>
                </a:cubicBezTo>
                <a:cubicBezTo>
                  <a:pt x="390" y="228"/>
                  <a:pt x="387" y="232"/>
                  <a:pt x="385" y="237"/>
                </a:cubicBezTo>
                <a:moveTo>
                  <a:pt x="330" y="274"/>
                </a:moveTo>
                <a:cubicBezTo>
                  <a:pt x="336" y="270"/>
                  <a:pt x="342" y="266"/>
                  <a:pt x="348" y="262"/>
                </a:cubicBezTo>
                <a:cubicBezTo>
                  <a:pt x="348" y="264"/>
                  <a:pt x="347" y="265"/>
                  <a:pt x="347" y="267"/>
                </a:cubicBezTo>
                <a:cubicBezTo>
                  <a:pt x="341" y="269"/>
                  <a:pt x="336" y="271"/>
                  <a:pt x="330" y="274"/>
                </a:cubicBezTo>
                <a:moveTo>
                  <a:pt x="259" y="290"/>
                </a:moveTo>
                <a:cubicBezTo>
                  <a:pt x="259" y="289"/>
                  <a:pt x="259" y="289"/>
                  <a:pt x="260" y="289"/>
                </a:cubicBezTo>
                <a:cubicBezTo>
                  <a:pt x="260" y="289"/>
                  <a:pt x="259" y="289"/>
                  <a:pt x="259" y="289"/>
                </a:cubicBezTo>
                <a:cubicBezTo>
                  <a:pt x="259" y="289"/>
                  <a:pt x="259" y="290"/>
                  <a:pt x="259" y="290"/>
                </a:cubicBezTo>
                <a:moveTo>
                  <a:pt x="400" y="167"/>
                </a:moveTo>
                <a:cubicBezTo>
                  <a:pt x="394" y="169"/>
                  <a:pt x="387" y="172"/>
                  <a:pt x="380" y="174"/>
                </a:cubicBezTo>
                <a:cubicBezTo>
                  <a:pt x="381" y="173"/>
                  <a:pt x="381" y="171"/>
                  <a:pt x="381" y="170"/>
                </a:cubicBezTo>
                <a:cubicBezTo>
                  <a:pt x="388" y="167"/>
                  <a:pt x="395" y="164"/>
                  <a:pt x="402" y="160"/>
                </a:cubicBezTo>
                <a:cubicBezTo>
                  <a:pt x="401" y="162"/>
                  <a:pt x="401" y="165"/>
                  <a:pt x="400" y="167"/>
                </a:cubicBezTo>
                <a:moveTo>
                  <a:pt x="280" y="270"/>
                </a:moveTo>
                <a:cubicBezTo>
                  <a:pt x="285" y="267"/>
                  <a:pt x="291" y="265"/>
                  <a:pt x="296" y="262"/>
                </a:cubicBezTo>
                <a:cubicBezTo>
                  <a:pt x="295" y="266"/>
                  <a:pt x="293" y="270"/>
                  <a:pt x="292" y="275"/>
                </a:cubicBezTo>
                <a:cubicBezTo>
                  <a:pt x="286" y="278"/>
                  <a:pt x="279" y="281"/>
                  <a:pt x="272" y="284"/>
                </a:cubicBezTo>
                <a:cubicBezTo>
                  <a:pt x="275" y="279"/>
                  <a:pt x="277" y="275"/>
                  <a:pt x="280" y="270"/>
                </a:cubicBezTo>
                <a:moveTo>
                  <a:pt x="359" y="203"/>
                </a:moveTo>
                <a:cubicBezTo>
                  <a:pt x="363" y="201"/>
                  <a:pt x="368" y="198"/>
                  <a:pt x="373" y="196"/>
                </a:cubicBezTo>
                <a:cubicBezTo>
                  <a:pt x="372" y="198"/>
                  <a:pt x="372" y="199"/>
                  <a:pt x="371" y="201"/>
                </a:cubicBezTo>
                <a:cubicBezTo>
                  <a:pt x="364" y="205"/>
                  <a:pt x="358" y="208"/>
                  <a:pt x="351" y="211"/>
                </a:cubicBezTo>
                <a:cubicBezTo>
                  <a:pt x="352" y="209"/>
                  <a:pt x="353" y="207"/>
                  <a:pt x="354" y="205"/>
                </a:cubicBezTo>
                <a:cubicBezTo>
                  <a:pt x="355" y="204"/>
                  <a:pt x="357" y="204"/>
                  <a:pt x="359" y="203"/>
                </a:cubicBezTo>
                <a:moveTo>
                  <a:pt x="352" y="203"/>
                </a:moveTo>
                <a:cubicBezTo>
                  <a:pt x="346" y="205"/>
                  <a:pt x="341" y="208"/>
                  <a:pt x="335" y="210"/>
                </a:cubicBezTo>
                <a:cubicBezTo>
                  <a:pt x="335" y="210"/>
                  <a:pt x="335" y="210"/>
                  <a:pt x="335" y="210"/>
                </a:cubicBezTo>
                <a:cubicBezTo>
                  <a:pt x="341" y="207"/>
                  <a:pt x="346" y="205"/>
                  <a:pt x="352" y="203"/>
                </a:cubicBezTo>
                <a:cubicBezTo>
                  <a:pt x="352" y="203"/>
                  <a:pt x="352" y="203"/>
                  <a:pt x="352" y="203"/>
                </a:cubicBezTo>
                <a:moveTo>
                  <a:pt x="327" y="227"/>
                </a:moveTo>
                <a:cubicBezTo>
                  <a:pt x="325" y="233"/>
                  <a:pt x="323" y="238"/>
                  <a:pt x="320" y="244"/>
                </a:cubicBezTo>
                <a:cubicBezTo>
                  <a:pt x="320" y="245"/>
                  <a:pt x="320" y="246"/>
                  <a:pt x="320" y="246"/>
                </a:cubicBezTo>
                <a:cubicBezTo>
                  <a:pt x="315" y="249"/>
                  <a:pt x="310" y="251"/>
                  <a:pt x="306" y="254"/>
                </a:cubicBezTo>
                <a:cubicBezTo>
                  <a:pt x="304" y="254"/>
                  <a:pt x="303" y="255"/>
                  <a:pt x="302" y="255"/>
                </a:cubicBezTo>
                <a:cubicBezTo>
                  <a:pt x="302" y="255"/>
                  <a:pt x="302" y="254"/>
                  <a:pt x="303" y="253"/>
                </a:cubicBezTo>
                <a:cubicBezTo>
                  <a:pt x="304" y="248"/>
                  <a:pt x="306" y="242"/>
                  <a:pt x="307" y="237"/>
                </a:cubicBezTo>
                <a:cubicBezTo>
                  <a:pt x="314" y="234"/>
                  <a:pt x="321" y="231"/>
                  <a:pt x="327" y="227"/>
                </a:cubicBezTo>
                <a:moveTo>
                  <a:pt x="308" y="233"/>
                </a:moveTo>
                <a:cubicBezTo>
                  <a:pt x="309" y="230"/>
                  <a:pt x="310" y="228"/>
                  <a:pt x="310" y="225"/>
                </a:cubicBezTo>
                <a:cubicBezTo>
                  <a:pt x="317" y="222"/>
                  <a:pt x="325" y="219"/>
                  <a:pt x="332" y="215"/>
                </a:cubicBezTo>
                <a:cubicBezTo>
                  <a:pt x="331" y="216"/>
                  <a:pt x="331" y="218"/>
                  <a:pt x="331" y="219"/>
                </a:cubicBezTo>
                <a:cubicBezTo>
                  <a:pt x="330" y="220"/>
                  <a:pt x="330" y="221"/>
                  <a:pt x="329" y="222"/>
                </a:cubicBezTo>
                <a:cubicBezTo>
                  <a:pt x="322" y="226"/>
                  <a:pt x="315" y="229"/>
                  <a:pt x="308" y="233"/>
                </a:cubicBezTo>
                <a:moveTo>
                  <a:pt x="326" y="238"/>
                </a:moveTo>
                <a:cubicBezTo>
                  <a:pt x="327" y="234"/>
                  <a:pt x="329" y="230"/>
                  <a:pt x="330" y="226"/>
                </a:cubicBezTo>
                <a:cubicBezTo>
                  <a:pt x="335" y="223"/>
                  <a:pt x="340" y="221"/>
                  <a:pt x="345" y="218"/>
                </a:cubicBezTo>
                <a:cubicBezTo>
                  <a:pt x="343" y="224"/>
                  <a:pt x="341" y="230"/>
                  <a:pt x="340" y="236"/>
                </a:cubicBezTo>
                <a:cubicBezTo>
                  <a:pt x="334" y="239"/>
                  <a:pt x="329" y="242"/>
                  <a:pt x="323" y="245"/>
                </a:cubicBezTo>
                <a:cubicBezTo>
                  <a:pt x="324" y="242"/>
                  <a:pt x="325" y="240"/>
                  <a:pt x="326" y="238"/>
                </a:cubicBezTo>
                <a:moveTo>
                  <a:pt x="339" y="218"/>
                </a:moveTo>
                <a:cubicBezTo>
                  <a:pt x="336" y="219"/>
                  <a:pt x="334" y="220"/>
                  <a:pt x="332" y="221"/>
                </a:cubicBezTo>
                <a:cubicBezTo>
                  <a:pt x="332" y="219"/>
                  <a:pt x="333" y="217"/>
                  <a:pt x="334" y="214"/>
                </a:cubicBezTo>
                <a:cubicBezTo>
                  <a:pt x="339" y="212"/>
                  <a:pt x="345" y="209"/>
                  <a:pt x="350" y="207"/>
                </a:cubicBezTo>
                <a:cubicBezTo>
                  <a:pt x="349" y="209"/>
                  <a:pt x="348" y="211"/>
                  <a:pt x="347" y="213"/>
                </a:cubicBezTo>
                <a:cubicBezTo>
                  <a:pt x="347" y="213"/>
                  <a:pt x="347" y="213"/>
                  <a:pt x="347" y="213"/>
                </a:cubicBezTo>
                <a:cubicBezTo>
                  <a:pt x="344" y="215"/>
                  <a:pt x="342" y="216"/>
                  <a:pt x="339" y="218"/>
                </a:cubicBezTo>
                <a:moveTo>
                  <a:pt x="333" y="211"/>
                </a:moveTo>
                <a:cubicBezTo>
                  <a:pt x="326" y="214"/>
                  <a:pt x="319" y="217"/>
                  <a:pt x="312" y="220"/>
                </a:cubicBezTo>
                <a:cubicBezTo>
                  <a:pt x="312" y="220"/>
                  <a:pt x="312" y="219"/>
                  <a:pt x="312" y="219"/>
                </a:cubicBezTo>
                <a:cubicBezTo>
                  <a:pt x="313" y="218"/>
                  <a:pt x="314" y="218"/>
                  <a:pt x="316" y="217"/>
                </a:cubicBezTo>
                <a:cubicBezTo>
                  <a:pt x="322" y="215"/>
                  <a:pt x="328" y="213"/>
                  <a:pt x="334" y="210"/>
                </a:cubicBezTo>
                <a:cubicBezTo>
                  <a:pt x="333" y="210"/>
                  <a:pt x="333" y="211"/>
                  <a:pt x="333" y="211"/>
                </a:cubicBezTo>
                <a:moveTo>
                  <a:pt x="310" y="221"/>
                </a:moveTo>
                <a:cubicBezTo>
                  <a:pt x="308" y="222"/>
                  <a:pt x="307" y="222"/>
                  <a:pt x="306" y="223"/>
                </a:cubicBezTo>
                <a:cubicBezTo>
                  <a:pt x="307" y="222"/>
                  <a:pt x="308" y="221"/>
                  <a:pt x="310" y="220"/>
                </a:cubicBezTo>
                <a:cubicBezTo>
                  <a:pt x="310" y="221"/>
                  <a:pt x="310" y="221"/>
                  <a:pt x="310" y="221"/>
                </a:cubicBezTo>
                <a:moveTo>
                  <a:pt x="308" y="226"/>
                </a:moveTo>
                <a:cubicBezTo>
                  <a:pt x="308" y="227"/>
                  <a:pt x="308" y="229"/>
                  <a:pt x="307" y="230"/>
                </a:cubicBezTo>
                <a:cubicBezTo>
                  <a:pt x="307" y="231"/>
                  <a:pt x="306" y="233"/>
                  <a:pt x="306" y="234"/>
                </a:cubicBezTo>
                <a:cubicBezTo>
                  <a:pt x="303" y="236"/>
                  <a:pt x="299" y="237"/>
                  <a:pt x="295" y="239"/>
                </a:cubicBezTo>
                <a:cubicBezTo>
                  <a:pt x="296" y="237"/>
                  <a:pt x="297" y="236"/>
                  <a:pt x="298" y="234"/>
                </a:cubicBezTo>
                <a:cubicBezTo>
                  <a:pt x="299" y="233"/>
                  <a:pt x="299" y="231"/>
                  <a:pt x="300" y="230"/>
                </a:cubicBezTo>
                <a:cubicBezTo>
                  <a:pt x="303" y="229"/>
                  <a:pt x="306" y="227"/>
                  <a:pt x="308" y="226"/>
                </a:cubicBezTo>
                <a:moveTo>
                  <a:pt x="293" y="244"/>
                </a:moveTo>
                <a:cubicBezTo>
                  <a:pt x="297" y="242"/>
                  <a:pt x="301" y="240"/>
                  <a:pt x="304" y="239"/>
                </a:cubicBezTo>
                <a:cubicBezTo>
                  <a:pt x="302" y="244"/>
                  <a:pt x="300" y="250"/>
                  <a:pt x="299" y="255"/>
                </a:cubicBezTo>
                <a:cubicBezTo>
                  <a:pt x="298" y="256"/>
                  <a:pt x="298" y="257"/>
                  <a:pt x="298" y="257"/>
                </a:cubicBezTo>
                <a:cubicBezTo>
                  <a:pt x="293" y="259"/>
                  <a:pt x="288" y="261"/>
                  <a:pt x="283" y="264"/>
                </a:cubicBezTo>
                <a:cubicBezTo>
                  <a:pt x="286" y="257"/>
                  <a:pt x="290" y="251"/>
                  <a:pt x="293" y="244"/>
                </a:cubicBezTo>
                <a:moveTo>
                  <a:pt x="300" y="260"/>
                </a:moveTo>
                <a:cubicBezTo>
                  <a:pt x="306" y="257"/>
                  <a:pt x="312" y="254"/>
                  <a:pt x="318" y="251"/>
                </a:cubicBezTo>
                <a:cubicBezTo>
                  <a:pt x="317" y="255"/>
                  <a:pt x="315" y="259"/>
                  <a:pt x="314" y="263"/>
                </a:cubicBezTo>
                <a:cubicBezTo>
                  <a:pt x="308" y="266"/>
                  <a:pt x="302" y="270"/>
                  <a:pt x="296" y="273"/>
                </a:cubicBezTo>
                <a:cubicBezTo>
                  <a:pt x="297" y="268"/>
                  <a:pt x="299" y="264"/>
                  <a:pt x="300" y="260"/>
                </a:cubicBezTo>
                <a:moveTo>
                  <a:pt x="322" y="249"/>
                </a:moveTo>
                <a:cubicBezTo>
                  <a:pt x="327" y="246"/>
                  <a:pt x="333" y="243"/>
                  <a:pt x="338" y="240"/>
                </a:cubicBezTo>
                <a:cubicBezTo>
                  <a:pt x="338" y="241"/>
                  <a:pt x="338" y="242"/>
                  <a:pt x="338" y="243"/>
                </a:cubicBezTo>
                <a:cubicBezTo>
                  <a:pt x="337" y="246"/>
                  <a:pt x="336" y="249"/>
                  <a:pt x="335" y="252"/>
                </a:cubicBezTo>
                <a:cubicBezTo>
                  <a:pt x="329" y="255"/>
                  <a:pt x="323" y="258"/>
                  <a:pt x="318" y="261"/>
                </a:cubicBezTo>
                <a:cubicBezTo>
                  <a:pt x="319" y="257"/>
                  <a:pt x="320" y="253"/>
                  <a:pt x="322" y="249"/>
                </a:cubicBezTo>
                <a:moveTo>
                  <a:pt x="342" y="238"/>
                </a:moveTo>
                <a:cubicBezTo>
                  <a:pt x="348" y="235"/>
                  <a:pt x="354" y="231"/>
                  <a:pt x="361" y="228"/>
                </a:cubicBezTo>
                <a:cubicBezTo>
                  <a:pt x="359" y="232"/>
                  <a:pt x="357" y="236"/>
                  <a:pt x="356" y="241"/>
                </a:cubicBezTo>
                <a:cubicBezTo>
                  <a:pt x="350" y="244"/>
                  <a:pt x="344" y="247"/>
                  <a:pt x="338" y="250"/>
                </a:cubicBezTo>
                <a:cubicBezTo>
                  <a:pt x="339" y="246"/>
                  <a:pt x="341" y="242"/>
                  <a:pt x="342" y="238"/>
                </a:cubicBezTo>
                <a:moveTo>
                  <a:pt x="345" y="233"/>
                </a:moveTo>
                <a:cubicBezTo>
                  <a:pt x="344" y="233"/>
                  <a:pt x="343" y="234"/>
                  <a:pt x="343" y="234"/>
                </a:cubicBezTo>
                <a:cubicBezTo>
                  <a:pt x="344" y="228"/>
                  <a:pt x="346" y="222"/>
                  <a:pt x="349" y="216"/>
                </a:cubicBezTo>
                <a:cubicBezTo>
                  <a:pt x="356" y="213"/>
                  <a:pt x="363" y="209"/>
                  <a:pt x="369" y="206"/>
                </a:cubicBezTo>
                <a:cubicBezTo>
                  <a:pt x="367" y="210"/>
                  <a:pt x="366" y="214"/>
                  <a:pt x="364" y="218"/>
                </a:cubicBezTo>
                <a:cubicBezTo>
                  <a:pt x="363" y="220"/>
                  <a:pt x="363" y="222"/>
                  <a:pt x="362" y="223"/>
                </a:cubicBezTo>
                <a:cubicBezTo>
                  <a:pt x="356" y="226"/>
                  <a:pt x="350" y="230"/>
                  <a:pt x="345" y="233"/>
                </a:cubicBezTo>
                <a:moveTo>
                  <a:pt x="364" y="231"/>
                </a:moveTo>
                <a:cubicBezTo>
                  <a:pt x="363" y="232"/>
                  <a:pt x="362" y="234"/>
                  <a:pt x="361" y="236"/>
                </a:cubicBezTo>
                <a:cubicBezTo>
                  <a:pt x="362" y="232"/>
                  <a:pt x="363" y="229"/>
                  <a:pt x="364" y="226"/>
                </a:cubicBezTo>
                <a:cubicBezTo>
                  <a:pt x="370" y="223"/>
                  <a:pt x="375" y="220"/>
                  <a:pt x="381" y="217"/>
                </a:cubicBezTo>
                <a:cubicBezTo>
                  <a:pt x="381" y="217"/>
                  <a:pt x="381" y="217"/>
                  <a:pt x="381" y="217"/>
                </a:cubicBezTo>
                <a:cubicBezTo>
                  <a:pt x="379" y="221"/>
                  <a:pt x="376" y="226"/>
                  <a:pt x="374" y="231"/>
                </a:cubicBezTo>
                <a:cubicBezTo>
                  <a:pt x="370" y="233"/>
                  <a:pt x="365" y="236"/>
                  <a:pt x="361" y="238"/>
                </a:cubicBezTo>
                <a:cubicBezTo>
                  <a:pt x="362" y="236"/>
                  <a:pt x="363" y="233"/>
                  <a:pt x="364" y="231"/>
                </a:cubicBezTo>
                <a:cubicBezTo>
                  <a:pt x="364" y="231"/>
                  <a:pt x="364" y="231"/>
                  <a:pt x="364" y="231"/>
                </a:cubicBezTo>
                <a:moveTo>
                  <a:pt x="366" y="221"/>
                </a:moveTo>
                <a:cubicBezTo>
                  <a:pt x="367" y="219"/>
                  <a:pt x="367" y="217"/>
                  <a:pt x="368" y="216"/>
                </a:cubicBezTo>
                <a:cubicBezTo>
                  <a:pt x="369" y="212"/>
                  <a:pt x="371" y="208"/>
                  <a:pt x="372" y="204"/>
                </a:cubicBezTo>
                <a:cubicBezTo>
                  <a:pt x="378" y="201"/>
                  <a:pt x="384" y="198"/>
                  <a:pt x="390" y="194"/>
                </a:cubicBezTo>
                <a:cubicBezTo>
                  <a:pt x="387" y="200"/>
                  <a:pt x="385" y="206"/>
                  <a:pt x="383" y="212"/>
                </a:cubicBezTo>
                <a:cubicBezTo>
                  <a:pt x="377" y="215"/>
                  <a:pt x="371" y="218"/>
                  <a:pt x="366" y="221"/>
                </a:cubicBezTo>
                <a:moveTo>
                  <a:pt x="374" y="200"/>
                </a:moveTo>
                <a:cubicBezTo>
                  <a:pt x="374" y="198"/>
                  <a:pt x="375" y="196"/>
                  <a:pt x="376" y="195"/>
                </a:cubicBezTo>
                <a:cubicBezTo>
                  <a:pt x="379" y="193"/>
                  <a:pt x="383" y="191"/>
                  <a:pt x="386" y="189"/>
                </a:cubicBezTo>
                <a:cubicBezTo>
                  <a:pt x="389" y="188"/>
                  <a:pt x="391" y="187"/>
                  <a:pt x="393" y="186"/>
                </a:cubicBezTo>
                <a:cubicBezTo>
                  <a:pt x="392" y="188"/>
                  <a:pt x="392" y="189"/>
                  <a:pt x="391" y="190"/>
                </a:cubicBezTo>
                <a:cubicBezTo>
                  <a:pt x="386" y="193"/>
                  <a:pt x="380" y="197"/>
                  <a:pt x="374" y="200"/>
                </a:cubicBezTo>
                <a:moveTo>
                  <a:pt x="378" y="175"/>
                </a:moveTo>
                <a:cubicBezTo>
                  <a:pt x="373" y="177"/>
                  <a:pt x="367" y="180"/>
                  <a:pt x="361" y="182"/>
                </a:cubicBezTo>
                <a:cubicBezTo>
                  <a:pt x="361" y="181"/>
                  <a:pt x="361" y="180"/>
                  <a:pt x="361" y="179"/>
                </a:cubicBezTo>
                <a:cubicBezTo>
                  <a:pt x="367" y="176"/>
                  <a:pt x="373" y="173"/>
                  <a:pt x="379" y="171"/>
                </a:cubicBezTo>
                <a:cubicBezTo>
                  <a:pt x="379" y="172"/>
                  <a:pt x="379" y="174"/>
                  <a:pt x="378" y="175"/>
                </a:cubicBezTo>
                <a:moveTo>
                  <a:pt x="358" y="183"/>
                </a:moveTo>
                <a:cubicBezTo>
                  <a:pt x="351" y="186"/>
                  <a:pt x="344" y="189"/>
                  <a:pt x="337" y="191"/>
                </a:cubicBezTo>
                <a:cubicBezTo>
                  <a:pt x="342" y="189"/>
                  <a:pt x="347" y="186"/>
                  <a:pt x="352" y="184"/>
                </a:cubicBezTo>
                <a:cubicBezTo>
                  <a:pt x="354" y="183"/>
                  <a:pt x="356" y="182"/>
                  <a:pt x="359" y="180"/>
                </a:cubicBezTo>
                <a:cubicBezTo>
                  <a:pt x="358" y="181"/>
                  <a:pt x="358" y="182"/>
                  <a:pt x="358" y="183"/>
                </a:cubicBezTo>
                <a:moveTo>
                  <a:pt x="279" y="234"/>
                </a:moveTo>
                <a:cubicBezTo>
                  <a:pt x="282" y="232"/>
                  <a:pt x="285" y="231"/>
                  <a:pt x="289" y="230"/>
                </a:cubicBezTo>
                <a:cubicBezTo>
                  <a:pt x="289" y="230"/>
                  <a:pt x="289" y="231"/>
                  <a:pt x="289" y="231"/>
                </a:cubicBezTo>
                <a:cubicBezTo>
                  <a:pt x="284" y="233"/>
                  <a:pt x="279" y="236"/>
                  <a:pt x="275" y="238"/>
                </a:cubicBezTo>
                <a:cubicBezTo>
                  <a:pt x="276" y="236"/>
                  <a:pt x="277" y="235"/>
                  <a:pt x="279" y="234"/>
                </a:cubicBezTo>
                <a:moveTo>
                  <a:pt x="280" y="251"/>
                </a:moveTo>
                <a:cubicBezTo>
                  <a:pt x="277" y="253"/>
                  <a:pt x="273" y="254"/>
                  <a:pt x="270" y="255"/>
                </a:cubicBezTo>
                <a:cubicBezTo>
                  <a:pt x="273" y="253"/>
                  <a:pt x="277" y="251"/>
                  <a:pt x="281" y="249"/>
                </a:cubicBezTo>
                <a:cubicBezTo>
                  <a:pt x="281" y="250"/>
                  <a:pt x="280" y="251"/>
                  <a:pt x="280" y="251"/>
                </a:cubicBezTo>
                <a:moveTo>
                  <a:pt x="277" y="295"/>
                </a:moveTo>
                <a:cubicBezTo>
                  <a:pt x="274" y="296"/>
                  <a:pt x="270" y="297"/>
                  <a:pt x="267" y="298"/>
                </a:cubicBezTo>
                <a:cubicBezTo>
                  <a:pt x="267" y="297"/>
                  <a:pt x="267" y="297"/>
                  <a:pt x="267" y="296"/>
                </a:cubicBezTo>
                <a:cubicBezTo>
                  <a:pt x="268" y="293"/>
                  <a:pt x="269" y="291"/>
                  <a:pt x="270" y="288"/>
                </a:cubicBezTo>
                <a:cubicBezTo>
                  <a:pt x="277" y="285"/>
                  <a:pt x="284" y="282"/>
                  <a:pt x="291" y="278"/>
                </a:cubicBezTo>
                <a:cubicBezTo>
                  <a:pt x="290" y="282"/>
                  <a:pt x="289" y="286"/>
                  <a:pt x="288" y="290"/>
                </a:cubicBezTo>
                <a:cubicBezTo>
                  <a:pt x="284" y="292"/>
                  <a:pt x="280" y="293"/>
                  <a:pt x="277" y="295"/>
                </a:cubicBezTo>
                <a:moveTo>
                  <a:pt x="292" y="289"/>
                </a:moveTo>
                <a:cubicBezTo>
                  <a:pt x="293" y="285"/>
                  <a:pt x="294" y="280"/>
                  <a:pt x="295" y="276"/>
                </a:cubicBezTo>
                <a:cubicBezTo>
                  <a:pt x="301" y="273"/>
                  <a:pt x="307" y="270"/>
                  <a:pt x="312" y="267"/>
                </a:cubicBezTo>
                <a:cubicBezTo>
                  <a:pt x="311" y="272"/>
                  <a:pt x="309" y="278"/>
                  <a:pt x="307" y="283"/>
                </a:cubicBezTo>
                <a:cubicBezTo>
                  <a:pt x="302" y="285"/>
                  <a:pt x="297" y="287"/>
                  <a:pt x="292" y="289"/>
                </a:cubicBezTo>
                <a:moveTo>
                  <a:pt x="316" y="265"/>
                </a:moveTo>
                <a:cubicBezTo>
                  <a:pt x="322" y="262"/>
                  <a:pt x="327" y="259"/>
                  <a:pt x="333" y="256"/>
                </a:cubicBezTo>
                <a:cubicBezTo>
                  <a:pt x="330" y="262"/>
                  <a:pt x="328" y="267"/>
                  <a:pt x="326" y="272"/>
                </a:cubicBezTo>
                <a:cubicBezTo>
                  <a:pt x="325" y="273"/>
                  <a:pt x="324" y="273"/>
                  <a:pt x="323" y="274"/>
                </a:cubicBezTo>
                <a:cubicBezTo>
                  <a:pt x="320" y="276"/>
                  <a:pt x="316" y="279"/>
                  <a:pt x="312" y="281"/>
                </a:cubicBezTo>
                <a:cubicBezTo>
                  <a:pt x="312" y="281"/>
                  <a:pt x="311" y="281"/>
                  <a:pt x="311" y="281"/>
                </a:cubicBezTo>
                <a:cubicBezTo>
                  <a:pt x="313" y="276"/>
                  <a:pt x="315" y="271"/>
                  <a:pt x="316" y="265"/>
                </a:cubicBezTo>
                <a:moveTo>
                  <a:pt x="331" y="270"/>
                </a:moveTo>
                <a:cubicBezTo>
                  <a:pt x="331" y="269"/>
                  <a:pt x="331" y="268"/>
                  <a:pt x="332" y="267"/>
                </a:cubicBezTo>
                <a:cubicBezTo>
                  <a:pt x="333" y="262"/>
                  <a:pt x="335" y="258"/>
                  <a:pt x="336" y="254"/>
                </a:cubicBezTo>
                <a:cubicBezTo>
                  <a:pt x="342" y="251"/>
                  <a:pt x="348" y="248"/>
                  <a:pt x="354" y="244"/>
                </a:cubicBezTo>
                <a:cubicBezTo>
                  <a:pt x="353" y="249"/>
                  <a:pt x="351" y="253"/>
                  <a:pt x="350" y="258"/>
                </a:cubicBezTo>
                <a:cubicBezTo>
                  <a:pt x="343" y="262"/>
                  <a:pt x="337" y="266"/>
                  <a:pt x="331" y="270"/>
                </a:cubicBezTo>
                <a:moveTo>
                  <a:pt x="355" y="251"/>
                </a:moveTo>
                <a:cubicBezTo>
                  <a:pt x="356" y="250"/>
                  <a:pt x="357" y="248"/>
                  <a:pt x="358" y="246"/>
                </a:cubicBezTo>
                <a:cubicBezTo>
                  <a:pt x="358" y="245"/>
                  <a:pt x="359" y="243"/>
                  <a:pt x="359" y="242"/>
                </a:cubicBezTo>
                <a:cubicBezTo>
                  <a:pt x="364" y="239"/>
                  <a:pt x="368" y="237"/>
                  <a:pt x="372" y="235"/>
                </a:cubicBezTo>
                <a:cubicBezTo>
                  <a:pt x="370" y="239"/>
                  <a:pt x="368" y="244"/>
                  <a:pt x="366" y="249"/>
                </a:cubicBezTo>
                <a:cubicBezTo>
                  <a:pt x="362" y="251"/>
                  <a:pt x="358" y="253"/>
                  <a:pt x="354" y="255"/>
                </a:cubicBezTo>
                <a:cubicBezTo>
                  <a:pt x="354" y="254"/>
                  <a:pt x="355" y="253"/>
                  <a:pt x="355" y="251"/>
                </a:cubicBezTo>
                <a:moveTo>
                  <a:pt x="379" y="229"/>
                </a:moveTo>
                <a:cubicBezTo>
                  <a:pt x="381" y="224"/>
                  <a:pt x="383" y="219"/>
                  <a:pt x="384" y="215"/>
                </a:cubicBezTo>
                <a:cubicBezTo>
                  <a:pt x="390" y="211"/>
                  <a:pt x="396" y="208"/>
                  <a:pt x="402" y="205"/>
                </a:cubicBezTo>
                <a:cubicBezTo>
                  <a:pt x="400" y="210"/>
                  <a:pt x="397" y="214"/>
                  <a:pt x="395" y="218"/>
                </a:cubicBezTo>
                <a:cubicBezTo>
                  <a:pt x="395" y="219"/>
                  <a:pt x="394" y="219"/>
                  <a:pt x="394" y="220"/>
                </a:cubicBezTo>
                <a:cubicBezTo>
                  <a:pt x="389" y="223"/>
                  <a:pt x="384" y="226"/>
                  <a:pt x="379" y="229"/>
                </a:cubicBezTo>
                <a:moveTo>
                  <a:pt x="404" y="200"/>
                </a:moveTo>
                <a:cubicBezTo>
                  <a:pt x="398" y="203"/>
                  <a:pt x="392" y="207"/>
                  <a:pt x="386" y="210"/>
                </a:cubicBezTo>
                <a:cubicBezTo>
                  <a:pt x="388" y="204"/>
                  <a:pt x="391" y="198"/>
                  <a:pt x="393" y="192"/>
                </a:cubicBezTo>
                <a:cubicBezTo>
                  <a:pt x="400" y="189"/>
                  <a:pt x="406" y="185"/>
                  <a:pt x="413" y="181"/>
                </a:cubicBezTo>
                <a:cubicBezTo>
                  <a:pt x="411" y="185"/>
                  <a:pt x="410" y="189"/>
                  <a:pt x="408" y="193"/>
                </a:cubicBezTo>
                <a:cubicBezTo>
                  <a:pt x="407" y="196"/>
                  <a:pt x="405" y="198"/>
                  <a:pt x="404" y="200"/>
                </a:cubicBezTo>
                <a:moveTo>
                  <a:pt x="395" y="189"/>
                </a:moveTo>
                <a:cubicBezTo>
                  <a:pt x="395" y="187"/>
                  <a:pt x="395" y="186"/>
                  <a:pt x="396" y="185"/>
                </a:cubicBezTo>
                <a:cubicBezTo>
                  <a:pt x="401" y="183"/>
                  <a:pt x="406" y="181"/>
                  <a:pt x="412" y="179"/>
                </a:cubicBezTo>
                <a:cubicBezTo>
                  <a:pt x="406" y="182"/>
                  <a:pt x="400" y="185"/>
                  <a:pt x="395" y="189"/>
                </a:cubicBezTo>
                <a:moveTo>
                  <a:pt x="404" y="156"/>
                </a:moveTo>
                <a:cubicBezTo>
                  <a:pt x="404" y="156"/>
                  <a:pt x="403" y="156"/>
                  <a:pt x="403" y="156"/>
                </a:cubicBezTo>
                <a:cubicBezTo>
                  <a:pt x="400" y="158"/>
                  <a:pt x="397" y="159"/>
                  <a:pt x="394" y="161"/>
                </a:cubicBezTo>
                <a:cubicBezTo>
                  <a:pt x="383" y="166"/>
                  <a:pt x="372" y="170"/>
                  <a:pt x="361" y="175"/>
                </a:cubicBezTo>
                <a:cubicBezTo>
                  <a:pt x="361" y="175"/>
                  <a:pt x="361" y="175"/>
                  <a:pt x="361" y="175"/>
                </a:cubicBezTo>
                <a:cubicBezTo>
                  <a:pt x="361" y="173"/>
                  <a:pt x="359" y="173"/>
                  <a:pt x="359" y="175"/>
                </a:cubicBezTo>
                <a:cubicBezTo>
                  <a:pt x="359" y="176"/>
                  <a:pt x="359" y="176"/>
                  <a:pt x="359" y="177"/>
                </a:cubicBezTo>
                <a:cubicBezTo>
                  <a:pt x="356" y="178"/>
                  <a:pt x="353" y="179"/>
                  <a:pt x="350" y="181"/>
                </a:cubicBezTo>
                <a:cubicBezTo>
                  <a:pt x="337" y="187"/>
                  <a:pt x="325" y="193"/>
                  <a:pt x="312" y="199"/>
                </a:cubicBezTo>
                <a:cubicBezTo>
                  <a:pt x="310" y="198"/>
                  <a:pt x="307" y="196"/>
                  <a:pt x="305" y="194"/>
                </a:cubicBezTo>
                <a:cubicBezTo>
                  <a:pt x="312" y="191"/>
                  <a:pt x="319" y="187"/>
                  <a:pt x="326" y="183"/>
                </a:cubicBezTo>
                <a:cubicBezTo>
                  <a:pt x="339" y="176"/>
                  <a:pt x="353" y="169"/>
                  <a:pt x="367" y="162"/>
                </a:cubicBezTo>
                <a:cubicBezTo>
                  <a:pt x="381" y="156"/>
                  <a:pt x="393" y="147"/>
                  <a:pt x="406" y="142"/>
                </a:cubicBezTo>
                <a:cubicBezTo>
                  <a:pt x="416" y="138"/>
                  <a:pt x="425" y="132"/>
                  <a:pt x="434" y="127"/>
                </a:cubicBezTo>
                <a:cubicBezTo>
                  <a:pt x="436" y="130"/>
                  <a:pt x="437" y="132"/>
                  <a:pt x="439" y="134"/>
                </a:cubicBezTo>
                <a:cubicBezTo>
                  <a:pt x="440" y="136"/>
                  <a:pt x="441" y="137"/>
                  <a:pt x="441" y="138"/>
                </a:cubicBezTo>
                <a:cubicBezTo>
                  <a:pt x="429" y="144"/>
                  <a:pt x="417" y="150"/>
                  <a:pt x="404" y="156"/>
                </a:cubicBezTo>
                <a:moveTo>
                  <a:pt x="434" y="126"/>
                </a:moveTo>
                <a:cubicBezTo>
                  <a:pt x="412" y="134"/>
                  <a:pt x="392" y="147"/>
                  <a:pt x="371" y="157"/>
                </a:cubicBezTo>
                <a:cubicBezTo>
                  <a:pt x="357" y="164"/>
                  <a:pt x="344" y="170"/>
                  <a:pt x="331" y="177"/>
                </a:cubicBezTo>
                <a:cubicBezTo>
                  <a:pt x="322" y="182"/>
                  <a:pt x="313" y="188"/>
                  <a:pt x="303" y="192"/>
                </a:cubicBezTo>
                <a:cubicBezTo>
                  <a:pt x="302" y="190"/>
                  <a:pt x="301" y="189"/>
                  <a:pt x="299" y="187"/>
                </a:cubicBezTo>
                <a:cubicBezTo>
                  <a:pt x="311" y="181"/>
                  <a:pt x="323" y="175"/>
                  <a:pt x="334" y="169"/>
                </a:cubicBezTo>
                <a:cubicBezTo>
                  <a:pt x="366" y="153"/>
                  <a:pt x="398" y="137"/>
                  <a:pt x="430" y="120"/>
                </a:cubicBezTo>
                <a:cubicBezTo>
                  <a:pt x="431" y="122"/>
                  <a:pt x="432" y="124"/>
                  <a:pt x="434" y="126"/>
                </a:cubicBezTo>
                <a:moveTo>
                  <a:pt x="402" y="120"/>
                </a:moveTo>
                <a:cubicBezTo>
                  <a:pt x="387" y="127"/>
                  <a:pt x="372" y="135"/>
                  <a:pt x="357" y="142"/>
                </a:cubicBezTo>
                <a:cubicBezTo>
                  <a:pt x="342" y="150"/>
                  <a:pt x="325" y="156"/>
                  <a:pt x="309" y="163"/>
                </a:cubicBezTo>
                <a:cubicBezTo>
                  <a:pt x="303" y="165"/>
                  <a:pt x="298" y="168"/>
                  <a:pt x="292" y="171"/>
                </a:cubicBezTo>
                <a:cubicBezTo>
                  <a:pt x="290" y="166"/>
                  <a:pt x="289" y="162"/>
                  <a:pt x="287" y="159"/>
                </a:cubicBezTo>
                <a:cubicBezTo>
                  <a:pt x="294" y="156"/>
                  <a:pt x="301" y="153"/>
                  <a:pt x="308" y="150"/>
                </a:cubicBezTo>
                <a:cubicBezTo>
                  <a:pt x="323" y="143"/>
                  <a:pt x="338" y="135"/>
                  <a:pt x="352" y="127"/>
                </a:cubicBezTo>
                <a:cubicBezTo>
                  <a:pt x="366" y="120"/>
                  <a:pt x="380" y="114"/>
                  <a:pt x="393" y="107"/>
                </a:cubicBezTo>
                <a:cubicBezTo>
                  <a:pt x="400" y="103"/>
                  <a:pt x="407" y="100"/>
                  <a:pt x="414" y="95"/>
                </a:cubicBezTo>
                <a:cubicBezTo>
                  <a:pt x="416" y="99"/>
                  <a:pt x="419" y="104"/>
                  <a:pt x="422" y="108"/>
                </a:cubicBezTo>
                <a:cubicBezTo>
                  <a:pt x="415" y="112"/>
                  <a:pt x="408" y="116"/>
                  <a:pt x="402" y="120"/>
                </a:cubicBezTo>
                <a:moveTo>
                  <a:pt x="412" y="93"/>
                </a:moveTo>
                <a:cubicBezTo>
                  <a:pt x="403" y="100"/>
                  <a:pt x="392" y="105"/>
                  <a:pt x="382" y="109"/>
                </a:cubicBezTo>
                <a:cubicBezTo>
                  <a:pt x="369" y="116"/>
                  <a:pt x="356" y="121"/>
                  <a:pt x="343" y="128"/>
                </a:cubicBezTo>
                <a:cubicBezTo>
                  <a:pt x="330" y="136"/>
                  <a:pt x="316" y="142"/>
                  <a:pt x="303" y="148"/>
                </a:cubicBezTo>
                <a:cubicBezTo>
                  <a:pt x="297" y="151"/>
                  <a:pt x="291" y="153"/>
                  <a:pt x="285" y="156"/>
                </a:cubicBezTo>
                <a:cubicBezTo>
                  <a:pt x="284" y="154"/>
                  <a:pt x="283" y="152"/>
                  <a:pt x="282" y="150"/>
                </a:cubicBezTo>
                <a:cubicBezTo>
                  <a:pt x="291" y="145"/>
                  <a:pt x="299" y="139"/>
                  <a:pt x="309" y="135"/>
                </a:cubicBezTo>
                <a:cubicBezTo>
                  <a:pt x="321" y="129"/>
                  <a:pt x="334" y="124"/>
                  <a:pt x="346" y="117"/>
                </a:cubicBezTo>
                <a:cubicBezTo>
                  <a:pt x="359" y="110"/>
                  <a:pt x="372" y="101"/>
                  <a:pt x="385" y="93"/>
                </a:cubicBezTo>
                <a:cubicBezTo>
                  <a:pt x="391" y="89"/>
                  <a:pt x="399" y="86"/>
                  <a:pt x="405" y="82"/>
                </a:cubicBezTo>
                <a:cubicBezTo>
                  <a:pt x="408" y="86"/>
                  <a:pt x="410" y="89"/>
                  <a:pt x="412" y="93"/>
                </a:cubicBezTo>
                <a:moveTo>
                  <a:pt x="380" y="92"/>
                </a:moveTo>
                <a:cubicBezTo>
                  <a:pt x="367" y="100"/>
                  <a:pt x="354" y="108"/>
                  <a:pt x="341" y="115"/>
                </a:cubicBezTo>
                <a:cubicBezTo>
                  <a:pt x="321" y="126"/>
                  <a:pt x="298" y="133"/>
                  <a:pt x="279" y="146"/>
                </a:cubicBezTo>
                <a:cubicBezTo>
                  <a:pt x="278" y="144"/>
                  <a:pt x="276" y="141"/>
                  <a:pt x="275" y="139"/>
                </a:cubicBezTo>
                <a:cubicBezTo>
                  <a:pt x="278" y="138"/>
                  <a:pt x="281" y="136"/>
                  <a:pt x="285" y="135"/>
                </a:cubicBezTo>
                <a:cubicBezTo>
                  <a:pt x="295" y="130"/>
                  <a:pt x="305" y="122"/>
                  <a:pt x="316" y="116"/>
                </a:cubicBezTo>
                <a:cubicBezTo>
                  <a:pt x="327" y="110"/>
                  <a:pt x="338" y="102"/>
                  <a:pt x="349" y="96"/>
                </a:cubicBezTo>
                <a:cubicBezTo>
                  <a:pt x="360" y="89"/>
                  <a:pt x="371" y="82"/>
                  <a:pt x="383" y="76"/>
                </a:cubicBezTo>
                <a:cubicBezTo>
                  <a:pt x="384" y="75"/>
                  <a:pt x="383" y="74"/>
                  <a:pt x="381" y="74"/>
                </a:cubicBezTo>
                <a:cubicBezTo>
                  <a:pt x="371" y="80"/>
                  <a:pt x="361" y="85"/>
                  <a:pt x="350" y="91"/>
                </a:cubicBezTo>
                <a:cubicBezTo>
                  <a:pt x="340" y="98"/>
                  <a:pt x="329" y="105"/>
                  <a:pt x="319" y="111"/>
                </a:cubicBezTo>
                <a:cubicBezTo>
                  <a:pt x="309" y="117"/>
                  <a:pt x="300" y="122"/>
                  <a:pt x="290" y="128"/>
                </a:cubicBezTo>
                <a:cubicBezTo>
                  <a:pt x="285" y="131"/>
                  <a:pt x="280" y="133"/>
                  <a:pt x="275" y="136"/>
                </a:cubicBezTo>
                <a:cubicBezTo>
                  <a:pt x="274" y="136"/>
                  <a:pt x="274" y="137"/>
                  <a:pt x="273" y="137"/>
                </a:cubicBezTo>
                <a:cubicBezTo>
                  <a:pt x="271" y="134"/>
                  <a:pt x="268" y="130"/>
                  <a:pt x="266" y="127"/>
                </a:cubicBezTo>
                <a:cubicBezTo>
                  <a:pt x="274" y="123"/>
                  <a:pt x="282" y="119"/>
                  <a:pt x="289" y="115"/>
                </a:cubicBezTo>
                <a:cubicBezTo>
                  <a:pt x="297" y="111"/>
                  <a:pt x="302" y="106"/>
                  <a:pt x="310" y="102"/>
                </a:cubicBezTo>
                <a:cubicBezTo>
                  <a:pt x="317" y="100"/>
                  <a:pt x="323" y="96"/>
                  <a:pt x="330" y="93"/>
                </a:cubicBezTo>
                <a:cubicBezTo>
                  <a:pt x="345" y="85"/>
                  <a:pt x="362" y="78"/>
                  <a:pt x="377" y="69"/>
                </a:cubicBezTo>
                <a:cubicBezTo>
                  <a:pt x="382" y="67"/>
                  <a:pt x="387" y="63"/>
                  <a:pt x="392" y="60"/>
                </a:cubicBezTo>
                <a:cubicBezTo>
                  <a:pt x="396" y="67"/>
                  <a:pt x="400" y="73"/>
                  <a:pt x="404" y="79"/>
                </a:cubicBezTo>
                <a:cubicBezTo>
                  <a:pt x="396" y="84"/>
                  <a:pt x="388" y="88"/>
                  <a:pt x="380" y="92"/>
                </a:cubicBezTo>
                <a:moveTo>
                  <a:pt x="382" y="62"/>
                </a:moveTo>
                <a:cubicBezTo>
                  <a:pt x="376" y="66"/>
                  <a:pt x="370" y="69"/>
                  <a:pt x="364" y="72"/>
                </a:cubicBezTo>
                <a:cubicBezTo>
                  <a:pt x="350" y="79"/>
                  <a:pt x="336" y="87"/>
                  <a:pt x="321" y="94"/>
                </a:cubicBezTo>
                <a:cubicBezTo>
                  <a:pt x="315" y="97"/>
                  <a:pt x="309" y="99"/>
                  <a:pt x="303" y="102"/>
                </a:cubicBezTo>
                <a:cubicBezTo>
                  <a:pt x="298" y="105"/>
                  <a:pt x="293" y="109"/>
                  <a:pt x="288" y="112"/>
                </a:cubicBezTo>
                <a:cubicBezTo>
                  <a:pt x="281" y="117"/>
                  <a:pt x="273" y="122"/>
                  <a:pt x="265" y="126"/>
                </a:cubicBezTo>
                <a:cubicBezTo>
                  <a:pt x="262" y="122"/>
                  <a:pt x="259" y="119"/>
                  <a:pt x="256" y="115"/>
                </a:cubicBezTo>
                <a:cubicBezTo>
                  <a:pt x="259" y="113"/>
                  <a:pt x="263" y="111"/>
                  <a:pt x="266" y="109"/>
                </a:cubicBezTo>
                <a:cubicBezTo>
                  <a:pt x="272" y="105"/>
                  <a:pt x="278" y="102"/>
                  <a:pt x="284" y="99"/>
                </a:cubicBezTo>
                <a:cubicBezTo>
                  <a:pt x="299" y="92"/>
                  <a:pt x="312" y="83"/>
                  <a:pt x="326" y="76"/>
                </a:cubicBezTo>
                <a:cubicBezTo>
                  <a:pt x="341" y="70"/>
                  <a:pt x="356" y="64"/>
                  <a:pt x="370" y="56"/>
                </a:cubicBezTo>
                <a:cubicBezTo>
                  <a:pt x="375" y="54"/>
                  <a:pt x="379" y="51"/>
                  <a:pt x="384" y="49"/>
                </a:cubicBezTo>
                <a:cubicBezTo>
                  <a:pt x="386" y="52"/>
                  <a:pt x="388" y="55"/>
                  <a:pt x="390" y="59"/>
                </a:cubicBezTo>
                <a:cubicBezTo>
                  <a:pt x="387" y="60"/>
                  <a:pt x="384" y="61"/>
                  <a:pt x="382" y="62"/>
                </a:cubicBezTo>
                <a:moveTo>
                  <a:pt x="382" y="46"/>
                </a:moveTo>
                <a:cubicBezTo>
                  <a:pt x="377" y="48"/>
                  <a:pt x="373" y="51"/>
                  <a:pt x="368" y="53"/>
                </a:cubicBezTo>
                <a:cubicBezTo>
                  <a:pt x="355" y="60"/>
                  <a:pt x="340" y="66"/>
                  <a:pt x="326" y="73"/>
                </a:cubicBezTo>
                <a:cubicBezTo>
                  <a:pt x="313" y="79"/>
                  <a:pt x="302" y="87"/>
                  <a:pt x="289" y="93"/>
                </a:cubicBezTo>
                <a:cubicBezTo>
                  <a:pt x="283" y="97"/>
                  <a:pt x="276" y="100"/>
                  <a:pt x="270" y="103"/>
                </a:cubicBezTo>
                <a:cubicBezTo>
                  <a:pt x="266" y="106"/>
                  <a:pt x="260" y="111"/>
                  <a:pt x="255" y="114"/>
                </a:cubicBezTo>
                <a:cubicBezTo>
                  <a:pt x="255" y="114"/>
                  <a:pt x="254" y="113"/>
                  <a:pt x="254" y="113"/>
                </a:cubicBezTo>
                <a:cubicBezTo>
                  <a:pt x="252" y="110"/>
                  <a:pt x="250" y="108"/>
                  <a:pt x="247" y="106"/>
                </a:cubicBezTo>
                <a:cubicBezTo>
                  <a:pt x="250" y="105"/>
                  <a:pt x="252" y="103"/>
                  <a:pt x="254" y="101"/>
                </a:cubicBezTo>
                <a:cubicBezTo>
                  <a:pt x="261" y="96"/>
                  <a:pt x="270" y="93"/>
                  <a:pt x="277" y="88"/>
                </a:cubicBezTo>
                <a:cubicBezTo>
                  <a:pt x="285" y="84"/>
                  <a:pt x="293" y="79"/>
                  <a:pt x="301" y="76"/>
                </a:cubicBezTo>
                <a:cubicBezTo>
                  <a:pt x="318" y="69"/>
                  <a:pt x="335" y="62"/>
                  <a:pt x="351" y="55"/>
                </a:cubicBezTo>
                <a:cubicBezTo>
                  <a:pt x="359" y="52"/>
                  <a:pt x="375" y="49"/>
                  <a:pt x="380" y="42"/>
                </a:cubicBezTo>
                <a:cubicBezTo>
                  <a:pt x="380" y="43"/>
                  <a:pt x="381" y="44"/>
                  <a:pt x="382" y="46"/>
                </a:cubicBezTo>
                <a:moveTo>
                  <a:pt x="262" y="50"/>
                </a:moveTo>
                <a:cubicBezTo>
                  <a:pt x="267" y="49"/>
                  <a:pt x="273" y="48"/>
                  <a:pt x="277" y="45"/>
                </a:cubicBezTo>
                <a:cubicBezTo>
                  <a:pt x="297" y="31"/>
                  <a:pt x="322" y="25"/>
                  <a:pt x="345" y="17"/>
                </a:cubicBezTo>
                <a:cubicBezTo>
                  <a:pt x="348" y="16"/>
                  <a:pt x="351" y="15"/>
                  <a:pt x="353" y="15"/>
                </a:cubicBezTo>
                <a:cubicBezTo>
                  <a:pt x="343" y="19"/>
                  <a:pt x="333" y="23"/>
                  <a:pt x="324" y="27"/>
                </a:cubicBezTo>
                <a:cubicBezTo>
                  <a:pt x="311" y="33"/>
                  <a:pt x="299" y="40"/>
                  <a:pt x="287" y="47"/>
                </a:cubicBezTo>
                <a:cubicBezTo>
                  <a:pt x="265" y="59"/>
                  <a:pt x="242" y="67"/>
                  <a:pt x="220" y="78"/>
                </a:cubicBezTo>
                <a:cubicBezTo>
                  <a:pt x="219" y="79"/>
                  <a:pt x="219" y="80"/>
                  <a:pt x="220" y="80"/>
                </a:cubicBezTo>
                <a:cubicBezTo>
                  <a:pt x="244" y="69"/>
                  <a:pt x="268" y="61"/>
                  <a:pt x="290" y="48"/>
                </a:cubicBezTo>
                <a:cubicBezTo>
                  <a:pt x="302" y="42"/>
                  <a:pt x="315" y="35"/>
                  <a:pt x="327" y="29"/>
                </a:cubicBezTo>
                <a:cubicBezTo>
                  <a:pt x="337" y="24"/>
                  <a:pt x="349" y="21"/>
                  <a:pt x="358" y="14"/>
                </a:cubicBezTo>
                <a:cubicBezTo>
                  <a:pt x="362" y="15"/>
                  <a:pt x="364" y="18"/>
                  <a:pt x="368" y="24"/>
                </a:cubicBezTo>
                <a:cubicBezTo>
                  <a:pt x="372" y="29"/>
                  <a:pt x="375" y="34"/>
                  <a:pt x="378" y="39"/>
                </a:cubicBezTo>
                <a:cubicBezTo>
                  <a:pt x="377" y="39"/>
                  <a:pt x="377" y="39"/>
                  <a:pt x="377" y="39"/>
                </a:cubicBezTo>
                <a:cubicBezTo>
                  <a:pt x="380" y="43"/>
                  <a:pt x="344" y="55"/>
                  <a:pt x="340" y="57"/>
                </a:cubicBezTo>
                <a:cubicBezTo>
                  <a:pt x="326" y="63"/>
                  <a:pt x="311" y="68"/>
                  <a:pt x="297" y="75"/>
                </a:cubicBezTo>
                <a:cubicBezTo>
                  <a:pt x="290" y="78"/>
                  <a:pt x="283" y="81"/>
                  <a:pt x="277" y="85"/>
                </a:cubicBezTo>
                <a:cubicBezTo>
                  <a:pt x="271" y="89"/>
                  <a:pt x="264" y="92"/>
                  <a:pt x="257" y="96"/>
                </a:cubicBezTo>
                <a:cubicBezTo>
                  <a:pt x="253" y="98"/>
                  <a:pt x="250" y="102"/>
                  <a:pt x="246" y="105"/>
                </a:cubicBezTo>
                <a:cubicBezTo>
                  <a:pt x="242" y="102"/>
                  <a:pt x="239" y="99"/>
                  <a:pt x="236" y="97"/>
                </a:cubicBezTo>
                <a:cubicBezTo>
                  <a:pt x="240" y="94"/>
                  <a:pt x="244" y="91"/>
                  <a:pt x="249" y="89"/>
                </a:cubicBezTo>
                <a:cubicBezTo>
                  <a:pt x="254" y="86"/>
                  <a:pt x="258" y="83"/>
                  <a:pt x="263" y="80"/>
                </a:cubicBezTo>
                <a:cubicBezTo>
                  <a:pt x="268" y="76"/>
                  <a:pt x="274" y="73"/>
                  <a:pt x="280" y="71"/>
                </a:cubicBezTo>
                <a:cubicBezTo>
                  <a:pt x="292" y="66"/>
                  <a:pt x="304" y="60"/>
                  <a:pt x="315" y="54"/>
                </a:cubicBezTo>
                <a:cubicBezTo>
                  <a:pt x="321" y="50"/>
                  <a:pt x="327" y="47"/>
                  <a:pt x="334" y="45"/>
                </a:cubicBezTo>
                <a:cubicBezTo>
                  <a:pt x="340" y="44"/>
                  <a:pt x="345" y="43"/>
                  <a:pt x="350" y="40"/>
                </a:cubicBezTo>
                <a:cubicBezTo>
                  <a:pt x="351" y="39"/>
                  <a:pt x="350" y="38"/>
                  <a:pt x="349" y="38"/>
                </a:cubicBezTo>
                <a:cubicBezTo>
                  <a:pt x="349" y="38"/>
                  <a:pt x="348" y="38"/>
                  <a:pt x="348" y="38"/>
                </a:cubicBezTo>
                <a:cubicBezTo>
                  <a:pt x="347" y="39"/>
                  <a:pt x="347" y="40"/>
                  <a:pt x="348" y="40"/>
                </a:cubicBezTo>
                <a:cubicBezTo>
                  <a:pt x="339" y="39"/>
                  <a:pt x="327" y="44"/>
                  <a:pt x="319" y="49"/>
                </a:cubicBezTo>
                <a:cubicBezTo>
                  <a:pt x="308" y="55"/>
                  <a:pt x="297" y="60"/>
                  <a:pt x="285" y="66"/>
                </a:cubicBezTo>
                <a:cubicBezTo>
                  <a:pt x="275" y="71"/>
                  <a:pt x="265" y="76"/>
                  <a:pt x="255" y="83"/>
                </a:cubicBezTo>
                <a:cubicBezTo>
                  <a:pt x="250" y="86"/>
                  <a:pt x="245" y="88"/>
                  <a:pt x="241" y="91"/>
                </a:cubicBezTo>
                <a:cubicBezTo>
                  <a:pt x="239" y="92"/>
                  <a:pt x="237" y="94"/>
                  <a:pt x="234" y="96"/>
                </a:cubicBezTo>
                <a:cubicBezTo>
                  <a:pt x="233" y="95"/>
                  <a:pt x="231" y="93"/>
                  <a:pt x="229" y="92"/>
                </a:cubicBezTo>
                <a:cubicBezTo>
                  <a:pt x="224" y="88"/>
                  <a:pt x="219" y="85"/>
                  <a:pt x="212" y="81"/>
                </a:cubicBezTo>
                <a:cubicBezTo>
                  <a:pt x="228" y="68"/>
                  <a:pt x="244" y="57"/>
                  <a:pt x="262" y="50"/>
                </a:cubicBezTo>
                <a:moveTo>
                  <a:pt x="114" y="119"/>
                </a:moveTo>
                <a:cubicBezTo>
                  <a:pt x="144" y="107"/>
                  <a:pt x="175" y="96"/>
                  <a:pt x="205" y="85"/>
                </a:cubicBezTo>
                <a:cubicBezTo>
                  <a:pt x="215" y="93"/>
                  <a:pt x="225" y="102"/>
                  <a:pt x="234" y="112"/>
                </a:cubicBezTo>
                <a:cubicBezTo>
                  <a:pt x="229" y="115"/>
                  <a:pt x="224" y="119"/>
                  <a:pt x="218" y="121"/>
                </a:cubicBezTo>
                <a:cubicBezTo>
                  <a:pt x="217" y="121"/>
                  <a:pt x="218" y="122"/>
                  <a:pt x="218" y="121"/>
                </a:cubicBezTo>
                <a:cubicBezTo>
                  <a:pt x="225" y="120"/>
                  <a:pt x="230" y="116"/>
                  <a:pt x="235" y="113"/>
                </a:cubicBezTo>
                <a:cubicBezTo>
                  <a:pt x="241" y="119"/>
                  <a:pt x="247" y="126"/>
                  <a:pt x="252" y="133"/>
                </a:cubicBezTo>
                <a:cubicBezTo>
                  <a:pt x="251" y="133"/>
                  <a:pt x="249" y="134"/>
                  <a:pt x="248" y="135"/>
                </a:cubicBezTo>
                <a:cubicBezTo>
                  <a:pt x="247" y="135"/>
                  <a:pt x="248" y="136"/>
                  <a:pt x="248" y="135"/>
                </a:cubicBezTo>
                <a:cubicBezTo>
                  <a:pt x="250" y="135"/>
                  <a:pt x="251" y="134"/>
                  <a:pt x="253" y="133"/>
                </a:cubicBezTo>
                <a:cubicBezTo>
                  <a:pt x="255" y="137"/>
                  <a:pt x="258" y="140"/>
                  <a:pt x="260" y="144"/>
                </a:cubicBezTo>
                <a:cubicBezTo>
                  <a:pt x="259" y="144"/>
                  <a:pt x="259" y="144"/>
                  <a:pt x="258" y="144"/>
                </a:cubicBezTo>
                <a:cubicBezTo>
                  <a:pt x="257" y="144"/>
                  <a:pt x="257" y="146"/>
                  <a:pt x="258" y="146"/>
                </a:cubicBezTo>
                <a:cubicBezTo>
                  <a:pt x="259" y="146"/>
                  <a:pt x="260" y="146"/>
                  <a:pt x="261" y="145"/>
                </a:cubicBezTo>
                <a:cubicBezTo>
                  <a:pt x="265" y="151"/>
                  <a:pt x="268" y="156"/>
                  <a:pt x="272" y="162"/>
                </a:cubicBezTo>
                <a:cubicBezTo>
                  <a:pt x="270" y="163"/>
                  <a:pt x="269" y="164"/>
                  <a:pt x="267" y="165"/>
                </a:cubicBezTo>
                <a:cubicBezTo>
                  <a:pt x="267" y="165"/>
                  <a:pt x="267" y="165"/>
                  <a:pt x="267" y="165"/>
                </a:cubicBezTo>
                <a:cubicBezTo>
                  <a:pt x="267" y="165"/>
                  <a:pt x="267" y="165"/>
                  <a:pt x="267" y="165"/>
                </a:cubicBezTo>
                <a:cubicBezTo>
                  <a:pt x="267" y="165"/>
                  <a:pt x="267" y="165"/>
                  <a:pt x="267" y="166"/>
                </a:cubicBezTo>
                <a:cubicBezTo>
                  <a:pt x="267" y="166"/>
                  <a:pt x="267" y="166"/>
                  <a:pt x="267" y="166"/>
                </a:cubicBezTo>
                <a:cubicBezTo>
                  <a:pt x="266" y="166"/>
                  <a:pt x="267" y="168"/>
                  <a:pt x="268" y="167"/>
                </a:cubicBezTo>
                <a:cubicBezTo>
                  <a:pt x="270" y="166"/>
                  <a:pt x="272" y="165"/>
                  <a:pt x="273" y="165"/>
                </a:cubicBezTo>
                <a:cubicBezTo>
                  <a:pt x="275" y="168"/>
                  <a:pt x="276" y="171"/>
                  <a:pt x="278" y="174"/>
                </a:cubicBezTo>
                <a:cubicBezTo>
                  <a:pt x="277" y="175"/>
                  <a:pt x="275" y="176"/>
                  <a:pt x="274" y="177"/>
                </a:cubicBezTo>
                <a:cubicBezTo>
                  <a:pt x="273" y="177"/>
                  <a:pt x="273" y="179"/>
                  <a:pt x="275" y="179"/>
                </a:cubicBezTo>
                <a:cubicBezTo>
                  <a:pt x="276" y="179"/>
                  <a:pt x="278" y="179"/>
                  <a:pt x="280" y="179"/>
                </a:cubicBezTo>
                <a:cubicBezTo>
                  <a:pt x="281" y="182"/>
                  <a:pt x="282" y="185"/>
                  <a:pt x="284" y="188"/>
                </a:cubicBezTo>
                <a:cubicBezTo>
                  <a:pt x="283" y="188"/>
                  <a:pt x="282" y="188"/>
                  <a:pt x="283" y="187"/>
                </a:cubicBezTo>
                <a:cubicBezTo>
                  <a:pt x="283" y="187"/>
                  <a:pt x="282" y="186"/>
                  <a:pt x="281" y="186"/>
                </a:cubicBezTo>
                <a:cubicBezTo>
                  <a:pt x="281" y="187"/>
                  <a:pt x="280" y="187"/>
                  <a:pt x="280" y="188"/>
                </a:cubicBezTo>
                <a:cubicBezTo>
                  <a:pt x="280" y="188"/>
                  <a:pt x="279" y="189"/>
                  <a:pt x="280" y="189"/>
                </a:cubicBezTo>
                <a:cubicBezTo>
                  <a:pt x="281" y="191"/>
                  <a:pt x="283" y="192"/>
                  <a:pt x="286" y="192"/>
                </a:cubicBezTo>
                <a:cubicBezTo>
                  <a:pt x="289" y="197"/>
                  <a:pt x="293" y="202"/>
                  <a:pt x="298" y="206"/>
                </a:cubicBezTo>
                <a:cubicBezTo>
                  <a:pt x="297" y="207"/>
                  <a:pt x="296" y="207"/>
                  <a:pt x="295" y="208"/>
                </a:cubicBezTo>
                <a:cubicBezTo>
                  <a:pt x="295" y="208"/>
                  <a:pt x="295" y="207"/>
                  <a:pt x="295" y="207"/>
                </a:cubicBezTo>
                <a:cubicBezTo>
                  <a:pt x="295" y="206"/>
                  <a:pt x="293" y="206"/>
                  <a:pt x="293" y="207"/>
                </a:cubicBezTo>
                <a:cubicBezTo>
                  <a:pt x="293" y="207"/>
                  <a:pt x="293" y="208"/>
                  <a:pt x="293" y="208"/>
                </a:cubicBezTo>
                <a:cubicBezTo>
                  <a:pt x="288" y="211"/>
                  <a:pt x="282" y="214"/>
                  <a:pt x="277" y="217"/>
                </a:cubicBezTo>
                <a:cubicBezTo>
                  <a:pt x="277" y="216"/>
                  <a:pt x="276" y="216"/>
                  <a:pt x="276" y="216"/>
                </a:cubicBezTo>
                <a:cubicBezTo>
                  <a:pt x="273" y="218"/>
                  <a:pt x="270" y="220"/>
                  <a:pt x="268" y="221"/>
                </a:cubicBezTo>
                <a:cubicBezTo>
                  <a:pt x="267" y="218"/>
                  <a:pt x="266" y="215"/>
                  <a:pt x="264" y="213"/>
                </a:cubicBezTo>
                <a:cubicBezTo>
                  <a:pt x="264" y="212"/>
                  <a:pt x="263" y="213"/>
                  <a:pt x="264" y="213"/>
                </a:cubicBezTo>
                <a:cubicBezTo>
                  <a:pt x="265" y="216"/>
                  <a:pt x="266" y="219"/>
                  <a:pt x="266" y="222"/>
                </a:cubicBezTo>
                <a:cubicBezTo>
                  <a:pt x="264" y="223"/>
                  <a:pt x="262" y="225"/>
                  <a:pt x="260" y="226"/>
                </a:cubicBezTo>
                <a:cubicBezTo>
                  <a:pt x="259" y="226"/>
                  <a:pt x="259" y="226"/>
                  <a:pt x="259" y="227"/>
                </a:cubicBezTo>
                <a:cubicBezTo>
                  <a:pt x="255" y="229"/>
                  <a:pt x="251" y="231"/>
                  <a:pt x="247" y="233"/>
                </a:cubicBezTo>
                <a:cubicBezTo>
                  <a:pt x="249" y="222"/>
                  <a:pt x="251" y="212"/>
                  <a:pt x="251" y="201"/>
                </a:cubicBezTo>
                <a:cubicBezTo>
                  <a:pt x="251" y="200"/>
                  <a:pt x="249" y="200"/>
                  <a:pt x="249" y="201"/>
                </a:cubicBezTo>
                <a:cubicBezTo>
                  <a:pt x="249" y="212"/>
                  <a:pt x="246" y="223"/>
                  <a:pt x="244" y="234"/>
                </a:cubicBezTo>
                <a:cubicBezTo>
                  <a:pt x="236" y="238"/>
                  <a:pt x="228" y="242"/>
                  <a:pt x="220" y="246"/>
                </a:cubicBezTo>
                <a:cubicBezTo>
                  <a:pt x="220" y="241"/>
                  <a:pt x="221" y="236"/>
                  <a:pt x="221" y="231"/>
                </a:cubicBezTo>
                <a:cubicBezTo>
                  <a:pt x="221" y="230"/>
                  <a:pt x="219" y="230"/>
                  <a:pt x="219" y="231"/>
                </a:cubicBezTo>
                <a:cubicBezTo>
                  <a:pt x="219" y="236"/>
                  <a:pt x="219" y="241"/>
                  <a:pt x="218" y="247"/>
                </a:cubicBezTo>
                <a:cubicBezTo>
                  <a:pt x="214" y="249"/>
                  <a:pt x="209" y="251"/>
                  <a:pt x="205" y="253"/>
                </a:cubicBezTo>
                <a:cubicBezTo>
                  <a:pt x="206" y="249"/>
                  <a:pt x="206" y="245"/>
                  <a:pt x="207" y="241"/>
                </a:cubicBezTo>
                <a:cubicBezTo>
                  <a:pt x="208" y="236"/>
                  <a:pt x="208" y="230"/>
                  <a:pt x="204" y="227"/>
                </a:cubicBezTo>
                <a:cubicBezTo>
                  <a:pt x="204" y="226"/>
                  <a:pt x="203" y="227"/>
                  <a:pt x="204" y="227"/>
                </a:cubicBezTo>
                <a:cubicBezTo>
                  <a:pt x="209" y="234"/>
                  <a:pt x="204" y="247"/>
                  <a:pt x="202" y="256"/>
                </a:cubicBezTo>
                <a:cubicBezTo>
                  <a:pt x="195" y="260"/>
                  <a:pt x="188" y="264"/>
                  <a:pt x="181" y="268"/>
                </a:cubicBezTo>
                <a:cubicBezTo>
                  <a:pt x="184" y="259"/>
                  <a:pt x="185" y="249"/>
                  <a:pt x="185" y="239"/>
                </a:cubicBezTo>
                <a:cubicBezTo>
                  <a:pt x="185" y="238"/>
                  <a:pt x="183" y="238"/>
                  <a:pt x="183" y="239"/>
                </a:cubicBezTo>
                <a:cubicBezTo>
                  <a:pt x="183" y="250"/>
                  <a:pt x="181" y="260"/>
                  <a:pt x="178" y="271"/>
                </a:cubicBezTo>
                <a:cubicBezTo>
                  <a:pt x="175" y="273"/>
                  <a:pt x="171" y="276"/>
                  <a:pt x="168" y="279"/>
                </a:cubicBezTo>
                <a:cubicBezTo>
                  <a:pt x="170" y="279"/>
                  <a:pt x="173" y="279"/>
                  <a:pt x="175" y="277"/>
                </a:cubicBezTo>
                <a:cubicBezTo>
                  <a:pt x="176" y="277"/>
                  <a:pt x="176" y="277"/>
                  <a:pt x="177" y="276"/>
                </a:cubicBezTo>
                <a:cubicBezTo>
                  <a:pt x="175" y="284"/>
                  <a:pt x="172" y="292"/>
                  <a:pt x="170" y="300"/>
                </a:cubicBezTo>
                <a:cubicBezTo>
                  <a:pt x="169" y="303"/>
                  <a:pt x="168" y="307"/>
                  <a:pt x="167" y="310"/>
                </a:cubicBezTo>
                <a:cubicBezTo>
                  <a:pt x="166" y="310"/>
                  <a:pt x="165" y="310"/>
                  <a:pt x="164" y="310"/>
                </a:cubicBezTo>
                <a:cubicBezTo>
                  <a:pt x="163" y="309"/>
                  <a:pt x="162" y="312"/>
                  <a:pt x="164" y="312"/>
                </a:cubicBezTo>
                <a:cubicBezTo>
                  <a:pt x="164" y="313"/>
                  <a:pt x="165" y="313"/>
                  <a:pt x="166" y="313"/>
                </a:cubicBezTo>
                <a:cubicBezTo>
                  <a:pt x="165" y="317"/>
                  <a:pt x="164" y="320"/>
                  <a:pt x="163" y="324"/>
                </a:cubicBezTo>
                <a:cubicBezTo>
                  <a:pt x="163" y="325"/>
                  <a:pt x="162" y="325"/>
                  <a:pt x="162" y="326"/>
                </a:cubicBezTo>
                <a:cubicBezTo>
                  <a:pt x="158" y="326"/>
                  <a:pt x="154" y="326"/>
                  <a:pt x="150" y="326"/>
                </a:cubicBezTo>
                <a:cubicBezTo>
                  <a:pt x="149" y="326"/>
                  <a:pt x="149" y="326"/>
                  <a:pt x="148" y="326"/>
                </a:cubicBezTo>
                <a:cubicBezTo>
                  <a:pt x="149" y="319"/>
                  <a:pt x="152" y="312"/>
                  <a:pt x="154" y="305"/>
                </a:cubicBezTo>
                <a:cubicBezTo>
                  <a:pt x="156" y="302"/>
                  <a:pt x="159" y="299"/>
                  <a:pt x="161" y="296"/>
                </a:cubicBezTo>
                <a:cubicBezTo>
                  <a:pt x="164" y="292"/>
                  <a:pt x="164" y="286"/>
                  <a:pt x="166" y="281"/>
                </a:cubicBezTo>
                <a:cubicBezTo>
                  <a:pt x="163" y="282"/>
                  <a:pt x="161" y="281"/>
                  <a:pt x="160" y="280"/>
                </a:cubicBezTo>
                <a:cubicBezTo>
                  <a:pt x="162" y="270"/>
                  <a:pt x="163" y="260"/>
                  <a:pt x="163" y="249"/>
                </a:cubicBezTo>
                <a:cubicBezTo>
                  <a:pt x="163" y="248"/>
                  <a:pt x="161" y="248"/>
                  <a:pt x="161" y="249"/>
                </a:cubicBezTo>
                <a:cubicBezTo>
                  <a:pt x="161" y="258"/>
                  <a:pt x="161" y="268"/>
                  <a:pt x="158" y="277"/>
                </a:cubicBezTo>
                <a:cubicBezTo>
                  <a:pt x="158" y="276"/>
                  <a:pt x="157" y="274"/>
                  <a:pt x="157" y="273"/>
                </a:cubicBezTo>
                <a:cubicBezTo>
                  <a:pt x="155" y="270"/>
                  <a:pt x="153" y="266"/>
                  <a:pt x="151" y="263"/>
                </a:cubicBezTo>
                <a:cubicBezTo>
                  <a:pt x="152" y="260"/>
                  <a:pt x="152" y="258"/>
                  <a:pt x="152" y="255"/>
                </a:cubicBezTo>
                <a:cubicBezTo>
                  <a:pt x="153" y="254"/>
                  <a:pt x="152" y="254"/>
                  <a:pt x="152" y="255"/>
                </a:cubicBezTo>
                <a:cubicBezTo>
                  <a:pt x="151" y="257"/>
                  <a:pt x="151" y="259"/>
                  <a:pt x="151" y="261"/>
                </a:cubicBezTo>
                <a:cubicBezTo>
                  <a:pt x="147" y="254"/>
                  <a:pt x="143" y="246"/>
                  <a:pt x="139" y="239"/>
                </a:cubicBezTo>
                <a:cubicBezTo>
                  <a:pt x="130" y="224"/>
                  <a:pt x="121" y="211"/>
                  <a:pt x="112" y="196"/>
                </a:cubicBezTo>
                <a:cubicBezTo>
                  <a:pt x="106" y="188"/>
                  <a:pt x="102" y="178"/>
                  <a:pt x="96" y="170"/>
                </a:cubicBezTo>
                <a:cubicBezTo>
                  <a:pt x="96" y="169"/>
                  <a:pt x="95" y="168"/>
                  <a:pt x="95" y="167"/>
                </a:cubicBezTo>
                <a:cubicBezTo>
                  <a:pt x="96" y="161"/>
                  <a:pt x="97" y="155"/>
                  <a:pt x="97" y="149"/>
                </a:cubicBezTo>
                <a:cubicBezTo>
                  <a:pt x="97" y="148"/>
                  <a:pt x="95" y="148"/>
                  <a:pt x="95" y="149"/>
                </a:cubicBezTo>
                <a:cubicBezTo>
                  <a:pt x="95" y="155"/>
                  <a:pt x="94" y="160"/>
                  <a:pt x="93" y="165"/>
                </a:cubicBezTo>
                <a:cubicBezTo>
                  <a:pt x="92" y="165"/>
                  <a:pt x="92" y="165"/>
                  <a:pt x="91" y="164"/>
                </a:cubicBezTo>
                <a:cubicBezTo>
                  <a:pt x="90" y="164"/>
                  <a:pt x="90" y="164"/>
                  <a:pt x="89" y="164"/>
                </a:cubicBezTo>
                <a:cubicBezTo>
                  <a:pt x="88" y="164"/>
                  <a:pt x="87" y="165"/>
                  <a:pt x="87" y="165"/>
                </a:cubicBezTo>
                <a:cubicBezTo>
                  <a:pt x="86" y="165"/>
                  <a:pt x="86" y="165"/>
                  <a:pt x="86" y="165"/>
                </a:cubicBezTo>
                <a:cubicBezTo>
                  <a:pt x="86" y="164"/>
                  <a:pt x="85" y="163"/>
                  <a:pt x="84" y="162"/>
                </a:cubicBezTo>
                <a:cubicBezTo>
                  <a:pt x="88" y="152"/>
                  <a:pt x="91" y="142"/>
                  <a:pt x="93" y="131"/>
                </a:cubicBezTo>
                <a:cubicBezTo>
                  <a:pt x="94" y="130"/>
                  <a:pt x="91" y="129"/>
                  <a:pt x="91" y="131"/>
                </a:cubicBezTo>
                <a:cubicBezTo>
                  <a:pt x="89" y="140"/>
                  <a:pt x="86" y="149"/>
                  <a:pt x="83" y="159"/>
                </a:cubicBezTo>
                <a:cubicBezTo>
                  <a:pt x="80" y="153"/>
                  <a:pt x="77" y="148"/>
                  <a:pt x="73" y="142"/>
                </a:cubicBezTo>
                <a:cubicBezTo>
                  <a:pt x="73" y="141"/>
                  <a:pt x="73" y="141"/>
                  <a:pt x="73" y="141"/>
                </a:cubicBezTo>
                <a:cubicBezTo>
                  <a:pt x="86" y="132"/>
                  <a:pt x="100" y="124"/>
                  <a:pt x="114" y="119"/>
                </a:cubicBezTo>
                <a:moveTo>
                  <a:pt x="169" y="314"/>
                </a:moveTo>
                <a:cubicBezTo>
                  <a:pt x="172" y="316"/>
                  <a:pt x="175" y="318"/>
                  <a:pt x="178" y="319"/>
                </a:cubicBezTo>
                <a:cubicBezTo>
                  <a:pt x="180" y="320"/>
                  <a:pt x="182" y="320"/>
                  <a:pt x="183" y="321"/>
                </a:cubicBezTo>
                <a:cubicBezTo>
                  <a:pt x="183" y="322"/>
                  <a:pt x="182" y="324"/>
                  <a:pt x="182" y="326"/>
                </a:cubicBezTo>
                <a:cubicBezTo>
                  <a:pt x="176" y="325"/>
                  <a:pt x="171" y="326"/>
                  <a:pt x="165" y="326"/>
                </a:cubicBezTo>
                <a:cubicBezTo>
                  <a:pt x="166" y="322"/>
                  <a:pt x="167" y="319"/>
                  <a:pt x="168" y="316"/>
                </a:cubicBezTo>
                <a:cubicBezTo>
                  <a:pt x="168" y="315"/>
                  <a:pt x="169" y="315"/>
                  <a:pt x="169" y="314"/>
                </a:cubicBezTo>
                <a:moveTo>
                  <a:pt x="181" y="317"/>
                </a:moveTo>
                <a:cubicBezTo>
                  <a:pt x="177" y="316"/>
                  <a:pt x="174" y="313"/>
                  <a:pt x="170" y="311"/>
                </a:cubicBezTo>
                <a:cubicBezTo>
                  <a:pt x="172" y="304"/>
                  <a:pt x="174" y="297"/>
                  <a:pt x="176" y="290"/>
                </a:cubicBezTo>
                <a:cubicBezTo>
                  <a:pt x="177" y="285"/>
                  <a:pt x="179" y="280"/>
                  <a:pt x="180" y="275"/>
                </a:cubicBezTo>
                <a:cubicBezTo>
                  <a:pt x="187" y="271"/>
                  <a:pt x="193" y="267"/>
                  <a:pt x="200" y="264"/>
                </a:cubicBezTo>
                <a:cubicBezTo>
                  <a:pt x="199" y="272"/>
                  <a:pt x="196" y="279"/>
                  <a:pt x="194" y="287"/>
                </a:cubicBezTo>
                <a:cubicBezTo>
                  <a:pt x="191" y="297"/>
                  <a:pt x="188" y="307"/>
                  <a:pt x="184" y="317"/>
                </a:cubicBezTo>
                <a:cubicBezTo>
                  <a:pt x="183" y="317"/>
                  <a:pt x="182" y="317"/>
                  <a:pt x="181" y="317"/>
                </a:cubicBezTo>
                <a:moveTo>
                  <a:pt x="165" y="333"/>
                </a:moveTo>
                <a:cubicBezTo>
                  <a:pt x="165" y="334"/>
                  <a:pt x="164" y="334"/>
                  <a:pt x="164" y="335"/>
                </a:cubicBezTo>
                <a:cubicBezTo>
                  <a:pt x="164" y="333"/>
                  <a:pt x="164" y="331"/>
                  <a:pt x="165" y="329"/>
                </a:cubicBezTo>
                <a:cubicBezTo>
                  <a:pt x="170" y="329"/>
                  <a:pt x="176" y="329"/>
                  <a:pt x="181" y="328"/>
                </a:cubicBezTo>
                <a:cubicBezTo>
                  <a:pt x="181" y="329"/>
                  <a:pt x="181" y="330"/>
                  <a:pt x="181" y="331"/>
                </a:cubicBezTo>
                <a:cubicBezTo>
                  <a:pt x="176" y="333"/>
                  <a:pt x="171" y="335"/>
                  <a:pt x="166" y="337"/>
                </a:cubicBezTo>
                <a:cubicBezTo>
                  <a:pt x="166" y="336"/>
                  <a:pt x="167" y="334"/>
                  <a:pt x="167" y="333"/>
                </a:cubicBezTo>
                <a:cubicBezTo>
                  <a:pt x="167" y="332"/>
                  <a:pt x="165" y="332"/>
                  <a:pt x="165" y="333"/>
                </a:cubicBezTo>
                <a:moveTo>
                  <a:pt x="187" y="322"/>
                </a:moveTo>
                <a:cubicBezTo>
                  <a:pt x="188" y="322"/>
                  <a:pt x="189" y="322"/>
                  <a:pt x="190" y="323"/>
                </a:cubicBezTo>
                <a:cubicBezTo>
                  <a:pt x="194" y="325"/>
                  <a:pt x="198" y="325"/>
                  <a:pt x="199" y="319"/>
                </a:cubicBezTo>
                <a:cubicBezTo>
                  <a:pt x="199" y="318"/>
                  <a:pt x="198" y="318"/>
                  <a:pt x="197" y="319"/>
                </a:cubicBezTo>
                <a:cubicBezTo>
                  <a:pt x="196" y="320"/>
                  <a:pt x="193" y="320"/>
                  <a:pt x="191" y="320"/>
                </a:cubicBezTo>
                <a:cubicBezTo>
                  <a:pt x="190" y="320"/>
                  <a:pt x="190" y="319"/>
                  <a:pt x="189" y="318"/>
                </a:cubicBezTo>
                <a:cubicBezTo>
                  <a:pt x="188" y="318"/>
                  <a:pt x="188" y="318"/>
                  <a:pt x="188" y="318"/>
                </a:cubicBezTo>
                <a:cubicBezTo>
                  <a:pt x="189" y="314"/>
                  <a:pt x="191" y="311"/>
                  <a:pt x="192" y="307"/>
                </a:cubicBezTo>
                <a:cubicBezTo>
                  <a:pt x="196" y="295"/>
                  <a:pt x="199" y="283"/>
                  <a:pt x="202" y="271"/>
                </a:cubicBezTo>
                <a:cubicBezTo>
                  <a:pt x="203" y="268"/>
                  <a:pt x="203" y="265"/>
                  <a:pt x="204" y="263"/>
                </a:cubicBezTo>
                <a:cubicBezTo>
                  <a:pt x="208" y="261"/>
                  <a:pt x="212" y="259"/>
                  <a:pt x="216" y="258"/>
                </a:cubicBezTo>
                <a:cubicBezTo>
                  <a:pt x="214" y="266"/>
                  <a:pt x="212" y="275"/>
                  <a:pt x="209" y="283"/>
                </a:cubicBezTo>
                <a:cubicBezTo>
                  <a:pt x="205" y="296"/>
                  <a:pt x="200" y="309"/>
                  <a:pt x="199" y="324"/>
                </a:cubicBezTo>
                <a:cubicBezTo>
                  <a:pt x="194" y="326"/>
                  <a:pt x="189" y="328"/>
                  <a:pt x="184" y="330"/>
                </a:cubicBezTo>
                <a:cubicBezTo>
                  <a:pt x="185" y="327"/>
                  <a:pt x="186" y="324"/>
                  <a:pt x="187" y="322"/>
                </a:cubicBezTo>
                <a:moveTo>
                  <a:pt x="140" y="346"/>
                </a:moveTo>
                <a:cubicBezTo>
                  <a:pt x="135" y="348"/>
                  <a:pt x="130" y="350"/>
                  <a:pt x="125" y="353"/>
                </a:cubicBezTo>
                <a:cubicBezTo>
                  <a:pt x="125" y="353"/>
                  <a:pt x="124" y="353"/>
                  <a:pt x="124" y="352"/>
                </a:cubicBezTo>
                <a:cubicBezTo>
                  <a:pt x="126" y="344"/>
                  <a:pt x="128" y="336"/>
                  <a:pt x="131" y="327"/>
                </a:cubicBezTo>
                <a:cubicBezTo>
                  <a:pt x="132" y="327"/>
                  <a:pt x="133" y="326"/>
                  <a:pt x="133" y="325"/>
                </a:cubicBezTo>
                <a:cubicBezTo>
                  <a:pt x="137" y="326"/>
                  <a:pt x="140" y="327"/>
                  <a:pt x="143" y="327"/>
                </a:cubicBezTo>
                <a:cubicBezTo>
                  <a:pt x="144" y="327"/>
                  <a:pt x="144" y="327"/>
                  <a:pt x="144" y="327"/>
                </a:cubicBezTo>
                <a:cubicBezTo>
                  <a:pt x="143" y="328"/>
                  <a:pt x="143" y="329"/>
                  <a:pt x="143" y="330"/>
                </a:cubicBezTo>
                <a:cubicBezTo>
                  <a:pt x="142" y="335"/>
                  <a:pt x="141" y="341"/>
                  <a:pt x="140" y="346"/>
                </a:cubicBezTo>
                <a:moveTo>
                  <a:pt x="87" y="352"/>
                </a:moveTo>
                <a:cubicBezTo>
                  <a:pt x="89" y="347"/>
                  <a:pt x="90" y="343"/>
                  <a:pt x="91" y="338"/>
                </a:cubicBezTo>
                <a:cubicBezTo>
                  <a:pt x="94" y="326"/>
                  <a:pt x="97" y="314"/>
                  <a:pt x="101" y="303"/>
                </a:cubicBezTo>
                <a:cubicBezTo>
                  <a:pt x="105" y="290"/>
                  <a:pt x="108" y="277"/>
                  <a:pt x="111" y="265"/>
                </a:cubicBezTo>
                <a:cubicBezTo>
                  <a:pt x="113" y="258"/>
                  <a:pt x="115" y="251"/>
                  <a:pt x="116" y="243"/>
                </a:cubicBezTo>
                <a:cubicBezTo>
                  <a:pt x="119" y="248"/>
                  <a:pt x="121" y="253"/>
                  <a:pt x="124" y="258"/>
                </a:cubicBezTo>
                <a:cubicBezTo>
                  <a:pt x="125" y="259"/>
                  <a:pt x="126" y="261"/>
                  <a:pt x="127" y="263"/>
                </a:cubicBezTo>
                <a:cubicBezTo>
                  <a:pt x="126" y="269"/>
                  <a:pt x="124" y="274"/>
                  <a:pt x="123" y="280"/>
                </a:cubicBezTo>
                <a:cubicBezTo>
                  <a:pt x="121" y="291"/>
                  <a:pt x="118" y="302"/>
                  <a:pt x="114" y="313"/>
                </a:cubicBezTo>
                <a:cubicBezTo>
                  <a:pt x="113" y="318"/>
                  <a:pt x="111" y="322"/>
                  <a:pt x="110" y="326"/>
                </a:cubicBezTo>
                <a:cubicBezTo>
                  <a:pt x="102" y="334"/>
                  <a:pt x="94" y="343"/>
                  <a:pt x="87" y="352"/>
                </a:cubicBezTo>
                <a:moveTo>
                  <a:pt x="70" y="344"/>
                </a:moveTo>
                <a:cubicBezTo>
                  <a:pt x="72" y="328"/>
                  <a:pt x="78" y="313"/>
                  <a:pt x="80" y="297"/>
                </a:cubicBezTo>
                <a:cubicBezTo>
                  <a:pt x="82" y="280"/>
                  <a:pt x="86" y="265"/>
                  <a:pt x="89" y="249"/>
                </a:cubicBezTo>
                <a:cubicBezTo>
                  <a:pt x="91" y="235"/>
                  <a:pt x="93" y="221"/>
                  <a:pt x="97" y="208"/>
                </a:cubicBezTo>
                <a:cubicBezTo>
                  <a:pt x="97" y="207"/>
                  <a:pt x="97" y="207"/>
                  <a:pt x="97" y="206"/>
                </a:cubicBezTo>
                <a:cubicBezTo>
                  <a:pt x="100" y="211"/>
                  <a:pt x="102" y="216"/>
                  <a:pt x="104" y="220"/>
                </a:cubicBezTo>
                <a:cubicBezTo>
                  <a:pt x="102" y="245"/>
                  <a:pt x="94" y="269"/>
                  <a:pt x="87" y="292"/>
                </a:cubicBezTo>
                <a:cubicBezTo>
                  <a:pt x="83" y="304"/>
                  <a:pt x="82" y="316"/>
                  <a:pt x="79" y="328"/>
                </a:cubicBezTo>
                <a:cubicBezTo>
                  <a:pt x="78" y="333"/>
                  <a:pt x="73" y="344"/>
                  <a:pt x="74" y="352"/>
                </a:cubicBezTo>
                <a:cubicBezTo>
                  <a:pt x="72" y="349"/>
                  <a:pt x="71" y="346"/>
                  <a:pt x="70" y="344"/>
                </a:cubicBezTo>
                <a:moveTo>
                  <a:pt x="100" y="193"/>
                </a:moveTo>
                <a:cubicBezTo>
                  <a:pt x="99" y="191"/>
                  <a:pt x="99" y="188"/>
                  <a:pt x="97" y="186"/>
                </a:cubicBezTo>
                <a:cubicBezTo>
                  <a:pt x="97" y="186"/>
                  <a:pt x="96" y="186"/>
                  <a:pt x="96" y="186"/>
                </a:cubicBezTo>
                <a:cubicBezTo>
                  <a:pt x="95" y="183"/>
                  <a:pt x="93" y="179"/>
                  <a:pt x="91" y="176"/>
                </a:cubicBezTo>
                <a:cubicBezTo>
                  <a:pt x="92" y="174"/>
                  <a:pt x="93" y="173"/>
                  <a:pt x="93" y="171"/>
                </a:cubicBezTo>
                <a:cubicBezTo>
                  <a:pt x="96" y="175"/>
                  <a:pt x="98" y="180"/>
                  <a:pt x="100" y="184"/>
                </a:cubicBezTo>
                <a:cubicBezTo>
                  <a:pt x="110" y="202"/>
                  <a:pt x="118" y="221"/>
                  <a:pt x="131" y="238"/>
                </a:cubicBezTo>
                <a:cubicBezTo>
                  <a:pt x="138" y="247"/>
                  <a:pt x="143" y="258"/>
                  <a:pt x="149" y="268"/>
                </a:cubicBezTo>
                <a:cubicBezTo>
                  <a:pt x="148" y="272"/>
                  <a:pt x="147" y="275"/>
                  <a:pt x="146" y="278"/>
                </a:cubicBezTo>
                <a:cubicBezTo>
                  <a:pt x="141" y="269"/>
                  <a:pt x="136" y="261"/>
                  <a:pt x="131" y="252"/>
                </a:cubicBezTo>
                <a:cubicBezTo>
                  <a:pt x="131" y="251"/>
                  <a:pt x="131" y="250"/>
                  <a:pt x="131" y="249"/>
                </a:cubicBezTo>
                <a:cubicBezTo>
                  <a:pt x="131" y="248"/>
                  <a:pt x="129" y="248"/>
                  <a:pt x="129" y="249"/>
                </a:cubicBezTo>
                <a:cubicBezTo>
                  <a:pt x="118" y="230"/>
                  <a:pt x="109" y="212"/>
                  <a:pt x="100" y="193"/>
                </a:cubicBezTo>
                <a:moveTo>
                  <a:pt x="87" y="166"/>
                </a:moveTo>
                <a:cubicBezTo>
                  <a:pt x="87" y="166"/>
                  <a:pt x="88" y="166"/>
                  <a:pt x="89" y="167"/>
                </a:cubicBezTo>
                <a:cubicBezTo>
                  <a:pt x="88" y="167"/>
                  <a:pt x="88" y="168"/>
                  <a:pt x="88" y="169"/>
                </a:cubicBezTo>
                <a:cubicBezTo>
                  <a:pt x="88" y="168"/>
                  <a:pt x="87" y="167"/>
                  <a:pt x="87" y="166"/>
                </a:cubicBezTo>
                <a:moveTo>
                  <a:pt x="91" y="168"/>
                </a:moveTo>
                <a:cubicBezTo>
                  <a:pt x="91" y="168"/>
                  <a:pt x="91" y="169"/>
                  <a:pt x="92" y="169"/>
                </a:cubicBezTo>
                <a:cubicBezTo>
                  <a:pt x="91" y="170"/>
                  <a:pt x="91" y="172"/>
                  <a:pt x="90" y="173"/>
                </a:cubicBezTo>
                <a:cubicBezTo>
                  <a:pt x="90" y="173"/>
                  <a:pt x="90" y="173"/>
                  <a:pt x="90" y="172"/>
                </a:cubicBezTo>
                <a:cubicBezTo>
                  <a:pt x="90" y="171"/>
                  <a:pt x="90" y="169"/>
                  <a:pt x="91" y="168"/>
                </a:cubicBezTo>
                <a:moveTo>
                  <a:pt x="150" y="270"/>
                </a:moveTo>
                <a:cubicBezTo>
                  <a:pt x="152" y="274"/>
                  <a:pt x="154" y="279"/>
                  <a:pt x="156" y="284"/>
                </a:cubicBezTo>
                <a:cubicBezTo>
                  <a:pt x="156" y="285"/>
                  <a:pt x="155" y="287"/>
                  <a:pt x="155" y="289"/>
                </a:cubicBezTo>
                <a:cubicBezTo>
                  <a:pt x="150" y="292"/>
                  <a:pt x="146" y="295"/>
                  <a:pt x="141" y="299"/>
                </a:cubicBezTo>
                <a:cubicBezTo>
                  <a:pt x="143" y="293"/>
                  <a:pt x="145" y="288"/>
                  <a:pt x="147" y="282"/>
                </a:cubicBezTo>
                <a:cubicBezTo>
                  <a:pt x="148" y="283"/>
                  <a:pt x="149" y="283"/>
                  <a:pt x="150" y="284"/>
                </a:cubicBezTo>
                <a:cubicBezTo>
                  <a:pt x="149" y="282"/>
                  <a:pt x="148" y="281"/>
                  <a:pt x="147" y="280"/>
                </a:cubicBezTo>
                <a:cubicBezTo>
                  <a:pt x="148" y="276"/>
                  <a:pt x="149" y="273"/>
                  <a:pt x="150" y="270"/>
                </a:cubicBezTo>
                <a:cubicBezTo>
                  <a:pt x="150" y="270"/>
                  <a:pt x="150" y="270"/>
                  <a:pt x="150" y="270"/>
                </a:cubicBezTo>
                <a:moveTo>
                  <a:pt x="117" y="312"/>
                </a:moveTo>
                <a:cubicBezTo>
                  <a:pt x="121" y="300"/>
                  <a:pt x="124" y="289"/>
                  <a:pt x="126" y="277"/>
                </a:cubicBezTo>
                <a:cubicBezTo>
                  <a:pt x="127" y="273"/>
                  <a:pt x="128" y="269"/>
                  <a:pt x="129" y="266"/>
                </a:cubicBezTo>
                <a:cubicBezTo>
                  <a:pt x="133" y="271"/>
                  <a:pt x="138" y="277"/>
                  <a:pt x="145" y="281"/>
                </a:cubicBezTo>
                <a:cubicBezTo>
                  <a:pt x="143" y="288"/>
                  <a:pt x="141" y="295"/>
                  <a:pt x="138" y="301"/>
                </a:cubicBezTo>
                <a:cubicBezTo>
                  <a:pt x="130" y="308"/>
                  <a:pt x="122" y="315"/>
                  <a:pt x="114" y="322"/>
                </a:cubicBezTo>
                <a:cubicBezTo>
                  <a:pt x="115" y="319"/>
                  <a:pt x="116" y="315"/>
                  <a:pt x="117" y="312"/>
                </a:cubicBezTo>
                <a:moveTo>
                  <a:pt x="135" y="324"/>
                </a:moveTo>
                <a:cubicBezTo>
                  <a:pt x="138" y="321"/>
                  <a:pt x="140" y="318"/>
                  <a:pt x="143" y="316"/>
                </a:cubicBezTo>
                <a:cubicBezTo>
                  <a:pt x="145" y="314"/>
                  <a:pt x="147" y="313"/>
                  <a:pt x="148" y="311"/>
                </a:cubicBezTo>
                <a:cubicBezTo>
                  <a:pt x="147" y="316"/>
                  <a:pt x="145" y="320"/>
                  <a:pt x="144" y="325"/>
                </a:cubicBezTo>
                <a:cubicBezTo>
                  <a:pt x="141" y="325"/>
                  <a:pt x="138" y="325"/>
                  <a:pt x="135" y="324"/>
                </a:cubicBezTo>
                <a:moveTo>
                  <a:pt x="20" y="228"/>
                </a:moveTo>
                <a:cubicBezTo>
                  <a:pt x="28" y="217"/>
                  <a:pt x="33" y="204"/>
                  <a:pt x="39" y="192"/>
                </a:cubicBezTo>
                <a:cubicBezTo>
                  <a:pt x="46" y="180"/>
                  <a:pt x="52" y="167"/>
                  <a:pt x="59" y="154"/>
                </a:cubicBezTo>
                <a:cubicBezTo>
                  <a:pt x="61" y="151"/>
                  <a:pt x="63" y="148"/>
                  <a:pt x="67" y="143"/>
                </a:cubicBezTo>
                <a:cubicBezTo>
                  <a:pt x="67" y="144"/>
                  <a:pt x="68" y="145"/>
                  <a:pt x="68" y="146"/>
                </a:cubicBezTo>
                <a:cubicBezTo>
                  <a:pt x="62" y="156"/>
                  <a:pt x="55" y="167"/>
                  <a:pt x="50" y="178"/>
                </a:cubicBezTo>
                <a:cubicBezTo>
                  <a:pt x="45" y="189"/>
                  <a:pt x="40" y="201"/>
                  <a:pt x="35" y="212"/>
                </a:cubicBezTo>
                <a:cubicBezTo>
                  <a:pt x="31" y="223"/>
                  <a:pt x="26" y="232"/>
                  <a:pt x="23" y="243"/>
                </a:cubicBezTo>
                <a:cubicBezTo>
                  <a:pt x="21" y="246"/>
                  <a:pt x="19" y="252"/>
                  <a:pt x="20" y="256"/>
                </a:cubicBezTo>
                <a:cubicBezTo>
                  <a:pt x="20" y="255"/>
                  <a:pt x="19" y="253"/>
                  <a:pt x="18" y="251"/>
                </a:cubicBezTo>
                <a:cubicBezTo>
                  <a:pt x="14" y="243"/>
                  <a:pt x="14" y="236"/>
                  <a:pt x="20" y="228"/>
                </a:cubicBezTo>
                <a:moveTo>
                  <a:pt x="26" y="266"/>
                </a:moveTo>
                <a:cubicBezTo>
                  <a:pt x="25" y="264"/>
                  <a:pt x="23" y="261"/>
                  <a:pt x="22" y="259"/>
                </a:cubicBezTo>
                <a:cubicBezTo>
                  <a:pt x="22" y="259"/>
                  <a:pt x="22" y="259"/>
                  <a:pt x="22" y="259"/>
                </a:cubicBezTo>
                <a:cubicBezTo>
                  <a:pt x="23" y="260"/>
                  <a:pt x="24" y="260"/>
                  <a:pt x="24" y="259"/>
                </a:cubicBezTo>
                <a:cubicBezTo>
                  <a:pt x="29" y="255"/>
                  <a:pt x="29" y="250"/>
                  <a:pt x="32" y="245"/>
                </a:cubicBezTo>
                <a:cubicBezTo>
                  <a:pt x="33" y="245"/>
                  <a:pt x="32" y="244"/>
                  <a:pt x="32" y="245"/>
                </a:cubicBezTo>
                <a:cubicBezTo>
                  <a:pt x="29" y="247"/>
                  <a:pt x="28" y="251"/>
                  <a:pt x="26" y="253"/>
                </a:cubicBezTo>
                <a:cubicBezTo>
                  <a:pt x="21" y="256"/>
                  <a:pt x="24" y="251"/>
                  <a:pt x="24" y="248"/>
                </a:cubicBezTo>
                <a:cubicBezTo>
                  <a:pt x="25" y="246"/>
                  <a:pt x="26" y="244"/>
                  <a:pt x="26" y="242"/>
                </a:cubicBezTo>
                <a:cubicBezTo>
                  <a:pt x="30" y="232"/>
                  <a:pt x="35" y="223"/>
                  <a:pt x="38" y="213"/>
                </a:cubicBezTo>
                <a:cubicBezTo>
                  <a:pt x="43" y="201"/>
                  <a:pt x="49" y="188"/>
                  <a:pt x="55" y="176"/>
                </a:cubicBezTo>
                <a:cubicBezTo>
                  <a:pt x="59" y="167"/>
                  <a:pt x="64" y="158"/>
                  <a:pt x="69" y="149"/>
                </a:cubicBezTo>
                <a:cubicBezTo>
                  <a:pt x="73" y="156"/>
                  <a:pt x="76" y="163"/>
                  <a:pt x="79" y="170"/>
                </a:cubicBezTo>
                <a:cubicBezTo>
                  <a:pt x="75" y="182"/>
                  <a:pt x="71" y="194"/>
                  <a:pt x="67" y="206"/>
                </a:cubicBezTo>
                <a:cubicBezTo>
                  <a:pt x="61" y="223"/>
                  <a:pt x="54" y="241"/>
                  <a:pt x="48" y="258"/>
                </a:cubicBezTo>
                <a:cubicBezTo>
                  <a:pt x="48" y="257"/>
                  <a:pt x="48" y="255"/>
                  <a:pt x="48" y="253"/>
                </a:cubicBezTo>
                <a:cubicBezTo>
                  <a:pt x="48" y="253"/>
                  <a:pt x="48" y="252"/>
                  <a:pt x="48" y="253"/>
                </a:cubicBezTo>
                <a:cubicBezTo>
                  <a:pt x="47" y="257"/>
                  <a:pt x="46" y="260"/>
                  <a:pt x="46" y="264"/>
                </a:cubicBezTo>
                <a:cubicBezTo>
                  <a:pt x="44" y="269"/>
                  <a:pt x="42" y="274"/>
                  <a:pt x="40" y="279"/>
                </a:cubicBezTo>
                <a:cubicBezTo>
                  <a:pt x="40" y="280"/>
                  <a:pt x="39" y="282"/>
                  <a:pt x="38" y="284"/>
                </a:cubicBezTo>
                <a:cubicBezTo>
                  <a:pt x="38" y="286"/>
                  <a:pt x="41" y="287"/>
                  <a:pt x="41" y="285"/>
                </a:cubicBezTo>
                <a:cubicBezTo>
                  <a:pt x="51" y="259"/>
                  <a:pt x="61" y="233"/>
                  <a:pt x="70" y="206"/>
                </a:cubicBezTo>
                <a:cubicBezTo>
                  <a:pt x="73" y="195"/>
                  <a:pt x="76" y="184"/>
                  <a:pt x="80" y="173"/>
                </a:cubicBezTo>
                <a:cubicBezTo>
                  <a:pt x="82" y="175"/>
                  <a:pt x="83" y="178"/>
                  <a:pt x="84" y="180"/>
                </a:cubicBezTo>
                <a:cubicBezTo>
                  <a:pt x="85" y="181"/>
                  <a:pt x="85" y="182"/>
                  <a:pt x="85" y="183"/>
                </a:cubicBezTo>
                <a:cubicBezTo>
                  <a:pt x="85" y="186"/>
                  <a:pt x="84" y="189"/>
                  <a:pt x="83" y="191"/>
                </a:cubicBezTo>
                <a:cubicBezTo>
                  <a:pt x="79" y="204"/>
                  <a:pt x="76" y="216"/>
                  <a:pt x="73" y="228"/>
                </a:cubicBezTo>
                <a:cubicBezTo>
                  <a:pt x="69" y="241"/>
                  <a:pt x="64" y="254"/>
                  <a:pt x="60" y="267"/>
                </a:cubicBezTo>
                <a:cubicBezTo>
                  <a:pt x="56" y="278"/>
                  <a:pt x="55" y="290"/>
                  <a:pt x="49" y="300"/>
                </a:cubicBezTo>
                <a:cubicBezTo>
                  <a:pt x="49" y="296"/>
                  <a:pt x="49" y="291"/>
                  <a:pt x="48" y="287"/>
                </a:cubicBezTo>
                <a:cubicBezTo>
                  <a:pt x="48" y="286"/>
                  <a:pt x="48" y="286"/>
                  <a:pt x="48" y="287"/>
                </a:cubicBezTo>
                <a:cubicBezTo>
                  <a:pt x="48" y="292"/>
                  <a:pt x="47" y="296"/>
                  <a:pt x="47" y="301"/>
                </a:cubicBezTo>
                <a:cubicBezTo>
                  <a:pt x="44" y="296"/>
                  <a:pt x="41" y="291"/>
                  <a:pt x="38" y="286"/>
                </a:cubicBezTo>
                <a:cubicBezTo>
                  <a:pt x="34" y="279"/>
                  <a:pt x="30" y="273"/>
                  <a:pt x="26" y="266"/>
                </a:cubicBezTo>
                <a:moveTo>
                  <a:pt x="54" y="313"/>
                </a:moveTo>
                <a:cubicBezTo>
                  <a:pt x="52" y="310"/>
                  <a:pt x="51" y="308"/>
                  <a:pt x="49" y="305"/>
                </a:cubicBezTo>
                <a:cubicBezTo>
                  <a:pt x="56" y="297"/>
                  <a:pt x="57" y="285"/>
                  <a:pt x="60" y="275"/>
                </a:cubicBezTo>
                <a:cubicBezTo>
                  <a:pt x="64" y="261"/>
                  <a:pt x="69" y="248"/>
                  <a:pt x="73" y="234"/>
                </a:cubicBezTo>
                <a:cubicBezTo>
                  <a:pt x="72" y="242"/>
                  <a:pt x="70" y="249"/>
                  <a:pt x="68" y="257"/>
                </a:cubicBezTo>
                <a:cubicBezTo>
                  <a:pt x="64" y="271"/>
                  <a:pt x="60" y="286"/>
                  <a:pt x="57" y="301"/>
                </a:cubicBezTo>
                <a:cubicBezTo>
                  <a:pt x="56" y="305"/>
                  <a:pt x="55" y="309"/>
                  <a:pt x="54" y="313"/>
                </a:cubicBezTo>
                <a:moveTo>
                  <a:pt x="56" y="318"/>
                </a:moveTo>
                <a:cubicBezTo>
                  <a:pt x="57" y="312"/>
                  <a:pt x="58" y="306"/>
                  <a:pt x="60" y="300"/>
                </a:cubicBezTo>
                <a:cubicBezTo>
                  <a:pt x="64" y="285"/>
                  <a:pt x="67" y="270"/>
                  <a:pt x="71" y="256"/>
                </a:cubicBezTo>
                <a:cubicBezTo>
                  <a:pt x="76" y="234"/>
                  <a:pt x="81" y="213"/>
                  <a:pt x="86" y="191"/>
                </a:cubicBezTo>
                <a:cubicBezTo>
                  <a:pt x="86" y="190"/>
                  <a:pt x="87" y="189"/>
                  <a:pt x="87" y="188"/>
                </a:cubicBezTo>
                <a:cubicBezTo>
                  <a:pt x="87" y="187"/>
                  <a:pt x="87" y="187"/>
                  <a:pt x="87" y="187"/>
                </a:cubicBezTo>
                <a:cubicBezTo>
                  <a:pt x="90" y="193"/>
                  <a:pt x="93" y="198"/>
                  <a:pt x="96" y="204"/>
                </a:cubicBezTo>
                <a:cubicBezTo>
                  <a:pt x="95" y="211"/>
                  <a:pt x="92" y="218"/>
                  <a:pt x="91" y="222"/>
                </a:cubicBezTo>
                <a:cubicBezTo>
                  <a:pt x="89" y="237"/>
                  <a:pt x="86" y="252"/>
                  <a:pt x="82" y="266"/>
                </a:cubicBezTo>
                <a:cubicBezTo>
                  <a:pt x="79" y="281"/>
                  <a:pt x="79" y="296"/>
                  <a:pt x="75" y="310"/>
                </a:cubicBezTo>
                <a:cubicBezTo>
                  <a:pt x="72" y="319"/>
                  <a:pt x="69" y="329"/>
                  <a:pt x="67" y="339"/>
                </a:cubicBezTo>
                <a:cubicBezTo>
                  <a:pt x="64" y="332"/>
                  <a:pt x="60" y="325"/>
                  <a:pt x="56" y="318"/>
                </a:cubicBezTo>
                <a:moveTo>
                  <a:pt x="77" y="356"/>
                </a:moveTo>
                <a:cubicBezTo>
                  <a:pt x="79" y="352"/>
                  <a:pt x="79" y="343"/>
                  <a:pt x="80" y="340"/>
                </a:cubicBezTo>
                <a:cubicBezTo>
                  <a:pt x="83" y="326"/>
                  <a:pt x="85" y="312"/>
                  <a:pt x="89" y="298"/>
                </a:cubicBezTo>
                <a:cubicBezTo>
                  <a:pt x="95" y="273"/>
                  <a:pt x="104" y="249"/>
                  <a:pt x="106" y="224"/>
                </a:cubicBezTo>
                <a:cubicBezTo>
                  <a:pt x="109" y="229"/>
                  <a:pt x="112" y="235"/>
                  <a:pt x="115" y="240"/>
                </a:cubicBezTo>
                <a:cubicBezTo>
                  <a:pt x="113" y="250"/>
                  <a:pt x="110" y="260"/>
                  <a:pt x="107" y="270"/>
                </a:cubicBezTo>
                <a:cubicBezTo>
                  <a:pt x="104" y="283"/>
                  <a:pt x="100" y="296"/>
                  <a:pt x="96" y="309"/>
                </a:cubicBezTo>
                <a:cubicBezTo>
                  <a:pt x="92" y="320"/>
                  <a:pt x="90" y="331"/>
                  <a:pt x="87" y="342"/>
                </a:cubicBezTo>
                <a:cubicBezTo>
                  <a:pt x="86" y="348"/>
                  <a:pt x="84" y="353"/>
                  <a:pt x="83" y="359"/>
                </a:cubicBezTo>
                <a:cubicBezTo>
                  <a:pt x="83" y="359"/>
                  <a:pt x="82" y="359"/>
                  <a:pt x="82" y="360"/>
                </a:cubicBezTo>
                <a:cubicBezTo>
                  <a:pt x="80" y="358"/>
                  <a:pt x="79" y="357"/>
                  <a:pt x="77" y="356"/>
                </a:cubicBezTo>
                <a:moveTo>
                  <a:pt x="102" y="363"/>
                </a:moveTo>
                <a:cubicBezTo>
                  <a:pt x="103" y="361"/>
                  <a:pt x="104" y="358"/>
                  <a:pt x="105" y="356"/>
                </a:cubicBezTo>
                <a:cubicBezTo>
                  <a:pt x="112" y="347"/>
                  <a:pt x="119" y="338"/>
                  <a:pt x="128" y="330"/>
                </a:cubicBezTo>
                <a:cubicBezTo>
                  <a:pt x="125" y="338"/>
                  <a:pt x="122" y="346"/>
                  <a:pt x="121" y="355"/>
                </a:cubicBezTo>
                <a:cubicBezTo>
                  <a:pt x="119" y="356"/>
                  <a:pt x="116" y="357"/>
                  <a:pt x="114" y="358"/>
                </a:cubicBezTo>
                <a:cubicBezTo>
                  <a:pt x="110" y="360"/>
                  <a:pt x="106" y="362"/>
                  <a:pt x="102" y="363"/>
                </a:cubicBezTo>
                <a:moveTo>
                  <a:pt x="144" y="344"/>
                </a:moveTo>
                <a:cubicBezTo>
                  <a:pt x="145" y="340"/>
                  <a:pt x="145" y="336"/>
                  <a:pt x="146" y="333"/>
                </a:cubicBezTo>
                <a:cubicBezTo>
                  <a:pt x="146" y="331"/>
                  <a:pt x="147" y="329"/>
                  <a:pt x="147" y="328"/>
                </a:cubicBezTo>
                <a:cubicBezTo>
                  <a:pt x="152" y="328"/>
                  <a:pt x="157" y="329"/>
                  <a:pt x="161" y="329"/>
                </a:cubicBezTo>
                <a:cubicBezTo>
                  <a:pt x="161" y="332"/>
                  <a:pt x="160" y="335"/>
                  <a:pt x="160" y="339"/>
                </a:cubicBezTo>
                <a:cubicBezTo>
                  <a:pt x="155" y="340"/>
                  <a:pt x="150" y="342"/>
                  <a:pt x="145" y="344"/>
                </a:cubicBezTo>
                <a:cubicBezTo>
                  <a:pt x="145" y="344"/>
                  <a:pt x="144" y="344"/>
                  <a:pt x="144" y="344"/>
                </a:cubicBezTo>
                <a:moveTo>
                  <a:pt x="202" y="322"/>
                </a:moveTo>
                <a:cubicBezTo>
                  <a:pt x="206" y="300"/>
                  <a:pt x="214" y="279"/>
                  <a:pt x="218" y="257"/>
                </a:cubicBezTo>
                <a:cubicBezTo>
                  <a:pt x="225" y="254"/>
                  <a:pt x="233" y="251"/>
                  <a:pt x="240" y="249"/>
                </a:cubicBezTo>
                <a:cubicBezTo>
                  <a:pt x="238" y="256"/>
                  <a:pt x="235" y="264"/>
                  <a:pt x="233" y="271"/>
                </a:cubicBezTo>
                <a:cubicBezTo>
                  <a:pt x="230" y="282"/>
                  <a:pt x="228" y="293"/>
                  <a:pt x="225" y="304"/>
                </a:cubicBezTo>
                <a:cubicBezTo>
                  <a:pt x="224" y="307"/>
                  <a:pt x="223" y="310"/>
                  <a:pt x="222" y="313"/>
                </a:cubicBezTo>
                <a:cubicBezTo>
                  <a:pt x="218" y="315"/>
                  <a:pt x="215" y="316"/>
                  <a:pt x="211" y="318"/>
                </a:cubicBezTo>
                <a:cubicBezTo>
                  <a:pt x="208" y="319"/>
                  <a:pt x="205" y="321"/>
                  <a:pt x="202" y="322"/>
                </a:cubicBezTo>
                <a:moveTo>
                  <a:pt x="226" y="312"/>
                </a:moveTo>
                <a:cubicBezTo>
                  <a:pt x="227" y="308"/>
                  <a:pt x="228" y="304"/>
                  <a:pt x="229" y="300"/>
                </a:cubicBezTo>
                <a:cubicBezTo>
                  <a:pt x="232" y="288"/>
                  <a:pt x="235" y="276"/>
                  <a:pt x="238" y="265"/>
                </a:cubicBezTo>
                <a:cubicBezTo>
                  <a:pt x="240" y="259"/>
                  <a:pt x="241" y="253"/>
                  <a:pt x="243" y="247"/>
                </a:cubicBezTo>
                <a:cubicBezTo>
                  <a:pt x="250" y="245"/>
                  <a:pt x="257" y="242"/>
                  <a:pt x="263" y="240"/>
                </a:cubicBezTo>
                <a:cubicBezTo>
                  <a:pt x="262" y="248"/>
                  <a:pt x="259" y="256"/>
                  <a:pt x="257" y="264"/>
                </a:cubicBezTo>
                <a:cubicBezTo>
                  <a:pt x="254" y="274"/>
                  <a:pt x="251" y="283"/>
                  <a:pt x="249" y="293"/>
                </a:cubicBezTo>
                <a:cubicBezTo>
                  <a:pt x="248" y="297"/>
                  <a:pt x="247" y="300"/>
                  <a:pt x="247" y="304"/>
                </a:cubicBezTo>
                <a:cubicBezTo>
                  <a:pt x="240" y="307"/>
                  <a:pt x="233" y="309"/>
                  <a:pt x="226" y="312"/>
                </a:cubicBezTo>
                <a:moveTo>
                  <a:pt x="251" y="303"/>
                </a:moveTo>
                <a:cubicBezTo>
                  <a:pt x="255" y="286"/>
                  <a:pt x="259" y="269"/>
                  <a:pt x="263" y="251"/>
                </a:cubicBezTo>
                <a:cubicBezTo>
                  <a:pt x="264" y="248"/>
                  <a:pt x="265" y="243"/>
                  <a:pt x="266" y="238"/>
                </a:cubicBezTo>
                <a:cubicBezTo>
                  <a:pt x="269" y="237"/>
                  <a:pt x="271" y="236"/>
                  <a:pt x="274" y="235"/>
                </a:cubicBezTo>
                <a:cubicBezTo>
                  <a:pt x="272" y="237"/>
                  <a:pt x="271" y="239"/>
                  <a:pt x="271" y="240"/>
                </a:cubicBezTo>
                <a:cubicBezTo>
                  <a:pt x="271" y="242"/>
                  <a:pt x="272" y="243"/>
                  <a:pt x="273" y="242"/>
                </a:cubicBezTo>
                <a:cubicBezTo>
                  <a:pt x="278" y="240"/>
                  <a:pt x="282" y="238"/>
                  <a:pt x="287" y="236"/>
                </a:cubicBezTo>
                <a:cubicBezTo>
                  <a:pt x="287" y="237"/>
                  <a:pt x="286" y="239"/>
                  <a:pt x="286" y="240"/>
                </a:cubicBezTo>
                <a:cubicBezTo>
                  <a:pt x="285" y="241"/>
                  <a:pt x="284" y="243"/>
                  <a:pt x="284" y="244"/>
                </a:cubicBezTo>
                <a:cubicBezTo>
                  <a:pt x="276" y="247"/>
                  <a:pt x="268" y="251"/>
                  <a:pt x="263" y="258"/>
                </a:cubicBezTo>
                <a:cubicBezTo>
                  <a:pt x="262" y="259"/>
                  <a:pt x="264" y="261"/>
                  <a:pt x="265" y="261"/>
                </a:cubicBezTo>
                <a:cubicBezTo>
                  <a:pt x="270" y="259"/>
                  <a:pt x="274" y="257"/>
                  <a:pt x="278" y="255"/>
                </a:cubicBezTo>
                <a:cubicBezTo>
                  <a:pt x="275" y="260"/>
                  <a:pt x="272" y="266"/>
                  <a:pt x="268" y="271"/>
                </a:cubicBezTo>
                <a:cubicBezTo>
                  <a:pt x="268" y="272"/>
                  <a:pt x="267" y="272"/>
                  <a:pt x="266" y="273"/>
                </a:cubicBezTo>
                <a:cubicBezTo>
                  <a:pt x="266" y="273"/>
                  <a:pt x="266" y="273"/>
                  <a:pt x="266" y="273"/>
                </a:cubicBezTo>
                <a:cubicBezTo>
                  <a:pt x="266" y="273"/>
                  <a:pt x="266" y="273"/>
                  <a:pt x="266" y="273"/>
                </a:cubicBezTo>
                <a:cubicBezTo>
                  <a:pt x="266" y="273"/>
                  <a:pt x="266" y="273"/>
                  <a:pt x="266" y="273"/>
                </a:cubicBezTo>
                <a:cubicBezTo>
                  <a:pt x="265" y="274"/>
                  <a:pt x="265" y="275"/>
                  <a:pt x="266" y="276"/>
                </a:cubicBezTo>
                <a:cubicBezTo>
                  <a:pt x="264" y="279"/>
                  <a:pt x="262" y="282"/>
                  <a:pt x="261" y="286"/>
                </a:cubicBezTo>
                <a:cubicBezTo>
                  <a:pt x="258" y="287"/>
                  <a:pt x="256" y="289"/>
                  <a:pt x="255" y="292"/>
                </a:cubicBezTo>
                <a:cubicBezTo>
                  <a:pt x="254" y="293"/>
                  <a:pt x="256" y="294"/>
                  <a:pt x="257" y="294"/>
                </a:cubicBezTo>
                <a:cubicBezTo>
                  <a:pt x="257" y="294"/>
                  <a:pt x="258" y="293"/>
                  <a:pt x="258" y="293"/>
                </a:cubicBezTo>
                <a:cubicBezTo>
                  <a:pt x="257" y="296"/>
                  <a:pt x="257" y="298"/>
                  <a:pt x="256" y="301"/>
                </a:cubicBezTo>
                <a:cubicBezTo>
                  <a:pt x="254" y="301"/>
                  <a:pt x="253" y="302"/>
                  <a:pt x="251" y="303"/>
                </a:cubicBezTo>
                <a:moveTo>
                  <a:pt x="351" y="265"/>
                </a:moveTo>
                <a:cubicBezTo>
                  <a:pt x="351" y="263"/>
                  <a:pt x="352" y="262"/>
                  <a:pt x="352" y="260"/>
                </a:cubicBezTo>
                <a:cubicBezTo>
                  <a:pt x="356" y="258"/>
                  <a:pt x="360" y="255"/>
                  <a:pt x="364" y="253"/>
                </a:cubicBezTo>
                <a:cubicBezTo>
                  <a:pt x="362" y="256"/>
                  <a:pt x="362" y="258"/>
                  <a:pt x="361" y="261"/>
                </a:cubicBezTo>
                <a:cubicBezTo>
                  <a:pt x="358" y="262"/>
                  <a:pt x="355" y="263"/>
                  <a:pt x="352" y="265"/>
                </a:cubicBezTo>
                <a:cubicBezTo>
                  <a:pt x="352" y="265"/>
                  <a:pt x="351" y="265"/>
                  <a:pt x="351" y="265"/>
                </a:cubicBezTo>
                <a:moveTo>
                  <a:pt x="365" y="259"/>
                </a:moveTo>
                <a:cubicBezTo>
                  <a:pt x="367" y="256"/>
                  <a:pt x="368" y="253"/>
                  <a:pt x="369" y="250"/>
                </a:cubicBezTo>
                <a:cubicBezTo>
                  <a:pt x="374" y="247"/>
                  <a:pt x="379" y="244"/>
                  <a:pt x="384" y="241"/>
                </a:cubicBezTo>
                <a:cubicBezTo>
                  <a:pt x="383" y="243"/>
                  <a:pt x="383" y="244"/>
                  <a:pt x="383" y="245"/>
                </a:cubicBezTo>
                <a:cubicBezTo>
                  <a:pt x="378" y="251"/>
                  <a:pt x="372" y="255"/>
                  <a:pt x="365" y="259"/>
                </a:cubicBezTo>
                <a:moveTo>
                  <a:pt x="392" y="230"/>
                </a:moveTo>
                <a:cubicBezTo>
                  <a:pt x="393" y="228"/>
                  <a:pt x="394" y="226"/>
                  <a:pt x="395" y="224"/>
                </a:cubicBezTo>
                <a:cubicBezTo>
                  <a:pt x="396" y="223"/>
                  <a:pt x="397" y="222"/>
                  <a:pt x="397" y="221"/>
                </a:cubicBezTo>
                <a:cubicBezTo>
                  <a:pt x="399" y="220"/>
                  <a:pt x="400" y="219"/>
                  <a:pt x="402" y="218"/>
                </a:cubicBezTo>
                <a:cubicBezTo>
                  <a:pt x="399" y="221"/>
                  <a:pt x="397" y="224"/>
                  <a:pt x="394" y="227"/>
                </a:cubicBezTo>
                <a:cubicBezTo>
                  <a:pt x="394" y="228"/>
                  <a:pt x="393" y="229"/>
                  <a:pt x="392" y="230"/>
                </a:cubicBezTo>
                <a:moveTo>
                  <a:pt x="432" y="178"/>
                </a:moveTo>
                <a:cubicBezTo>
                  <a:pt x="428" y="182"/>
                  <a:pt x="425" y="187"/>
                  <a:pt x="422" y="191"/>
                </a:cubicBezTo>
                <a:cubicBezTo>
                  <a:pt x="417" y="194"/>
                  <a:pt x="413" y="196"/>
                  <a:pt x="408" y="198"/>
                </a:cubicBezTo>
                <a:cubicBezTo>
                  <a:pt x="411" y="193"/>
                  <a:pt x="413" y="188"/>
                  <a:pt x="415" y="183"/>
                </a:cubicBezTo>
                <a:cubicBezTo>
                  <a:pt x="415" y="182"/>
                  <a:pt x="416" y="181"/>
                  <a:pt x="417" y="179"/>
                </a:cubicBezTo>
                <a:cubicBezTo>
                  <a:pt x="420" y="177"/>
                  <a:pt x="422" y="176"/>
                  <a:pt x="425" y="174"/>
                </a:cubicBezTo>
                <a:cubicBezTo>
                  <a:pt x="429" y="173"/>
                  <a:pt x="433" y="171"/>
                  <a:pt x="436" y="170"/>
                </a:cubicBezTo>
                <a:cubicBezTo>
                  <a:pt x="434" y="173"/>
                  <a:pt x="433" y="176"/>
                  <a:pt x="432" y="178"/>
                </a:cubicBezTo>
                <a:moveTo>
                  <a:pt x="426" y="157"/>
                </a:moveTo>
                <a:cubicBezTo>
                  <a:pt x="426" y="154"/>
                  <a:pt x="427" y="151"/>
                  <a:pt x="426" y="149"/>
                </a:cubicBezTo>
                <a:cubicBezTo>
                  <a:pt x="432" y="146"/>
                  <a:pt x="437" y="143"/>
                  <a:pt x="442" y="140"/>
                </a:cubicBezTo>
                <a:cubicBezTo>
                  <a:pt x="444" y="143"/>
                  <a:pt x="446" y="145"/>
                  <a:pt x="447" y="148"/>
                </a:cubicBezTo>
                <a:cubicBezTo>
                  <a:pt x="440" y="151"/>
                  <a:pt x="433" y="154"/>
                  <a:pt x="426" y="157"/>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50"/>
          <p:cNvSpPr>
            <a:spLocks noEditPoints="1"/>
          </p:cNvSpPr>
          <p:nvPr/>
        </p:nvSpPr>
        <p:spPr bwMode="auto">
          <a:xfrm>
            <a:off x="-61363" y="4421351"/>
            <a:ext cx="2126994" cy="1458880"/>
          </a:xfrm>
          <a:custGeom>
            <a:avLst/>
            <a:gdLst>
              <a:gd name="T0" fmla="*/ 145 w 902"/>
              <a:gd name="T1" fmla="*/ 576 h 619"/>
              <a:gd name="T2" fmla="*/ 867 w 902"/>
              <a:gd name="T3" fmla="*/ 278 h 619"/>
              <a:gd name="T4" fmla="*/ 536 w 902"/>
              <a:gd name="T5" fmla="*/ 97 h 619"/>
              <a:gd name="T6" fmla="*/ 42 w 902"/>
              <a:gd name="T7" fmla="*/ 440 h 619"/>
              <a:gd name="T8" fmla="*/ 50 w 902"/>
              <a:gd name="T9" fmla="*/ 436 h 619"/>
              <a:gd name="T10" fmla="*/ 36 w 902"/>
              <a:gd name="T11" fmla="*/ 550 h 619"/>
              <a:gd name="T12" fmla="*/ 47 w 902"/>
              <a:gd name="T13" fmla="*/ 564 h 619"/>
              <a:gd name="T14" fmla="*/ 38 w 902"/>
              <a:gd name="T15" fmla="*/ 581 h 619"/>
              <a:gd name="T16" fmla="*/ 111 w 902"/>
              <a:gd name="T17" fmla="*/ 537 h 619"/>
              <a:gd name="T18" fmla="*/ 56 w 902"/>
              <a:gd name="T19" fmla="*/ 508 h 619"/>
              <a:gd name="T20" fmla="*/ 112 w 902"/>
              <a:gd name="T21" fmla="*/ 475 h 619"/>
              <a:gd name="T22" fmla="*/ 110 w 902"/>
              <a:gd name="T23" fmla="*/ 485 h 619"/>
              <a:gd name="T24" fmla="*/ 113 w 902"/>
              <a:gd name="T25" fmla="*/ 516 h 619"/>
              <a:gd name="T26" fmla="*/ 159 w 902"/>
              <a:gd name="T27" fmla="*/ 491 h 619"/>
              <a:gd name="T28" fmla="*/ 181 w 902"/>
              <a:gd name="T29" fmla="*/ 465 h 619"/>
              <a:gd name="T30" fmla="*/ 173 w 902"/>
              <a:gd name="T31" fmla="*/ 520 h 619"/>
              <a:gd name="T32" fmla="*/ 171 w 902"/>
              <a:gd name="T33" fmla="*/ 527 h 619"/>
              <a:gd name="T34" fmla="*/ 142 w 902"/>
              <a:gd name="T35" fmla="*/ 543 h 619"/>
              <a:gd name="T36" fmla="*/ 148 w 902"/>
              <a:gd name="T37" fmla="*/ 517 h 619"/>
              <a:gd name="T38" fmla="*/ 200 w 902"/>
              <a:gd name="T39" fmla="*/ 524 h 619"/>
              <a:gd name="T40" fmla="*/ 223 w 902"/>
              <a:gd name="T41" fmla="*/ 482 h 619"/>
              <a:gd name="T42" fmla="*/ 229 w 902"/>
              <a:gd name="T43" fmla="*/ 508 h 619"/>
              <a:gd name="T44" fmla="*/ 256 w 902"/>
              <a:gd name="T45" fmla="*/ 444 h 619"/>
              <a:gd name="T46" fmla="*/ 262 w 902"/>
              <a:gd name="T47" fmla="*/ 491 h 619"/>
              <a:gd name="T48" fmla="*/ 347 w 902"/>
              <a:gd name="T49" fmla="*/ 396 h 619"/>
              <a:gd name="T50" fmla="*/ 309 w 902"/>
              <a:gd name="T51" fmla="*/ 481 h 619"/>
              <a:gd name="T52" fmla="*/ 299 w 902"/>
              <a:gd name="T53" fmla="*/ 475 h 619"/>
              <a:gd name="T54" fmla="*/ 278 w 902"/>
              <a:gd name="T55" fmla="*/ 468 h 619"/>
              <a:gd name="T56" fmla="*/ 320 w 902"/>
              <a:gd name="T57" fmla="*/ 462 h 619"/>
              <a:gd name="T58" fmla="*/ 387 w 902"/>
              <a:gd name="T59" fmla="*/ 445 h 619"/>
              <a:gd name="T60" fmla="*/ 412 w 902"/>
              <a:gd name="T61" fmla="*/ 388 h 619"/>
              <a:gd name="T62" fmla="*/ 403 w 902"/>
              <a:gd name="T63" fmla="*/ 415 h 619"/>
              <a:gd name="T64" fmla="*/ 412 w 902"/>
              <a:gd name="T65" fmla="*/ 417 h 619"/>
              <a:gd name="T66" fmla="*/ 408 w 902"/>
              <a:gd name="T67" fmla="*/ 396 h 619"/>
              <a:gd name="T68" fmla="*/ 819 w 902"/>
              <a:gd name="T69" fmla="*/ 247 h 619"/>
              <a:gd name="T70" fmla="*/ 785 w 902"/>
              <a:gd name="T71" fmla="*/ 255 h 619"/>
              <a:gd name="T72" fmla="*/ 768 w 902"/>
              <a:gd name="T73" fmla="*/ 302 h 619"/>
              <a:gd name="T74" fmla="*/ 698 w 902"/>
              <a:gd name="T75" fmla="*/ 288 h 619"/>
              <a:gd name="T76" fmla="*/ 669 w 902"/>
              <a:gd name="T77" fmla="*/ 301 h 619"/>
              <a:gd name="T78" fmla="*/ 647 w 902"/>
              <a:gd name="T79" fmla="*/ 354 h 619"/>
              <a:gd name="T80" fmla="*/ 587 w 902"/>
              <a:gd name="T81" fmla="*/ 342 h 619"/>
              <a:gd name="T82" fmla="*/ 544 w 902"/>
              <a:gd name="T83" fmla="*/ 344 h 619"/>
              <a:gd name="T84" fmla="*/ 518 w 902"/>
              <a:gd name="T85" fmla="*/ 375 h 619"/>
              <a:gd name="T86" fmla="*/ 476 w 902"/>
              <a:gd name="T87" fmla="*/ 420 h 619"/>
              <a:gd name="T88" fmla="*/ 441 w 902"/>
              <a:gd name="T89" fmla="*/ 414 h 619"/>
              <a:gd name="T90" fmla="*/ 676 w 902"/>
              <a:gd name="T91" fmla="*/ 259 h 619"/>
              <a:gd name="T92" fmla="*/ 723 w 902"/>
              <a:gd name="T93" fmla="*/ 59 h 619"/>
              <a:gd name="T94" fmla="*/ 424 w 902"/>
              <a:gd name="T95" fmla="*/ 351 h 619"/>
              <a:gd name="T96" fmla="*/ 378 w 902"/>
              <a:gd name="T97" fmla="*/ 353 h 619"/>
              <a:gd name="T98" fmla="*/ 331 w 902"/>
              <a:gd name="T99" fmla="*/ 322 h 619"/>
              <a:gd name="T100" fmla="*/ 267 w 902"/>
              <a:gd name="T101" fmla="*/ 413 h 619"/>
              <a:gd name="T102" fmla="*/ 261 w 902"/>
              <a:gd name="T103" fmla="*/ 282 h 619"/>
              <a:gd name="T104" fmla="*/ 243 w 902"/>
              <a:gd name="T105" fmla="*/ 424 h 619"/>
              <a:gd name="T106" fmla="*/ 191 w 902"/>
              <a:gd name="T107" fmla="*/ 416 h 619"/>
              <a:gd name="T108" fmla="*/ 175 w 902"/>
              <a:gd name="T109" fmla="*/ 395 h 619"/>
              <a:gd name="T110" fmla="*/ 127 w 902"/>
              <a:gd name="T111" fmla="*/ 421 h 619"/>
              <a:gd name="T112" fmla="*/ 105 w 902"/>
              <a:gd name="T113" fmla="*/ 397 h 619"/>
              <a:gd name="T114" fmla="*/ 79 w 902"/>
              <a:gd name="T115" fmla="*/ 397 h 619"/>
              <a:gd name="T116" fmla="*/ 48 w 902"/>
              <a:gd name="T117" fmla="*/ 465 h 619"/>
              <a:gd name="T118" fmla="*/ 54 w 902"/>
              <a:gd name="T119" fmla="*/ 525 h 619"/>
              <a:gd name="T120" fmla="*/ 55 w 902"/>
              <a:gd name="T121" fmla="*/ 555 h 619"/>
              <a:gd name="T122" fmla="*/ 92 w 902"/>
              <a:gd name="T123" fmla="*/ 50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619">
                <a:moveTo>
                  <a:pt x="37" y="599"/>
                </a:moveTo>
                <a:cubicBezTo>
                  <a:pt x="36" y="600"/>
                  <a:pt x="34" y="600"/>
                  <a:pt x="34" y="601"/>
                </a:cubicBezTo>
                <a:cubicBezTo>
                  <a:pt x="34" y="619"/>
                  <a:pt x="34" y="619"/>
                  <a:pt x="34" y="619"/>
                </a:cubicBezTo>
                <a:cubicBezTo>
                  <a:pt x="50" y="612"/>
                  <a:pt x="70" y="606"/>
                  <a:pt x="87" y="599"/>
                </a:cubicBezTo>
                <a:cubicBezTo>
                  <a:pt x="87" y="600"/>
                  <a:pt x="87" y="601"/>
                  <a:pt x="87" y="602"/>
                </a:cubicBezTo>
                <a:cubicBezTo>
                  <a:pt x="87" y="603"/>
                  <a:pt x="89" y="603"/>
                  <a:pt x="89" y="602"/>
                </a:cubicBezTo>
                <a:cubicBezTo>
                  <a:pt x="89" y="601"/>
                  <a:pt x="89" y="599"/>
                  <a:pt x="89" y="598"/>
                </a:cubicBezTo>
                <a:cubicBezTo>
                  <a:pt x="98" y="595"/>
                  <a:pt x="107" y="592"/>
                  <a:pt x="116" y="588"/>
                </a:cubicBezTo>
                <a:cubicBezTo>
                  <a:pt x="117" y="591"/>
                  <a:pt x="118" y="593"/>
                  <a:pt x="119" y="595"/>
                </a:cubicBezTo>
                <a:cubicBezTo>
                  <a:pt x="120" y="596"/>
                  <a:pt x="122" y="595"/>
                  <a:pt x="121" y="593"/>
                </a:cubicBezTo>
                <a:cubicBezTo>
                  <a:pt x="120" y="592"/>
                  <a:pt x="120" y="589"/>
                  <a:pt x="119" y="587"/>
                </a:cubicBezTo>
                <a:cubicBezTo>
                  <a:pt x="128" y="584"/>
                  <a:pt x="136" y="580"/>
                  <a:pt x="145" y="576"/>
                </a:cubicBezTo>
                <a:cubicBezTo>
                  <a:pt x="169" y="565"/>
                  <a:pt x="192" y="553"/>
                  <a:pt x="216" y="542"/>
                </a:cubicBezTo>
                <a:cubicBezTo>
                  <a:pt x="218" y="541"/>
                  <a:pt x="219" y="541"/>
                  <a:pt x="221" y="540"/>
                </a:cubicBezTo>
                <a:cubicBezTo>
                  <a:pt x="221" y="541"/>
                  <a:pt x="223" y="541"/>
                  <a:pt x="223" y="540"/>
                </a:cubicBezTo>
                <a:cubicBezTo>
                  <a:pt x="223" y="539"/>
                  <a:pt x="223" y="539"/>
                  <a:pt x="223" y="539"/>
                </a:cubicBezTo>
                <a:cubicBezTo>
                  <a:pt x="236" y="534"/>
                  <a:pt x="248" y="529"/>
                  <a:pt x="260" y="523"/>
                </a:cubicBezTo>
                <a:cubicBezTo>
                  <a:pt x="285" y="509"/>
                  <a:pt x="312" y="499"/>
                  <a:pt x="340" y="490"/>
                </a:cubicBezTo>
                <a:cubicBezTo>
                  <a:pt x="343" y="493"/>
                  <a:pt x="347" y="492"/>
                  <a:pt x="347" y="488"/>
                </a:cubicBezTo>
                <a:cubicBezTo>
                  <a:pt x="348" y="488"/>
                  <a:pt x="349" y="488"/>
                  <a:pt x="350" y="487"/>
                </a:cubicBezTo>
                <a:cubicBezTo>
                  <a:pt x="393" y="475"/>
                  <a:pt x="435" y="460"/>
                  <a:pt x="477" y="446"/>
                </a:cubicBezTo>
                <a:cubicBezTo>
                  <a:pt x="504" y="437"/>
                  <a:pt x="530" y="425"/>
                  <a:pt x="557" y="416"/>
                </a:cubicBezTo>
                <a:cubicBezTo>
                  <a:pt x="598" y="401"/>
                  <a:pt x="640" y="386"/>
                  <a:pt x="680" y="367"/>
                </a:cubicBezTo>
                <a:cubicBezTo>
                  <a:pt x="742" y="337"/>
                  <a:pt x="805" y="307"/>
                  <a:pt x="867" y="278"/>
                </a:cubicBezTo>
                <a:cubicBezTo>
                  <a:pt x="874" y="274"/>
                  <a:pt x="882" y="270"/>
                  <a:pt x="889" y="267"/>
                </a:cubicBezTo>
                <a:cubicBezTo>
                  <a:pt x="900" y="263"/>
                  <a:pt x="902" y="257"/>
                  <a:pt x="895" y="247"/>
                </a:cubicBezTo>
                <a:cubicBezTo>
                  <a:pt x="893" y="244"/>
                  <a:pt x="890" y="240"/>
                  <a:pt x="889" y="236"/>
                </a:cubicBezTo>
                <a:cubicBezTo>
                  <a:pt x="885" y="225"/>
                  <a:pt x="881" y="214"/>
                  <a:pt x="877" y="203"/>
                </a:cubicBezTo>
                <a:cubicBezTo>
                  <a:pt x="865" y="172"/>
                  <a:pt x="853" y="141"/>
                  <a:pt x="847" y="108"/>
                </a:cubicBezTo>
                <a:cubicBezTo>
                  <a:pt x="846" y="101"/>
                  <a:pt x="843" y="93"/>
                  <a:pt x="840" y="86"/>
                </a:cubicBezTo>
                <a:cubicBezTo>
                  <a:pt x="834" y="72"/>
                  <a:pt x="828" y="58"/>
                  <a:pt x="822" y="44"/>
                </a:cubicBezTo>
                <a:cubicBezTo>
                  <a:pt x="818" y="33"/>
                  <a:pt x="815" y="21"/>
                  <a:pt x="810" y="10"/>
                </a:cubicBezTo>
                <a:cubicBezTo>
                  <a:pt x="807" y="1"/>
                  <a:pt x="805" y="0"/>
                  <a:pt x="796" y="3"/>
                </a:cubicBezTo>
                <a:cubicBezTo>
                  <a:pt x="775" y="9"/>
                  <a:pt x="754" y="15"/>
                  <a:pt x="734" y="22"/>
                </a:cubicBezTo>
                <a:cubicBezTo>
                  <a:pt x="701" y="34"/>
                  <a:pt x="669" y="46"/>
                  <a:pt x="637" y="59"/>
                </a:cubicBezTo>
                <a:cubicBezTo>
                  <a:pt x="603" y="71"/>
                  <a:pt x="570" y="85"/>
                  <a:pt x="536" y="97"/>
                </a:cubicBezTo>
                <a:cubicBezTo>
                  <a:pt x="487" y="114"/>
                  <a:pt x="440" y="136"/>
                  <a:pt x="393" y="157"/>
                </a:cubicBezTo>
                <a:cubicBezTo>
                  <a:pt x="368" y="168"/>
                  <a:pt x="344" y="181"/>
                  <a:pt x="318" y="190"/>
                </a:cubicBezTo>
                <a:cubicBezTo>
                  <a:pt x="278" y="203"/>
                  <a:pt x="238" y="220"/>
                  <a:pt x="200" y="239"/>
                </a:cubicBezTo>
                <a:cubicBezTo>
                  <a:pt x="155" y="261"/>
                  <a:pt x="112" y="284"/>
                  <a:pt x="68" y="307"/>
                </a:cubicBezTo>
                <a:cubicBezTo>
                  <a:pt x="67" y="304"/>
                  <a:pt x="64" y="304"/>
                  <a:pt x="64" y="308"/>
                </a:cubicBezTo>
                <a:cubicBezTo>
                  <a:pt x="64" y="308"/>
                  <a:pt x="64" y="309"/>
                  <a:pt x="64" y="309"/>
                </a:cubicBezTo>
                <a:cubicBezTo>
                  <a:pt x="61" y="311"/>
                  <a:pt x="58" y="312"/>
                  <a:pt x="55" y="314"/>
                </a:cubicBezTo>
                <a:cubicBezTo>
                  <a:pt x="48" y="317"/>
                  <a:pt x="42" y="320"/>
                  <a:pt x="34" y="323"/>
                </a:cubicBezTo>
                <a:cubicBezTo>
                  <a:pt x="34" y="338"/>
                  <a:pt x="34" y="338"/>
                  <a:pt x="34" y="338"/>
                </a:cubicBezTo>
                <a:cubicBezTo>
                  <a:pt x="42" y="334"/>
                  <a:pt x="54" y="330"/>
                  <a:pt x="64" y="325"/>
                </a:cubicBezTo>
                <a:cubicBezTo>
                  <a:pt x="63" y="359"/>
                  <a:pt x="57" y="395"/>
                  <a:pt x="51" y="429"/>
                </a:cubicBezTo>
                <a:cubicBezTo>
                  <a:pt x="48" y="433"/>
                  <a:pt x="45" y="437"/>
                  <a:pt x="42" y="440"/>
                </a:cubicBezTo>
                <a:cubicBezTo>
                  <a:pt x="36" y="448"/>
                  <a:pt x="30" y="457"/>
                  <a:pt x="24" y="465"/>
                </a:cubicBezTo>
                <a:cubicBezTo>
                  <a:pt x="21" y="470"/>
                  <a:pt x="18" y="475"/>
                  <a:pt x="15" y="480"/>
                </a:cubicBezTo>
                <a:cubicBezTo>
                  <a:pt x="14" y="482"/>
                  <a:pt x="13" y="483"/>
                  <a:pt x="12" y="485"/>
                </a:cubicBezTo>
                <a:cubicBezTo>
                  <a:pt x="11" y="487"/>
                  <a:pt x="9" y="489"/>
                  <a:pt x="8" y="490"/>
                </a:cubicBezTo>
                <a:cubicBezTo>
                  <a:pt x="7" y="491"/>
                  <a:pt x="6" y="492"/>
                  <a:pt x="6" y="494"/>
                </a:cubicBezTo>
                <a:cubicBezTo>
                  <a:pt x="6" y="494"/>
                  <a:pt x="6" y="493"/>
                  <a:pt x="6" y="494"/>
                </a:cubicBezTo>
                <a:cubicBezTo>
                  <a:pt x="5" y="494"/>
                  <a:pt x="5" y="495"/>
                  <a:pt x="4" y="495"/>
                </a:cubicBezTo>
                <a:cubicBezTo>
                  <a:pt x="4" y="495"/>
                  <a:pt x="5" y="496"/>
                  <a:pt x="5" y="496"/>
                </a:cubicBezTo>
                <a:cubicBezTo>
                  <a:pt x="12" y="489"/>
                  <a:pt x="16" y="480"/>
                  <a:pt x="22" y="472"/>
                </a:cubicBezTo>
                <a:cubicBezTo>
                  <a:pt x="28" y="462"/>
                  <a:pt x="35" y="451"/>
                  <a:pt x="43" y="442"/>
                </a:cubicBezTo>
                <a:cubicBezTo>
                  <a:pt x="46" y="439"/>
                  <a:pt x="48" y="436"/>
                  <a:pt x="50" y="433"/>
                </a:cubicBezTo>
                <a:cubicBezTo>
                  <a:pt x="50" y="434"/>
                  <a:pt x="50" y="435"/>
                  <a:pt x="50" y="436"/>
                </a:cubicBezTo>
                <a:cubicBezTo>
                  <a:pt x="48" y="447"/>
                  <a:pt x="46" y="459"/>
                  <a:pt x="44" y="471"/>
                </a:cubicBezTo>
                <a:cubicBezTo>
                  <a:pt x="29" y="489"/>
                  <a:pt x="15" y="507"/>
                  <a:pt x="1" y="526"/>
                </a:cubicBezTo>
                <a:cubicBezTo>
                  <a:pt x="0" y="527"/>
                  <a:pt x="3" y="528"/>
                  <a:pt x="4" y="527"/>
                </a:cubicBezTo>
                <a:cubicBezTo>
                  <a:pt x="6" y="525"/>
                  <a:pt x="8" y="523"/>
                  <a:pt x="9" y="521"/>
                </a:cubicBezTo>
                <a:cubicBezTo>
                  <a:pt x="20" y="508"/>
                  <a:pt x="31" y="494"/>
                  <a:pt x="42" y="481"/>
                </a:cubicBezTo>
                <a:cubicBezTo>
                  <a:pt x="40" y="494"/>
                  <a:pt x="38" y="507"/>
                  <a:pt x="36" y="519"/>
                </a:cubicBezTo>
                <a:cubicBezTo>
                  <a:pt x="35" y="520"/>
                  <a:pt x="34" y="520"/>
                  <a:pt x="34" y="520"/>
                </a:cubicBezTo>
                <a:cubicBezTo>
                  <a:pt x="34" y="533"/>
                  <a:pt x="34" y="533"/>
                  <a:pt x="34" y="533"/>
                </a:cubicBezTo>
                <a:cubicBezTo>
                  <a:pt x="34" y="533"/>
                  <a:pt x="34" y="533"/>
                  <a:pt x="35" y="533"/>
                </a:cubicBezTo>
                <a:cubicBezTo>
                  <a:pt x="34" y="542"/>
                  <a:pt x="33" y="551"/>
                  <a:pt x="33" y="560"/>
                </a:cubicBezTo>
                <a:cubicBezTo>
                  <a:pt x="33" y="561"/>
                  <a:pt x="35" y="561"/>
                  <a:pt x="35" y="560"/>
                </a:cubicBezTo>
                <a:cubicBezTo>
                  <a:pt x="36" y="556"/>
                  <a:pt x="37" y="554"/>
                  <a:pt x="36" y="550"/>
                </a:cubicBezTo>
                <a:cubicBezTo>
                  <a:pt x="36" y="550"/>
                  <a:pt x="36" y="550"/>
                  <a:pt x="36" y="550"/>
                </a:cubicBezTo>
                <a:cubicBezTo>
                  <a:pt x="36" y="549"/>
                  <a:pt x="36" y="548"/>
                  <a:pt x="36" y="548"/>
                </a:cubicBezTo>
                <a:cubicBezTo>
                  <a:pt x="37" y="542"/>
                  <a:pt x="37" y="537"/>
                  <a:pt x="38" y="531"/>
                </a:cubicBezTo>
                <a:cubicBezTo>
                  <a:pt x="38" y="531"/>
                  <a:pt x="38" y="531"/>
                  <a:pt x="39" y="531"/>
                </a:cubicBezTo>
                <a:cubicBezTo>
                  <a:pt x="41" y="531"/>
                  <a:pt x="42" y="531"/>
                  <a:pt x="43" y="529"/>
                </a:cubicBezTo>
                <a:cubicBezTo>
                  <a:pt x="45" y="528"/>
                  <a:pt x="48" y="527"/>
                  <a:pt x="51" y="526"/>
                </a:cubicBezTo>
                <a:cubicBezTo>
                  <a:pt x="50" y="533"/>
                  <a:pt x="49" y="539"/>
                  <a:pt x="48" y="545"/>
                </a:cubicBezTo>
                <a:cubicBezTo>
                  <a:pt x="47" y="550"/>
                  <a:pt x="47" y="554"/>
                  <a:pt x="47" y="559"/>
                </a:cubicBezTo>
                <a:cubicBezTo>
                  <a:pt x="43" y="563"/>
                  <a:pt x="39" y="568"/>
                  <a:pt x="37" y="573"/>
                </a:cubicBezTo>
                <a:cubicBezTo>
                  <a:pt x="36" y="575"/>
                  <a:pt x="38" y="576"/>
                  <a:pt x="39" y="575"/>
                </a:cubicBezTo>
                <a:cubicBezTo>
                  <a:pt x="43" y="571"/>
                  <a:pt x="46" y="569"/>
                  <a:pt x="47" y="564"/>
                </a:cubicBezTo>
                <a:cubicBezTo>
                  <a:pt x="47" y="564"/>
                  <a:pt x="47" y="564"/>
                  <a:pt x="47" y="564"/>
                </a:cubicBezTo>
                <a:cubicBezTo>
                  <a:pt x="47" y="564"/>
                  <a:pt x="47" y="564"/>
                  <a:pt x="47" y="564"/>
                </a:cubicBezTo>
                <a:cubicBezTo>
                  <a:pt x="47" y="567"/>
                  <a:pt x="47" y="570"/>
                  <a:pt x="47" y="574"/>
                </a:cubicBezTo>
                <a:cubicBezTo>
                  <a:pt x="47" y="575"/>
                  <a:pt x="49" y="575"/>
                  <a:pt x="49" y="574"/>
                </a:cubicBezTo>
                <a:cubicBezTo>
                  <a:pt x="49" y="570"/>
                  <a:pt x="49" y="566"/>
                  <a:pt x="49" y="561"/>
                </a:cubicBezTo>
                <a:cubicBezTo>
                  <a:pt x="50" y="560"/>
                  <a:pt x="51" y="559"/>
                  <a:pt x="52" y="557"/>
                </a:cubicBezTo>
                <a:cubicBezTo>
                  <a:pt x="55" y="564"/>
                  <a:pt x="56" y="572"/>
                  <a:pt x="57" y="580"/>
                </a:cubicBezTo>
                <a:cubicBezTo>
                  <a:pt x="57" y="581"/>
                  <a:pt x="58" y="583"/>
                  <a:pt x="58" y="585"/>
                </a:cubicBezTo>
                <a:cubicBezTo>
                  <a:pt x="57" y="587"/>
                  <a:pt x="57" y="590"/>
                  <a:pt x="57" y="592"/>
                </a:cubicBezTo>
                <a:cubicBezTo>
                  <a:pt x="53" y="594"/>
                  <a:pt x="50" y="595"/>
                  <a:pt x="47" y="596"/>
                </a:cubicBezTo>
                <a:cubicBezTo>
                  <a:pt x="45" y="597"/>
                  <a:pt x="44" y="597"/>
                  <a:pt x="42" y="598"/>
                </a:cubicBezTo>
                <a:cubicBezTo>
                  <a:pt x="42" y="598"/>
                  <a:pt x="42" y="598"/>
                  <a:pt x="42" y="597"/>
                </a:cubicBezTo>
                <a:cubicBezTo>
                  <a:pt x="41" y="592"/>
                  <a:pt x="39" y="587"/>
                  <a:pt x="38" y="581"/>
                </a:cubicBezTo>
                <a:cubicBezTo>
                  <a:pt x="36" y="570"/>
                  <a:pt x="32" y="561"/>
                  <a:pt x="27" y="551"/>
                </a:cubicBezTo>
                <a:cubicBezTo>
                  <a:pt x="26" y="550"/>
                  <a:pt x="25" y="551"/>
                  <a:pt x="25" y="552"/>
                </a:cubicBezTo>
                <a:cubicBezTo>
                  <a:pt x="27" y="558"/>
                  <a:pt x="30" y="563"/>
                  <a:pt x="32" y="569"/>
                </a:cubicBezTo>
                <a:cubicBezTo>
                  <a:pt x="33" y="576"/>
                  <a:pt x="33" y="583"/>
                  <a:pt x="35" y="590"/>
                </a:cubicBezTo>
                <a:cubicBezTo>
                  <a:pt x="36" y="593"/>
                  <a:pt x="37" y="596"/>
                  <a:pt x="37" y="599"/>
                </a:cubicBezTo>
                <a:moveTo>
                  <a:pt x="93" y="577"/>
                </a:moveTo>
                <a:cubicBezTo>
                  <a:pt x="96" y="564"/>
                  <a:pt x="101" y="550"/>
                  <a:pt x="104" y="536"/>
                </a:cubicBezTo>
                <a:cubicBezTo>
                  <a:pt x="105" y="529"/>
                  <a:pt x="106" y="521"/>
                  <a:pt x="108" y="514"/>
                </a:cubicBezTo>
                <a:cubicBezTo>
                  <a:pt x="109" y="517"/>
                  <a:pt x="110" y="520"/>
                  <a:pt x="111" y="523"/>
                </a:cubicBezTo>
                <a:cubicBezTo>
                  <a:pt x="109" y="525"/>
                  <a:pt x="109" y="526"/>
                  <a:pt x="110" y="528"/>
                </a:cubicBezTo>
                <a:cubicBezTo>
                  <a:pt x="110" y="529"/>
                  <a:pt x="110" y="529"/>
                  <a:pt x="111" y="528"/>
                </a:cubicBezTo>
                <a:cubicBezTo>
                  <a:pt x="110" y="530"/>
                  <a:pt x="111" y="534"/>
                  <a:pt x="111" y="537"/>
                </a:cubicBezTo>
                <a:cubicBezTo>
                  <a:pt x="110" y="537"/>
                  <a:pt x="108" y="537"/>
                  <a:pt x="108" y="539"/>
                </a:cubicBezTo>
                <a:cubicBezTo>
                  <a:pt x="107" y="542"/>
                  <a:pt x="108" y="544"/>
                  <a:pt x="109" y="548"/>
                </a:cubicBezTo>
                <a:cubicBezTo>
                  <a:pt x="111" y="553"/>
                  <a:pt x="112" y="558"/>
                  <a:pt x="114" y="563"/>
                </a:cubicBezTo>
                <a:cubicBezTo>
                  <a:pt x="114" y="563"/>
                  <a:pt x="114" y="563"/>
                  <a:pt x="114" y="563"/>
                </a:cubicBezTo>
                <a:cubicBezTo>
                  <a:pt x="114" y="565"/>
                  <a:pt x="114" y="566"/>
                  <a:pt x="115" y="568"/>
                </a:cubicBezTo>
                <a:cubicBezTo>
                  <a:pt x="110" y="570"/>
                  <a:pt x="105" y="572"/>
                  <a:pt x="101" y="574"/>
                </a:cubicBezTo>
                <a:cubicBezTo>
                  <a:pt x="98" y="575"/>
                  <a:pt x="96" y="576"/>
                  <a:pt x="93" y="577"/>
                </a:cubicBezTo>
                <a:moveTo>
                  <a:pt x="99" y="409"/>
                </a:moveTo>
                <a:cubicBezTo>
                  <a:pt x="95" y="426"/>
                  <a:pt x="91" y="444"/>
                  <a:pt x="89" y="462"/>
                </a:cubicBezTo>
                <a:cubicBezTo>
                  <a:pt x="88" y="465"/>
                  <a:pt x="88" y="469"/>
                  <a:pt x="87" y="473"/>
                </a:cubicBezTo>
                <a:cubicBezTo>
                  <a:pt x="79" y="482"/>
                  <a:pt x="71" y="490"/>
                  <a:pt x="64" y="500"/>
                </a:cubicBezTo>
                <a:cubicBezTo>
                  <a:pt x="62" y="503"/>
                  <a:pt x="59" y="506"/>
                  <a:pt x="56" y="508"/>
                </a:cubicBezTo>
                <a:cubicBezTo>
                  <a:pt x="56" y="508"/>
                  <a:pt x="56" y="508"/>
                  <a:pt x="56" y="508"/>
                </a:cubicBezTo>
                <a:cubicBezTo>
                  <a:pt x="59" y="488"/>
                  <a:pt x="63" y="468"/>
                  <a:pt x="68" y="448"/>
                </a:cubicBezTo>
                <a:cubicBezTo>
                  <a:pt x="78" y="435"/>
                  <a:pt x="89" y="422"/>
                  <a:pt x="99" y="409"/>
                </a:cubicBezTo>
                <a:moveTo>
                  <a:pt x="73" y="493"/>
                </a:moveTo>
                <a:cubicBezTo>
                  <a:pt x="77" y="488"/>
                  <a:pt x="82" y="484"/>
                  <a:pt x="86" y="479"/>
                </a:cubicBezTo>
                <a:cubicBezTo>
                  <a:pt x="85" y="486"/>
                  <a:pt x="83" y="492"/>
                  <a:pt x="81" y="499"/>
                </a:cubicBezTo>
                <a:cubicBezTo>
                  <a:pt x="74" y="503"/>
                  <a:pt x="67" y="506"/>
                  <a:pt x="60" y="510"/>
                </a:cubicBezTo>
                <a:cubicBezTo>
                  <a:pt x="65" y="504"/>
                  <a:pt x="68" y="499"/>
                  <a:pt x="73" y="493"/>
                </a:cubicBezTo>
                <a:moveTo>
                  <a:pt x="91" y="474"/>
                </a:moveTo>
                <a:cubicBezTo>
                  <a:pt x="100" y="463"/>
                  <a:pt x="109" y="451"/>
                  <a:pt x="118" y="440"/>
                </a:cubicBezTo>
                <a:cubicBezTo>
                  <a:pt x="119" y="439"/>
                  <a:pt x="120" y="438"/>
                  <a:pt x="120" y="437"/>
                </a:cubicBezTo>
                <a:cubicBezTo>
                  <a:pt x="118" y="450"/>
                  <a:pt x="115" y="463"/>
                  <a:pt x="112" y="475"/>
                </a:cubicBezTo>
                <a:cubicBezTo>
                  <a:pt x="109" y="480"/>
                  <a:pt x="106" y="484"/>
                  <a:pt x="102" y="489"/>
                </a:cubicBezTo>
                <a:cubicBezTo>
                  <a:pt x="97" y="491"/>
                  <a:pt x="91" y="494"/>
                  <a:pt x="86" y="497"/>
                </a:cubicBezTo>
                <a:cubicBezTo>
                  <a:pt x="88" y="489"/>
                  <a:pt x="89" y="482"/>
                  <a:pt x="91" y="474"/>
                </a:cubicBezTo>
                <a:moveTo>
                  <a:pt x="83" y="512"/>
                </a:moveTo>
                <a:cubicBezTo>
                  <a:pt x="84" y="512"/>
                  <a:pt x="84" y="512"/>
                  <a:pt x="84" y="512"/>
                </a:cubicBezTo>
                <a:cubicBezTo>
                  <a:pt x="83" y="513"/>
                  <a:pt x="82" y="515"/>
                  <a:pt x="81" y="516"/>
                </a:cubicBezTo>
                <a:cubicBezTo>
                  <a:pt x="81" y="515"/>
                  <a:pt x="81" y="514"/>
                  <a:pt x="81" y="513"/>
                </a:cubicBezTo>
                <a:cubicBezTo>
                  <a:pt x="82" y="513"/>
                  <a:pt x="83" y="512"/>
                  <a:pt x="83" y="512"/>
                </a:cubicBezTo>
                <a:moveTo>
                  <a:pt x="110" y="485"/>
                </a:moveTo>
                <a:cubicBezTo>
                  <a:pt x="110" y="485"/>
                  <a:pt x="110" y="485"/>
                  <a:pt x="110" y="484"/>
                </a:cubicBezTo>
                <a:cubicBezTo>
                  <a:pt x="110" y="484"/>
                  <a:pt x="110" y="485"/>
                  <a:pt x="110" y="485"/>
                </a:cubicBezTo>
                <a:cubicBezTo>
                  <a:pt x="110" y="485"/>
                  <a:pt x="110" y="485"/>
                  <a:pt x="110" y="485"/>
                </a:cubicBezTo>
                <a:moveTo>
                  <a:pt x="115" y="478"/>
                </a:moveTo>
                <a:cubicBezTo>
                  <a:pt x="124" y="466"/>
                  <a:pt x="131" y="455"/>
                  <a:pt x="140" y="444"/>
                </a:cubicBezTo>
                <a:cubicBezTo>
                  <a:pt x="140" y="444"/>
                  <a:pt x="140" y="443"/>
                  <a:pt x="140" y="443"/>
                </a:cubicBezTo>
                <a:cubicBezTo>
                  <a:pt x="139" y="448"/>
                  <a:pt x="138" y="452"/>
                  <a:pt x="137" y="456"/>
                </a:cubicBezTo>
                <a:cubicBezTo>
                  <a:pt x="135" y="462"/>
                  <a:pt x="134" y="468"/>
                  <a:pt x="133" y="474"/>
                </a:cubicBezTo>
                <a:cubicBezTo>
                  <a:pt x="127" y="477"/>
                  <a:pt x="120" y="480"/>
                  <a:pt x="114" y="483"/>
                </a:cubicBezTo>
                <a:cubicBezTo>
                  <a:pt x="115" y="481"/>
                  <a:pt x="115" y="479"/>
                  <a:pt x="115" y="478"/>
                </a:cubicBezTo>
                <a:moveTo>
                  <a:pt x="130" y="489"/>
                </a:moveTo>
                <a:cubicBezTo>
                  <a:pt x="128" y="498"/>
                  <a:pt x="126" y="508"/>
                  <a:pt x="124" y="518"/>
                </a:cubicBezTo>
                <a:cubicBezTo>
                  <a:pt x="122" y="523"/>
                  <a:pt x="121" y="529"/>
                  <a:pt x="120" y="535"/>
                </a:cubicBezTo>
                <a:cubicBezTo>
                  <a:pt x="118" y="531"/>
                  <a:pt x="117" y="528"/>
                  <a:pt x="116" y="524"/>
                </a:cubicBezTo>
                <a:cubicBezTo>
                  <a:pt x="115" y="522"/>
                  <a:pt x="114" y="519"/>
                  <a:pt x="113" y="516"/>
                </a:cubicBezTo>
                <a:cubicBezTo>
                  <a:pt x="113" y="517"/>
                  <a:pt x="108" y="505"/>
                  <a:pt x="112" y="507"/>
                </a:cubicBezTo>
                <a:cubicBezTo>
                  <a:pt x="113" y="507"/>
                  <a:pt x="113" y="506"/>
                  <a:pt x="112" y="505"/>
                </a:cubicBezTo>
                <a:cubicBezTo>
                  <a:pt x="112" y="505"/>
                  <a:pt x="111" y="504"/>
                  <a:pt x="110" y="504"/>
                </a:cubicBezTo>
                <a:cubicBezTo>
                  <a:pt x="110" y="504"/>
                  <a:pt x="110" y="504"/>
                  <a:pt x="110" y="504"/>
                </a:cubicBezTo>
                <a:cubicBezTo>
                  <a:pt x="110" y="502"/>
                  <a:pt x="110" y="500"/>
                  <a:pt x="111" y="498"/>
                </a:cubicBezTo>
                <a:cubicBezTo>
                  <a:pt x="117" y="495"/>
                  <a:pt x="124" y="492"/>
                  <a:pt x="130" y="489"/>
                </a:cubicBezTo>
                <a:moveTo>
                  <a:pt x="181" y="465"/>
                </a:moveTo>
                <a:cubicBezTo>
                  <a:pt x="177" y="480"/>
                  <a:pt x="174" y="496"/>
                  <a:pt x="171" y="512"/>
                </a:cubicBezTo>
                <a:cubicBezTo>
                  <a:pt x="171" y="512"/>
                  <a:pt x="171" y="513"/>
                  <a:pt x="171" y="513"/>
                </a:cubicBezTo>
                <a:cubicBezTo>
                  <a:pt x="171" y="513"/>
                  <a:pt x="171" y="513"/>
                  <a:pt x="171" y="513"/>
                </a:cubicBezTo>
                <a:cubicBezTo>
                  <a:pt x="168" y="505"/>
                  <a:pt x="168" y="494"/>
                  <a:pt x="161" y="489"/>
                </a:cubicBezTo>
                <a:cubicBezTo>
                  <a:pt x="160" y="488"/>
                  <a:pt x="157" y="490"/>
                  <a:pt x="159" y="491"/>
                </a:cubicBezTo>
                <a:cubicBezTo>
                  <a:pt x="163" y="495"/>
                  <a:pt x="163" y="500"/>
                  <a:pt x="165" y="505"/>
                </a:cubicBezTo>
                <a:cubicBezTo>
                  <a:pt x="166" y="510"/>
                  <a:pt x="167" y="515"/>
                  <a:pt x="169" y="520"/>
                </a:cubicBezTo>
                <a:cubicBezTo>
                  <a:pt x="168" y="525"/>
                  <a:pt x="167" y="529"/>
                  <a:pt x="166" y="533"/>
                </a:cubicBezTo>
                <a:cubicBezTo>
                  <a:pt x="165" y="538"/>
                  <a:pt x="162" y="543"/>
                  <a:pt x="161" y="547"/>
                </a:cubicBezTo>
                <a:cubicBezTo>
                  <a:pt x="158" y="549"/>
                  <a:pt x="155" y="550"/>
                  <a:pt x="152" y="552"/>
                </a:cubicBezTo>
                <a:cubicBezTo>
                  <a:pt x="151" y="552"/>
                  <a:pt x="151" y="552"/>
                  <a:pt x="150" y="552"/>
                </a:cubicBezTo>
                <a:cubicBezTo>
                  <a:pt x="150" y="552"/>
                  <a:pt x="150" y="552"/>
                  <a:pt x="150" y="552"/>
                </a:cubicBezTo>
                <a:cubicBezTo>
                  <a:pt x="149" y="550"/>
                  <a:pt x="148" y="547"/>
                  <a:pt x="147" y="544"/>
                </a:cubicBezTo>
                <a:cubicBezTo>
                  <a:pt x="147" y="543"/>
                  <a:pt x="146" y="542"/>
                  <a:pt x="146" y="541"/>
                </a:cubicBezTo>
                <a:cubicBezTo>
                  <a:pt x="148" y="532"/>
                  <a:pt x="150" y="522"/>
                  <a:pt x="153" y="512"/>
                </a:cubicBezTo>
                <a:cubicBezTo>
                  <a:pt x="156" y="499"/>
                  <a:pt x="158" y="487"/>
                  <a:pt x="161" y="474"/>
                </a:cubicBezTo>
                <a:cubicBezTo>
                  <a:pt x="167" y="471"/>
                  <a:pt x="174" y="468"/>
                  <a:pt x="181" y="465"/>
                </a:cubicBezTo>
                <a:moveTo>
                  <a:pt x="204" y="455"/>
                </a:moveTo>
                <a:cubicBezTo>
                  <a:pt x="203" y="457"/>
                  <a:pt x="203" y="460"/>
                  <a:pt x="202" y="462"/>
                </a:cubicBezTo>
                <a:cubicBezTo>
                  <a:pt x="201" y="471"/>
                  <a:pt x="199" y="479"/>
                  <a:pt x="197" y="487"/>
                </a:cubicBezTo>
                <a:cubicBezTo>
                  <a:pt x="196" y="486"/>
                  <a:pt x="196" y="485"/>
                  <a:pt x="195" y="483"/>
                </a:cubicBezTo>
                <a:cubicBezTo>
                  <a:pt x="195" y="482"/>
                  <a:pt x="192" y="483"/>
                  <a:pt x="193" y="484"/>
                </a:cubicBezTo>
                <a:cubicBezTo>
                  <a:pt x="194" y="488"/>
                  <a:pt x="195" y="491"/>
                  <a:pt x="195" y="495"/>
                </a:cubicBezTo>
                <a:cubicBezTo>
                  <a:pt x="194" y="499"/>
                  <a:pt x="194" y="502"/>
                  <a:pt x="193" y="506"/>
                </a:cubicBezTo>
                <a:cubicBezTo>
                  <a:pt x="192" y="512"/>
                  <a:pt x="191" y="518"/>
                  <a:pt x="190" y="524"/>
                </a:cubicBezTo>
                <a:cubicBezTo>
                  <a:pt x="190" y="528"/>
                  <a:pt x="189" y="531"/>
                  <a:pt x="189" y="535"/>
                </a:cubicBezTo>
                <a:cubicBezTo>
                  <a:pt x="186" y="536"/>
                  <a:pt x="184" y="537"/>
                  <a:pt x="181" y="538"/>
                </a:cubicBezTo>
                <a:cubicBezTo>
                  <a:pt x="180" y="537"/>
                  <a:pt x="179" y="535"/>
                  <a:pt x="177" y="533"/>
                </a:cubicBezTo>
                <a:cubicBezTo>
                  <a:pt x="175" y="529"/>
                  <a:pt x="174" y="524"/>
                  <a:pt x="173" y="520"/>
                </a:cubicBezTo>
                <a:cubicBezTo>
                  <a:pt x="173" y="516"/>
                  <a:pt x="174" y="513"/>
                  <a:pt x="175" y="509"/>
                </a:cubicBezTo>
                <a:cubicBezTo>
                  <a:pt x="178" y="494"/>
                  <a:pt x="180" y="478"/>
                  <a:pt x="184" y="463"/>
                </a:cubicBezTo>
                <a:cubicBezTo>
                  <a:pt x="191" y="460"/>
                  <a:pt x="197" y="458"/>
                  <a:pt x="204" y="455"/>
                </a:cubicBezTo>
                <a:moveTo>
                  <a:pt x="196" y="532"/>
                </a:moveTo>
                <a:cubicBezTo>
                  <a:pt x="195" y="532"/>
                  <a:pt x="194" y="533"/>
                  <a:pt x="192" y="533"/>
                </a:cubicBezTo>
                <a:cubicBezTo>
                  <a:pt x="194" y="526"/>
                  <a:pt x="195" y="518"/>
                  <a:pt x="196" y="510"/>
                </a:cubicBezTo>
                <a:cubicBezTo>
                  <a:pt x="196" y="512"/>
                  <a:pt x="196" y="513"/>
                  <a:pt x="196" y="515"/>
                </a:cubicBezTo>
                <a:cubicBezTo>
                  <a:pt x="196" y="520"/>
                  <a:pt x="194" y="527"/>
                  <a:pt x="196" y="532"/>
                </a:cubicBezTo>
                <a:moveTo>
                  <a:pt x="177" y="540"/>
                </a:moveTo>
                <a:cubicBezTo>
                  <a:pt x="173" y="542"/>
                  <a:pt x="169" y="544"/>
                  <a:pt x="165" y="546"/>
                </a:cubicBezTo>
                <a:cubicBezTo>
                  <a:pt x="166" y="541"/>
                  <a:pt x="169" y="536"/>
                  <a:pt x="170" y="530"/>
                </a:cubicBezTo>
                <a:cubicBezTo>
                  <a:pt x="170" y="529"/>
                  <a:pt x="170" y="528"/>
                  <a:pt x="171" y="527"/>
                </a:cubicBezTo>
                <a:cubicBezTo>
                  <a:pt x="171" y="529"/>
                  <a:pt x="172" y="532"/>
                  <a:pt x="173" y="534"/>
                </a:cubicBezTo>
                <a:cubicBezTo>
                  <a:pt x="174" y="536"/>
                  <a:pt x="176" y="538"/>
                  <a:pt x="177" y="540"/>
                </a:cubicBezTo>
                <a:moveTo>
                  <a:pt x="144" y="555"/>
                </a:moveTo>
                <a:cubicBezTo>
                  <a:pt x="145" y="554"/>
                  <a:pt x="145" y="552"/>
                  <a:pt x="145" y="551"/>
                </a:cubicBezTo>
                <a:cubicBezTo>
                  <a:pt x="145" y="552"/>
                  <a:pt x="146" y="553"/>
                  <a:pt x="146" y="554"/>
                </a:cubicBezTo>
                <a:cubicBezTo>
                  <a:pt x="146" y="555"/>
                  <a:pt x="145" y="555"/>
                  <a:pt x="144" y="555"/>
                </a:cubicBezTo>
                <a:moveTo>
                  <a:pt x="148" y="517"/>
                </a:moveTo>
                <a:cubicBezTo>
                  <a:pt x="147" y="521"/>
                  <a:pt x="146" y="526"/>
                  <a:pt x="145" y="531"/>
                </a:cubicBezTo>
                <a:cubicBezTo>
                  <a:pt x="144" y="526"/>
                  <a:pt x="142" y="519"/>
                  <a:pt x="136" y="517"/>
                </a:cubicBezTo>
                <a:cubicBezTo>
                  <a:pt x="135" y="516"/>
                  <a:pt x="134" y="519"/>
                  <a:pt x="135" y="519"/>
                </a:cubicBezTo>
                <a:cubicBezTo>
                  <a:pt x="141" y="522"/>
                  <a:pt x="141" y="533"/>
                  <a:pt x="142" y="538"/>
                </a:cubicBezTo>
                <a:cubicBezTo>
                  <a:pt x="142" y="540"/>
                  <a:pt x="142" y="541"/>
                  <a:pt x="142" y="543"/>
                </a:cubicBezTo>
                <a:cubicBezTo>
                  <a:pt x="142" y="547"/>
                  <a:pt x="141" y="552"/>
                  <a:pt x="141" y="557"/>
                </a:cubicBezTo>
                <a:cubicBezTo>
                  <a:pt x="136" y="559"/>
                  <a:pt x="131" y="561"/>
                  <a:pt x="126" y="563"/>
                </a:cubicBezTo>
                <a:cubicBezTo>
                  <a:pt x="126" y="563"/>
                  <a:pt x="126" y="563"/>
                  <a:pt x="126" y="563"/>
                </a:cubicBezTo>
                <a:cubicBezTo>
                  <a:pt x="125" y="562"/>
                  <a:pt x="125" y="561"/>
                  <a:pt x="124" y="560"/>
                </a:cubicBezTo>
                <a:cubicBezTo>
                  <a:pt x="124" y="555"/>
                  <a:pt x="124" y="551"/>
                  <a:pt x="123" y="546"/>
                </a:cubicBezTo>
                <a:cubicBezTo>
                  <a:pt x="123" y="545"/>
                  <a:pt x="122" y="544"/>
                  <a:pt x="122" y="543"/>
                </a:cubicBezTo>
                <a:cubicBezTo>
                  <a:pt x="123" y="536"/>
                  <a:pt x="125" y="529"/>
                  <a:pt x="126" y="522"/>
                </a:cubicBezTo>
                <a:cubicBezTo>
                  <a:pt x="127" y="519"/>
                  <a:pt x="128" y="516"/>
                  <a:pt x="128" y="514"/>
                </a:cubicBezTo>
                <a:cubicBezTo>
                  <a:pt x="129" y="511"/>
                  <a:pt x="130" y="507"/>
                  <a:pt x="130" y="504"/>
                </a:cubicBezTo>
                <a:cubicBezTo>
                  <a:pt x="132" y="498"/>
                  <a:pt x="133" y="493"/>
                  <a:pt x="134" y="487"/>
                </a:cubicBezTo>
                <a:cubicBezTo>
                  <a:pt x="142" y="483"/>
                  <a:pt x="150" y="479"/>
                  <a:pt x="157" y="476"/>
                </a:cubicBezTo>
                <a:cubicBezTo>
                  <a:pt x="154" y="489"/>
                  <a:pt x="152" y="503"/>
                  <a:pt x="148" y="517"/>
                </a:cubicBezTo>
                <a:moveTo>
                  <a:pt x="119" y="566"/>
                </a:moveTo>
                <a:cubicBezTo>
                  <a:pt x="119" y="566"/>
                  <a:pt x="119" y="565"/>
                  <a:pt x="119" y="564"/>
                </a:cubicBezTo>
                <a:cubicBezTo>
                  <a:pt x="119" y="563"/>
                  <a:pt x="119" y="563"/>
                  <a:pt x="119" y="563"/>
                </a:cubicBezTo>
                <a:cubicBezTo>
                  <a:pt x="119" y="564"/>
                  <a:pt x="119" y="565"/>
                  <a:pt x="119" y="566"/>
                </a:cubicBezTo>
                <a:cubicBezTo>
                  <a:pt x="119" y="566"/>
                  <a:pt x="119" y="566"/>
                  <a:pt x="119" y="566"/>
                </a:cubicBezTo>
                <a:moveTo>
                  <a:pt x="211" y="525"/>
                </a:moveTo>
                <a:cubicBezTo>
                  <a:pt x="209" y="525"/>
                  <a:pt x="208" y="526"/>
                  <a:pt x="206" y="527"/>
                </a:cubicBezTo>
                <a:cubicBezTo>
                  <a:pt x="206" y="527"/>
                  <a:pt x="207" y="526"/>
                  <a:pt x="207" y="526"/>
                </a:cubicBezTo>
                <a:cubicBezTo>
                  <a:pt x="207" y="526"/>
                  <a:pt x="206" y="525"/>
                  <a:pt x="205" y="526"/>
                </a:cubicBezTo>
                <a:cubicBezTo>
                  <a:pt x="205" y="526"/>
                  <a:pt x="205" y="527"/>
                  <a:pt x="204" y="528"/>
                </a:cubicBezTo>
                <a:cubicBezTo>
                  <a:pt x="203" y="528"/>
                  <a:pt x="201" y="529"/>
                  <a:pt x="200" y="530"/>
                </a:cubicBezTo>
                <a:cubicBezTo>
                  <a:pt x="199" y="529"/>
                  <a:pt x="200" y="525"/>
                  <a:pt x="200" y="524"/>
                </a:cubicBezTo>
                <a:cubicBezTo>
                  <a:pt x="200" y="520"/>
                  <a:pt x="200" y="516"/>
                  <a:pt x="200" y="512"/>
                </a:cubicBezTo>
                <a:cubicBezTo>
                  <a:pt x="200" y="506"/>
                  <a:pt x="200" y="500"/>
                  <a:pt x="199" y="495"/>
                </a:cubicBezTo>
                <a:cubicBezTo>
                  <a:pt x="202" y="481"/>
                  <a:pt x="204" y="467"/>
                  <a:pt x="207" y="453"/>
                </a:cubicBezTo>
                <a:cubicBezTo>
                  <a:pt x="218" y="448"/>
                  <a:pt x="229" y="444"/>
                  <a:pt x="240" y="439"/>
                </a:cubicBezTo>
                <a:cubicBezTo>
                  <a:pt x="238" y="448"/>
                  <a:pt x="236" y="456"/>
                  <a:pt x="234" y="464"/>
                </a:cubicBezTo>
                <a:cubicBezTo>
                  <a:pt x="232" y="474"/>
                  <a:pt x="230" y="484"/>
                  <a:pt x="228" y="494"/>
                </a:cubicBezTo>
                <a:cubicBezTo>
                  <a:pt x="228" y="494"/>
                  <a:pt x="228" y="493"/>
                  <a:pt x="228" y="493"/>
                </a:cubicBezTo>
                <a:cubicBezTo>
                  <a:pt x="228" y="488"/>
                  <a:pt x="226" y="483"/>
                  <a:pt x="225" y="478"/>
                </a:cubicBezTo>
                <a:cubicBezTo>
                  <a:pt x="225" y="477"/>
                  <a:pt x="223" y="478"/>
                  <a:pt x="223" y="479"/>
                </a:cubicBezTo>
                <a:cubicBezTo>
                  <a:pt x="223" y="479"/>
                  <a:pt x="223" y="480"/>
                  <a:pt x="223" y="480"/>
                </a:cubicBezTo>
                <a:cubicBezTo>
                  <a:pt x="224" y="481"/>
                  <a:pt x="224" y="481"/>
                  <a:pt x="225" y="480"/>
                </a:cubicBezTo>
                <a:cubicBezTo>
                  <a:pt x="224" y="481"/>
                  <a:pt x="223" y="482"/>
                  <a:pt x="223" y="482"/>
                </a:cubicBezTo>
                <a:cubicBezTo>
                  <a:pt x="222" y="484"/>
                  <a:pt x="224" y="490"/>
                  <a:pt x="224" y="491"/>
                </a:cubicBezTo>
                <a:cubicBezTo>
                  <a:pt x="224" y="497"/>
                  <a:pt x="224" y="502"/>
                  <a:pt x="224" y="507"/>
                </a:cubicBezTo>
                <a:cubicBezTo>
                  <a:pt x="224" y="508"/>
                  <a:pt x="225" y="509"/>
                  <a:pt x="225" y="510"/>
                </a:cubicBezTo>
                <a:cubicBezTo>
                  <a:pt x="224" y="513"/>
                  <a:pt x="224" y="516"/>
                  <a:pt x="223" y="519"/>
                </a:cubicBezTo>
                <a:cubicBezTo>
                  <a:pt x="219" y="521"/>
                  <a:pt x="215" y="523"/>
                  <a:pt x="211" y="525"/>
                </a:cubicBezTo>
                <a:moveTo>
                  <a:pt x="227" y="517"/>
                </a:moveTo>
                <a:cubicBezTo>
                  <a:pt x="227" y="517"/>
                  <a:pt x="227" y="517"/>
                  <a:pt x="227" y="517"/>
                </a:cubicBezTo>
                <a:cubicBezTo>
                  <a:pt x="227" y="517"/>
                  <a:pt x="227" y="517"/>
                  <a:pt x="227" y="516"/>
                </a:cubicBezTo>
                <a:cubicBezTo>
                  <a:pt x="227" y="516"/>
                  <a:pt x="227" y="517"/>
                  <a:pt x="227" y="517"/>
                </a:cubicBezTo>
                <a:moveTo>
                  <a:pt x="231" y="515"/>
                </a:moveTo>
                <a:cubicBezTo>
                  <a:pt x="231" y="514"/>
                  <a:pt x="230" y="512"/>
                  <a:pt x="229" y="510"/>
                </a:cubicBezTo>
                <a:cubicBezTo>
                  <a:pt x="229" y="509"/>
                  <a:pt x="229" y="509"/>
                  <a:pt x="229" y="508"/>
                </a:cubicBezTo>
                <a:cubicBezTo>
                  <a:pt x="230" y="505"/>
                  <a:pt x="230" y="502"/>
                  <a:pt x="231" y="500"/>
                </a:cubicBezTo>
                <a:cubicBezTo>
                  <a:pt x="233" y="484"/>
                  <a:pt x="237" y="469"/>
                  <a:pt x="240" y="454"/>
                </a:cubicBezTo>
                <a:cubicBezTo>
                  <a:pt x="241" y="449"/>
                  <a:pt x="243" y="443"/>
                  <a:pt x="244" y="437"/>
                </a:cubicBezTo>
                <a:cubicBezTo>
                  <a:pt x="256" y="432"/>
                  <a:pt x="269" y="427"/>
                  <a:pt x="282" y="422"/>
                </a:cubicBezTo>
                <a:cubicBezTo>
                  <a:pt x="281" y="427"/>
                  <a:pt x="280" y="432"/>
                  <a:pt x="279" y="437"/>
                </a:cubicBezTo>
                <a:cubicBezTo>
                  <a:pt x="277" y="449"/>
                  <a:pt x="275" y="461"/>
                  <a:pt x="274" y="473"/>
                </a:cubicBezTo>
                <a:cubicBezTo>
                  <a:pt x="273" y="478"/>
                  <a:pt x="273" y="482"/>
                  <a:pt x="273" y="487"/>
                </a:cubicBezTo>
                <a:cubicBezTo>
                  <a:pt x="272" y="484"/>
                  <a:pt x="271" y="481"/>
                  <a:pt x="271" y="479"/>
                </a:cubicBezTo>
                <a:cubicBezTo>
                  <a:pt x="269" y="471"/>
                  <a:pt x="268" y="462"/>
                  <a:pt x="265" y="454"/>
                </a:cubicBezTo>
                <a:cubicBezTo>
                  <a:pt x="264" y="452"/>
                  <a:pt x="263" y="451"/>
                  <a:pt x="262" y="449"/>
                </a:cubicBezTo>
                <a:cubicBezTo>
                  <a:pt x="261" y="448"/>
                  <a:pt x="260" y="447"/>
                  <a:pt x="259" y="445"/>
                </a:cubicBezTo>
                <a:cubicBezTo>
                  <a:pt x="258" y="444"/>
                  <a:pt x="258" y="443"/>
                  <a:pt x="256" y="444"/>
                </a:cubicBezTo>
                <a:cubicBezTo>
                  <a:pt x="256" y="442"/>
                  <a:pt x="257" y="442"/>
                  <a:pt x="255" y="441"/>
                </a:cubicBezTo>
                <a:cubicBezTo>
                  <a:pt x="255" y="441"/>
                  <a:pt x="254" y="442"/>
                  <a:pt x="254" y="442"/>
                </a:cubicBezTo>
                <a:cubicBezTo>
                  <a:pt x="255" y="446"/>
                  <a:pt x="257" y="448"/>
                  <a:pt x="259" y="451"/>
                </a:cubicBezTo>
                <a:cubicBezTo>
                  <a:pt x="258" y="451"/>
                  <a:pt x="257" y="451"/>
                  <a:pt x="256" y="451"/>
                </a:cubicBezTo>
                <a:cubicBezTo>
                  <a:pt x="255" y="451"/>
                  <a:pt x="254" y="453"/>
                  <a:pt x="255" y="453"/>
                </a:cubicBezTo>
                <a:cubicBezTo>
                  <a:pt x="256" y="454"/>
                  <a:pt x="257" y="454"/>
                  <a:pt x="258" y="455"/>
                </a:cubicBezTo>
                <a:cubicBezTo>
                  <a:pt x="255" y="455"/>
                  <a:pt x="253" y="455"/>
                  <a:pt x="250" y="455"/>
                </a:cubicBezTo>
                <a:cubicBezTo>
                  <a:pt x="250" y="455"/>
                  <a:pt x="249" y="456"/>
                  <a:pt x="249" y="456"/>
                </a:cubicBezTo>
                <a:cubicBezTo>
                  <a:pt x="250" y="461"/>
                  <a:pt x="252" y="464"/>
                  <a:pt x="254" y="468"/>
                </a:cubicBezTo>
                <a:cubicBezTo>
                  <a:pt x="256" y="474"/>
                  <a:pt x="259" y="481"/>
                  <a:pt x="260" y="487"/>
                </a:cubicBezTo>
                <a:cubicBezTo>
                  <a:pt x="260" y="488"/>
                  <a:pt x="260" y="489"/>
                  <a:pt x="260" y="489"/>
                </a:cubicBezTo>
                <a:cubicBezTo>
                  <a:pt x="260" y="491"/>
                  <a:pt x="261" y="492"/>
                  <a:pt x="262" y="491"/>
                </a:cubicBezTo>
                <a:cubicBezTo>
                  <a:pt x="264" y="494"/>
                  <a:pt x="265" y="497"/>
                  <a:pt x="265" y="500"/>
                </a:cubicBezTo>
                <a:cubicBezTo>
                  <a:pt x="254" y="505"/>
                  <a:pt x="242" y="510"/>
                  <a:pt x="231" y="515"/>
                </a:cubicBezTo>
                <a:moveTo>
                  <a:pt x="351" y="433"/>
                </a:moveTo>
                <a:cubicBezTo>
                  <a:pt x="351" y="433"/>
                  <a:pt x="350" y="434"/>
                  <a:pt x="350" y="434"/>
                </a:cubicBezTo>
                <a:cubicBezTo>
                  <a:pt x="350" y="434"/>
                  <a:pt x="350" y="434"/>
                  <a:pt x="350" y="434"/>
                </a:cubicBezTo>
                <a:cubicBezTo>
                  <a:pt x="350" y="437"/>
                  <a:pt x="347" y="441"/>
                  <a:pt x="346" y="444"/>
                </a:cubicBezTo>
                <a:cubicBezTo>
                  <a:pt x="343" y="451"/>
                  <a:pt x="339" y="459"/>
                  <a:pt x="336" y="467"/>
                </a:cubicBezTo>
                <a:cubicBezTo>
                  <a:pt x="336" y="467"/>
                  <a:pt x="336" y="466"/>
                  <a:pt x="336" y="465"/>
                </a:cubicBezTo>
                <a:cubicBezTo>
                  <a:pt x="335" y="460"/>
                  <a:pt x="335" y="455"/>
                  <a:pt x="334" y="450"/>
                </a:cubicBezTo>
                <a:cubicBezTo>
                  <a:pt x="333" y="446"/>
                  <a:pt x="331" y="441"/>
                  <a:pt x="328" y="438"/>
                </a:cubicBezTo>
                <a:cubicBezTo>
                  <a:pt x="330" y="432"/>
                  <a:pt x="333" y="427"/>
                  <a:pt x="336" y="421"/>
                </a:cubicBezTo>
                <a:cubicBezTo>
                  <a:pt x="340" y="413"/>
                  <a:pt x="344" y="405"/>
                  <a:pt x="347" y="396"/>
                </a:cubicBezTo>
                <a:cubicBezTo>
                  <a:pt x="350" y="394"/>
                  <a:pt x="353" y="393"/>
                  <a:pt x="356" y="392"/>
                </a:cubicBezTo>
                <a:cubicBezTo>
                  <a:pt x="362" y="390"/>
                  <a:pt x="367" y="388"/>
                  <a:pt x="372" y="386"/>
                </a:cubicBezTo>
                <a:cubicBezTo>
                  <a:pt x="372" y="387"/>
                  <a:pt x="371" y="387"/>
                  <a:pt x="371" y="388"/>
                </a:cubicBezTo>
                <a:cubicBezTo>
                  <a:pt x="367" y="398"/>
                  <a:pt x="363" y="408"/>
                  <a:pt x="358" y="419"/>
                </a:cubicBezTo>
                <a:cubicBezTo>
                  <a:pt x="356" y="423"/>
                  <a:pt x="353" y="428"/>
                  <a:pt x="351" y="433"/>
                </a:cubicBezTo>
                <a:moveTo>
                  <a:pt x="331" y="424"/>
                </a:moveTo>
                <a:cubicBezTo>
                  <a:pt x="329" y="428"/>
                  <a:pt x="327" y="433"/>
                  <a:pt x="325" y="437"/>
                </a:cubicBezTo>
                <a:cubicBezTo>
                  <a:pt x="325" y="437"/>
                  <a:pt x="324" y="437"/>
                  <a:pt x="324" y="437"/>
                </a:cubicBezTo>
                <a:cubicBezTo>
                  <a:pt x="322" y="436"/>
                  <a:pt x="322" y="439"/>
                  <a:pt x="324" y="439"/>
                </a:cubicBezTo>
                <a:cubicBezTo>
                  <a:pt x="324" y="439"/>
                  <a:pt x="324" y="439"/>
                  <a:pt x="324" y="440"/>
                </a:cubicBezTo>
                <a:cubicBezTo>
                  <a:pt x="322" y="444"/>
                  <a:pt x="320" y="449"/>
                  <a:pt x="319" y="454"/>
                </a:cubicBezTo>
                <a:cubicBezTo>
                  <a:pt x="316" y="463"/>
                  <a:pt x="314" y="473"/>
                  <a:pt x="309" y="481"/>
                </a:cubicBezTo>
                <a:cubicBezTo>
                  <a:pt x="309" y="481"/>
                  <a:pt x="309" y="481"/>
                  <a:pt x="309" y="481"/>
                </a:cubicBezTo>
                <a:cubicBezTo>
                  <a:pt x="309" y="481"/>
                  <a:pt x="309" y="480"/>
                  <a:pt x="309" y="479"/>
                </a:cubicBezTo>
                <a:cubicBezTo>
                  <a:pt x="307" y="474"/>
                  <a:pt x="305" y="469"/>
                  <a:pt x="302" y="464"/>
                </a:cubicBezTo>
                <a:cubicBezTo>
                  <a:pt x="305" y="454"/>
                  <a:pt x="307" y="445"/>
                  <a:pt x="310" y="436"/>
                </a:cubicBezTo>
                <a:cubicBezTo>
                  <a:pt x="313" y="427"/>
                  <a:pt x="316" y="417"/>
                  <a:pt x="318" y="407"/>
                </a:cubicBezTo>
                <a:cubicBezTo>
                  <a:pt x="326" y="404"/>
                  <a:pt x="335" y="400"/>
                  <a:pt x="343" y="397"/>
                </a:cubicBezTo>
                <a:cubicBezTo>
                  <a:pt x="340" y="407"/>
                  <a:pt x="335" y="416"/>
                  <a:pt x="331" y="424"/>
                </a:cubicBezTo>
                <a:moveTo>
                  <a:pt x="301" y="469"/>
                </a:moveTo>
                <a:cubicBezTo>
                  <a:pt x="302" y="472"/>
                  <a:pt x="303" y="475"/>
                  <a:pt x="304" y="479"/>
                </a:cubicBezTo>
                <a:cubicBezTo>
                  <a:pt x="304" y="480"/>
                  <a:pt x="304" y="481"/>
                  <a:pt x="305" y="483"/>
                </a:cubicBezTo>
                <a:cubicBezTo>
                  <a:pt x="301" y="484"/>
                  <a:pt x="298" y="485"/>
                  <a:pt x="295" y="487"/>
                </a:cubicBezTo>
                <a:cubicBezTo>
                  <a:pt x="298" y="484"/>
                  <a:pt x="299" y="478"/>
                  <a:pt x="299" y="475"/>
                </a:cubicBezTo>
                <a:cubicBezTo>
                  <a:pt x="300" y="473"/>
                  <a:pt x="300" y="471"/>
                  <a:pt x="301" y="469"/>
                </a:cubicBezTo>
                <a:moveTo>
                  <a:pt x="308" y="432"/>
                </a:moveTo>
                <a:cubicBezTo>
                  <a:pt x="305" y="441"/>
                  <a:pt x="303" y="451"/>
                  <a:pt x="300" y="461"/>
                </a:cubicBezTo>
                <a:cubicBezTo>
                  <a:pt x="299" y="459"/>
                  <a:pt x="298" y="458"/>
                  <a:pt x="297" y="457"/>
                </a:cubicBezTo>
                <a:cubicBezTo>
                  <a:pt x="296" y="455"/>
                  <a:pt x="294" y="457"/>
                  <a:pt x="295" y="459"/>
                </a:cubicBezTo>
                <a:cubicBezTo>
                  <a:pt x="296" y="461"/>
                  <a:pt x="297" y="463"/>
                  <a:pt x="299" y="465"/>
                </a:cubicBezTo>
                <a:cubicBezTo>
                  <a:pt x="299" y="465"/>
                  <a:pt x="299" y="465"/>
                  <a:pt x="299" y="466"/>
                </a:cubicBezTo>
                <a:cubicBezTo>
                  <a:pt x="297" y="472"/>
                  <a:pt x="297" y="483"/>
                  <a:pt x="292" y="488"/>
                </a:cubicBezTo>
                <a:cubicBezTo>
                  <a:pt x="291" y="488"/>
                  <a:pt x="291" y="488"/>
                  <a:pt x="291" y="488"/>
                </a:cubicBezTo>
                <a:cubicBezTo>
                  <a:pt x="286" y="490"/>
                  <a:pt x="281" y="493"/>
                  <a:pt x="276" y="495"/>
                </a:cubicBezTo>
                <a:cubicBezTo>
                  <a:pt x="276" y="492"/>
                  <a:pt x="275" y="490"/>
                  <a:pt x="275" y="489"/>
                </a:cubicBezTo>
                <a:cubicBezTo>
                  <a:pt x="276" y="482"/>
                  <a:pt x="277" y="475"/>
                  <a:pt x="278" y="468"/>
                </a:cubicBezTo>
                <a:cubicBezTo>
                  <a:pt x="279" y="456"/>
                  <a:pt x="281" y="444"/>
                  <a:pt x="284" y="431"/>
                </a:cubicBezTo>
                <a:cubicBezTo>
                  <a:pt x="285" y="428"/>
                  <a:pt x="285" y="424"/>
                  <a:pt x="286" y="420"/>
                </a:cubicBezTo>
                <a:cubicBezTo>
                  <a:pt x="296" y="416"/>
                  <a:pt x="305" y="412"/>
                  <a:pt x="315" y="408"/>
                </a:cubicBezTo>
                <a:cubicBezTo>
                  <a:pt x="313" y="416"/>
                  <a:pt x="310" y="424"/>
                  <a:pt x="308" y="432"/>
                </a:cubicBezTo>
                <a:moveTo>
                  <a:pt x="264" y="480"/>
                </a:moveTo>
                <a:cubicBezTo>
                  <a:pt x="263" y="479"/>
                  <a:pt x="263" y="479"/>
                  <a:pt x="263" y="478"/>
                </a:cubicBezTo>
                <a:cubicBezTo>
                  <a:pt x="261" y="471"/>
                  <a:pt x="259" y="464"/>
                  <a:pt x="256" y="458"/>
                </a:cubicBezTo>
                <a:cubicBezTo>
                  <a:pt x="256" y="457"/>
                  <a:pt x="257" y="457"/>
                  <a:pt x="259" y="457"/>
                </a:cubicBezTo>
                <a:cubicBezTo>
                  <a:pt x="262" y="462"/>
                  <a:pt x="263" y="470"/>
                  <a:pt x="263" y="476"/>
                </a:cubicBezTo>
                <a:cubicBezTo>
                  <a:pt x="264" y="477"/>
                  <a:pt x="264" y="479"/>
                  <a:pt x="264" y="480"/>
                </a:cubicBezTo>
                <a:moveTo>
                  <a:pt x="312" y="480"/>
                </a:moveTo>
                <a:cubicBezTo>
                  <a:pt x="316" y="474"/>
                  <a:pt x="318" y="468"/>
                  <a:pt x="320" y="462"/>
                </a:cubicBezTo>
                <a:cubicBezTo>
                  <a:pt x="322" y="455"/>
                  <a:pt x="324" y="448"/>
                  <a:pt x="327" y="441"/>
                </a:cubicBezTo>
                <a:cubicBezTo>
                  <a:pt x="331" y="446"/>
                  <a:pt x="331" y="461"/>
                  <a:pt x="331" y="465"/>
                </a:cubicBezTo>
                <a:cubicBezTo>
                  <a:pt x="332" y="468"/>
                  <a:pt x="332" y="470"/>
                  <a:pt x="332" y="472"/>
                </a:cubicBezTo>
                <a:cubicBezTo>
                  <a:pt x="330" y="473"/>
                  <a:pt x="328" y="474"/>
                  <a:pt x="326" y="475"/>
                </a:cubicBezTo>
                <a:cubicBezTo>
                  <a:pt x="321" y="476"/>
                  <a:pt x="317" y="478"/>
                  <a:pt x="312" y="480"/>
                </a:cubicBezTo>
                <a:moveTo>
                  <a:pt x="338" y="470"/>
                </a:moveTo>
                <a:cubicBezTo>
                  <a:pt x="340" y="464"/>
                  <a:pt x="344" y="459"/>
                  <a:pt x="346" y="453"/>
                </a:cubicBezTo>
                <a:cubicBezTo>
                  <a:pt x="348" y="448"/>
                  <a:pt x="350" y="444"/>
                  <a:pt x="352" y="439"/>
                </a:cubicBezTo>
                <a:cubicBezTo>
                  <a:pt x="354" y="448"/>
                  <a:pt x="353" y="456"/>
                  <a:pt x="353" y="465"/>
                </a:cubicBezTo>
                <a:cubicBezTo>
                  <a:pt x="348" y="466"/>
                  <a:pt x="343" y="468"/>
                  <a:pt x="338" y="470"/>
                </a:cubicBezTo>
                <a:moveTo>
                  <a:pt x="391" y="451"/>
                </a:moveTo>
                <a:cubicBezTo>
                  <a:pt x="390" y="449"/>
                  <a:pt x="389" y="447"/>
                  <a:pt x="387" y="445"/>
                </a:cubicBezTo>
                <a:cubicBezTo>
                  <a:pt x="382" y="438"/>
                  <a:pt x="380" y="430"/>
                  <a:pt x="373" y="425"/>
                </a:cubicBezTo>
                <a:cubicBezTo>
                  <a:pt x="372" y="423"/>
                  <a:pt x="369" y="426"/>
                  <a:pt x="371" y="427"/>
                </a:cubicBezTo>
                <a:cubicBezTo>
                  <a:pt x="376" y="432"/>
                  <a:pt x="378" y="439"/>
                  <a:pt x="382" y="445"/>
                </a:cubicBezTo>
                <a:cubicBezTo>
                  <a:pt x="384" y="448"/>
                  <a:pt x="385" y="450"/>
                  <a:pt x="387" y="453"/>
                </a:cubicBezTo>
                <a:cubicBezTo>
                  <a:pt x="377" y="456"/>
                  <a:pt x="368" y="460"/>
                  <a:pt x="358" y="463"/>
                </a:cubicBezTo>
                <a:cubicBezTo>
                  <a:pt x="358" y="460"/>
                  <a:pt x="358" y="457"/>
                  <a:pt x="358" y="454"/>
                </a:cubicBezTo>
                <a:cubicBezTo>
                  <a:pt x="358" y="447"/>
                  <a:pt x="357" y="441"/>
                  <a:pt x="354" y="435"/>
                </a:cubicBezTo>
                <a:cubicBezTo>
                  <a:pt x="354" y="434"/>
                  <a:pt x="354" y="434"/>
                  <a:pt x="355" y="433"/>
                </a:cubicBezTo>
                <a:cubicBezTo>
                  <a:pt x="360" y="421"/>
                  <a:pt x="365" y="410"/>
                  <a:pt x="370" y="397"/>
                </a:cubicBezTo>
                <a:cubicBezTo>
                  <a:pt x="371" y="396"/>
                  <a:pt x="374" y="390"/>
                  <a:pt x="377" y="384"/>
                </a:cubicBezTo>
                <a:cubicBezTo>
                  <a:pt x="391" y="379"/>
                  <a:pt x="406" y="373"/>
                  <a:pt x="420" y="367"/>
                </a:cubicBezTo>
                <a:cubicBezTo>
                  <a:pt x="418" y="374"/>
                  <a:pt x="415" y="382"/>
                  <a:pt x="412" y="388"/>
                </a:cubicBezTo>
                <a:cubicBezTo>
                  <a:pt x="412" y="388"/>
                  <a:pt x="412" y="389"/>
                  <a:pt x="411" y="389"/>
                </a:cubicBezTo>
                <a:cubicBezTo>
                  <a:pt x="410" y="388"/>
                  <a:pt x="409" y="386"/>
                  <a:pt x="407" y="385"/>
                </a:cubicBezTo>
                <a:cubicBezTo>
                  <a:pt x="406" y="384"/>
                  <a:pt x="404" y="383"/>
                  <a:pt x="403" y="385"/>
                </a:cubicBezTo>
                <a:cubicBezTo>
                  <a:pt x="400" y="390"/>
                  <a:pt x="400" y="396"/>
                  <a:pt x="401" y="402"/>
                </a:cubicBezTo>
                <a:cubicBezTo>
                  <a:pt x="400" y="401"/>
                  <a:pt x="399" y="400"/>
                  <a:pt x="398" y="399"/>
                </a:cubicBezTo>
                <a:cubicBezTo>
                  <a:pt x="396" y="397"/>
                  <a:pt x="393" y="400"/>
                  <a:pt x="394" y="402"/>
                </a:cubicBezTo>
                <a:cubicBezTo>
                  <a:pt x="396" y="406"/>
                  <a:pt x="400" y="409"/>
                  <a:pt x="402" y="412"/>
                </a:cubicBezTo>
                <a:cubicBezTo>
                  <a:pt x="400" y="418"/>
                  <a:pt x="398" y="424"/>
                  <a:pt x="396" y="429"/>
                </a:cubicBezTo>
                <a:cubicBezTo>
                  <a:pt x="395" y="429"/>
                  <a:pt x="395" y="429"/>
                  <a:pt x="395" y="430"/>
                </a:cubicBezTo>
                <a:cubicBezTo>
                  <a:pt x="395" y="430"/>
                  <a:pt x="395" y="431"/>
                  <a:pt x="395" y="431"/>
                </a:cubicBezTo>
                <a:cubicBezTo>
                  <a:pt x="395" y="432"/>
                  <a:pt x="396" y="433"/>
                  <a:pt x="397" y="432"/>
                </a:cubicBezTo>
                <a:cubicBezTo>
                  <a:pt x="400" y="426"/>
                  <a:pt x="402" y="421"/>
                  <a:pt x="403" y="415"/>
                </a:cubicBezTo>
                <a:cubicBezTo>
                  <a:pt x="406" y="420"/>
                  <a:pt x="408" y="426"/>
                  <a:pt x="410" y="431"/>
                </a:cubicBezTo>
                <a:cubicBezTo>
                  <a:pt x="411" y="435"/>
                  <a:pt x="413" y="439"/>
                  <a:pt x="415" y="443"/>
                </a:cubicBezTo>
                <a:cubicBezTo>
                  <a:pt x="411" y="444"/>
                  <a:pt x="407" y="445"/>
                  <a:pt x="404" y="447"/>
                </a:cubicBezTo>
                <a:cubicBezTo>
                  <a:pt x="400" y="448"/>
                  <a:pt x="396" y="450"/>
                  <a:pt x="391" y="451"/>
                </a:cubicBezTo>
                <a:moveTo>
                  <a:pt x="406" y="400"/>
                </a:moveTo>
                <a:cubicBezTo>
                  <a:pt x="406" y="400"/>
                  <a:pt x="406" y="400"/>
                  <a:pt x="406" y="400"/>
                </a:cubicBezTo>
                <a:cubicBezTo>
                  <a:pt x="406" y="401"/>
                  <a:pt x="406" y="401"/>
                  <a:pt x="406" y="401"/>
                </a:cubicBezTo>
                <a:cubicBezTo>
                  <a:pt x="406" y="401"/>
                  <a:pt x="406" y="401"/>
                  <a:pt x="406" y="401"/>
                </a:cubicBezTo>
                <a:cubicBezTo>
                  <a:pt x="406" y="401"/>
                  <a:pt x="406" y="401"/>
                  <a:pt x="406" y="400"/>
                </a:cubicBezTo>
                <a:moveTo>
                  <a:pt x="408" y="403"/>
                </a:moveTo>
                <a:cubicBezTo>
                  <a:pt x="410" y="407"/>
                  <a:pt x="411" y="412"/>
                  <a:pt x="412" y="416"/>
                </a:cubicBezTo>
                <a:cubicBezTo>
                  <a:pt x="412" y="417"/>
                  <a:pt x="412" y="417"/>
                  <a:pt x="412" y="417"/>
                </a:cubicBezTo>
                <a:cubicBezTo>
                  <a:pt x="411" y="414"/>
                  <a:pt x="409" y="409"/>
                  <a:pt x="407" y="404"/>
                </a:cubicBezTo>
                <a:cubicBezTo>
                  <a:pt x="407" y="404"/>
                  <a:pt x="407" y="404"/>
                  <a:pt x="408" y="403"/>
                </a:cubicBezTo>
                <a:moveTo>
                  <a:pt x="410" y="399"/>
                </a:moveTo>
                <a:cubicBezTo>
                  <a:pt x="410" y="399"/>
                  <a:pt x="410" y="399"/>
                  <a:pt x="410" y="399"/>
                </a:cubicBezTo>
                <a:cubicBezTo>
                  <a:pt x="410" y="399"/>
                  <a:pt x="410" y="399"/>
                  <a:pt x="410" y="398"/>
                </a:cubicBezTo>
                <a:cubicBezTo>
                  <a:pt x="410" y="399"/>
                  <a:pt x="410" y="399"/>
                  <a:pt x="410" y="399"/>
                </a:cubicBezTo>
                <a:moveTo>
                  <a:pt x="408" y="396"/>
                </a:moveTo>
                <a:cubicBezTo>
                  <a:pt x="408" y="396"/>
                  <a:pt x="408" y="396"/>
                  <a:pt x="407" y="395"/>
                </a:cubicBezTo>
                <a:cubicBezTo>
                  <a:pt x="407" y="395"/>
                  <a:pt x="406" y="395"/>
                  <a:pt x="405" y="395"/>
                </a:cubicBezTo>
                <a:cubicBezTo>
                  <a:pt x="405" y="393"/>
                  <a:pt x="406" y="392"/>
                  <a:pt x="406" y="391"/>
                </a:cubicBezTo>
                <a:cubicBezTo>
                  <a:pt x="407" y="392"/>
                  <a:pt x="408" y="394"/>
                  <a:pt x="409" y="395"/>
                </a:cubicBezTo>
                <a:cubicBezTo>
                  <a:pt x="409" y="396"/>
                  <a:pt x="408" y="396"/>
                  <a:pt x="408" y="396"/>
                </a:cubicBezTo>
                <a:moveTo>
                  <a:pt x="557" y="378"/>
                </a:moveTo>
                <a:cubicBezTo>
                  <a:pt x="556" y="376"/>
                  <a:pt x="556" y="374"/>
                  <a:pt x="556" y="372"/>
                </a:cubicBezTo>
                <a:cubicBezTo>
                  <a:pt x="558" y="377"/>
                  <a:pt x="561" y="383"/>
                  <a:pt x="561" y="388"/>
                </a:cubicBezTo>
                <a:cubicBezTo>
                  <a:pt x="561" y="388"/>
                  <a:pt x="561" y="388"/>
                  <a:pt x="561" y="388"/>
                </a:cubicBezTo>
                <a:cubicBezTo>
                  <a:pt x="559" y="385"/>
                  <a:pt x="558" y="382"/>
                  <a:pt x="557" y="378"/>
                </a:cubicBezTo>
                <a:moveTo>
                  <a:pt x="851" y="190"/>
                </a:moveTo>
                <a:cubicBezTo>
                  <a:pt x="861" y="209"/>
                  <a:pt x="868" y="229"/>
                  <a:pt x="872" y="251"/>
                </a:cubicBezTo>
                <a:cubicBezTo>
                  <a:pt x="867" y="253"/>
                  <a:pt x="863" y="257"/>
                  <a:pt x="858" y="259"/>
                </a:cubicBezTo>
                <a:cubicBezTo>
                  <a:pt x="847" y="265"/>
                  <a:pt x="836" y="270"/>
                  <a:pt x="825" y="275"/>
                </a:cubicBezTo>
                <a:cubicBezTo>
                  <a:pt x="824" y="271"/>
                  <a:pt x="824" y="267"/>
                  <a:pt x="824" y="263"/>
                </a:cubicBezTo>
                <a:cubicBezTo>
                  <a:pt x="824" y="257"/>
                  <a:pt x="824" y="252"/>
                  <a:pt x="820" y="247"/>
                </a:cubicBezTo>
                <a:cubicBezTo>
                  <a:pt x="820" y="247"/>
                  <a:pt x="819" y="247"/>
                  <a:pt x="819" y="247"/>
                </a:cubicBezTo>
                <a:cubicBezTo>
                  <a:pt x="818" y="248"/>
                  <a:pt x="817" y="249"/>
                  <a:pt x="816" y="249"/>
                </a:cubicBezTo>
                <a:cubicBezTo>
                  <a:pt x="815" y="250"/>
                  <a:pt x="815" y="251"/>
                  <a:pt x="816" y="251"/>
                </a:cubicBezTo>
                <a:cubicBezTo>
                  <a:pt x="821" y="249"/>
                  <a:pt x="820" y="255"/>
                  <a:pt x="820" y="259"/>
                </a:cubicBezTo>
                <a:cubicBezTo>
                  <a:pt x="820" y="263"/>
                  <a:pt x="820" y="266"/>
                  <a:pt x="819" y="270"/>
                </a:cubicBezTo>
                <a:cubicBezTo>
                  <a:pt x="819" y="273"/>
                  <a:pt x="820" y="275"/>
                  <a:pt x="821" y="277"/>
                </a:cubicBezTo>
                <a:cubicBezTo>
                  <a:pt x="815" y="280"/>
                  <a:pt x="810" y="283"/>
                  <a:pt x="804" y="285"/>
                </a:cubicBezTo>
                <a:cubicBezTo>
                  <a:pt x="804" y="285"/>
                  <a:pt x="804" y="285"/>
                  <a:pt x="803" y="286"/>
                </a:cubicBezTo>
                <a:cubicBezTo>
                  <a:pt x="802" y="286"/>
                  <a:pt x="801" y="287"/>
                  <a:pt x="800" y="287"/>
                </a:cubicBezTo>
                <a:cubicBezTo>
                  <a:pt x="799" y="286"/>
                  <a:pt x="798" y="284"/>
                  <a:pt x="798" y="283"/>
                </a:cubicBezTo>
                <a:cubicBezTo>
                  <a:pt x="797" y="281"/>
                  <a:pt x="797" y="279"/>
                  <a:pt x="797" y="277"/>
                </a:cubicBezTo>
                <a:cubicBezTo>
                  <a:pt x="797" y="275"/>
                  <a:pt x="796" y="272"/>
                  <a:pt x="795" y="269"/>
                </a:cubicBezTo>
                <a:cubicBezTo>
                  <a:pt x="793" y="264"/>
                  <a:pt x="790" y="259"/>
                  <a:pt x="785" y="255"/>
                </a:cubicBezTo>
                <a:cubicBezTo>
                  <a:pt x="784" y="254"/>
                  <a:pt x="781" y="256"/>
                  <a:pt x="783" y="257"/>
                </a:cubicBezTo>
                <a:cubicBezTo>
                  <a:pt x="788" y="262"/>
                  <a:pt x="790" y="269"/>
                  <a:pt x="792" y="275"/>
                </a:cubicBezTo>
                <a:cubicBezTo>
                  <a:pt x="793" y="280"/>
                  <a:pt x="792" y="286"/>
                  <a:pt x="795" y="290"/>
                </a:cubicBezTo>
                <a:cubicBezTo>
                  <a:pt x="787" y="293"/>
                  <a:pt x="780" y="297"/>
                  <a:pt x="772" y="300"/>
                </a:cubicBezTo>
                <a:cubicBezTo>
                  <a:pt x="772" y="299"/>
                  <a:pt x="772" y="299"/>
                  <a:pt x="772" y="298"/>
                </a:cubicBezTo>
                <a:cubicBezTo>
                  <a:pt x="771" y="295"/>
                  <a:pt x="770" y="292"/>
                  <a:pt x="769" y="289"/>
                </a:cubicBezTo>
                <a:cubicBezTo>
                  <a:pt x="768" y="286"/>
                  <a:pt x="767" y="283"/>
                  <a:pt x="765" y="281"/>
                </a:cubicBezTo>
                <a:cubicBezTo>
                  <a:pt x="763" y="277"/>
                  <a:pt x="757" y="270"/>
                  <a:pt x="757" y="266"/>
                </a:cubicBezTo>
                <a:cubicBezTo>
                  <a:pt x="757" y="265"/>
                  <a:pt x="755" y="264"/>
                  <a:pt x="755" y="266"/>
                </a:cubicBezTo>
                <a:cubicBezTo>
                  <a:pt x="754" y="270"/>
                  <a:pt x="757" y="273"/>
                  <a:pt x="759" y="277"/>
                </a:cubicBezTo>
                <a:cubicBezTo>
                  <a:pt x="762" y="283"/>
                  <a:pt x="765" y="289"/>
                  <a:pt x="766" y="296"/>
                </a:cubicBezTo>
                <a:cubicBezTo>
                  <a:pt x="766" y="298"/>
                  <a:pt x="767" y="300"/>
                  <a:pt x="768" y="302"/>
                </a:cubicBezTo>
                <a:cubicBezTo>
                  <a:pt x="761" y="305"/>
                  <a:pt x="754" y="308"/>
                  <a:pt x="747" y="311"/>
                </a:cubicBezTo>
                <a:cubicBezTo>
                  <a:pt x="745" y="304"/>
                  <a:pt x="741" y="298"/>
                  <a:pt x="738" y="291"/>
                </a:cubicBezTo>
                <a:cubicBezTo>
                  <a:pt x="735" y="287"/>
                  <a:pt x="734" y="282"/>
                  <a:pt x="732" y="277"/>
                </a:cubicBezTo>
                <a:cubicBezTo>
                  <a:pt x="731" y="275"/>
                  <a:pt x="730" y="272"/>
                  <a:pt x="729" y="270"/>
                </a:cubicBezTo>
                <a:cubicBezTo>
                  <a:pt x="729" y="268"/>
                  <a:pt x="727" y="268"/>
                  <a:pt x="727" y="270"/>
                </a:cubicBezTo>
                <a:cubicBezTo>
                  <a:pt x="726" y="275"/>
                  <a:pt x="728" y="282"/>
                  <a:pt x="730" y="287"/>
                </a:cubicBezTo>
                <a:cubicBezTo>
                  <a:pt x="734" y="296"/>
                  <a:pt x="737" y="305"/>
                  <a:pt x="742" y="314"/>
                </a:cubicBezTo>
                <a:cubicBezTo>
                  <a:pt x="731" y="319"/>
                  <a:pt x="719" y="323"/>
                  <a:pt x="708" y="328"/>
                </a:cubicBezTo>
                <a:cubicBezTo>
                  <a:pt x="707" y="325"/>
                  <a:pt x="706" y="322"/>
                  <a:pt x="706" y="318"/>
                </a:cubicBezTo>
                <a:cubicBezTo>
                  <a:pt x="706" y="313"/>
                  <a:pt x="706" y="308"/>
                  <a:pt x="704" y="302"/>
                </a:cubicBezTo>
                <a:cubicBezTo>
                  <a:pt x="704" y="301"/>
                  <a:pt x="703" y="299"/>
                  <a:pt x="702" y="298"/>
                </a:cubicBezTo>
                <a:cubicBezTo>
                  <a:pt x="702" y="294"/>
                  <a:pt x="700" y="291"/>
                  <a:pt x="698" y="288"/>
                </a:cubicBezTo>
                <a:cubicBezTo>
                  <a:pt x="697" y="284"/>
                  <a:pt x="696" y="280"/>
                  <a:pt x="694" y="276"/>
                </a:cubicBezTo>
                <a:cubicBezTo>
                  <a:pt x="693" y="273"/>
                  <a:pt x="689" y="273"/>
                  <a:pt x="689" y="276"/>
                </a:cubicBezTo>
                <a:cubicBezTo>
                  <a:pt x="689" y="277"/>
                  <a:pt x="689" y="278"/>
                  <a:pt x="689" y="279"/>
                </a:cubicBezTo>
                <a:cubicBezTo>
                  <a:pt x="689" y="279"/>
                  <a:pt x="689" y="280"/>
                  <a:pt x="689" y="281"/>
                </a:cubicBezTo>
                <a:cubicBezTo>
                  <a:pt x="689" y="281"/>
                  <a:pt x="690" y="281"/>
                  <a:pt x="690" y="281"/>
                </a:cubicBezTo>
                <a:cubicBezTo>
                  <a:pt x="691" y="294"/>
                  <a:pt x="695" y="307"/>
                  <a:pt x="700" y="320"/>
                </a:cubicBezTo>
                <a:cubicBezTo>
                  <a:pt x="700" y="321"/>
                  <a:pt x="700" y="322"/>
                  <a:pt x="700" y="323"/>
                </a:cubicBezTo>
                <a:cubicBezTo>
                  <a:pt x="700" y="326"/>
                  <a:pt x="701" y="329"/>
                  <a:pt x="701" y="331"/>
                </a:cubicBezTo>
                <a:cubicBezTo>
                  <a:pt x="693" y="335"/>
                  <a:pt x="685" y="338"/>
                  <a:pt x="678" y="341"/>
                </a:cubicBezTo>
                <a:cubicBezTo>
                  <a:pt x="675" y="335"/>
                  <a:pt x="674" y="329"/>
                  <a:pt x="674" y="322"/>
                </a:cubicBezTo>
                <a:cubicBezTo>
                  <a:pt x="674" y="315"/>
                  <a:pt x="677" y="305"/>
                  <a:pt x="671" y="299"/>
                </a:cubicBezTo>
                <a:cubicBezTo>
                  <a:pt x="670" y="298"/>
                  <a:pt x="668" y="300"/>
                  <a:pt x="669" y="301"/>
                </a:cubicBezTo>
                <a:cubicBezTo>
                  <a:pt x="674" y="306"/>
                  <a:pt x="671" y="316"/>
                  <a:pt x="670" y="322"/>
                </a:cubicBezTo>
                <a:cubicBezTo>
                  <a:pt x="669" y="328"/>
                  <a:pt x="671" y="333"/>
                  <a:pt x="672" y="339"/>
                </a:cubicBezTo>
                <a:cubicBezTo>
                  <a:pt x="672" y="341"/>
                  <a:pt x="672" y="342"/>
                  <a:pt x="673" y="343"/>
                </a:cubicBezTo>
                <a:cubicBezTo>
                  <a:pt x="666" y="346"/>
                  <a:pt x="659" y="349"/>
                  <a:pt x="651" y="352"/>
                </a:cubicBezTo>
                <a:cubicBezTo>
                  <a:pt x="651" y="345"/>
                  <a:pt x="653" y="335"/>
                  <a:pt x="652" y="329"/>
                </a:cubicBezTo>
                <a:cubicBezTo>
                  <a:pt x="651" y="326"/>
                  <a:pt x="650" y="319"/>
                  <a:pt x="647" y="317"/>
                </a:cubicBezTo>
                <a:cubicBezTo>
                  <a:pt x="644" y="316"/>
                  <a:pt x="642" y="317"/>
                  <a:pt x="641" y="320"/>
                </a:cubicBezTo>
                <a:cubicBezTo>
                  <a:pt x="641" y="320"/>
                  <a:pt x="642" y="321"/>
                  <a:pt x="642" y="320"/>
                </a:cubicBezTo>
                <a:cubicBezTo>
                  <a:pt x="643" y="319"/>
                  <a:pt x="647" y="323"/>
                  <a:pt x="647" y="324"/>
                </a:cubicBezTo>
                <a:cubicBezTo>
                  <a:pt x="648" y="326"/>
                  <a:pt x="648" y="329"/>
                  <a:pt x="648" y="332"/>
                </a:cubicBezTo>
                <a:cubicBezTo>
                  <a:pt x="648" y="335"/>
                  <a:pt x="648" y="338"/>
                  <a:pt x="648" y="341"/>
                </a:cubicBezTo>
                <a:cubicBezTo>
                  <a:pt x="647" y="345"/>
                  <a:pt x="647" y="350"/>
                  <a:pt x="647" y="354"/>
                </a:cubicBezTo>
                <a:cubicBezTo>
                  <a:pt x="643" y="356"/>
                  <a:pt x="639" y="357"/>
                  <a:pt x="635" y="359"/>
                </a:cubicBezTo>
                <a:cubicBezTo>
                  <a:pt x="631" y="361"/>
                  <a:pt x="627" y="363"/>
                  <a:pt x="622" y="364"/>
                </a:cubicBezTo>
                <a:cubicBezTo>
                  <a:pt x="622" y="362"/>
                  <a:pt x="621" y="359"/>
                  <a:pt x="620" y="356"/>
                </a:cubicBezTo>
                <a:cubicBezTo>
                  <a:pt x="617" y="351"/>
                  <a:pt x="611" y="341"/>
                  <a:pt x="611" y="334"/>
                </a:cubicBezTo>
                <a:cubicBezTo>
                  <a:pt x="611" y="332"/>
                  <a:pt x="609" y="332"/>
                  <a:pt x="609" y="334"/>
                </a:cubicBezTo>
                <a:cubicBezTo>
                  <a:pt x="609" y="336"/>
                  <a:pt x="609" y="338"/>
                  <a:pt x="610" y="340"/>
                </a:cubicBezTo>
                <a:cubicBezTo>
                  <a:pt x="611" y="344"/>
                  <a:pt x="611" y="347"/>
                  <a:pt x="612" y="351"/>
                </a:cubicBezTo>
                <a:cubicBezTo>
                  <a:pt x="613" y="355"/>
                  <a:pt x="616" y="357"/>
                  <a:pt x="617" y="361"/>
                </a:cubicBezTo>
                <a:cubicBezTo>
                  <a:pt x="617" y="363"/>
                  <a:pt x="617" y="364"/>
                  <a:pt x="618" y="366"/>
                </a:cubicBezTo>
                <a:cubicBezTo>
                  <a:pt x="610" y="369"/>
                  <a:pt x="603" y="372"/>
                  <a:pt x="596" y="375"/>
                </a:cubicBezTo>
                <a:cubicBezTo>
                  <a:pt x="595" y="372"/>
                  <a:pt x="594" y="369"/>
                  <a:pt x="594" y="367"/>
                </a:cubicBezTo>
                <a:cubicBezTo>
                  <a:pt x="592" y="358"/>
                  <a:pt x="588" y="350"/>
                  <a:pt x="587" y="342"/>
                </a:cubicBezTo>
                <a:cubicBezTo>
                  <a:pt x="587" y="341"/>
                  <a:pt x="585" y="341"/>
                  <a:pt x="585" y="342"/>
                </a:cubicBezTo>
                <a:cubicBezTo>
                  <a:pt x="583" y="351"/>
                  <a:pt x="589" y="362"/>
                  <a:pt x="590" y="371"/>
                </a:cubicBezTo>
                <a:cubicBezTo>
                  <a:pt x="591" y="373"/>
                  <a:pt x="591" y="375"/>
                  <a:pt x="591" y="377"/>
                </a:cubicBezTo>
                <a:cubicBezTo>
                  <a:pt x="583" y="380"/>
                  <a:pt x="574" y="383"/>
                  <a:pt x="565" y="386"/>
                </a:cubicBezTo>
                <a:cubicBezTo>
                  <a:pt x="564" y="382"/>
                  <a:pt x="562" y="377"/>
                  <a:pt x="560" y="373"/>
                </a:cubicBezTo>
                <a:cubicBezTo>
                  <a:pt x="557" y="365"/>
                  <a:pt x="555" y="358"/>
                  <a:pt x="553" y="350"/>
                </a:cubicBezTo>
                <a:cubicBezTo>
                  <a:pt x="552" y="346"/>
                  <a:pt x="550" y="342"/>
                  <a:pt x="550" y="337"/>
                </a:cubicBezTo>
                <a:cubicBezTo>
                  <a:pt x="551" y="338"/>
                  <a:pt x="552" y="336"/>
                  <a:pt x="551" y="335"/>
                </a:cubicBezTo>
                <a:cubicBezTo>
                  <a:pt x="550" y="335"/>
                  <a:pt x="550" y="334"/>
                  <a:pt x="549" y="334"/>
                </a:cubicBezTo>
                <a:cubicBezTo>
                  <a:pt x="549" y="333"/>
                  <a:pt x="547" y="333"/>
                  <a:pt x="547" y="334"/>
                </a:cubicBezTo>
                <a:cubicBezTo>
                  <a:pt x="546" y="337"/>
                  <a:pt x="546" y="339"/>
                  <a:pt x="547" y="342"/>
                </a:cubicBezTo>
                <a:cubicBezTo>
                  <a:pt x="545" y="342"/>
                  <a:pt x="544" y="342"/>
                  <a:pt x="544" y="344"/>
                </a:cubicBezTo>
                <a:cubicBezTo>
                  <a:pt x="544" y="344"/>
                  <a:pt x="544" y="344"/>
                  <a:pt x="544" y="344"/>
                </a:cubicBezTo>
                <a:cubicBezTo>
                  <a:pt x="544" y="344"/>
                  <a:pt x="544" y="344"/>
                  <a:pt x="543" y="344"/>
                </a:cubicBezTo>
                <a:cubicBezTo>
                  <a:pt x="542" y="342"/>
                  <a:pt x="538" y="343"/>
                  <a:pt x="539" y="346"/>
                </a:cubicBezTo>
                <a:cubicBezTo>
                  <a:pt x="541" y="353"/>
                  <a:pt x="544" y="360"/>
                  <a:pt x="547" y="367"/>
                </a:cubicBezTo>
                <a:cubicBezTo>
                  <a:pt x="547" y="368"/>
                  <a:pt x="547" y="369"/>
                  <a:pt x="547" y="370"/>
                </a:cubicBezTo>
                <a:cubicBezTo>
                  <a:pt x="549" y="375"/>
                  <a:pt x="550" y="381"/>
                  <a:pt x="552" y="386"/>
                </a:cubicBezTo>
                <a:cubicBezTo>
                  <a:pt x="553" y="387"/>
                  <a:pt x="553" y="389"/>
                  <a:pt x="553" y="391"/>
                </a:cubicBezTo>
                <a:cubicBezTo>
                  <a:pt x="544" y="394"/>
                  <a:pt x="535" y="398"/>
                  <a:pt x="526" y="401"/>
                </a:cubicBezTo>
                <a:cubicBezTo>
                  <a:pt x="526" y="399"/>
                  <a:pt x="525" y="397"/>
                  <a:pt x="525" y="395"/>
                </a:cubicBezTo>
                <a:cubicBezTo>
                  <a:pt x="524" y="392"/>
                  <a:pt x="524" y="389"/>
                  <a:pt x="524" y="386"/>
                </a:cubicBezTo>
                <a:cubicBezTo>
                  <a:pt x="523" y="383"/>
                  <a:pt x="521" y="380"/>
                  <a:pt x="519" y="376"/>
                </a:cubicBezTo>
                <a:cubicBezTo>
                  <a:pt x="519" y="375"/>
                  <a:pt x="519" y="375"/>
                  <a:pt x="518" y="375"/>
                </a:cubicBezTo>
                <a:cubicBezTo>
                  <a:pt x="518" y="374"/>
                  <a:pt x="517" y="374"/>
                  <a:pt x="516" y="374"/>
                </a:cubicBezTo>
                <a:cubicBezTo>
                  <a:pt x="514" y="374"/>
                  <a:pt x="513" y="377"/>
                  <a:pt x="516" y="378"/>
                </a:cubicBezTo>
                <a:cubicBezTo>
                  <a:pt x="517" y="378"/>
                  <a:pt x="519" y="386"/>
                  <a:pt x="519" y="387"/>
                </a:cubicBezTo>
                <a:cubicBezTo>
                  <a:pt x="520" y="390"/>
                  <a:pt x="519" y="393"/>
                  <a:pt x="520" y="396"/>
                </a:cubicBezTo>
                <a:cubicBezTo>
                  <a:pt x="520" y="398"/>
                  <a:pt x="521" y="401"/>
                  <a:pt x="522" y="403"/>
                </a:cubicBezTo>
                <a:cubicBezTo>
                  <a:pt x="515" y="405"/>
                  <a:pt x="509" y="407"/>
                  <a:pt x="503" y="410"/>
                </a:cubicBezTo>
                <a:cubicBezTo>
                  <a:pt x="503" y="408"/>
                  <a:pt x="502" y="406"/>
                  <a:pt x="502" y="404"/>
                </a:cubicBezTo>
                <a:cubicBezTo>
                  <a:pt x="502" y="395"/>
                  <a:pt x="500" y="387"/>
                  <a:pt x="499" y="378"/>
                </a:cubicBezTo>
                <a:cubicBezTo>
                  <a:pt x="499" y="377"/>
                  <a:pt x="497" y="377"/>
                  <a:pt x="497" y="378"/>
                </a:cubicBezTo>
                <a:cubicBezTo>
                  <a:pt x="495" y="388"/>
                  <a:pt x="497" y="399"/>
                  <a:pt x="498" y="410"/>
                </a:cubicBezTo>
                <a:cubicBezTo>
                  <a:pt x="498" y="410"/>
                  <a:pt x="498" y="411"/>
                  <a:pt x="498" y="411"/>
                </a:cubicBezTo>
                <a:cubicBezTo>
                  <a:pt x="491" y="414"/>
                  <a:pt x="483" y="417"/>
                  <a:pt x="476" y="420"/>
                </a:cubicBezTo>
                <a:cubicBezTo>
                  <a:pt x="476" y="419"/>
                  <a:pt x="475" y="418"/>
                  <a:pt x="475" y="417"/>
                </a:cubicBezTo>
                <a:cubicBezTo>
                  <a:pt x="474" y="413"/>
                  <a:pt x="474" y="409"/>
                  <a:pt x="473" y="406"/>
                </a:cubicBezTo>
                <a:cubicBezTo>
                  <a:pt x="472" y="400"/>
                  <a:pt x="470" y="392"/>
                  <a:pt x="464" y="391"/>
                </a:cubicBezTo>
                <a:cubicBezTo>
                  <a:pt x="463" y="390"/>
                  <a:pt x="462" y="393"/>
                  <a:pt x="464" y="393"/>
                </a:cubicBezTo>
                <a:cubicBezTo>
                  <a:pt x="468" y="395"/>
                  <a:pt x="469" y="405"/>
                  <a:pt x="469" y="409"/>
                </a:cubicBezTo>
                <a:cubicBezTo>
                  <a:pt x="470" y="413"/>
                  <a:pt x="470" y="417"/>
                  <a:pt x="471" y="422"/>
                </a:cubicBezTo>
                <a:cubicBezTo>
                  <a:pt x="464" y="424"/>
                  <a:pt x="456" y="427"/>
                  <a:pt x="448" y="430"/>
                </a:cubicBezTo>
                <a:cubicBezTo>
                  <a:pt x="448" y="430"/>
                  <a:pt x="448" y="429"/>
                  <a:pt x="447" y="428"/>
                </a:cubicBezTo>
                <a:cubicBezTo>
                  <a:pt x="447" y="424"/>
                  <a:pt x="446" y="420"/>
                  <a:pt x="445" y="416"/>
                </a:cubicBezTo>
                <a:cubicBezTo>
                  <a:pt x="444" y="411"/>
                  <a:pt x="441" y="410"/>
                  <a:pt x="439" y="405"/>
                </a:cubicBezTo>
                <a:cubicBezTo>
                  <a:pt x="439" y="404"/>
                  <a:pt x="436" y="405"/>
                  <a:pt x="437" y="406"/>
                </a:cubicBezTo>
                <a:cubicBezTo>
                  <a:pt x="438" y="409"/>
                  <a:pt x="440" y="411"/>
                  <a:pt x="441" y="414"/>
                </a:cubicBezTo>
                <a:cubicBezTo>
                  <a:pt x="442" y="417"/>
                  <a:pt x="442" y="421"/>
                  <a:pt x="442" y="424"/>
                </a:cubicBezTo>
                <a:cubicBezTo>
                  <a:pt x="443" y="426"/>
                  <a:pt x="443" y="429"/>
                  <a:pt x="444" y="432"/>
                </a:cubicBezTo>
                <a:cubicBezTo>
                  <a:pt x="437" y="434"/>
                  <a:pt x="429" y="437"/>
                  <a:pt x="422" y="440"/>
                </a:cubicBezTo>
                <a:cubicBezTo>
                  <a:pt x="420" y="433"/>
                  <a:pt x="420" y="426"/>
                  <a:pt x="418" y="419"/>
                </a:cubicBezTo>
                <a:cubicBezTo>
                  <a:pt x="417" y="418"/>
                  <a:pt x="417" y="416"/>
                  <a:pt x="417" y="415"/>
                </a:cubicBezTo>
                <a:cubicBezTo>
                  <a:pt x="416" y="407"/>
                  <a:pt x="416" y="399"/>
                  <a:pt x="413" y="392"/>
                </a:cubicBezTo>
                <a:cubicBezTo>
                  <a:pt x="414" y="390"/>
                  <a:pt x="415" y="387"/>
                  <a:pt x="416" y="385"/>
                </a:cubicBezTo>
                <a:cubicBezTo>
                  <a:pt x="419" y="379"/>
                  <a:pt x="421" y="372"/>
                  <a:pt x="423" y="366"/>
                </a:cubicBezTo>
                <a:cubicBezTo>
                  <a:pt x="440" y="359"/>
                  <a:pt x="456" y="351"/>
                  <a:pt x="472" y="343"/>
                </a:cubicBezTo>
                <a:cubicBezTo>
                  <a:pt x="504" y="326"/>
                  <a:pt x="537" y="312"/>
                  <a:pt x="569" y="296"/>
                </a:cubicBezTo>
                <a:cubicBezTo>
                  <a:pt x="587" y="288"/>
                  <a:pt x="606" y="281"/>
                  <a:pt x="626" y="275"/>
                </a:cubicBezTo>
                <a:cubicBezTo>
                  <a:pt x="643" y="271"/>
                  <a:pt x="660" y="265"/>
                  <a:pt x="676" y="259"/>
                </a:cubicBezTo>
                <a:cubicBezTo>
                  <a:pt x="690" y="254"/>
                  <a:pt x="702" y="247"/>
                  <a:pt x="716" y="242"/>
                </a:cubicBezTo>
                <a:cubicBezTo>
                  <a:pt x="748" y="229"/>
                  <a:pt x="780" y="217"/>
                  <a:pt x="812" y="204"/>
                </a:cubicBezTo>
                <a:cubicBezTo>
                  <a:pt x="825" y="199"/>
                  <a:pt x="837" y="195"/>
                  <a:pt x="851" y="190"/>
                </a:cubicBezTo>
                <a:moveTo>
                  <a:pt x="64" y="369"/>
                </a:moveTo>
                <a:cubicBezTo>
                  <a:pt x="66" y="354"/>
                  <a:pt x="67" y="339"/>
                  <a:pt x="67" y="324"/>
                </a:cubicBezTo>
                <a:cubicBezTo>
                  <a:pt x="82" y="318"/>
                  <a:pt x="96" y="312"/>
                  <a:pt x="110" y="305"/>
                </a:cubicBezTo>
                <a:cubicBezTo>
                  <a:pt x="132" y="295"/>
                  <a:pt x="153" y="283"/>
                  <a:pt x="174" y="272"/>
                </a:cubicBezTo>
                <a:cubicBezTo>
                  <a:pt x="216" y="252"/>
                  <a:pt x="257" y="232"/>
                  <a:pt x="301" y="217"/>
                </a:cubicBezTo>
                <a:cubicBezTo>
                  <a:pt x="323" y="209"/>
                  <a:pt x="344" y="201"/>
                  <a:pt x="365" y="192"/>
                </a:cubicBezTo>
                <a:cubicBezTo>
                  <a:pt x="412" y="173"/>
                  <a:pt x="457" y="152"/>
                  <a:pt x="503" y="132"/>
                </a:cubicBezTo>
                <a:cubicBezTo>
                  <a:pt x="536" y="118"/>
                  <a:pt x="570" y="107"/>
                  <a:pt x="605" y="98"/>
                </a:cubicBezTo>
                <a:cubicBezTo>
                  <a:pt x="645" y="88"/>
                  <a:pt x="684" y="74"/>
                  <a:pt x="723" y="59"/>
                </a:cubicBezTo>
                <a:cubicBezTo>
                  <a:pt x="743" y="51"/>
                  <a:pt x="762" y="42"/>
                  <a:pt x="777" y="27"/>
                </a:cubicBezTo>
                <a:cubicBezTo>
                  <a:pt x="782" y="21"/>
                  <a:pt x="788" y="17"/>
                  <a:pt x="797" y="17"/>
                </a:cubicBezTo>
                <a:cubicBezTo>
                  <a:pt x="810" y="71"/>
                  <a:pt x="833" y="121"/>
                  <a:pt x="844" y="176"/>
                </a:cubicBezTo>
                <a:cubicBezTo>
                  <a:pt x="837" y="179"/>
                  <a:pt x="830" y="182"/>
                  <a:pt x="823" y="185"/>
                </a:cubicBezTo>
                <a:cubicBezTo>
                  <a:pt x="779" y="202"/>
                  <a:pt x="735" y="219"/>
                  <a:pt x="692" y="237"/>
                </a:cubicBezTo>
                <a:cubicBezTo>
                  <a:pt x="666" y="247"/>
                  <a:pt x="640" y="259"/>
                  <a:pt x="612" y="265"/>
                </a:cubicBezTo>
                <a:cubicBezTo>
                  <a:pt x="603" y="267"/>
                  <a:pt x="595" y="269"/>
                  <a:pt x="586" y="273"/>
                </a:cubicBezTo>
                <a:cubicBezTo>
                  <a:pt x="549" y="290"/>
                  <a:pt x="512" y="307"/>
                  <a:pt x="475" y="326"/>
                </a:cubicBezTo>
                <a:cubicBezTo>
                  <a:pt x="459" y="334"/>
                  <a:pt x="443" y="342"/>
                  <a:pt x="427" y="350"/>
                </a:cubicBezTo>
                <a:cubicBezTo>
                  <a:pt x="428" y="345"/>
                  <a:pt x="429" y="341"/>
                  <a:pt x="429" y="336"/>
                </a:cubicBezTo>
                <a:cubicBezTo>
                  <a:pt x="429" y="335"/>
                  <a:pt x="427" y="335"/>
                  <a:pt x="427" y="336"/>
                </a:cubicBezTo>
                <a:cubicBezTo>
                  <a:pt x="426" y="341"/>
                  <a:pt x="425" y="346"/>
                  <a:pt x="424" y="351"/>
                </a:cubicBezTo>
                <a:cubicBezTo>
                  <a:pt x="424" y="351"/>
                  <a:pt x="423" y="352"/>
                  <a:pt x="422" y="352"/>
                </a:cubicBezTo>
                <a:cubicBezTo>
                  <a:pt x="424" y="348"/>
                  <a:pt x="424" y="344"/>
                  <a:pt x="425" y="340"/>
                </a:cubicBezTo>
                <a:cubicBezTo>
                  <a:pt x="428" y="330"/>
                  <a:pt x="433" y="321"/>
                  <a:pt x="436" y="311"/>
                </a:cubicBezTo>
                <a:cubicBezTo>
                  <a:pt x="441" y="292"/>
                  <a:pt x="450" y="271"/>
                  <a:pt x="449" y="252"/>
                </a:cubicBezTo>
                <a:cubicBezTo>
                  <a:pt x="449" y="250"/>
                  <a:pt x="446" y="250"/>
                  <a:pt x="447" y="252"/>
                </a:cubicBezTo>
                <a:cubicBezTo>
                  <a:pt x="447" y="271"/>
                  <a:pt x="438" y="290"/>
                  <a:pt x="433" y="308"/>
                </a:cubicBezTo>
                <a:cubicBezTo>
                  <a:pt x="431" y="317"/>
                  <a:pt x="428" y="325"/>
                  <a:pt x="425" y="333"/>
                </a:cubicBezTo>
                <a:cubicBezTo>
                  <a:pt x="423" y="339"/>
                  <a:pt x="423" y="348"/>
                  <a:pt x="420" y="353"/>
                </a:cubicBezTo>
                <a:cubicBezTo>
                  <a:pt x="408" y="358"/>
                  <a:pt x="397" y="363"/>
                  <a:pt x="385" y="367"/>
                </a:cubicBezTo>
                <a:cubicBezTo>
                  <a:pt x="384" y="368"/>
                  <a:pt x="384" y="368"/>
                  <a:pt x="383" y="368"/>
                </a:cubicBezTo>
                <a:cubicBezTo>
                  <a:pt x="386" y="359"/>
                  <a:pt x="385" y="352"/>
                  <a:pt x="378" y="351"/>
                </a:cubicBezTo>
                <a:cubicBezTo>
                  <a:pt x="377" y="351"/>
                  <a:pt x="377" y="353"/>
                  <a:pt x="378" y="353"/>
                </a:cubicBezTo>
                <a:cubicBezTo>
                  <a:pt x="384" y="354"/>
                  <a:pt x="382" y="361"/>
                  <a:pt x="380" y="369"/>
                </a:cubicBezTo>
                <a:cubicBezTo>
                  <a:pt x="370" y="373"/>
                  <a:pt x="361" y="376"/>
                  <a:pt x="351" y="380"/>
                </a:cubicBezTo>
                <a:cubicBezTo>
                  <a:pt x="354" y="370"/>
                  <a:pt x="355" y="360"/>
                  <a:pt x="355" y="350"/>
                </a:cubicBezTo>
                <a:cubicBezTo>
                  <a:pt x="355" y="348"/>
                  <a:pt x="353" y="348"/>
                  <a:pt x="353" y="350"/>
                </a:cubicBezTo>
                <a:cubicBezTo>
                  <a:pt x="353" y="360"/>
                  <a:pt x="351" y="371"/>
                  <a:pt x="348" y="381"/>
                </a:cubicBezTo>
                <a:cubicBezTo>
                  <a:pt x="339" y="385"/>
                  <a:pt x="330" y="388"/>
                  <a:pt x="321" y="392"/>
                </a:cubicBezTo>
                <a:cubicBezTo>
                  <a:pt x="323" y="382"/>
                  <a:pt x="324" y="372"/>
                  <a:pt x="322" y="362"/>
                </a:cubicBezTo>
                <a:cubicBezTo>
                  <a:pt x="323" y="360"/>
                  <a:pt x="323" y="358"/>
                  <a:pt x="324" y="356"/>
                </a:cubicBezTo>
                <a:cubicBezTo>
                  <a:pt x="327" y="345"/>
                  <a:pt x="330" y="334"/>
                  <a:pt x="333" y="323"/>
                </a:cubicBezTo>
                <a:cubicBezTo>
                  <a:pt x="339" y="302"/>
                  <a:pt x="344" y="280"/>
                  <a:pt x="343" y="258"/>
                </a:cubicBezTo>
                <a:cubicBezTo>
                  <a:pt x="343" y="257"/>
                  <a:pt x="341" y="257"/>
                  <a:pt x="341" y="258"/>
                </a:cubicBezTo>
                <a:cubicBezTo>
                  <a:pt x="341" y="280"/>
                  <a:pt x="337" y="301"/>
                  <a:pt x="331" y="322"/>
                </a:cubicBezTo>
                <a:cubicBezTo>
                  <a:pt x="328" y="333"/>
                  <a:pt x="324" y="344"/>
                  <a:pt x="321" y="355"/>
                </a:cubicBezTo>
                <a:cubicBezTo>
                  <a:pt x="320" y="354"/>
                  <a:pt x="318" y="355"/>
                  <a:pt x="319" y="356"/>
                </a:cubicBezTo>
                <a:cubicBezTo>
                  <a:pt x="319" y="359"/>
                  <a:pt x="319" y="361"/>
                  <a:pt x="320" y="364"/>
                </a:cubicBezTo>
                <a:cubicBezTo>
                  <a:pt x="319" y="368"/>
                  <a:pt x="319" y="373"/>
                  <a:pt x="319" y="377"/>
                </a:cubicBezTo>
                <a:cubicBezTo>
                  <a:pt x="319" y="378"/>
                  <a:pt x="319" y="378"/>
                  <a:pt x="320" y="378"/>
                </a:cubicBezTo>
                <a:cubicBezTo>
                  <a:pt x="320" y="383"/>
                  <a:pt x="319" y="388"/>
                  <a:pt x="318" y="393"/>
                </a:cubicBezTo>
                <a:cubicBezTo>
                  <a:pt x="308" y="397"/>
                  <a:pt x="298" y="401"/>
                  <a:pt x="288" y="405"/>
                </a:cubicBezTo>
                <a:cubicBezTo>
                  <a:pt x="289" y="389"/>
                  <a:pt x="290" y="372"/>
                  <a:pt x="294" y="356"/>
                </a:cubicBezTo>
                <a:cubicBezTo>
                  <a:pt x="294" y="354"/>
                  <a:pt x="291" y="354"/>
                  <a:pt x="290" y="356"/>
                </a:cubicBezTo>
                <a:cubicBezTo>
                  <a:pt x="288" y="368"/>
                  <a:pt x="287" y="381"/>
                  <a:pt x="285" y="394"/>
                </a:cubicBezTo>
                <a:cubicBezTo>
                  <a:pt x="285" y="398"/>
                  <a:pt x="284" y="402"/>
                  <a:pt x="284" y="407"/>
                </a:cubicBezTo>
                <a:cubicBezTo>
                  <a:pt x="278" y="409"/>
                  <a:pt x="273" y="411"/>
                  <a:pt x="267" y="413"/>
                </a:cubicBezTo>
                <a:cubicBezTo>
                  <a:pt x="271" y="390"/>
                  <a:pt x="275" y="367"/>
                  <a:pt x="279" y="344"/>
                </a:cubicBezTo>
                <a:cubicBezTo>
                  <a:pt x="283" y="323"/>
                  <a:pt x="287" y="301"/>
                  <a:pt x="281" y="280"/>
                </a:cubicBezTo>
                <a:cubicBezTo>
                  <a:pt x="281" y="278"/>
                  <a:pt x="278" y="279"/>
                  <a:pt x="279" y="280"/>
                </a:cubicBezTo>
                <a:cubicBezTo>
                  <a:pt x="285" y="304"/>
                  <a:pt x="279" y="329"/>
                  <a:pt x="275" y="353"/>
                </a:cubicBezTo>
                <a:cubicBezTo>
                  <a:pt x="273" y="364"/>
                  <a:pt x="271" y="375"/>
                  <a:pt x="269" y="386"/>
                </a:cubicBezTo>
                <a:cubicBezTo>
                  <a:pt x="268" y="395"/>
                  <a:pt x="265" y="405"/>
                  <a:pt x="265" y="414"/>
                </a:cubicBezTo>
                <a:cubicBezTo>
                  <a:pt x="259" y="417"/>
                  <a:pt x="253" y="420"/>
                  <a:pt x="246" y="422"/>
                </a:cubicBezTo>
                <a:cubicBezTo>
                  <a:pt x="247" y="413"/>
                  <a:pt x="248" y="403"/>
                  <a:pt x="247" y="394"/>
                </a:cubicBezTo>
                <a:cubicBezTo>
                  <a:pt x="248" y="391"/>
                  <a:pt x="248" y="388"/>
                  <a:pt x="249" y="385"/>
                </a:cubicBezTo>
                <a:cubicBezTo>
                  <a:pt x="250" y="373"/>
                  <a:pt x="253" y="361"/>
                  <a:pt x="256" y="349"/>
                </a:cubicBezTo>
                <a:cubicBezTo>
                  <a:pt x="259" y="339"/>
                  <a:pt x="261" y="330"/>
                  <a:pt x="263" y="320"/>
                </a:cubicBezTo>
                <a:cubicBezTo>
                  <a:pt x="265" y="307"/>
                  <a:pt x="263" y="295"/>
                  <a:pt x="261" y="282"/>
                </a:cubicBezTo>
                <a:cubicBezTo>
                  <a:pt x="261" y="280"/>
                  <a:pt x="258" y="280"/>
                  <a:pt x="259" y="282"/>
                </a:cubicBezTo>
                <a:cubicBezTo>
                  <a:pt x="260" y="295"/>
                  <a:pt x="262" y="308"/>
                  <a:pt x="260" y="321"/>
                </a:cubicBezTo>
                <a:cubicBezTo>
                  <a:pt x="258" y="333"/>
                  <a:pt x="255" y="344"/>
                  <a:pt x="252" y="355"/>
                </a:cubicBezTo>
                <a:cubicBezTo>
                  <a:pt x="249" y="364"/>
                  <a:pt x="247" y="374"/>
                  <a:pt x="246" y="383"/>
                </a:cubicBezTo>
                <a:cubicBezTo>
                  <a:pt x="245" y="379"/>
                  <a:pt x="244" y="376"/>
                  <a:pt x="243" y="372"/>
                </a:cubicBezTo>
                <a:cubicBezTo>
                  <a:pt x="243" y="370"/>
                  <a:pt x="241" y="371"/>
                  <a:pt x="241" y="372"/>
                </a:cubicBezTo>
                <a:cubicBezTo>
                  <a:pt x="243" y="379"/>
                  <a:pt x="244" y="385"/>
                  <a:pt x="245" y="392"/>
                </a:cubicBezTo>
                <a:cubicBezTo>
                  <a:pt x="243" y="400"/>
                  <a:pt x="241" y="409"/>
                  <a:pt x="241" y="417"/>
                </a:cubicBezTo>
                <a:cubicBezTo>
                  <a:pt x="241" y="417"/>
                  <a:pt x="241" y="417"/>
                  <a:pt x="241" y="417"/>
                </a:cubicBezTo>
                <a:cubicBezTo>
                  <a:pt x="241" y="419"/>
                  <a:pt x="243" y="419"/>
                  <a:pt x="243" y="417"/>
                </a:cubicBezTo>
                <a:cubicBezTo>
                  <a:pt x="244" y="414"/>
                  <a:pt x="244" y="410"/>
                  <a:pt x="245" y="407"/>
                </a:cubicBezTo>
                <a:cubicBezTo>
                  <a:pt x="244" y="412"/>
                  <a:pt x="244" y="418"/>
                  <a:pt x="243" y="424"/>
                </a:cubicBezTo>
                <a:cubicBezTo>
                  <a:pt x="232" y="428"/>
                  <a:pt x="221" y="433"/>
                  <a:pt x="210" y="438"/>
                </a:cubicBezTo>
                <a:cubicBezTo>
                  <a:pt x="212" y="425"/>
                  <a:pt x="215" y="413"/>
                  <a:pt x="215" y="400"/>
                </a:cubicBezTo>
                <a:cubicBezTo>
                  <a:pt x="216" y="392"/>
                  <a:pt x="215" y="384"/>
                  <a:pt x="215" y="376"/>
                </a:cubicBezTo>
                <a:cubicBezTo>
                  <a:pt x="215" y="371"/>
                  <a:pt x="216" y="369"/>
                  <a:pt x="213" y="365"/>
                </a:cubicBezTo>
                <a:cubicBezTo>
                  <a:pt x="212" y="365"/>
                  <a:pt x="211" y="366"/>
                  <a:pt x="211" y="366"/>
                </a:cubicBezTo>
                <a:cubicBezTo>
                  <a:pt x="215" y="371"/>
                  <a:pt x="213" y="385"/>
                  <a:pt x="213" y="391"/>
                </a:cubicBezTo>
                <a:cubicBezTo>
                  <a:pt x="213" y="400"/>
                  <a:pt x="212" y="408"/>
                  <a:pt x="211" y="416"/>
                </a:cubicBezTo>
                <a:cubicBezTo>
                  <a:pt x="210" y="424"/>
                  <a:pt x="208" y="432"/>
                  <a:pt x="207" y="439"/>
                </a:cubicBezTo>
                <a:cubicBezTo>
                  <a:pt x="201" y="442"/>
                  <a:pt x="195" y="445"/>
                  <a:pt x="189" y="447"/>
                </a:cubicBezTo>
                <a:cubicBezTo>
                  <a:pt x="195" y="422"/>
                  <a:pt x="197" y="395"/>
                  <a:pt x="197" y="368"/>
                </a:cubicBezTo>
                <a:cubicBezTo>
                  <a:pt x="197" y="367"/>
                  <a:pt x="195" y="367"/>
                  <a:pt x="195" y="368"/>
                </a:cubicBezTo>
                <a:cubicBezTo>
                  <a:pt x="194" y="384"/>
                  <a:pt x="193" y="400"/>
                  <a:pt x="191" y="416"/>
                </a:cubicBezTo>
                <a:cubicBezTo>
                  <a:pt x="190" y="427"/>
                  <a:pt x="188" y="438"/>
                  <a:pt x="185" y="449"/>
                </a:cubicBezTo>
                <a:cubicBezTo>
                  <a:pt x="181" y="451"/>
                  <a:pt x="177" y="453"/>
                  <a:pt x="173" y="455"/>
                </a:cubicBezTo>
                <a:cubicBezTo>
                  <a:pt x="170" y="456"/>
                  <a:pt x="167" y="457"/>
                  <a:pt x="164" y="459"/>
                </a:cubicBezTo>
                <a:cubicBezTo>
                  <a:pt x="167" y="445"/>
                  <a:pt x="169" y="431"/>
                  <a:pt x="173" y="417"/>
                </a:cubicBezTo>
                <a:cubicBezTo>
                  <a:pt x="177" y="402"/>
                  <a:pt x="180" y="388"/>
                  <a:pt x="181" y="372"/>
                </a:cubicBezTo>
                <a:cubicBezTo>
                  <a:pt x="181" y="371"/>
                  <a:pt x="179" y="371"/>
                  <a:pt x="179" y="372"/>
                </a:cubicBezTo>
                <a:cubicBezTo>
                  <a:pt x="178" y="389"/>
                  <a:pt x="173" y="405"/>
                  <a:pt x="169" y="422"/>
                </a:cubicBezTo>
                <a:cubicBezTo>
                  <a:pt x="166" y="435"/>
                  <a:pt x="164" y="448"/>
                  <a:pt x="161" y="460"/>
                </a:cubicBezTo>
                <a:cubicBezTo>
                  <a:pt x="153" y="464"/>
                  <a:pt x="145" y="468"/>
                  <a:pt x="137" y="472"/>
                </a:cubicBezTo>
                <a:cubicBezTo>
                  <a:pt x="138" y="466"/>
                  <a:pt x="139" y="461"/>
                  <a:pt x="140" y="455"/>
                </a:cubicBezTo>
                <a:cubicBezTo>
                  <a:pt x="142" y="449"/>
                  <a:pt x="143" y="443"/>
                  <a:pt x="145" y="436"/>
                </a:cubicBezTo>
                <a:cubicBezTo>
                  <a:pt x="155" y="423"/>
                  <a:pt x="165" y="408"/>
                  <a:pt x="175" y="395"/>
                </a:cubicBezTo>
                <a:cubicBezTo>
                  <a:pt x="176" y="393"/>
                  <a:pt x="174" y="392"/>
                  <a:pt x="173" y="393"/>
                </a:cubicBezTo>
                <a:cubicBezTo>
                  <a:pt x="164" y="405"/>
                  <a:pt x="155" y="417"/>
                  <a:pt x="147" y="429"/>
                </a:cubicBezTo>
                <a:cubicBezTo>
                  <a:pt x="149" y="416"/>
                  <a:pt x="152" y="403"/>
                  <a:pt x="155" y="390"/>
                </a:cubicBezTo>
                <a:cubicBezTo>
                  <a:pt x="159" y="369"/>
                  <a:pt x="164" y="347"/>
                  <a:pt x="165" y="326"/>
                </a:cubicBezTo>
                <a:cubicBezTo>
                  <a:pt x="166" y="324"/>
                  <a:pt x="163" y="324"/>
                  <a:pt x="163" y="326"/>
                </a:cubicBezTo>
                <a:cubicBezTo>
                  <a:pt x="161" y="348"/>
                  <a:pt x="155" y="371"/>
                  <a:pt x="151" y="393"/>
                </a:cubicBezTo>
                <a:cubicBezTo>
                  <a:pt x="148" y="407"/>
                  <a:pt x="145" y="421"/>
                  <a:pt x="142" y="436"/>
                </a:cubicBezTo>
                <a:cubicBezTo>
                  <a:pt x="134" y="447"/>
                  <a:pt x="126" y="458"/>
                  <a:pt x="118" y="468"/>
                </a:cubicBezTo>
                <a:cubicBezTo>
                  <a:pt x="121" y="455"/>
                  <a:pt x="123" y="442"/>
                  <a:pt x="126" y="429"/>
                </a:cubicBezTo>
                <a:cubicBezTo>
                  <a:pt x="132" y="420"/>
                  <a:pt x="137" y="411"/>
                  <a:pt x="143" y="403"/>
                </a:cubicBezTo>
                <a:cubicBezTo>
                  <a:pt x="144" y="401"/>
                  <a:pt x="142" y="400"/>
                  <a:pt x="141" y="401"/>
                </a:cubicBezTo>
                <a:cubicBezTo>
                  <a:pt x="136" y="408"/>
                  <a:pt x="132" y="415"/>
                  <a:pt x="127" y="421"/>
                </a:cubicBezTo>
                <a:cubicBezTo>
                  <a:pt x="128" y="416"/>
                  <a:pt x="130" y="410"/>
                  <a:pt x="131" y="404"/>
                </a:cubicBezTo>
                <a:cubicBezTo>
                  <a:pt x="136" y="383"/>
                  <a:pt x="137" y="360"/>
                  <a:pt x="137" y="338"/>
                </a:cubicBezTo>
                <a:cubicBezTo>
                  <a:pt x="137" y="336"/>
                  <a:pt x="135" y="336"/>
                  <a:pt x="135" y="338"/>
                </a:cubicBezTo>
                <a:cubicBezTo>
                  <a:pt x="134" y="362"/>
                  <a:pt x="132" y="386"/>
                  <a:pt x="126" y="409"/>
                </a:cubicBezTo>
                <a:cubicBezTo>
                  <a:pt x="125" y="416"/>
                  <a:pt x="123" y="423"/>
                  <a:pt x="122" y="430"/>
                </a:cubicBezTo>
                <a:cubicBezTo>
                  <a:pt x="120" y="433"/>
                  <a:pt x="117" y="436"/>
                  <a:pt x="115" y="439"/>
                </a:cubicBezTo>
                <a:cubicBezTo>
                  <a:pt x="107" y="449"/>
                  <a:pt x="99" y="458"/>
                  <a:pt x="91" y="468"/>
                </a:cubicBezTo>
                <a:cubicBezTo>
                  <a:pt x="92" y="466"/>
                  <a:pt x="92" y="465"/>
                  <a:pt x="92" y="463"/>
                </a:cubicBezTo>
                <a:cubicBezTo>
                  <a:pt x="94" y="444"/>
                  <a:pt x="99" y="424"/>
                  <a:pt x="104" y="404"/>
                </a:cubicBezTo>
                <a:cubicBezTo>
                  <a:pt x="110" y="396"/>
                  <a:pt x="117" y="389"/>
                  <a:pt x="123" y="381"/>
                </a:cubicBezTo>
                <a:cubicBezTo>
                  <a:pt x="124" y="380"/>
                  <a:pt x="122" y="377"/>
                  <a:pt x="121" y="379"/>
                </a:cubicBezTo>
                <a:cubicBezTo>
                  <a:pt x="116" y="385"/>
                  <a:pt x="111" y="391"/>
                  <a:pt x="105" y="397"/>
                </a:cubicBezTo>
                <a:cubicBezTo>
                  <a:pt x="106" y="395"/>
                  <a:pt x="106" y="394"/>
                  <a:pt x="106" y="393"/>
                </a:cubicBezTo>
                <a:cubicBezTo>
                  <a:pt x="109" y="380"/>
                  <a:pt x="110" y="368"/>
                  <a:pt x="113" y="355"/>
                </a:cubicBezTo>
                <a:cubicBezTo>
                  <a:pt x="115" y="344"/>
                  <a:pt x="119" y="334"/>
                  <a:pt x="119" y="322"/>
                </a:cubicBezTo>
                <a:cubicBezTo>
                  <a:pt x="119" y="321"/>
                  <a:pt x="117" y="321"/>
                  <a:pt x="117" y="322"/>
                </a:cubicBezTo>
                <a:cubicBezTo>
                  <a:pt x="117" y="335"/>
                  <a:pt x="112" y="348"/>
                  <a:pt x="109" y="360"/>
                </a:cubicBezTo>
                <a:cubicBezTo>
                  <a:pt x="107" y="372"/>
                  <a:pt x="106" y="384"/>
                  <a:pt x="103" y="396"/>
                </a:cubicBezTo>
                <a:cubicBezTo>
                  <a:pt x="102" y="397"/>
                  <a:pt x="102" y="399"/>
                  <a:pt x="101" y="401"/>
                </a:cubicBezTo>
                <a:cubicBezTo>
                  <a:pt x="91" y="413"/>
                  <a:pt x="80" y="426"/>
                  <a:pt x="70" y="438"/>
                </a:cubicBezTo>
                <a:cubicBezTo>
                  <a:pt x="73" y="426"/>
                  <a:pt x="76" y="413"/>
                  <a:pt x="78" y="401"/>
                </a:cubicBezTo>
                <a:cubicBezTo>
                  <a:pt x="82" y="397"/>
                  <a:pt x="85" y="393"/>
                  <a:pt x="89" y="389"/>
                </a:cubicBezTo>
                <a:cubicBezTo>
                  <a:pt x="90" y="388"/>
                  <a:pt x="88" y="386"/>
                  <a:pt x="87" y="387"/>
                </a:cubicBezTo>
                <a:cubicBezTo>
                  <a:pt x="85" y="390"/>
                  <a:pt x="82" y="393"/>
                  <a:pt x="79" y="397"/>
                </a:cubicBezTo>
                <a:cubicBezTo>
                  <a:pt x="80" y="392"/>
                  <a:pt x="81" y="387"/>
                  <a:pt x="83" y="382"/>
                </a:cubicBezTo>
                <a:cubicBezTo>
                  <a:pt x="88" y="360"/>
                  <a:pt x="94" y="339"/>
                  <a:pt x="97" y="316"/>
                </a:cubicBezTo>
                <a:cubicBezTo>
                  <a:pt x="97" y="315"/>
                  <a:pt x="95" y="314"/>
                  <a:pt x="95" y="316"/>
                </a:cubicBezTo>
                <a:cubicBezTo>
                  <a:pt x="91" y="338"/>
                  <a:pt x="85" y="360"/>
                  <a:pt x="80" y="382"/>
                </a:cubicBezTo>
                <a:cubicBezTo>
                  <a:pt x="78" y="388"/>
                  <a:pt x="77" y="395"/>
                  <a:pt x="76" y="401"/>
                </a:cubicBezTo>
                <a:cubicBezTo>
                  <a:pt x="69" y="409"/>
                  <a:pt x="62" y="417"/>
                  <a:pt x="55" y="425"/>
                </a:cubicBezTo>
                <a:cubicBezTo>
                  <a:pt x="58" y="406"/>
                  <a:pt x="60" y="388"/>
                  <a:pt x="64" y="369"/>
                </a:cubicBezTo>
                <a:moveTo>
                  <a:pt x="54" y="430"/>
                </a:moveTo>
                <a:cubicBezTo>
                  <a:pt x="54" y="429"/>
                  <a:pt x="54" y="429"/>
                  <a:pt x="55" y="428"/>
                </a:cubicBezTo>
                <a:cubicBezTo>
                  <a:pt x="61" y="420"/>
                  <a:pt x="68" y="413"/>
                  <a:pt x="75" y="405"/>
                </a:cubicBezTo>
                <a:cubicBezTo>
                  <a:pt x="72" y="418"/>
                  <a:pt x="69" y="431"/>
                  <a:pt x="66" y="443"/>
                </a:cubicBezTo>
                <a:cubicBezTo>
                  <a:pt x="60" y="450"/>
                  <a:pt x="54" y="458"/>
                  <a:pt x="48" y="465"/>
                </a:cubicBezTo>
                <a:cubicBezTo>
                  <a:pt x="50" y="453"/>
                  <a:pt x="52" y="442"/>
                  <a:pt x="54" y="430"/>
                </a:cubicBezTo>
                <a:moveTo>
                  <a:pt x="43" y="495"/>
                </a:moveTo>
                <a:cubicBezTo>
                  <a:pt x="44" y="488"/>
                  <a:pt x="45" y="482"/>
                  <a:pt x="47" y="475"/>
                </a:cubicBezTo>
                <a:cubicBezTo>
                  <a:pt x="52" y="468"/>
                  <a:pt x="58" y="461"/>
                  <a:pt x="64" y="454"/>
                </a:cubicBezTo>
                <a:cubicBezTo>
                  <a:pt x="59" y="473"/>
                  <a:pt x="56" y="492"/>
                  <a:pt x="53" y="511"/>
                </a:cubicBezTo>
                <a:cubicBezTo>
                  <a:pt x="53" y="512"/>
                  <a:pt x="53" y="512"/>
                  <a:pt x="53" y="512"/>
                </a:cubicBezTo>
                <a:cubicBezTo>
                  <a:pt x="52" y="513"/>
                  <a:pt x="51" y="514"/>
                  <a:pt x="50" y="514"/>
                </a:cubicBezTo>
                <a:cubicBezTo>
                  <a:pt x="49" y="515"/>
                  <a:pt x="48" y="516"/>
                  <a:pt x="47" y="516"/>
                </a:cubicBezTo>
                <a:cubicBezTo>
                  <a:pt x="45" y="517"/>
                  <a:pt x="42" y="518"/>
                  <a:pt x="40" y="518"/>
                </a:cubicBezTo>
                <a:cubicBezTo>
                  <a:pt x="41" y="511"/>
                  <a:pt x="42" y="503"/>
                  <a:pt x="43" y="495"/>
                </a:cubicBezTo>
                <a:moveTo>
                  <a:pt x="51" y="540"/>
                </a:moveTo>
                <a:cubicBezTo>
                  <a:pt x="52" y="535"/>
                  <a:pt x="53" y="530"/>
                  <a:pt x="54" y="525"/>
                </a:cubicBezTo>
                <a:cubicBezTo>
                  <a:pt x="62" y="522"/>
                  <a:pt x="69" y="519"/>
                  <a:pt x="77" y="515"/>
                </a:cubicBezTo>
                <a:cubicBezTo>
                  <a:pt x="76" y="518"/>
                  <a:pt x="76" y="520"/>
                  <a:pt x="75" y="522"/>
                </a:cubicBezTo>
                <a:cubicBezTo>
                  <a:pt x="72" y="526"/>
                  <a:pt x="69" y="530"/>
                  <a:pt x="65" y="534"/>
                </a:cubicBezTo>
                <a:cubicBezTo>
                  <a:pt x="61" y="540"/>
                  <a:pt x="57" y="546"/>
                  <a:pt x="52" y="551"/>
                </a:cubicBezTo>
                <a:cubicBezTo>
                  <a:pt x="52" y="551"/>
                  <a:pt x="51" y="550"/>
                  <a:pt x="51" y="549"/>
                </a:cubicBezTo>
                <a:cubicBezTo>
                  <a:pt x="51" y="549"/>
                  <a:pt x="50" y="549"/>
                  <a:pt x="50" y="549"/>
                </a:cubicBezTo>
                <a:cubicBezTo>
                  <a:pt x="50" y="546"/>
                  <a:pt x="51" y="543"/>
                  <a:pt x="51" y="540"/>
                </a:cubicBezTo>
                <a:moveTo>
                  <a:pt x="49" y="556"/>
                </a:moveTo>
                <a:cubicBezTo>
                  <a:pt x="49" y="554"/>
                  <a:pt x="49" y="553"/>
                  <a:pt x="49" y="551"/>
                </a:cubicBezTo>
                <a:cubicBezTo>
                  <a:pt x="50" y="552"/>
                  <a:pt x="50" y="553"/>
                  <a:pt x="51" y="553"/>
                </a:cubicBezTo>
                <a:cubicBezTo>
                  <a:pt x="50" y="554"/>
                  <a:pt x="50" y="555"/>
                  <a:pt x="49" y="556"/>
                </a:cubicBezTo>
                <a:moveTo>
                  <a:pt x="55" y="555"/>
                </a:moveTo>
                <a:cubicBezTo>
                  <a:pt x="55" y="554"/>
                  <a:pt x="56" y="553"/>
                  <a:pt x="57" y="552"/>
                </a:cubicBezTo>
                <a:cubicBezTo>
                  <a:pt x="62" y="545"/>
                  <a:pt x="67" y="538"/>
                  <a:pt x="73" y="531"/>
                </a:cubicBezTo>
                <a:cubicBezTo>
                  <a:pt x="73" y="532"/>
                  <a:pt x="73" y="533"/>
                  <a:pt x="73" y="533"/>
                </a:cubicBezTo>
                <a:cubicBezTo>
                  <a:pt x="70" y="545"/>
                  <a:pt x="68" y="556"/>
                  <a:pt x="64" y="567"/>
                </a:cubicBezTo>
                <a:cubicBezTo>
                  <a:pt x="63" y="569"/>
                  <a:pt x="62" y="572"/>
                  <a:pt x="61" y="575"/>
                </a:cubicBezTo>
                <a:cubicBezTo>
                  <a:pt x="60" y="573"/>
                  <a:pt x="60" y="572"/>
                  <a:pt x="60" y="570"/>
                </a:cubicBezTo>
                <a:cubicBezTo>
                  <a:pt x="58" y="565"/>
                  <a:pt x="57" y="559"/>
                  <a:pt x="55" y="555"/>
                </a:cubicBezTo>
                <a:moveTo>
                  <a:pt x="62" y="581"/>
                </a:moveTo>
                <a:cubicBezTo>
                  <a:pt x="64" y="576"/>
                  <a:pt x="67" y="570"/>
                  <a:pt x="69" y="564"/>
                </a:cubicBezTo>
                <a:cubicBezTo>
                  <a:pt x="72" y="553"/>
                  <a:pt x="74" y="542"/>
                  <a:pt x="77" y="531"/>
                </a:cubicBezTo>
                <a:cubicBezTo>
                  <a:pt x="77" y="529"/>
                  <a:pt x="78" y="527"/>
                  <a:pt x="78" y="525"/>
                </a:cubicBezTo>
                <a:cubicBezTo>
                  <a:pt x="83" y="519"/>
                  <a:pt x="88" y="513"/>
                  <a:pt x="92" y="508"/>
                </a:cubicBezTo>
                <a:cubicBezTo>
                  <a:pt x="97" y="505"/>
                  <a:pt x="102" y="503"/>
                  <a:pt x="107" y="500"/>
                </a:cubicBezTo>
                <a:cubicBezTo>
                  <a:pt x="104" y="514"/>
                  <a:pt x="102" y="527"/>
                  <a:pt x="99" y="541"/>
                </a:cubicBezTo>
                <a:cubicBezTo>
                  <a:pt x="97" y="553"/>
                  <a:pt x="93" y="565"/>
                  <a:pt x="90" y="578"/>
                </a:cubicBezTo>
                <a:cubicBezTo>
                  <a:pt x="90" y="573"/>
                  <a:pt x="90" y="569"/>
                  <a:pt x="90" y="564"/>
                </a:cubicBezTo>
                <a:cubicBezTo>
                  <a:pt x="90" y="554"/>
                  <a:pt x="90" y="547"/>
                  <a:pt x="85" y="537"/>
                </a:cubicBezTo>
                <a:cubicBezTo>
                  <a:pt x="85" y="535"/>
                  <a:pt x="82" y="537"/>
                  <a:pt x="83" y="539"/>
                </a:cubicBezTo>
                <a:cubicBezTo>
                  <a:pt x="88" y="550"/>
                  <a:pt x="86" y="562"/>
                  <a:pt x="86" y="574"/>
                </a:cubicBezTo>
                <a:cubicBezTo>
                  <a:pt x="86" y="576"/>
                  <a:pt x="86" y="578"/>
                  <a:pt x="86" y="580"/>
                </a:cubicBezTo>
                <a:cubicBezTo>
                  <a:pt x="79" y="583"/>
                  <a:pt x="72" y="586"/>
                  <a:pt x="64" y="589"/>
                </a:cubicBezTo>
                <a:cubicBezTo>
                  <a:pt x="64" y="587"/>
                  <a:pt x="63" y="584"/>
                  <a:pt x="62" y="58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51"/>
          <p:cNvSpPr/>
          <p:nvPr/>
        </p:nvSpPr>
        <p:spPr bwMode="auto">
          <a:xfrm>
            <a:off x="450192" y="5126360"/>
            <a:ext cx="21938" cy="289183"/>
          </a:xfrm>
          <a:custGeom>
            <a:avLst/>
            <a:gdLst>
              <a:gd name="T0" fmla="*/ 6 w 9"/>
              <a:gd name="T1" fmla="*/ 121 h 123"/>
              <a:gd name="T2" fmla="*/ 5 w 9"/>
              <a:gd name="T3" fmla="*/ 92 h 123"/>
              <a:gd name="T4" fmla="*/ 8 w 9"/>
              <a:gd name="T5" fmla="*/ 60 h 123"/>
              <a:gd name="T6" fmla="*/ 7 w 9"/>
              <a:gd name="T7" fmla="*/ 3 h 123"/>
              <a:gd name="T8" fmla="*/ 3 w 9"/>
              <a:gd name="T9" fmla="*/ 3 h 123"/>
              <a:gd name="T10" fmla="*/ 3 w 9"/>
              <a:gd name="T11" fmla="*/ 71 h 123"/>
              <a:gd name="T12" fmla="*/ 1 w 9"/>
              <a:gd name="T13" fmla="*/ 101 h 123"/>
              <a:gd name="T14" fmla="*/ 4 w 9"/>
              <a:gd name="T15" fmla="*/ 122 h 123"/>
              <a:gd name="T16" fmla="*/ 6 w 9"/>
              <a:gd name="T17"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3">
                <a:moveTo>
                  <a:pt x="6" y="121"/>
                </a:moveTo>
                <a:cubicBezTo>
                  <a:pt x="4" y="112"/>
                  <a:pt x="5" y="101"/>
                  <a:pt x="5" y="92"/>
                </a:cubicBezTo>
                <a:cubicBezTo>
                  <a:pt x="5" y="81"/>
                  <a:pt x="7" y="71"/>
                  <a:pt x="8" y="60"/>
                </a:cubicBezTo>
                <a:cubicBezTo>
                  <a:pt x="9" y="41"/>
                  <a:pt x="9" y="22"/>
                  <a:pt x="7" y="3"/>
                </a:cubicBezTo>
                <a:cubicBezTo>
                  <a:pt x="6" y="0"/>
                  <a:pt x="3" y="1"/>
                  <a:pt x="3" y="3"/>
                </a:cubicBezTo>
                <a:cubicBezTo>
                  <a:pt x="6" y="26"/>
                  <a:pt x="6" y="49"/>
                  <a:pt x="3" y="71"/>
                </a:cubicBezTo>
                <a:cubicBezTo>
                  <a:pt x="1" y="81"/>
                  <a:pt x="1" y="91"/>
                  <a:pt x="1" y="101"/>
                </a:cubicBezTo>
                <a:cubicBezTo>
                  <a:pt x="1" y="108"/>
                  <a:pt x="0" y="115"/>
                  <a:pt x="4" y="122"/>
                </a:cubicBezTo>
                <a:cubicBezTo>
                  <a:pt x="5" y="123"/>
                  <a:pt x="6" y="122"/>
                  <a:pt x="6" y="12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52"/>
          <p:cNvSpPr/>
          <p:nvPr/>
        </p:nvSpPr>
        <p:spPr bwMode="auto">
          <a:xfrm>
            <a:off x="620711" y="5048580"/>
            <a:ext cx="60829" cy="308130"/>
          </a:xfrm>
          <a:custGeom>
            <a:avLst/>
            <a:gdLst>
              <a:gd name="T0" fmla="*/ 4 w 26"/>
              <a:gd name="T1" fmla="*/ 130 h 131"/>
              <a:gd name="T2" fmla="*/ 6 w 26"/>
              <a:gd name="T3" fmla="*/ 129 h 131"/>
              <a:gd name="T4" fmla="*/ 8 w 26"/>
              <a:gd name="T5" fmla="*/ 122 h 131"/>
              <a:gd name="T6" fmla="*/ 6 w 26"/>
              <a:gd name="T7" fmla="*/ 122 h 131"/>
              <a:gd name="T8" fmla="*/ 6 w 26"/>
              <a:gd name="T9" fmla="*/ 119 h 131"/>
              <a:gd name="T10" fmla="*/ 10 w 26"/>
              <a:gd name="T11" fmla="*/ 104 h 131"/>
              <a:gd name="T12" fmla="*/ 17 w 26"/>
              <a:gd name="T13" fmla="*/ 69 h 131"/>
              <a:gd name="T14" fmla="*/ 24 w 26"/>
              <a:gd name="T15" fmla="*/ 2 h 131"/>
              <a:gd name="T16" fmla="*/ 22 w 26"/>
              <a:gd name="T17" fmla="*/ 2 h 131"/>
              <a:gd name="T18" fmla="*/ 21 w 26"/>
              <a:gd name="T19" fmla="*/ 42 h 131"/>
              <a:gd name="T20" fmla="*/ 11 w 26"/>
              <a:gd name="T21" fmla="*/ 81 h 131"/>
              <a:gd name="T22" fmla="*/ 4 w 26"/>
              <a:gd name="T23" fmla="*/ 117 h 131"/>
              <a:gd name="T24" fmla="*/ 4 w 26"/>
              <a:gd name="T25"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31">
                <a:moveTo>
                  <a:pt x="4" y="130"/>
                </a:moveTo>
                <a:cubicBezTo>
                  <a:pt x="5" y="131"/>
                  <a:pt x="6" y="130"/>
                  <a:pt x="6" y="129"/>
                </a:cubicBezTo>
                <a:cubicBezTo>
                  <a:pt x="6" y="127"/>
                  <a:pt x="7" y="124"/>
                  <a:pt x="8" y="122"/>
                </a:cubicBezTo>
                <a:cubicBezTo>
                  <a:pt x="8" y="121"/>
                  <a:pt x="7" y="121"/>
                  <a:pt x="6" y="122"/>
                </a:cubicBezTo>
                <a:cubicBezTo>
                  <a:pt x="3" y="131"/>
                  <a:pt x="5" y="123"/>
                  <a:pt x="6" y="119"/>
                </a:cubicBezTo>
                <a:cubicBezTo>
                  <a:pt x="8" y="114"/>
                  <a:pt x="9" y="109"/>
                  <a:pt x="10" y="104"/>
                </a:cubicBezTo>
                <a:cubicBezTo>
                  <a:pt x="12" y="92"/>
                  <a:pt x="14" y="80"/>
                  <a:pt x="17" y="69"/>
                </a:cubicBezTo>
                <a:cubicBezTo>
                  <a:pt x="23" y="46"/>
                  <a:pt x="26" y="25"/>
                  <a:pt x="24" y="2"/>
                </a:cubicBezTo>
                <a:cubicBezTo>
                  <a:pt x="24" y="0"/>
                  <a:pt x="21" y="0"/>
                  <a:pt x="22" y="2"/>
                </a:cubicBezTo>
                <a:cubicBezTo>
                  <a:pt x="23" y="15"/>
                  <a:pt x="23" y="29"/>
                  <a:pt x="21" y="42"/>
                </a:cubicBezTo>
                <a:cubicBezTo>
                  <a:pt x="18" y="55"/>
                  <a:pt x="14" y="68"/>
                  <a:pt x="11" y="81"/>
                </a:cubicBezTo>
                <a:cubicBezTo>
                  <a:pt x="8" y="93"/>
                  <a:pt x="7" y="105"/>
                  <a:pt x="4" y="117"/>
                </a:cubicBezTo>
                <a:cubicBezTo>
                  <a:pt x="2" y="123"/>
                  <a:pt x="0" y="127"/>
                  <a:pt x="4" y="13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53"/>
          <p:cNvSpPr/>
          <p:nvPr/>
        </p:nvSpPr>
        <p:spPr bwMode="auto">
          <a:xfrm>
            <a:off x="780260" y="5019661"/>
            <a:ext cx="61825" cy="179493"/>
          </a:xfrm>
          <a:custGeom>
            <a:avLst/>
            <a:gdLst>
              <a:gd name="T0" fmla="*/ 2 w 26"/>
              <a:gd name="T1" fmla="*/ 75 h 76"/>
              <a:gd name="T2" fmla="*/ 7 w 26"/>
              <a:gd name="T3" fmla="*/ 62 h 76"/>
              <a:gd name="T4" fmla="*/ 14 w 26"/>
              <a:gd name="T5" fmla="*/ 42 h 76"/>
              <a:gd name="T6" fmla="*/ 26 w 26"/>
              <a:gd name="T7" fmla="*/ 2 h 76"/>
              <a:gd name="T8" fmla="*/ 24 w 26"/>
              <a:gd name="T9" fmla="*/ 2 h 76"/>
              <a:gd name="T10" fmla="*/ 12 w 26"/>
              <a:gd name="T11" fmla="*/ 40 h 76"/>
              <a:gd name="T12" fmla="*/ 6 w 26"/>
              <a:gd name="T13" fmla="*/ 57 h 76"/>
              <a:gd name="T14" fmla="*/ 0 w 26"/>
              <a:gd name="T15" fmla="*/ 74 h 76"/>
              <a:gd name="T16" fmla="*/ 2 w 26"/>
              <a:gd name="T17"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6">
                <a:moveTo>
                  <a:pt x="2" y="75"/>
                </a:moveTo>
                <a:cubicBezTo>
                  <a:pt x="5" y="71"/>
                  <a:pt x="6" y="67"/>
                  <a:pt x="7" y="62"/>
                </a:cubicBezTo>
                <a:cubicBezTo>
                  <a:pt x="9" y="55"/>
                  <a:pt x="12" y="49"/>
                  <a:pt x="14" y="42"/>
                </a:cubicBezTo>
                <a:cubicBezTo>
                  <a:pt x="18" y="29"/>
                  <a:pt x="25" y="16"/>
                  <a:pt x="26" y="2"/>
                </a:cubicBezTo>
                <a:cubicBezTo>
                  <a:pt x="26" y="0"/>
                  <a:pt x="24" y="1"/>
                  <a:pt x="24" y="2"/>
                </a:cubicBezTo>
                <a:cubicBezTo>
                  <a:pt x="22" y="15"/>
                  <a:pt x="16" y="27"/>
                  <a:pt x="12" y="40"/>
                </a:cubicBezTo>
                <a:cubicBezTo>
                  <a:pt x="10" y="45"/>
                  <a:pt x="8" y="51"/>
                  <a:pt x="6" y="57"/>
                </a:cubicBezTo>
                <a:cubicBezTo>
                  <a:pt x="4" y="62"/>
                  <a:pt x="3" y="68"/>
                  <a:pt x="0" y="74"/>
                </a:cubicBezTo>
                <a:cubicBezTo>
                  <a:pt x="0" y="74"/>
                  <a:pt x="1" y="76"/>
                  <a:pt x="2" y="75"/>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54"/>
          <p:cNvSpPr/>
          <p:nvPr/>
        </p:nvSpPr>
        <p:spPr bwMode="auto">
          <a:xfrm>
            <a:off x="893939" y="5057554"/>
            <a:ext cx="15955" cy="68806"/>
          </a:xfrm>
          <a:custGeom>
            <a:avLst/>
            <a:gdLst>
              <a:gd name="T0" fmla="*/ 1 w 7"/>
              <a:gd name="T1" fmla="*/ 3 h 29"/>
              <a:gd name="T2" fmla="*/ 5 w 7"/>
              <a:gd name="T3" fmla="*/ 16 h 29"/>
              <a:gd name="T4" fmla="*/ 4 w 7"/>
              <a:gd name="T5" fmla="*/ 28 h 29"/>
              <a:gd name="T6" fmla="*/ 6 w 7"/>
              <a:gd name="T7" fmla="*/ 28 h 29"/>
              <a:gd name="T8" fmla="*/ 7 w 7"/>
              <a:gd name="T9" fmla="*/ 11 h 29"/>
              <a:gd name="T10" fmla="*/ 3 w 7"/>
              <a:gd name="T11" fmla="*/ 0 h 29"/>
              <a:gd name="T12" fmla="*/ 2 w 7"/>
              <a:gd name="T13" fmla="*/ 0 h 29"/>
              <a:gd name="T14" fmla="*/ 1 w 7"/>
              <a:gd name="T15" fmla="*/ 2 h 29"/>
              <a:gd name="T16" fmla="*/ 1 w 7"/>
              <a:gd name="T1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9">
                <a:moveTo>
                  <a:pt x="1" y="3"/>
                </a:moveTo>
                <a:cubicBezTo>
                  <a:pt x="5" y="0"/>
                  <a:pt x="5" y="15"/>
                  <a:pt x="5" y="16"/>
                </a:cubicBezTo>
                <a:cubicBezTo>
                  <a:pt x="4" y="20"/>
                  <a:pt x="3" y="24"/>
                  <a:pt x="4" y="28"/>
                </a:cubicBezTo>
                <a:cubicBezTo>
                  <a:pt x="4" y="29"/>
                  <a:pt x="6" y="29"/>
                  <a:pt x="6" y="28"/>
                </a:cubicBezTo>
                <a:cubicBezTo>
                  <a:pt x="7" y="23"/>
                  <a:pt x="7" y="16"/>
                  <a:pt x="7" y="11"/>
                </a:cubicBezTo>
                <a:cubicBezTo>
                  <a:pt x="7" y="7"/>
                  <a:pt x="7" y="2"/>
                  <a:pt x="3" y="0"/>
                </a:cubicBezTo>
                <a:cubicBezTo>
                  <a:pt x="2" y="0"/>
                  <a:pt x="2" y="0"/>
                  <a:pt x="2" y="0"/>
                </a:cubicBezTo>
                <a:cubicBezTo>
                  <a:pt x="2" y="1"/>
                  <a:pt x="1" y="1"/>
                  <a:pt x="1" y="2"/>
                </a:cubicBezTo>
                <a:cubicBezTo>
                  <a:pt x="0" y="2"/>
                  <a:pt x="1" y="3"/>
                  <a:pt x="1" y="3"/>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56"/>
          <p:cNvSpPr/>
          <p:nvPr/>
        </p:nvSpPr>
        <p:spPr bwMode="auto">
          <a:xfrm>
            <a:off x="3376927" y="4706545"/>
            <a:ext cx="126643" cy="292175"/>
          </a:xfrm>
          <a:custGeom>
            <a:avLst/>
            <a:gdLst>
              <a:gd name="T0" fmla="*/ 51 w 54"/>
              <a:gd name="T1" fmla="*/ 19 h 124"/>
              <a:gd name="T2" fmla="*/ 48 w 54"/>
              <a:gd name="T3" fmla="*/ 1 h 124"/>
              <a:gd name="T4" fmla="*/ 48 w 54"/>
              <a:gd name="T5" fmla="*/ 1 h 124"/>
              <a:gd name="T6" fmla="*/ 45 w 54"/>
              <a:gd name="T7" fmla="*/ 31 h 124"/>
              <a:gd name="T8" fmla="*/ 31 w 54"/>
              <a:gd name="T9" fmla="*/ 66 h 124"/>
              <a:gd name="T10" fmla="*/ 3 w 54"/>
              <a:gd name="T11" fmla="*/ 118 h 124"/>
              <a:gd name="T12" fmla="*/ 1 w 54"/>
              <a:gd name="T13" fmla="*/ 119 h 124"/>
              <a:gd name="T14" fmla="*/ 0 w 54"/>
              <a:gd name="T15" fmla="*/ 122 h 124"/>
              <a:gd name="T16" fmla="*/ 3 w 54"/>
              <a:gd name="T17" fmla="*/ 123 h 124"/>
              <a:gd name="T18" fmla="*/ 11 w 54"/>
              <a:gd name="T19" fmla="*/ 112 h 124"/>
              <a:gd name="T20" fmla="*/ 21 w 54"/>
              <a:gd name="T21" fmla="*/ 94 h 124"/>
              <a:gd name="T22" fmla="*/ 38 w 54"/>
              <a:gd name="T23" fmla="*/ 56 h 124"/>
              <a:gd name="T24" fmla="*/ 51 w 54"/>
              <a:gd name="T2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24">
                <a:moveTo>
                  <a:pt x="51" y="19"/>
                </a:moveTo>
                <a:cubicBezTo>
                  <a:pt x="52" y="13"/>
                  <a:pt x="53" y="5"/>
                  <a:pt x="48" y="1"/>
                </a:cubicBezTo>
                <a:cubicBezTo>
                  <a:pt x="48" y="0"/>
                  <a:pt x="47" y="1"/>
                  <a:pt x="48" y="1"/>
                </a:cubicBezTo>
                <a:cubicBezTo>
                  <a:pt x="54" y="8"/>
                  <a:pt x="47" y="24"/>
                  <a:pt x="45" y="31"/>
                </a:cubicBezTo>
                <a:cubicBezTo>
                  <a:pt x="41" y="43"/>
                  <a:pt x="36" y="55"/>
                  <a:pt x="31" y="66"/>
                </a:cubicBezTo>
                <a:cubicBezTo>
                  <a:pt x="23" y="84"/>
                  <a:pt x="13" y="102"/>
                  <a:pt x="3" y="118"/>
                </a:cubicBezTo>
                <a:cubicBezTo>
                  <a:pt x="2" y="118"/>
                  <a:pt x="1" y="118"/>
                  <a:pt x="1" y="119"/>
                </a:cubicBezTo>
                <a:cubicBezTo>
                  <a:pt x="1" y="120"/>
                  <a:pt x="1" y="121"/>
                  <a:pt x="0" y="122"/>
                </a:cubicBezTo>
                <a:cubicBezTo>
                  <a:pt x="0" y="123"/>
                  <a:pt x="2" y="124"/>
                  <a:pt x="3" y="123"/>
                </a:cubicBezTo>
                <a:cubicBezTo>
                  <a:pt x="7" y="120"/>
                  <a:pt x="9" y="116"/>
                  <a:pt x="11" y="112"/>
                </a:cubicBezTo>
                <a:cubicBezTo>
                  <a:pt x="14" y="106"/>
                  <a:pt x="18" y="100"/>
                  <a:pt x="21" y="94"/>
                </a:cubicBezTo>
                <a:cubicBezTo>
                  <a:pt x="28" y="82"/>
                  <a:pt x="33" y="69"/>
                  <a:pt x="38" y="56"/>
                </a:cubicBezTo>
                <a:cubicBezTo>
                  <a:pt x="43" y="44"/>
                  <a:pt x="48" y="31"/>
                  <a:pt x="51" y="19"/>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4" name="组合 3"/>
          <p:cNvGrpSpPr/>
          <p:nvPr/>
        </p:nvGrpSpPr>
        <p:grpSpPr>
          <a:xfrm>
            <a:off x="-7017" y="232182"/>
            <a:ext cx="1079951" cy="2560768"/>
            <a:chOff x="-70338" y="-214557"/>
            <a:chExt cx="1079951" cy="2560768"/>
          </a:xfrm>
        </p:grpSpPr>
        <p:sp>
          <p:nvSpPr>
            <p:cNvPr id="9" name="Freeform 9"/>
            <p:cNvSpPr/>
            <p:nvPr/>
          </p:nvSpPr>
          <p:spPr bwMode="auto">
            <a:xfrm>
              <a:off x="19409" y="917246"/>
              <a:ext cx="327076" cy="160547"/>
            </a:xfrm>
            <a:custGeom>
              <a:avLst/>
              <a:gdLst>
                <a:gd name="T0" fmla="*/ 29 w 139"/>
                <a:gd name="T1" fmla="*/ 64 h 68"/>
                <a:gd name="T2" fmla="*/ 72 w 139"/>
                <a:gd name="T3" fmla="*/ 49 h 68"/>
                <a:gd name="T4" fmla="*/ 85 w 139"/>
                <a:gd name="T5" fmla="*/ 33 h 68"/>
                <a:gd name="T6" fmla="*/ 107 w 139"/>
                <a:gd name="T7" fmla="*/ 19 h 68"/>
                <a:gd name="T8" fmla="*/ 139 w 139"/>
                <a:gd name="T9" fmla="*/ 6 h 68"/>
                <a:gd name="T10" fmla="*/ 122 w 139"/>
                <a:gd name="T11" fmla="*/ 3 h 68"/>
                <a:gd name="T12" fmla="*/ 67 w 139"/>
                <a:gd name="T13" fmla="*/ 36 h 68"/>
                <a:gd name="T14" fmla="*/ 57 w 139"/>
                <a:gd name="T15" fmla="*/ 46 h 68"/>
                <a:gd name="T16" fmla="*/ 32 w 139"/>
                <a:gd name="T17" fmla="*/ 57 h 68"/>
                <a:gd name="T18" fmla="*/ 0 w 139"/>
                <a:gd name="T19" fmla="*/ 61 h 68"/>
                <a:gd name="T20" fmla="*/ 0 w 139"/>
                <a:gd name="T21" fmla="*/ 68 h 68"/>
                <a:gd name="T22" fmla="*/ 29 w 139"/>
                <a:gd name="T2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68">
                  <a:moveTo>
                    <a:pt x="29" y="64"/>
                  </a:moveTo>
                  <a:cubicBezTo>
                    <a:pt x="46" y="67"/>
                    <a:pt x="60" y="61"/>
                    <a:pt x="72" y="49"/>
                  </a:cubicBezTo>
                  <a:cubicBezTo>
                    <a:pt x="77" y="44"/>
                    <a:pt x="81" y="38"/>
                    <a:pt x="85" y="33"/>
                  </a:cubicBezTo>
                  <a:cubicBezTo>
                    <a:pt x="91" y="26"/>
                    <a:pt x="98" y="22"/>
                    <a:pt x="107" y="19"/>
                  </a:cubicBezTo>
                  <a:cubicBezTo>
                    <a:pt x="117" y="16"/>
                    <a:pt x="128" y="11"/>
                    <a:pt x="139" y="6"/>
                  </a:cubicBezTo>
                  <a:cubicBezTo>
                    <a:pt x="133" y="0"/>
                    <a:pt x="127" y="2"/>
                    <a:pt x="122" y="3"/>
                  </a:cubicBezTo>
                  <a:cubicBezTo>
                    <a:pt x="100" y="7"/>
                    <a:pt x="79" y="15"/>
                    <a:pt x="67" y="36"/>
                  </a:cubicBezTo>
                  <a:cubicBezTo>
                    <a:pt x="65" y="40"/>
                    <a:pt x="61" y="44"/>
                    <a:pt x="57" y="46"/>
                  </a:cubicBezTo>
                  <a:cubicBezTo>
                    <a:pt x="49" y="51"/>
                    <a:pt x="41" y="55"/>
                    <a:pt x="32" y="57"/>
                  </a:cubicBezTo>
                  <a:cubicBezTo>
                    <a:pt x="21" y="60"/>
                    <a:pt x="12" y="60"/>
                    <a:pt x="0" y="61"/>
                  </a:cubicBezTo>
                  <a:cubicBezTo>
                    <a:pt x="0" y="68"/>
                    <a:pt x="0" y="68"/>
                    <a:pt x="0" y="68"/>
                  </a:cubicBezTo>
                  <a:cubicBezTo>
                    <a:pt x="8" y="64"/>
                    <a:pt x="19" y="63"/>
                    <a:pt x="29" y="64"/>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10"/>
            <p:cNvSpPr/>
            <p:nvPr/>
          </p:nvSpPr>
          <p:spPr bwMode="auto">
            <a:xfrm>
              <a:off x="19409" y="697866"/>
              <a:ext cx="226361" cy="129634"/>
            </a:xfrm>
            <a:custGeom>
              <a:avLst/>
              <a:gdLst>
                <a:gd name="T0" fmla="*/ 80 w 96"/>
                <a:gd name="T1" fmla="*/ 28 h 55"/>
                <a:gd name="T2" fmla="*/ 93 w 96"/>
                <a:gd name="T3" fmla="*/ 0 h 55"/>
                <a:gd name="T4" fmla="*/ 70 w 96"/>
                <a:gd name="T5" fmla="*/ 22 h 55"/>
                <a:gd name="T6" fmla="*/ 52 w 96"/>
                <a:gd name="T7" fmla="*/ 31 h 55"/>
                <a:gd name="T8" fmla="*/ 0 w 96"/>
                <a:gd name="T9" fmla="*/ 47 h 55"/>
                <a:gd name="T10" fmla="*/ 0 w 96"/>
                <a:gd name="T11" fmla="*/ 55 h 55"/>
                <a:gd name="T12" fmla="*/ 32 w 96"/>
                <a:gd name="T13" fmla="*/ 50 h 55"/>
                <a:gd name="T14" fmla="*/ 80 w 96"/>
                <a:gd name="T15" fmla="*/ 28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5">
                  <a:moveTo>
                    <a:pt x="80" y="28"/>
                  </a:moveTo>
                  <a:cubicBezTo>
                    <a:pt x="89" y="21"/>
                    <a:pt x="96" y="12"/>
                    <a:pt x="93" y="0"/>
                  </a:cubicBezTo>
                  <a:cubicBezTo>
                    <a:pt x="85" y="7"/>
                    <a:pt x="78" y="15"/>
                    <a:pt x="70" y="22"/>
                  </a:cubicBezTo>
                  <a:cubicBezTo>
                    <a:pt x="64" y="26"/>
                    <a:pt x="58" y="29"/>
                    <a:pt x="52" y="31"/>
                  </a:cubicBezTo>
                  <a:cubicBezTo>
                    <a:pt x="35" y="37"/>
                    <a:pt x="16" y="42"/>
                    <a:pt x="0" y="47"/>
                  </a:cubicBezTo>
                  <a:cubicBezTo>
                    <a:pt x="0" y="55"/>
                    <a:pt x="0" y="55"/>
                    <a:pt x="0" y="55"/>
                  </a:cubicBezTo>
                  <a:cubicBezTo>
                    <a:pt x="12" y="53"/>
                    <a:pt x="21" y="51"/>
                    <a:pt x="32" y="50"/>
                  </a:cubicBezTo>
                  <a:cubicBezTo>
                    <a:pt x="50" y="46"/>
                    <a:pt x="65" y="39"/>
                    <a:pt x="80" y="28"/>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11"/>
            <p:cNvSpPr/>
            <p:nvPr/>
          </p:nvSpPr>
          <p:spPr bwMode="auto">
            <a:xfrm>
              <a:off x="19409" y="842458"/>
              <a:ext cx="214395" cy="95730"/>
            </a:xfrm>
            <a:custGeom>
              <a:avLst/>
              <a:gdLst>
                <a:gd name="T0" fmla="*/ 91 w 91"/>
                <a:gd name="T1" fmla="*/ 0 h 41"/>
                <a:gd name="T2" fmla="*/ 85 w 91"/>
                <a:gd name="T3" fmla="*/ 1 h 41"/>
                <a:gd name="T4" fmla="*/ 74 w 91"/>
                <a:gd name="T5" fmla="*/ 13 h 41"/>
                <a:gd name="T6" fmla="*/ 40 w 91"/>
                <a:gd name="T7" fmla="*/ 30 h 41"/>
                <a:gd name="T8" fmla="*/ 9 w 91"/>
                <a:gd name="T9" fmla="*/ 34 h 41"/>
                <a:gd name="T10" fmla="*/ 0 w 91"/>
                <a:gd name="T11" fmla="*/ 35 h 41"/>
                <a:gd name="T12" fmla="*/ 0 w 91"/>
                <a:gd name="T13" fmla="*/ 41 h 41"/>
                <a:gd name="T14" fmla="*/ 45 w 91"/>
                <a:gd name="T15" fmla="*/ 37 h 41"/>
                <a:gd name="T16" fmla="*/ 91 w 91"/>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1">
                  <a:moveTo>
                    <a:pt x="91" y="0"/>
                  </a:moveTo>
                  <a:cubicBezTo>
                    <a:pt x="88" y="1"/>
                    <a:pt x="86" y="0"/>
                    <a:pt x="85" y="1"/>
                  </a:cubicBezTo>
                  <a:cubicBezTo>
                    <a:pt x="81" y="5"/>
                    <a:pt x="77" y="8"/>
                    <a:pt x="74" y="13"/>
                  </a:cubicBezTo>
                  <a:cubicBezTo>
                    <a:pt x="66" y="24"/>
                    <a:pt x="55" y="30"/>
                    <a:pt x="40" y="30"/>
                  </a:cubicBezTo>
                  <a:cubicBezTo>
                    <a:pt x="30" y="30"/>
                    <a:pt x="19" y="33"/>
                    <a:pt x="9" y="34"/>
                  </a:cubicBezTo>
                  <a:cubicBezTo>
                    <a:pt x="6" y="35"/>
                    <a:pt x="4" y="35"/>
                    <a:pt x="0" y="35"/>
                  </a:cubicBezTo>
                  <a:cubicBezTo>
                    <a:pt x="0" y="41"/>
                    <a:pt x="0" y="41"/>
                    <a:pt x="0" y="41"/>
                  </a:cubicBezTo>
                  <a:cubicBezTo>
                    <a:pt x="16" y="39"/>
                    <a:pt x="30" y="38"/>
                    <a:pt x="45" y="37"/>
                  </a:cubicBezTo>
                  <a:cubicBezTo>
                    <a:pt x="64" y="37"/>
                    <a:pt x="85" y="21"/>
                    <a:pt x="91" y="0"/>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2"/>
            <p:cNvSpPr/>
            <p:nvPr/>
          </p:nvSpPr>
          <p:spPr bwMode="auto">
            <a:xfrm>
              <a:off x="19409" y="599145"/>
              <a:ext cx="143594" cy="51854"/>
            </a:xfrm>
            <a:custGeom>
              <a:avLst/>
              <a:gdLst>
                <a:gd name="T0" fmla="*/ 46 w 61"/>
                <a:gd name="T1" fmla="*/ 14 h 22"/>
                <a:gd name="T2" fmla="*/ 61 w 61"/>
                <a:gd name="T3" fmla="*/ 0 h 22"/>
                <a:gd name="T4" fmla="*/ 0 w 61"/>
                <a:gd name="T5" fmla="*/ 16 h 22"/>
                <a:gd name="T6" fmla="*/ 0 w 61"/>
                <a:gd name="T7" fmla="*/ 22 h 22"/>
                <a:gd name="T8" fmla="*/ 11 w 61"/>
                <a:gd name="T9" fmla="*/ 19 h 22"/>
                <a:gd name="T10" fmla="*/ 46 w 61"/>
                <a:gd name="T11" fmla="*/ 14 h 22"/>
              </a:gdLst>
              <a:ahLst/>
              <a:cxnLst>
                <a:cxn ang="0">
                  <a:pos x="T0" y="T1"/>
                </a:cxn>
                <a:cxn ang="0">
                  <a:pos x="T2" y="T3"/>
                </a:cxn>
                <a:cxn ang="0">
                  <a:pos x="T4" y="T5"/>
                </a:cxn>
                <a:cxn ang="0">
                  <a:pos x="T6" y="T7"/>
                </a:cxn>
                <a:cxn ang="0">
                  <a:pos x="T8" y="T9"/>
                </a:cxn>
                <a:cxn ang="0">
                  <a:pos x="T10" y="T11"/>
                </a:cxn>
              </a:cxnLst>
              <a:rect l="0" t="0" r="r" b="b"/>
              <a:pathLst>
                <a:path w="61" h="22">
                  <a:moveTo>
                    <a:pt x="46" y="14"/>
                  </a:moveTo>
                  <a:cubicBezTo>
                    <a:pt x="56" y="12"/>
                    <a:pt x="60" y="9"/>
                    <a:pt x="61" y="0"/>
                  </a:cubicBezTo>
                  <a:cubicBezTo>
                    <a:pt x="41" y="5"/>
                    <a:pt x="20" y="11"/>
                    <a:pt x="0" y="16"/>
                  </a:cubicBezTo>
                  <a:cubicBezTo>
                    <a:pt x="0" y="22"/>
                    <a:pt x="0" y="22"/>
                    <a:pt x="0" y="22"/>
                  </a:cubicBezTo>
                  <a:cubicBezTo>
                    <a:pt x="4" y="21"/>
                    <a:pt x="7" y="19"/>
                    <a:pt x="11" y="19"/>
                  </a:cubicBezTo>
                  <a:cubicBezTo>
                    <a:pt x="23" y="17"/>
                    <a:pt x="34" y="16"/>
                    <a:pt x="46" y="14"/>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3"/>
            <p:cNvSpPr/>
            <p:nvPr/>
          </p:nvSpPr>
          <p:spPr bwMode="auto">
            <a:xfrm>
              <a:off x="19409" y="467516"/>
              <a:ext cx="103707" cy="60829"/>
            </a:xfrm>
            <a:custGeom>
              <a:avLst/>
              <a:gdLst>
                <a:gd name="T0" fmla="*/ 44 w 44"/>
                <a:gd name="T1" fmla="*/ 0 h 26"/>
                <a:gd name="T2" fmla="*/ 0 w 44"/>
                <a:gd name="T3" fmla="*/ 15 h 26"/>
                <a:gd name="T4" fmla="*/ 0 w 44"/>
                <a:gd name="T5" fmla="*/ 26 h 26"/>
                <a:gd name="T6" fmla="*/ 44 w 44"/>
                <a:gd name="T7" fmla="*/ 0 h 26"/>
              </a:gdLst>
              <a:ahLst/>
              <a:cxnLst>
                <a:cxn ang="0">
                  <a:pos x="T0" y="T1"/>
                </a:cxn>
                <a:cxn ang="0">
                  <a:pos x="T2" y="T3"/>
                </a:cxn>
                <a:cxn ang="0">
                  <a:pos x="T4" y="T5"/>
                </a:cxn>
                <a:cxn ang="0">
                  <a:pos x="T6" y="T7"/>
                </a:cxn>
              </a:cxnLst>
              <a:rect l="0" t="0" r="r" b="b"/>
              <a:pathLst>
                <a:path w="44" h="26">
                  <a:moveTo>
                    <a:pt x="44" y="0"/>
                  </a:moveTo>
                  <a:cubicBezTo>
                    <a:pt x="28" y="2"/>
                    <a:pt x="16" y="11"/>
                    <a:pt x="0" y="15"/>
                  </a:cubicBezTo>
                  <a:cubicBezTo>
                    <a:pt x="0" y="26"/>
                    <a:pt x="0" y="26"/>
                    <a:pt x="0" y="26"/>
                  </a:cubicBezTo>
                  <a:cubicBezTo>
                    <a:pt x="28" y="16"/>
                    <a:pt x="39" y="10"/>
                    <a:pt x="44" y="0"/>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6"/>
            <p:cNvSpPr>
              <a:spLocks noEditPoints="1"/>
            </p:cNvSpPr>
            <p:nvPr/>
          </p:nvSpPr>
          <p:spPr bwMode="auto">
            <a:xfrm>
              <a:off x="-70338" y="-214557"/>
              <a:ext cx="1079951" cy="2560768"/>
            </a:xfrm>
            <a:custGeom>
              <a:avLst/>
              <a:gdLst>
                <a:gd name="T0" fmla="*/ 66 w 458"/>
                <a:gd name="T1" fmla="*/ 959 h 1086"/>
                <a:gd name="T2" fmla="*/ 60 w 458"/>
                <a:gd name="T3" fmla="*/ 1016 h 1086"/>
                <a:gd name="T4" fmla="*/ 38 w 458"/>
                <a:gd name="T5" fmla="*/ 1086 h 1086"/>
                <a:gd name="T6" fmla="*/ 436 w 458"/>
                <a:gd name="T7" fmla="*/ 877 h 1086"/>
                <a:gd name="T8" fmla="*/ 248 w 458"/>
                <a:gd name="T9" fmla="*/ 483 h 1086"/>
                <a:gd name="T10" fmla="*/ 239 w 458"/>
                <a:gd name="T11" fmla="*/ 507 h 1086"/>
                <a:gd name="T12" fmla="*/ 212 w 458"/>
                <a:gd name="T13" fmla="*/ 710 h 1086"/>
                <a:gd name="T14" fmla="*/ 133 w 458"/>
                <a:gd name="T15" fmla="*/ 669 h 1086"/>
                <a:gd name="T16" fmla="*/ 145 w 458"/>
                <a:gd name="T17" fmla="*/ 786 h 1086"/>
                <a:gd name="T18" fmla="*/ 122 w 458"/>
                <a:gd name="T19" fmla="*/ 806 h 1086"/>
                <a:gd name="T20" fmla="*/ 131 w 458"/>
                <a:gd name="T21" fmla="*/ 649 h 1086"/>
                <a:gd name="T22" fmla="*/ 134 w 458"/>
                <a:gd name="T23" fmla="*/ 600 h 1086"/>
                <a:gd name="T24" fmla="*/ 118 w 458"/>
                <a:gd name="T25" fmla="*/ 564 h 1086"/>
                <a:gd name="T26" fmla="*/ 123 w 458"/>
                <a:gd name="T27" fmla="*/ 642 h 1086"/>
                <a:gd name="T28" fmla="*/ 16 w 458"/>
                <a:gd name="T29" fmla="*/ 699 h 1086"/>
                <a:gd name="T30" fmla="*/ 69 w 458"/>
                <a:gd name="T31" fmla="*/ 868 h 1086"/>
                <a:gd name="T32" fmla="*/ 99 w 458"/>
                <a:gd name="T33" fmla="*/ 870 h 1086"/>
                <a:gd name="T34" fmla="*/ 99 w 458"/>
                <a:gd name="T35" fmla="*/ 880 h 1086"/>
                <a:gd name="T36" fmla="*/ 143 w 458"/>
                <a:gd name="T37" fmla="*/ 836 h 1086"/>
                <a:gd name="T38" fmla="*/ 346 w 458"/>
                <a:gd name="T39" fmla="*/ 874 h 1086"/>
                <a:gd name="T40" fmla="*/ 397 w 458"/>
                <a:gd name="T41" fmla="*/ 866 h 1086"/>
                <a:gd name="T42" fmla="*/ 323 w 458"/>
                <a:gd name="T43" fmla="*/ 944 h 1086"/>
                <a:gd name="T44" fmla="*/ 303 w 458"/>
                <a:gd name="T45" fmla="*/ 944 h 1086"/>
                <a:gd name="T46" fmla="*/ 361 w 458"/>
                <a:gd name="T47" fmla="*/ 903 h 1086"/>
                <a:gd name="T48" fmla="*/ 314 w 458"/>
                <a:gd name="T49" fmla="*/ 906 h 1086"/>
                <a:gd name="T50" fmla="*/ 216 w 458"/>
                <a:gd name="T51" fmla="*/ 1000 h 1086"/>
                <a:gd name="T52" fmla="*/ 147 w 458"/>
                <a:gd name="T53" fmla="*/ 1010 h 1086"/>
                <a:gd name="T54" fmla="*/ 95 w 458"/>
                <a:gd name="T55" fmla="*/ 952 h 1086"/>
                <a:gd name="T56" fmla="*/ 95 w 458"/>
                <a:gd name="T57" fmla="*/ 943 h 1086"/>
                <a:gd name="T58" fmla="*/ 113 w 458"/>
                <a:gd name="T59" fmla="*/ 1006 h 1086"/>
                <a:gd name="T60" fmla="*/ 138 w 458"/>
                <a:gd name="T61" fmla="*/ 974 h 1086"/>
                <a:gd name="T62" fmla="*/ 119 w 458"/>
                <a:gd name="T63" fmla="*/ 952 h 1086"/>
                <a:gd name="T64" fmla="*/ 92 w 458"/>
                <a:gd name="T65" fmla="*/ 976 h 1086"/>
                <a:gd name="T66" fmla="*/ 153 w 458"/>
                <a:gd name="T67" fmla="*/ 976 h 1086"/>
                <a:gd name="T68" fmla="*/ 200 w 458"/>
                <a:gd name="T69" fmla="*/ 967 h 1086"/>
                <a:gd name="T70" fmla="*/ 287 w 458"/>
                <a:gd name="T71" fmla="*/ 908 h 1086"/>
                <a:gd name="T72" fmla="*/ 294 w 458"/>
                <a:gd name="T73" fmla="*/ 857 h 1086"/>
                <a:gd name="T74" fmla="*/ 236 w 458"/>
                <a:gd name="T75" fmla="*/ 906 h 1086"/>
                <a:gd name="T76" fmla="*/ 138 w 458"/>
                <a:gd name="T77" fmla="*/ 920 h 1086"/>
                <a:gd name="T78" fmla="*/ 94 w 458"/>
                <a:gd name="T79" fmla="*/ 915 h 1086"/>
                <a:gd name="T80" fmla="*/ 89 w 458"/>
                <a:gd name="T81" fmla="*/ 978 h 1086"/>
                <a:gd name="T82" fmla="*/ 73 w 458"/>
                <a:gd name="T83" fmla="*/ 1061 h 1086"/>
                <a:gd name="T84" fmla="*/ 101 w 458"/>
                <a:gd name="T85" fmla="*/ 1034 h 1086"/>
                <a:gd name="T86" fmla="*/ 191 w 458"/>
                <a:gd name="T87" fmla="*/ 1005 h 1086"/>
                <a:gd name="T88" fmla="*/ 237 w 458"/>
                <a:gd name="T89" fmla="*/ 993 h 1086"/>
                <a:gd name="T90" fmla="*/ 333 w 458"/>
                <a:gd name="T91" fmla="*/ 948 h 1086"/>
                <a:gd name="T92" fmla="*/ 406 w 458"/>
                <a:gd name="T93" fmla="*/ 912 h 1086"/>
                <a:gd name="T94" fmla="*/ 400 w 458"/>
                <a:gd name="T95" fmla="*/ 849 h 1086"/>
                <a:gd name="T96" fmla="*/ 302 w 458"/>
                <a:gd name="T97" fmla="*/ 534 h 1086"/>
                <a:gd name="T98" fmla="*/ 306 w 458"/>
                <a:gd name="T99" fmla="*/ 594 h 1086"/>
                <a:gd name="T100" fmla="*/ 368 w 458"/>
                <a:gd name="T101" fmla="*/ 840 h 1086"/>
                <a:gd name="T102" fmla="*/ 325 w 458"/>
                <a:gd name="T103" fmla="*/ 814 h 1086"/>
                <a:gd name="T104" fmla="*/ 249 w 458"/>
                <a:gd name="T105" fmla="*/ 802 h 1086"/>
                <a:gd name="T106" fmla="*/ 235 w 458"/>
                <a:gd name="T107" fmla="*/ 810 h 1086"/>
                <a:gd name="T108" fmla="*/ 231 w 458"/>
                <a:gd name="T109" fmla="*/ 760 h 1086"/>
                <a:gd name="T110" fmla="*/ 194 w 458"/>
                <a:gd name="T111" fmla="*/ 804 h 1086"/>
                <a:gd name="T112" fmla="*/ 173 w 458"/>
                <a:gd name="T113" fmla="*/ 773 h 1086"/>
                <a:gd name="T114" fmla="*/ 141 w 458"/>
                <a:gd name="T115" fmla="*/ 784 h 1086"/>
                <a:gd name="T116" fmla="*/ 121 w 458"/>
                <a:gd name="T117" fmla="*/ 817 h 1086"/>
                <a:gd name="T118" fmla="*/ 96 w 458"/>
                <a:gd name="T119" fmla="*/ 836 h 1086"/>
                <a:gd name="T120" fmla="*/ 61 w 458"/>
                <a:gd name="T121" fmla="*/ 842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8" h="1086">
                  <a:moveTo>
                    <a:pt x="27" y="782"/>
                  </a:moveTo>
                  <a:cubicBezTo>
                    <a:pt x="36" y="797"/>
                    <a:pt x="43" y="813"/>
                    <a:pt x="50" y="829"/>
                  </a:cubicBezTo>
                  <a:cubicBezTo>
                    <a:pt x="50" y="830"/>
                    <a:pt x="49" y="831"/>
                    <a:pt x="48" y="832"/>
                  </a:cubicBezTo>
                  <a:cubicBezTo>
                    <a:pt x="45" y="836"/>
                    <a:pt x="42" y="839"/>
                    <a:pt x="38" y="842"/>
                  </a:cubicBezTo>
                  <a:cubicBezTo>
                    <a:pt x="38" y="852"/>
                    <a:pt x="38" y="852"/>
                    <a:pt x="38" y="852"/>
                  </a:cubicBezTo>
                  <a:cubicBezTo>
                    <a:pt x="46" y="852"/>
                    <a:pt x="50" y="847"/>
                    <a:pt x="55" y="842"/>
                  </a:cubicBezTo>
                  <a:cubicBezTo>
                    <a:pt x="55" y="841"/>
                    <a:pt x="56" y="840"/>
                    <a:pt x="56" y="840"/>
                  </a:cubicBezTo>
                  <a:cubicBezTo>
                    <a:pt x="57" y="841"/>
                    <a:pt x="57" y="842"/>
                    <a:pt x="58" y="843"/>
                  </a:cubicBezTo>
                  <a:cubicBezTo>
                    <a:pt x="61" y="849"/>
                    <a:pt x="63" y="854"/>
                    <a:pt x="66" y="860"/>
                  </a:cubicBezTo>
                  <a:cubicBezTo>
                    <a:pt x="66" y="866"/>
                    <a:pt x="67" y="873"/>
                    <a:pt x="67" y="880"/>
                  </a:cubicBezTo>
                  <a:cubicBezTo>
                    <a:pt x="62" y="882"/>
                    <a:pt x="57" y="885"/>
                    <a:pt x="51" y="888"/>
                  </a:cubicBezTo>
                  <a:cubicBezTo>
                    <a:pt x="57" y="887"/>
                    <a:pt x="62" y="886"/>
                    <a:pt x="68" y="886"/>
                  </a:cubicBezTo>
                  <a:cubicBezTo>
                    <a:pt x="68" y="893"/>
                    <a:pt x="69" y="900"/>
                    <a:pt x="68" y="907"/>
                  </a:cubicBezTo>
                  <a:cubicBezTo>
                    <a:pt x="68" y="924"/>
                    <a:pt x="67" y="942"/>
                    <a:pt x="66" y="959"/>
                  </a:cubicBezTo>
                  <a:cubicBezTo>
                    <a:pt x="63" y="960"/>
                    <a:pt x="61" y="962"/>
                    <a:pt x="58" y="963"/>
                  </a:cubicBezTo>
                  <a:cubicBezTo>
                    <a:pt x="51" y="966"/>
                    <a:pt x="46" y="969"/>
                    <a:pt x="38" y="972"/>
                  </a:cubicBezTo>
                  <a:cubicBezTo>
                    <a:pt x="38" y="979"/>
                    <a:pt x="38" y="979"/>
                    <a:pt x="38" y="979"/>
                  </a:cubicBezTo>
                  <a:cubicBezTo>
                    <a:pt x="42" y="978"/>
                    <a:pt x="47" y="977"/>
                    <a:pt x="51" y="975"/>
                  </a:cubicBezTo>
                  <a:cubicBezTo>
                    <a:pt x="56" y="973"/>
                    <a:pt x="60" y="970"/>
                    <a:pt x="65" y="968"/>
                  </a:cubicBezTo>
                  <a:cubicBezTo>
                    <a:pt x="65" y="969"/>
                    <a:pt x="65" y="970"/>
                    <a:pt x="65" y="971"/>
                  </a:cubicBezTo>
                  <a:cubicBezTo>
                    <a:pt x="65" y="975"/>
                    <a:pt x="65" y="978"/>
                    <a:pt x="64" y="982"/>
                  </a:cubicBezTo>
                  <a:cubicBezTo>
                    <a:pt x="56" y="987"/>
                    <a:pt x="46" y="992"/>
                    <a:pt x="38" y="992"/>
                  </a:cubicBezTo>
                  <a:cubicBezTo>
                    <a:pt x="38" y="1003"/>
                    <a:pt x="38" y="1003"/>
                    <a:pt x="38" y="1003"/>
                  </a:cubicBezTo>
                  <a:cubicBezTo>
                    <a:pt x="46" y="999"/>
                    <a:pt x="55" y="996"/>
                    <a:pt x="63" y="992"/>
                  </a:cubicBezTo>
                  <a:cubicBezTo>
                    <a:pt x="63" y="997"/>
                    <a:pt x="62" y="1002"/>
                    <a:pt x="62" y="1008"/>
                  </a:cubicBezTo>
                  <a:cubicBezTo>
                    <a:pt x="54" y="1011"/>
                    <a:pt x="46" y="1015"/>
                    <a:pt x="38" y="1018"/>
                  </a:cubicBezTo>
                  <a:cubicBezTo>
                    <a:pt x="38" y="1026"/>
                    <a:pt x="38" y="1026"/>
                    <a:pt x="38" y="1026"/>
                  </a:cubicBezTo>
                  <a:cubicBezTo>
                    <a:pt x="46" y="1023"/>
                    <a:pt x="53" y="1020"/>
                    <a:pt x="60" y="1016"/>
                  </a:cubicBezTo>
                  <a:cubicBezTo>
                    <a:pt x="60" y="1021"/>
                    <a:pt x="59" y="1026"/>
                    <a:pt x="58" y="1031"/>
                  </a:cubicBezTo>
                  <a:cubicBezTo>
                    <a:pt x="57" y="1032"/>
                    <a:pt x="57" y="1032"/>
                    <a:pt x="56" y="1033"/>
                  </a:cubicBezTo>
                  <a:cubicBezTo>
                    <a:pt x="50" y="1036"/>
                    <a:pt x="42" y="1037"/>
                    <a:pt x="38" y="1039"/>
                  </a:cubicBezTo>
                  <a:cubicBezTo>
                    <a:pt x="38" y="1047"/>
                    <a:pt x="38" y="1047"/>
                    <a:pt x="38" y="1047"/>
                  </a:cubicBezTo>
                  <a:cubicBezTo>
                    <a:pt x="42" y="1046"/>
                    <a:pt x="45" y="1045"/>
                    <a:pt x="48" y="1043"/>
                  </a:cubicBezTo>
                  <a:cubicBezTo>
                    <a:pt x="51" y="1041"/>
                    <a:pt x="54" y="1039"/>
                    <a:pt x="57" y="1038"/>
                  </a:cubicBezTo>
                  <a:cubicBezTo>
                    <a:pt x="56" y="1043"/>
                    <a:pt x="56" y="1049"/>
                    <a:pt x="55" y="1055"/>
                  </a:cubicBezTo>
                  <a:cubicBezTo>
                    <a:pt x="55" y="1058"/>
                    <a:pt x="56" y="1065"/>
                    <a:pt x="54" y="1066"/>
                  </a:cubicBezTo>
                  <a:cubicBezTo>
                    <a:pt x="50" y="1069"/>
                    <a:pt x="49" y="1061"/>
                    <a:pt x="49" y="1058"/>
                  </a:cubicBezTo>
                  <a:cubicBezTo>
                    <a:pt x="48" y="1057"/>
                    <a:pt x="47" y="1057"/>
                    <a:pt x="47" y="1058"/>
                  </a:cubicBezTo>
                  <a:cubicBezTo>
                    <a:pt x="48" y="1063"/>
                    <a:pt x="49" y="1067"/>
                    <a:pt x="51" y="1072"/>
                  </a:cubicBezTo>
                  <a:cubicBezTo>
                    <a:pt x="51" y="1072"/>
                    <a:pt x="52" y="1072"/>
                    <a:pt x="52" y="1072"/>
                  </a:cubicBezTo>
                  <a:cubicBezTo>
                    <a:pt x="47" y="1074"/>
                    <a:pt x="42" y="1074"/>
                    <a:pt x="38" y="1076"/>
                  </a:cubicBezTo>
                  <a:cubicBezTo>
                    <a:pt x="38" y="1086"/>
                    <a:pt x="38" y="1086"/>
                    <a:pt x="38" y="1086"/>
                  </a:cubicBezTo>
                  <a:cubicBezTo>
                    <a:pt x="50" y="1081"/>
                    <a:pt x="67" y="1077"/>
                    <a:pt x="80" y="1070"/>
                  </a:cubicBezTo>
                  <a:cubicBezTo>
                    <a:pt x="110" y="1054"/>
                    <a:pt x="140" y="1038"/>
                    <a:pt x="173" y="1027"/>
                  </a:cubicBezTo>
                  <a:cubicBezTo>
                    <a:pt x="193" y="1021"/>
                    <a:pt x="213" y="1015"/>
                    <a:pt x="233" y="1008"/>
                  </a:cubicBezTo>
                  <a:cubicBezTo>
                    <a:pt x="272" y="992"/>
                    <a:pt x="311" y="975"/>
                    <a:pt x="350" y="959"/>
                  </a:cubicBezTo>
                  <a:cubicBezTo>
                    <a:pt x="351" y="958"/>
                    <a:pt x="351" y="958"/>
                    <a:pt x="352" y="958"/>
                  </a:cubicBezTo>
                  <a:cubicBezTo>
                    <a:pt x="352" y="958"/>
                    <a:pt x="352" y="958"/>
                    <a:pt x="352" y="958"/>
                  </a:cubicBezTo>
                  <a:cubicBezTo>
                    <a:pt x="352" y="958"/>
                    <a:pt x="352" y="958"/>
                    <a:pt x="352" y="958"/>
                  </a:cubicBezTo>
                  <a:cubicBezTo>
                    <a:pt x="352" y="962"/>
                    <a:pt x="355" y="961"/>
                    <a:pt x="356" y="959"/>
                  </a:cubicBezTo>
                  <a:cubicBezTo>
                    <a:pt x="356" y="958"/>
                    <a:pt x="356" y="957"/>
                    <a:pt x="356" y="956"/>
                  </a:cubicBezTo>
                  <a:cubicBezTo>
                    <a:pt x="377" y="947"/>
                    <a:pt x="398" y="938"/>
                    <a:pt x="420" y="933"/>
                  </a:cubicBezTo>
                  <a:cubicBezTo>
                    <a:pt x="428" y="931"/>
                    <a:pt x="434" y="925"/>
                    <a:pt x="440" y="921"/>
                  </a:cubicBezTo>
                  <a:cubicBezTo>
                    <a:pt x="443" y="918"/>
                    <a:pt x="446" y="914"/>
                    <a:pt x="449" y="911"/>
                  </a:cubicBezTo>
                  <a:cubicBezTo>
                    <a:pt x="458" y="902"/>
                    <a:pt x="458" y="895"/>
                    <a:pt x="446" y="889"/>
                  </a:cubicBezTo>
                  <a:cubicBezTo>
                    <a:pt x="441" y="886"/>
                    <a:pt x="439" y="882"/>
                    <a:pt x="436" y="877"/>
                  </a:cubicBezTo>
                  <a:cubicBezTo>
                    <a:pt x="430" y="864"/>
                    <a:pt x="423" y="852"/>
                    <a:pt x="415" y="837"/>
                  </a:cubicBezTo>
                  <a:cubicBezTo>
                    <a:pt x="415" y="837"/>
                    <a:pt x="416" y="834"/>
                    <a:pt x="417" y="831"/>
                  </a:cubicBezTo>
                  <a:cubicBezTo>
                    <a:pt x="421" y="819"/>
                    <a:pt x="419" y="810"/>
                    <a:pt x="409" y="801"/>
                  </a:cubicBezTo>
                  <a:cubicBezTo>
                    <a:pt x="404" y="796"/>
                    <a:pt x="399" y="789"/>
                    <a:pt x="395" y="782"/>
                  </a:cubicBezTo>
                  <a:cubicBezTo>
                    <a:pt x="380" y="754"/>
                    <a:pt x="365" y="726"/>
                    <a:pt x="350" y="698"/>
                  </a:cubicBezTo>
                  <a:cubicBezTo>
                    <a:pt x="347" y="694"/>
                    <a:pt x="346" y="690"/>
                    <a:pt x="344" y="686"/>
                  </a:cubicBezTo>
                  <a:cubicBezTo>
                    <a:pt x="338" y="670"/>
                    <a:pt x="332" y="654"/>
                    <a:pt x="320" y="640"/>
                  </a:cubicBezTo>
                  <a:cubicBezTo>
                    <a:pt x="322" y="638"/>
                    <a:pt x="323" y="635"/>
                    <a:pt x="325" y="634"/>
                  </a:cubicBezTo>
                  <a:cubicBezTo>
                    <a:pt x="335" y="623"/>
                    <a:pt x="340" y="610"/>
                    <a:pt x="344" y="596"/>
                  </a:cubicBezTo>
                  <a:cubicBezTo>
                    <a:pt x="349" y="581"/>
                    <a:pt x="352" y="566"/>
                    <a:pt x="350" y="550"/>
                  </a:cubicBezTo>
                  <a:cubicBezTo>
                    <a:pt x="348" y="532"/>
                    <a:pt x="339" y="518"/>
                    <a:pt x="323" y="510"/>
                  </a:cubicBezTo>
                  <a:cubicBezTo>
                    <a:pt x="314" y="506"/>
                    <a:pt x="306" y="505"/>
                    <a:pt x="299" y="512"/>
                  </a:cubicBezTo>
                  <a:cubicBezTo>
                    <a:pt x="292" y="518"/>
                    <a:pt x="285" y="523"/>
                    <a:pt x="278" y="529"/>
                  </a:cubicBezTo>
                  <a:cubicBezTo>
                    <a:pt x="268" y="514"/>
                    <a:pt x="258" y="499"/>
                    <a:pt x="248" y="483"/>
                  </a:cubicBezTo>
                  <a:cubicBezTo>
                    <a:pt x="240" y="469"/>
                    <a:pt x="231" y="453"/>
                    <a:pt x="224" y="438"/>
                  </a:cubicBezTo>
                  <a:cubicBezTo>
                    <a:pt x="213" y="416"/>
                    <a:pt x="202" y="394"/>
                    <a:pt x="194" y="371"/>
                  </a:cubicBezTo>
                  <a:cubicBezTo>
                    <a:pt x="177" y="322"/>
                    <a:pt x="159" y="273"/>
                    <a:pt x="138" y="225"/>
                  </a:cubicBezTo>
                  <a:cubicBezTo>
                    <a:pt x="126" y="197"/>
                    <a:pt x="113" y="169"/>
                    <a:pt x="102" y="139"/>
                  </a:cubicBezTo>
                  <a:cubicBezTo>
                    <a:pt x="87" y="100"/>
                    <a:pt x="71" y="61"/>
                    <a:pt x="53" y="22"/>
                  </a:cubicBezTo>
                  <a:cubicBezTo>
                    <a:pt x="49" y="14"/>
                    <a:pt x="42" y="8"/>
                    <a:pt x="38" y="0"/>
                  </a:cubicBezTo>
                  <a:cubicBezTo>
                    <a:pt x="38" y="26"/>
                    <a:pt x="38" y="26"/>
                    <a:pt x="38" y="26"/>
                  </a:cubicBezTo>
                  <a:cubicBezTo>
                    <a:pt x="38" y="30"/>
                    <a:pt x="43" y="33"/>
                    <a:pt x="45" y="37"/>
                  </a:cubicBezTo>
                  <a:cubicBezTo>
                    <a:pt x="50" y="52"/>
                    <a:pt x="56" y="68"/>
                    <a:pt x="61" y="83"/>
                  </a:cubicBezTo>
                  <a:cubicBezTo>
                    <a:pt x="77" y="127"/>
                    <a:pt x="93" y="172"/>
                    <a:pt x="110" y="216"/>
                  </a:cubicBezTo>
                  <a:cubicBezTo>
                    <a:pt x="127" y="262"/>
                    <a:pt x="144" y="308"/>
                    <a:pt x="161" y="353"/>
                  </a:cubicBezTo>
                  <a:cubicBezTo>
                    <a:pt x="166" y="368"/>
                    <a:pt x="171" y="384"/>
                    <a:pt x="178" y="398"/>
                  </a:cubicBezTo>
                  <a:cubicBezTo>
                    <a:pt x="191" y="423"/>
                    <a:pt x="205" y="448"/>
                    <a:pt x="219" y="473"/>
                  </a:cubicBezTo>
                  <a:cubicBezTo>
                    <a:pt x="225" y="485"/>
                    <a:pt x="231" y="498"/>
                    <a:pt x="239" y="507"/>
                  </a:cubicBezTo>
                  <a:cubicBezTo>
                    <a:pt x="254" y="523"/>
                    <a:pt x="263" y="540"/>
                    <a:pt x="269" y="560"/>
                  </a:cubicBezTo>
                  <a:cubicBezTo>
                    <a:pt x="274" y="579"/>
                    <a:pt x="282" y="597"/>
                    <a:pt x="290" y="616"/>
                  </a:cubicBezTo>
                  <a:cubicBezTo>
                    <a:pt x="281" y="628"/>
                    <a:pt x="273" y="641"/>
                    <a:pt x="263" y="653"/>
                  </a:cubicBezTo>
                  <a:cubicBezTo>
                    <a:pt x="255" y="662"/>
                    <a:pt x="245" y="669"/>
                    <a:pt x="236" y="676"/>
                  </a:cubicBezTo>
                  <a:cubicBezTo>
                    <a:pt x="233" y="679"/>
                    <a:pt x="229" y="678"/>
                    <a:pt x="227" y="675"/>
                  </a:cubicBezTo>
                  <a:cubicBezTo>
                    <a:pt x="225" y="672"/>
                    <a:pt x="226" y="669"/>
                    <a:pt x="226" y="666"/>
                  </a:cubicBezTo>
                  <a:cubicBezTo>
                    <a:pt x="227" y="664"/>
                    <a:pt x="229" y="662"/>
                    <a:pt x="231" y="660"/>
                  </a:cubicBezTo>
                  <a:cubicBezTo>
                    <a:pt x="241" y="649"/>
                    <a:pt x="250" y="637"/>
                    <a:pt x="261" y="626"/>
                  </a:cubicBezTo>
                  <a:cubicBezTo>
                    <a:pt x="270" y="617"/>
                    <a:pt x="271" y="610"/>
                    <a:pt x="263" y="599"/>
                  </a:cubicBezTo>
                  <a:cubicBezTo>
                    <a:pt x="260" y="593"/>
                    <a:pt x="255" y="593"/>
                    <a:pt x="251" y="598"/>
                  </a:cubicBezTo>
                  <a:cubicBezTo>
                    <a:pt x="238" y="611"/>
                    <a:pt x="225" y="623"/>
                    <a:pt x="214" y="636"/>
                  </a:cubicBezTo>
                  <a:cubicBezTo>
                    <a:pt x="206" y="645"/>
                    <a:pt x="199" y="654"/>
                    <a:pt x="193" y="665"/>
                  </a:cubicBezTo>
                  <a:cubicBezTo>
                    <a:pt x="184" y="680"/>
                    <a:pt x="195" y="706"/>
                    <a:pt x="212" y="710"/>
                  </a:cubicBezTo>
                  <a:cubicBezTo>
                    <a:pt x="212" y="710"/>
                    <a:pt x="212" y="710"/>
                    <a:pt x="212" y="710"/>
                  </a:cubicBezTo>
                  <a:cubicBezTo>
                    <a:pt x="213" y="714"/>
                    <a:pt x="214" y="716"/>
                    <a:pt x="215" y="719"/>
                  </a:cubicBezTo>
                  <a:cubicBezTo>
                    <a:pt x="218" y="727"/>
                    <a:pt x="222" y="735"/>
                    <a:pt x="225" y="743"/>
                  </a:cubicBezTo>
                  <a:cubicBezTo>
                    <a:pt x="226" y="745"/>
                    <a:pt x="226" y="747"/>
                    <a:pt x="227" y="749"/>
                  </a:cubicBezTo>
                  <a:cubicBezTo>
                    <a:pt x="222" y="751"/>
                    <a:pt x="217" y="752"/>
                    <a:pt x="212" y="754"/>
                  </a:cubicBezTo>
                  <a:cubicBezTo>
                    <a:pt x="212" y="753"/>
                    <a:pt x="212" y="752"/>
                    <a:pt x="211" y="751"/>
                  </a:cubicBezTo>
                  <a:cubicBezTo>
                    <a:pt x="207" y="740"/>
                    <a:pt x="201" y="729"/>
                    <a:pt x="195" y="719"/>
                  </a:cubicBezTo>
                  <a:cubicBezTo>
                    <a:pt x="190" y="708"/>
                    <a:pt x="184" y="701"/>
                    <a:pt x="175" y="693"/>
                  </a:cubicBezTo>
                  <a:cubicBezTo>
                    <a:pt x="174" y="692"/>
                    <a:pt x="172" y="694"/>
                    <a:pt x="173" y="695"/>
                  </a:cubicBezTo>
                  <a:cubicBezTo>
                    <a:pt x="182" y="704"/>
                    <a:pt x="189" y="712"/>
                    <a:pt x="194" y="723"/>
                  </a:cubicBezTo>
                  <a:cubicBezTo>
                    <a:pt x="199" y="734"/>
                    <a:pt x="205" y="744"/>
                    <a:pt x="209" y="755"/>
                  </a:cubicBezTo>
                  <a:cubicBezTo>
                    <a:pt x="203" y="757"/>
                    <a:pt x="196" y="759"/>
                    <a:pt x="190" y="760"/>
                  </a:cubicBezTo>
                  <a:cubicBezTo>
                    <a:pt x="184" y="762"/>
                    <a:pt x="178" y="763"/>
                    <a:pt x="173" y="766"/>
                  </a:cubicBezTo>
                  <a:cubicBezTo>
                    <a:pt x="169" y="757"/>
                    <a:pt x="165" y="748"/>
                    <a:pt x="162" y="739"/>
                  </a:cubicBezTo>
                  <a:cubicBezTo>
                    <a:pt x="152" y="716"/>
                    <a:pt x="144" y="692"/>
                    <a:pt x="133" y="669"/>
                  </a:cubicBezTo>
                  <a:cubicBezTo>
                    <a:pt x="132" y="668"/>
                    <a:pt x="130" y="669"/>
                    <a:pt x="131" y="671"/>
                  </a:cubicBezTo>
                  <a:cubicBezTo>
                    <a:pt x="143" y="696"/>
                    <a:pt x="151" y="723"/>
                    <a:pt x="162" y="749"/>
                  </a:cubicBezTo>
                  <a:cubicBezTo>
                    <a:pt x="164" y="755"/>
                    <a:pt x="167" y="761"/>
                    <a:pt x="170" y="767"/>
                  </a:cubicBezTo>
                  <a:cubicBezTo>
                    <a:pt x="166" y="769"/>
                    <a:pt x="163" y="771"/>
                    <a:pt x="159" y="773"/>
                  </a:cubicBezTo>
                  <a:cubicBezTo>
                    <a:pt x="156" y="763"/>
                    <a:pt x="152" y="754"/>
                    <a:pt x="147" y="744"/>
                  </a:cubicBezTo>
                  <a:cubicBezTo>
                    <a:pt x="141" y="733"/>
                    <a:pt x="135" y="722"/>
                    <a:pt x="129" y="711"/>
                  </a:cubicBezTo>
                  <a:cubicBezTo>
                    <a:pt x="124" y="702"/>
                    <a:pt x="118" y="692"/>
                    <a:pt x="111" y="684"/>
                  </a:cubicBezTo>
                  <a:cubicBezTo>
                    <a:pt x="110" y="684"/>
                    <a:pt x="110" y="684"/>
                    <a:pt x="109" y="684"/>
                  </a:cubicBezTo>
                  <a:cubicBezTo>
                    <a:pt x="107" y="686"/>
                    <a:pt x="107" y="685"/>
                    <a:pt x="105" y="687"/>
                  </a:cubicBezTo>
                  <a:cubicBezTo>
                    <a:pt x="104" y="688"/>
                    <a:pt x="106" y="690"/>
                    <a:pt x="107" y="689"/>
                  </a:cubicBezTo>
                  <a:cubicBezTo>
                    <a:pt x="112" y="684"/>
                    <a:pt x="125" y="710"/>
                    <a:pt x="127" y="714"/>
                  </a:cubicBezTo>
                  <a:cubicBezTo>
                    <a:pt x="133" y="725"/>
                    <a:pt x="139" y="735"/>
                    <a:pt x="144" y="746"/>
                  </a:cubicBezTo>
                  <a:cubicBezTo>
                    <a:pt x="149" y="755"/>
                    <a:pt x="153" y="765"/>
                    <a:pt x="157" y="775"/>
                  </a:cubicBezTo>
                  <a:cubicBezTo>
                    <a:pt x="152" y="778"/>
                    <a:pt x="149" y="782"/>
                    <a:pt x="145" y="786"/>
                  </a:cubicBezTo>
                  <a:cubicBezTo>
                    <a:pt x="138" y="773"/>
                    <a:pt x="132" y="760"/>
                    <a:pt x="126" y="747"/>
                  </a:cubicBezTo>
                  <a:cubicBezTo>
                    <a:pt x="120" y="733"/>
                    <a:pt x="113" y="721"/>
                    <a:pt x="107" y="707"/>
                  </a:cubicBezTo>
                  <a:cubicBezTo>
                    <a:pt x="103" y="701"/>
                    <a:pt x="100" y="694"/>
                    <a:pt x="96" y="688"/>
                  </a:cubicBezTo>
                  <a:cubicBezTo>
                    <a:pt x="94" y="683"/>
                    <a:pt x="93" y="680"/>
                    <a:pt x="88" y="678"/>
                  </a:cubicBezTo>
                  <a:cubicBezTo>
                    <a:pt x="88" y="677"/>
                    <a:pt x="87" y="678"/>
                    <a:pt x="88" y="678"/>
                  </a:cubicBezTo>
                  <a:cubicBezTo>
                    <a:pt x="93" y="682"/>
                    <a:pt x="97" y="693"/>
                    <a:pt x="100" y="699"/>
                  </a:cubicBezTo>
                  <a:cubicBezTo>
                    <a:pt x="103" y="705"/>
                    <a:pt x="106" y="711"/>
                    <a:pt x="109" y="718"/>
                  </a:cubicBezTo>
                  <a:cubicBezTo>
                    <a:pt x="115" y="730"/>
                    <a:pt x="121" y="742"/>
                    <a:pt x="126" y="755"/>
                  </a:cubicBezTo>
                  <a:cubicBezTo>
                    <a:pt x="130" y="762"/>
                    <a:pt x="133" y="770"/>
                    <a:pt x="137" y="778"/>
                  </a:cubicBezTo>
                  <a:cubicBezTo>
                    <a:pt x="137" y="778"/>
                    <a:pt x="137" y="778"/>
                    <a:pt x="137" y="778"/>
                  </a:cubicBezTo>
                  <a:cubicBezTo>
                    <a:pt x="138" y="783"/>
                    <a:pt x="139" y="788"/>
                    <a:pt x="140" y="792"/>
                  </a:cubicBezTo>
                  <a:cubicBezTo>
                    <a:pt x="139" y="793"/>
                    <a:pt x="138" y="794"/>
                    <a:pt x="138" y="796"/>
                  </a:cubicBezTo>
                  <a:cubicBezTo>
                    <a:pt x="137" y="796"/>
                    <a:pt x="137" y="796"/>
                    <a:pt x="137" y="797"/>
                  </a:cubicBezTo>
                  <a:cubicBezTo>
                    <a:pt x="133" y="802"/>
                    <a:pt x="128" y="805"/>
                    <a:pt x="122" y="806"/>
                  </a:cubicBezTo>
                  <a:cubicBezTo>
                    <a:pt x="122" y="800"/>
                    <a:pt x="121" y="795"/>
                    <a:pt x="121" y="790"/>
                  </a:cubicBezTo>
                  <a:cubicBezTo>
                    <a:pt x="120" y="789"/>
                    <a:pt x="119" y="789"/>
                    <a:pt x="119" y="790"/>
                  </a:cubicBezTo>
                  <a:cubicBezTo>
                    <a:pt x="120" y="795"/>
                    <a:pt x="120" y="801"/>
                    <a:pt x="120" y="806"/>
                  </a:cubicBezTo>
                  <a:cubicBezTo>
                    <a:pt x="119" y="806"/>
                    <a:pt x="117" y="806"/>
                    <a:pt x="115" y="806"/>
                  </a:cubicBezTo>
                  <a:cubicBezTo>
                    <a:pt x="115" y="806"/>
                    <a:pt x="115" y="805"/>
                    <a:pt x="115" y="805"/>
                  </a:cubicBezTo>
                  <a:cubicBezTo>
                    <a:pt x="108" y="791"/>
                    <a:pt x="99" y="776"/>
                    <a:pt x="91" y="762"/>
                  </a:cubicBezTo>
                  <a:cubicBezTo>
                    <a:pt x="80" y="741"/>
                    <a:pt x="64" y="721"/>
                    <a:pt x="56" y="698"/>
                  </a:cubicBezTo>
                  <a:cubicBezTo>
                    <a:pt x="59" y="696"/>
                    <a:pt x="62" y="694"/>
                    <a:pt x="64" y="692"/>
                  </a:cubicBezTo>
                  <a:cubicBezTo>
                    <a:pt x="72" y="686"/>
                    <a:pt x="80" y="679"/>
                    <a:pt x="89" y="675"/>
                  </a:cubicBezTo>
                  <a:cubicBezTo>
                    <a:pt x="102" y="669"/>
                    <a:pt x="114" y="661"/>
                    <a:pt x="126" y="652"/>
                  </a:cubicBezTo>
                  <a:cubicBezTo>
                    <a:pt x="126" y="652"/>
                    <a:pt x="126" y="652"/>
                    <a:pt x="127" y="652"/>
                  </a:cubicBezTo>
                  <a:cubicBezTo>
                    <a:pt x="128" y="654"/>
                    <a:pt x="129" y="656"/>
                    <a:pt x="131" y="658"/>
                  </a:cubicBezTo>
                  <a:cubicBezTo>
                    <a:pt x="132" y="659"/>
                    <a:pt x="133" y="658"/>
                    <a:pt x="133" y="657"/>
                  </a:cubicBezTo>
                  <a:cubicBezTo>
                    <a:pt x="133" y="654"/>
                    <a:pt x="132" y="651"/>
                    <a:pt x="131" y="649"/>
                  </a:cubicBezTo>
                  <a:cubicBezTo>
                    <a:pt x="136" y="645"/>
                    <a:pt x="143" y="641"/>
                    <a:pt x="149" y="638"/>
                  </a:cubicBezTo>
                  <a:cubicBezTo>
                    <a:pt x="151" y="636"/>
                    <a:pt x="154" y="635"/>
                    <a:pt x="158" y="632"/>
                  </a:cubicBezTo>
                  <a:cubicBezTo>
                    <a:pt x="154" y="631"/>
                    <a:pt x="151" y="630"/>
                    <a:pt x="149" y="630"/>
                  </a:cubicBezTo>
                  <a:cubicBezTo>
                    <a:pt x="140" y="630"/>
                    <a:pt x="133" y="635"/>
                    <a:pt x="127" y="640"/>
                  </a:cubicBezTo>
                  <a:cubicBezTo>
                    <a:pt x="126" y="640"/>
                    <a:pt x="126" y="640"/>
                    <a:pt x="126" y="640"/>
                  </a:cubicBezTo>
                  <a:cubicBezTo>
                    <a:pt x="126" y="640"/>
                    <a:pt x="126" y="640"/>
                    <a:pt x="126" y="640"/>
                  </a:cubicBezTo>
                  <a:cubicBezTo>
                    <a:pt x="124" y="634"/>
                    <a:pt x="121" y="628"/>
                    <a:pt x="119" y="622"/>
                  </a:cubicBezTo>
                  <a:cubicBezTo>
                    <a:pt x="115" y="611"/>
                    <a:pt x="112" y="599"/>
                    <a:pt x="107" y="588"/>
                  </a:cubicBezTo>
                  <a:cubicBezTo>
                    <a:pt x="113" y="585"/>
                    <a:pt x="119" y="580"/>
                    <a:pt x="124" y="576"/>
                  </a:cubicBezTo>
                  <a:cubicBezTo>
                    <a:pt x="125" y="578"/>
                    <a:pt x="125" y="581"/>
                    <a:pt x="125" y="583"/>
                  </a:cubicBezTo>
                  <a:cubicBezTo>
                    <a:pt x="125" y="591"/>
                    <a:pt x="125" y="600"/>
                    <a:pt x="131" y="606"/>
                  </a:cubicBezTo>
                  <a:cubicBezTo>
                    <a:pt x="131" y="606"/>
                    <a:pt x="132" y="606"/>
                    <a:pt x="132" y="606"/>
                  </a:cubicBezTo>
                  <a:cubicBezTo>
                    <a:pt x="133" y="604"/>
                    <a:pt x="134" y="602"/>
                    <a:pt x="134" y="600"/>
                  </a:cubicBezTo>
                  <a:cubicBezTo>
                    <a:pt x="135" y="600"/>
                    <a:pt x="134" y="599"/>
                    <a:pt x="134" y="600"/>
                  </a:cubicBezTo>
                  <a:cubicBezTo>
                    <a:pt x="133" y="601"/>
                    <a:pt x="131" y="603"/>
                    <a:pt x="131" y="603"/>
                  </a:cubicBezTo>
                  <a:cubicBezTo>
                    <a:pt x="129" y="603"/>
                    <a:pt x="128" y="592"/>
                    <a:pt x="128" y="591"/>
                  </a:cubicBezTo>
                  <a:cubicBezTo>
                    <a:pt x="128" y="587"/>
                    <a:pt x="128" y="582"/>
                    <a:pt x="128" y="577"/>
                  </a:cubicBezTo>
                  <a:cubicBezTo>
                    <a:pt x="127" y="576"/>
                    <a:pt x="127" y="575"/>
                    <a:pt x="127" y="573"/>
                  </a:cubicBezTo>
                  <a:cubicBezTo>
                    <a:pt x="128" y="572"/>
                    <a:pt x="130" y="570"/>
                    <a:pt x="131" y="569"/>
                  </a:cubicBezTo>
                  <a:cubicBezTo>
                    <a:pt x="144" y="555"/>
                    <a:pt x="158" y="545"/>
                    <a:pt x="177" y="547"/>
                  </a:cubicBezTo>
                  <a:cubicBezTo>
                    <a:pt x="184" y="547"/>
                    <a:pt x="191" y="545"/>
                    <a:pt x="196" y="538"/>
                  </a:cubicBezTo>
                  <a:cubicBezTo>
                    <a:pt x="187" y="538"/>
                    <a:pt x="178" y="537"/>
                    <a:pt x="169" y="538"/>
                  </a:cubicBezTo>
                  <a:cubicBezTo>
                    <a:pt x="164" y="538"/>
                    <a:pt x="159" y="538"/>
                    <a:pt x="154" y="540"/>
                  </a:cubicBezTo>
                  <a:cubicBezTo>
                    <a:pt x="143" y="545"/>
                    <a:pt x="133" y="550"/>
                    <a:pt x="124" y="558"/>
                  </a:cubicBezTo>
                  <a:cubicBezTo>
                    <a:pt x="122" y="552"/>
                    <a:pt x="120" y="546"/>
                    <a:pt x="119" y="540"/>
                  </a:cubicBezTo>
                  <a:cubicBezTo>
                    <a:pt x="119" y="538"/>
                    <a:pt x="117" y="539"/>
                    <a:pt x="117" y="540"/>
                  </a:cubicBezTo>
                  <a:cubicBezTo>
                    <a:pt x="118" y="547"/>
                    <a:pt x="120" y="554"/>
                    <a:pt x="122" y="560"/>
                  </a:cubicBezTo>
                  <a:cubicBezTo>
                    <a:pt x="120" y="562"/>
                    <a:pt x="119" y="563"/>
                    <a:pt x="118" y="564"/>
                  </a:cubicBezTo>
                  <a:cubicBezTo>
                    <a:pt x="114" y="570"/>
                    <a:pt x="109" y="574"/>
                    <a:pt x="103" y="577"/>
                  </a:cubicBezTo>
                  <a:cubicBezTo>
                    <a:pt x="100" y="567"/>
                    <a:pt x="95" y="554"/>
                    <a:pt x="86" y="553"/>
                  </a:cubicBezTo>
                  <a:cubicBezTo>
                    <a:pt x="85" y="553"/>
                    <a:pt x="85" y="555"/>
                    <a:pt x="86" y="555"/>
                  </a:cubicBezTo>
                  <a:cubicBezTo>
                    <a:pt x="94" y="556"/>
                    <a:pt x="98" y="570"/>
                    <a:pt x="100" y="578"/>
                  </a:cubicBezTo>
                  <a:cubicBezTo>
                    <a:pt x="95" y="580"/>
                    <a:pt x="89" y="582"/>
                    <a:pt x="82" y="582"/>
                  </a:cubicBezTo>
                  <a:cubicBezTo>
                    <a:pt x="69" y="583"/>
                    <a:pt x="57" y="588"/>
                    <a:pt x="47" y="599"/>
                  </a:cubicBezTo>
                  <a:cubicBezTo>
                    <a:pt x="45" y="602"/>
                    <a:pt x="42" y="603"/>
                    <a:pt x="38" y="605"/>
                  </a:cubicBezTo>
                  <a:cubicBezTo>
                    <a:pt x="38" y="616"/>
                    <a:pt x="38" y="616"/>
                    <a:pt x="38" y="616"/>
                  </a:cubicBezTo>
                  <a:cubicBezTo>
                    <a:pt x="42" y="613"/>
                    <a:pt x="48" y="610"/>
                    <a:pt x="53" y="607"/>
                  </a:cubicBezTo>
                  <a:cubicBezTo>
                    <a:pt x="62" y="600"/>
                    <a:pt x="72" y="594"/>
                    <a:pt x="83" y="594"/>
                  </a:cubicBezTo>
                  <a:cubicBezTo>
                    <a:pt x="91" y="593"/>
                    <a:pt x="98" y="592"/>
                    <a:pt x="105" y="589"/>
                  </a:cubicBezTo>
                  <a:cubicBezTo>
                    <a:pt x="107" y="595"/>
                    <a:pt x="110" y="602"/>
                    <a:pt x="112" y="609"/>
                  </a:cubicBezTo>
                  <a:cubicBezTo>
                    <a:pt x="115" y="619"/>
                    <a:pt x="119" y="629"/>
                    <a:pt x="122" y="639"/>
                  </a:cubicBezTo>
                  <a:cubicBezTo>
                    <a:pt x="123" y="640"/>
                    <a:pt x="123" y="641"/>
                    <a:pt x="123" y="642"/>
                  </a:cubicBezTo>
                  <a:cubicBezTo>
                    <a:pt x="115" y="649"/>
                    <a:pt x="107" y="656"/>
                    <a:pt x="97" y="660"/>
                  </a:cubicBezTo>
                  <a:cubicBezTo>
                    <a:pt x="77" y="669"/>
                    <a:pt x="61" y="681"/>
                    <a:pt x="46" y="697"/>
                  </a:cubicBezTo>
                  <a:cubicBezTo>
                    <a:pt x="44" y="699"/>
                    <a:pt x="42" y="700"/>
                    <a:pt x="38" y="702"/>
                  </a:cubicBezTo>
                  <a:cubicBezTo>
                    <a:pt x="38" y="709"/>
                    <a:pt x="38" y="709"/>
                    <a:pt x="38" y="709"/>
                  </a:cubicBezTo>
                  <a:cubicBezTo>
                    <a:pt x="42" y="708"/>
                    <a:pt x="49" y="704"/>
                    <a:pt x="54" y="700"/>
                  </a:cubicBezTo>
                  <a:cubicBezTo>
                    <a:pt x="62" y="724"/>
                    <a:pt x="78" y="744"/>
                    <a:pt x="89" y="766"/>
                  </a:cubicBezTo>
                  <a:cubicBezTo>
                    <a:pt x="97" y="779"/>
                    <a:pt x="104" y="792"/>
                    <a:pt x="111" y="805"/>
                  </a:cubicBezTo>
                  <a:cubicBezTo>
                    <a:pt x="110" y="805"/>
                    <a:pt x="109" y="804"/>
                    <a:pt x="108" y="804"/>
                  </a:cubicBezTo>
                  <a:cubicBezTo>
                    <a:pt x="103" y="802"/>
                    <a:pt x="98" y="800"/>
                    <a:pt x="93" y="798"/>
                  </a:cubicBezTo>
                  <a:cubicBezTo>
                    <a:pt x="86" y="796"/>
                    <a:pt x="80" y="795"/>
                    <a:pt x="75" y="798"/>
                  </a:cubicBezTo>
                  <a:cubicBezTo>
                    <a:pt x="66" y="781"/>
                    <a:pt x="59" y="763"/>
                    <a:pt x="50" y="747"/>
                  </a:cubicBezTo>
                  <a:cubicBezTo>
                    <a:pt x="44" y="737"/>
                    <a:pt x="38" y="727"/>
                    <a:pt x="32" y="718"/>
                  </a:cubicBezTo>
                  <a:cubicBezTo>
                    <a:pt x="28" y="711"/>
                    <a:pt x="24" y="703"/>
                    <a:pt x="17" y="698"/>
                  </a:cubicBezTo>
                  <a:cubicBezTo>
                    <a:pt x="17" y="698"/>
                    <a:pt x="16" y="698"/>
                    <a:pt x="16" y="699"/>
                  </a:cubicBezTo>
                  <a:cubicBezTo>
                    <a:pt x="15" y="700"/>
                    <a:pt x="15" y="700"/>
                    <a:pt x="15" y="700"/>
                  </a:cubicBezTo>
                  <a:cubicBezTo>
                    <a:pt x="15" y="701"/>
                    <a:pt x="15" y="701"/>
                    <a:pt x="16" y="701"/>
                  </a:cubicBezTo>
                  <a:cubicBezTo>
                    <a:pt x="16" y="702"/>
                    <a:pt x="17" y="702"/>
                    <a:pt x="17" y="703"/>
                  </a:cubicBezTo>
                  <a:cubicBezTo>
                    <a:pt x="18" y="704"/>
                    <a:pt x="20" y="702"/>
                    <a:pt x="19" y="701"/>
                  </a:cubicBezTo>
                  <a:cubicBezTo>
                    <a:pt x="24" y="706"/>
                    <a:pt x="30" y="720"/>
                    <a:pt x="35" y="727"/>
                  </a:cubicBezTo>
                  <a:cubicBezTo>
                    <a:pt x="40" y="736"/>
                    <a:pt x="46" y="745"/>
                    <a:pt x="50" y="755"/>
                  </a:cubicBezTo>
                  <a:cubicBezTo>
                    <a:pt x="58" y="769"/>
                    <a:pt x="64" y="785"/>
                    <a:pt x="72" y="800"/>
                  </a:cubicBezTo>
                  <a:cubicBezTo>
                    <a:pt x="69" y="801"/>
                    <a:pt x="67" y="804"/>
                    <a:pt x="64" y="808"/>
                  </a:cubicBezTo>
                  <a:cubicBezTo>
                    <a:pt x="60" y="814"/>
                    <a:pt x="56" y="820"/>
                    <a:pt x="52" y="826"/>
                  </a:cubicBezTo>
                  <a:cubicBezTo>
                    <a:pt x="46" y="812"/>
                    <a:pt x="40" y="798"/>
                    <a:pt x="32" y="785"/>
                  </a:cubicBezTo>
                  <a:cubicBezTo>
                    <a:pt x="22" y="767"/>
                    <a:pt x="9" y="749"/>
                    <a:pt x="3" y="730"/>
                  </a:cubicBezTo>
                  <a:cubicBezTo>
                    <a:pt x="3" y="728"/>
                    <a:pt x="0" y="729"/>
                    <a:pt x="1" y="730"/>
                  </a:cubicBezTo>
                  <a:cubicBezTo>
                    <a:pt x="6" y="749"/>
                    <a:pt x="18" y="765"/>
                    <a:pt x="27" y="782"/>
                  </a:cubicBezTo>
                  <a:moveTo>
                    <a:pt x="69" y="868"/>
                  </a:moveTo>
                  <a:cubicBezTo>
                    <a:pt x="71" y="871"/>
                    <a:pt x="72" y="874"/>
                    <a:pt x="73" y="877"/>
                  </a:cubicBezTo>
                  <a:cubicBezTo>
                    <a:pt x="72" y="878"/>
                    <a:pt x="71" y="878"/>
                    <a:pt x="70" y="879"/>
                  </a:cubicBezTo>
                  <a:cubicBezTo>
                    <a:pt x="70" y="875"/>
                    <a:pt x="70" y="872"/>
                    <a:pt x="69" y="868"/>
                  </a:cubicBezTo>
                  <a:moveTo>
                    <a:pt x="71" y="885"/>
                  </a:moveTo>
                  <a:cubicBezTo>
                    <a:pt x="72" y="885"/>
                    <a:pt x="74" y="884"/>
                    <a:pt x="76" y="884"/>
                  </a:cubicBezTo>
                  <a:cubicBezTo>
                    <a:pt x="79" y="890"/>
                    <a:pt x="82" y="896"/>
                    <a:pt x="85" y="902"/>
                  </a:cubicBezTo>
                  <a:cubicBezTo>
                    <a:pt x="88" y="909"/>
                    <a:pt x="91" y="915"/>
                    <a:pt x="94" y="921"/>
                  </a:cubicBezTo>
                  <a:cubicBezTo>
                    <a:pt x="93" y="929"/>
                    <a:pt x="93" y="937"/>
                    <a:pt x="92" y="945"/>
                  </a:cubicBezTo>
                  <a:cubicBezTo>
                    <a:pt x="85" y="949"/>
                    <a:pt x="77" y="953"/>
                    <a:pt x="69" y="957"/>
                  </a:cubicBezTo>
                  <a:cubicBezTo>
                    <a:pt x="70" y="942"/>
                    <a:pt x="71" y="928"/>
                    <a:pt x="71" y="913"/>
                  </a:cubicBezTo>
                  <a:cubicBezTo>
                    <a:pt x="72" y="904"/>
                    <a:pt x="71" y="894"/>
                    <a:pt x="71" y="885"/>
                  </a:cubicBezTo>
                  <a:moveTo>
                    <a:pt x="99" y="852"/>
                  </a:moveTo>
                  <a:cubicBezTo>
                    <a:pt x="102" y="857"/>
                    <a:pt x="105" y="862"/>
                    <a:pt x="107" y="868"/>
                  </a:cubicBezTo>
                  <a:cubicBezTo>
                    <a:pt x="105" y="868"/>
                    <a:pt x="102" y="869"/>
                    <a:pt x="99" y="870"/>
                  </a:cubicBezTo>
                  <a:cubicBezTo>
                    <a:pt x="99" y="864"/>
                    <a:pt x="99" y="858"/>
                    <a:pt x="99" y="852"/>
                  </a:cubicBezTo>
                  <a:moveTo>
                    <a:pt x="112" y="877"/>
                  </a:moveTo>
                  <a:cubicBezTo>
                    <a:pt x="114" y="883"/>
                    <a:pt x="117" y="888"/>
                    <a:pt x="119" y="894"/>
                  </a:cubicBezTo>
                  <a:cubicBezTo>
                    <a:pt x="119" y="902"/>
                    <a:pt x="118" y="910"/>
                    <a:pt x="118" y="917"/>
                  </a:cubicBezTo>
                  <a:cubicBezTo>
                    <a:pt x="117" y="922"/>
                    <a:pt x="117" y="927"/>
                    <a:pt x="117" y="932"/>
                  </a:cubicBezTo>
                  <a:cubicBezTo>
                    <a:pt x="115" y="933"/>
                    <a:pt x="113" y="934"/>
                    <a:pt x="112" y="935"/>
                  </a:cubicBezTo>
                  <a:cubicBezTo>
                    <a:pt x="111" y="934"/>
                    <a:pt x="111" y="933"/>
                    <a:pt x="110" y="932"/>
                  </a:cubicBezTo>
                  <a:cubicBezTo>
                    <a:pt x="110" y="931"/>
                    <a:pt x="109" y="931"/>
                    <a:pt x="110" y="932"/>
                  </a:cubicBezTo>
                  <a:cubicBezTo>
                    <a:pt x="110" y="933"/>
                    <a:pt x="110" y="934"/>
                    <a:pt x="111" y="935"/>
                  </a:cubicBezTo>
                  <a:cubicBezTo>
                    <a:pt x="109" y="936"/>
                    <a:pt x="108" y="937"/>
                    <a:pt x="106" y="937"/>
                  </a:cubicBezTo>
                  <a:cubicBezTo>
                    <a:pt x="106" y="936"/>
                    <a:pt x="105" y="935"/>
                    <a:pt x="104" y="934"/>
                  </a:cubicBezTo>
                  <a:cubicBezTo>
                    <a:pt x="102" y="931"/>
                    <a:pt x="101" y="928"/>
                    <a:pt x="99" y="924"/>
                  </a:cubicBezTo>
                  <a:cubicBezTo>
                    <a:pt x="98" y="923"/>
                    <a:pt x="98" y="922"/>
                    <a:pt x="97" y="920"/>
                  </a:cubicBezTo>
                  <a:cubicBezTo>
                    <a:pt x="98" y="907"/>
                    <a:pt x="99" y="893"/>
                    <a:pt x="99" y="880"/>
                  </a:cubicBezTo>
                  <a:cubicBezTo>
                    <a:pt x="103" y="879"/>
                    <a:pt x="107" y="878"/>
                    <a:pt x="112" y="877"/>
                  </a:cubicBezTo>
                  <a:moveTo>
                    <a:pt x="143" y="836"/>
                  </a:moveTo>
                  <a:cubicBezTo>
                    <a:pt x="143" y="825"/>
                    <a:pt x="144" y="815"/>
                    <a:pt x="144" y="805"/>
                  </a:cubicBezTo>
                  <a:cubicBezTo>
                    <a:pt x="145" y="803"/>
                    <a:pt x="146" y="802"/>
                    <a:pt x="147" y="801"/>
                  </a:cubicBezTo>
                  <a:cubicBezTo>
                    <a:pt x="147" y="800"/>
                    <a:pt x="148" y="800"/>
                    <a:pt x="148" y="799"/>
                  </a:cubicBezTo>
                  <a:cubicBezTo>
                    <a:pt x="150" y="803"/>
                    <a:pt x="152" y="808"/>
                    <a:pt x="154" y="812"/>
                  </a:cubicBezTo>
                  <a:cubicBezTo>
                    <a:pt x="156" y="816"/>
                    <a:pt x="161" y="828"/>
                    <a:pt x="164" y="829"/>
                  </a:cubicBezTo>
                  <a:cubicBezTo>
                    <a:pt x="164" y="829"/>
                    <a:pt x="163" y="830"/>
                    <a:pt x="164" y="830"/>
                  </a:cubicBezTo>
                  <a:cubicBezTo>
                    <a:pt x="164" y="831"/>
                    <a:pt x="165" y="832"/>
                    <a:pt x="165" y="832"/>
                  </a:cubicBezTo>
                  <a:cubicBezTo>
                    <a:pt x="166" y="832"/>
                    <a:pt x="166" y="832"/>
                    <a:pt x="166" y="832"/>
                  </a:cubicBezTo>
                  <a:cubicBezTo>
                    <a:pt x="166" y="833"/>
                    <a:pt x="166" y="833"/>
                    <a:pt x="166" y="833"/>
                  </a:cubicBezTo>
                  <a:cubicBezTo>
                    <a:pt x="166" y="833"/>
                    <a:pt x="165" y="834"/>
                    <a:pt x="165" y="834"/>
                  </a:cubicBezTo>
                  <a:cubicBezTo>
                    <a:pt x="158" y="842"/>
                    <a:pt x="151" y="848"/>
                    <a:pt x="143" y="854"/>
                  </a:cubicBezTo>
                  <a:cubicBezTo>
                    <a:pt x="143" y="848"/>
                    <a:pt x="143" y="842"/>
                    <a:pt x="143" y="836"/>
                  </a:cubicBezTo>
                  <a:moveTo>
                    <a:pt x="193" y="816"/>
                  </a:moveTo>
                  <a:cubicBezTo>
                    <a:pt x="193" y="824"/>
                    <a:pt x="192" y="832"/>
                    <a:pt x="192" y="839"/>
                  </a:cubicBezTo>
                  <a:cubicBezTo>
                    <a:pt x="191" y="858"/>
                    <a:pt x="189" y="876"/>
                    <a:pt x="188" y="895"/>
                  </a:cubicBezTo>
                  <a:cubicBezTo>
                    <a:pt x="180" y="899"/>
                    <a:pt x="172" y="903"/>
                    <a:pt x="164" y="907"/>
                  </a:cubicBezTo>
                  <a:cubicBezTo>
                    <a:pt x="164" y="905"/>
                    <a:pt x="164" y="903"/>
                    <a:pt x="164" y="901"/>
                  </a:cubicBezTo>
                  <a:cubicBezTo>
                    <a:pt x="165" y="883"/>
                    <a:pt x="167" y="865"/>
                    <a:pt x="168" y="846"/>
                  </a:cubicBezTo>
                  <a:cubicBezTo>
                    <a:pt x="171" y="844"/>
                    <a:pt x="173" y="841"/>
                    <a:pt x="175" y="839"/>
                  </a:cubicBezTo>
                  <a:cubicBezTo>
                    <a:pt x="179" y="833"/>
                    <a:pt x="184" y="828"/>
                    <a:pt x="188" y="822"/>
                  </a:cubicBezTo>
                  <a:cubicBezTo>
                    <a:pt x="189" y="820"/>
                    <a:pt x="191" y="818"/>
                    <a:pt x="193" y="816"/>
                  </a:cubicBezTo>
                  <a:moveTo>
                    <a:pt x="352" y="872"/>
                  </a:moveTo>
                  <a:cubicBezTo>
                    <a:pt x="357" y="870"/>
                    <a:pt x="362" y="868"/>
                    <a:pt x="368" y="866"/>
                  </a:cubicBezTo>
                  <a:cubicBezTo>
                    <a:pt x="367" y="869"/>
                    <a:pt x="367" y="872"/>
                    <a:pt x="367" y="875"/>
                  </a:cubicBezTo>
                  <a:cubicBezTo>
                    <a:pt x="359" y="879"/>
                    <a:pt x="351" y="884"/>
                    <a:pt x="343" y="889"/>
                  </a:cubicBezTo>
                  <a:cubicBezTo>
                    <a:pt x="344" y="884"/>
                    <a:pt x="345" y="879"/>
                    <a:pt x="346" y="874"/>
                  </a:cubicBezTo>
                  <a:cubicBezTo>
                    <a:pt x="348" y="874"/>
                    <a:pt x="350" y="873"/>
                    <a:pt x="352" y="872"/>
                  </a:cubicBezTo>
                  <a:moveTo>
                    <a:pt x="397" y="851"/>
                  </a:moveTo>
                  <a:cubicBezTo>
                    <a:pt x="397" y="853"/>
                    <a:pt x="397" y="855"/>
                    <a:pt x="397" y="857"/>
                  </a:cubicBezTo>
                  <a:cubicBezTo>
                    <a:pt x="396" y="858"/>
                    <a:pt x="396" y="858"/>
                    <a:pt x="395" y="859"/>
                  </a:cubicBezTo>
                  <a:cubicBezTo>
                    <a:pt x="395" y="858"/>
                    <a:pt x="395" y="857"/>
                    <a:pt x="395" y="856"/>
                  </a:cubicBezTo>
                  <a:cubicBezTo>
                    <a:pt x="395" y="855"/>
                    <a:pt x="393" y="854"/>
                    <a:pt x="393" y="856"/>
                  </a:cubicBezTo>
                  <a:cubicBezTo>
                    <a:pt x="393" y="857"/>
                    <a:pt x="392" y="859"/>
                    <a:pt x="392" y="860"/>
                  </a:cubicBezTo>
                  <a:cubicBezTo>
                    <a:pt x="385" y="864"/>
                    <a:pt x="378" y="868"/>
                    <a:pt x="371" y="873"/>
                  </a:cubicBezTo>
                  <a:cubicBezTo>
                    <a:pt x="371" y="870"/>
                    <a:pt x="371" y="868"/>
                    <a:pt x="371" y="865"/>
                  </a:cubicBezTo>
                  <a:cubicBezTo>
                    <a:pt x="380" y="861"/>
                    <a:pt x="389" y="857"/>
                    <a:pt x="397" y="851"/>
                  </a:cubicBezTo>
                  <a:moveTo>
                    <a:pt x="397" y="882"/>
                  </a:moveTo>
                  <a:cubicBezTo>
                    <a:pt x="394" y="884"/>
                    <a:pt x="392" y="885"/>
                    <a:pt x="389" y="887"/>
                  </a:cubicBezTo>
                  <a:cubicBezTo>
                    <a:pt x="390" y="881"/>
                    <a:pt x="392" y="875"/>
                    <a:pt x="393" y="868"/>
                  </a:cubicBezTo>
                  <a:cubicBezTo>
                    <a:pt x="394" y="868"/>
                    <a:pt x="396" y="867"/>
                    <a:pt x="397" y="866"/>
                  </a:cubicBezTo>
                  <a:cubicBezTo>
                    <a:pt x="397" y="871"/>
                    <a:pt x="397" y="877"/>
                    <a:pt x="397" y="882"/>
                  </a:cubicBezTo>
                  <a:moveTo>
                    <a:pt x="378" y="925"/>
                  </a:moveTo>
                  <a:cubicBezTo>
                    <a:pt x="377" y="925"/>
                    <a:pt x="377" y="925"/>
                    <a:pt x="377" y="925"/>
                  </a:cubicBezTo>
                  <a:cubicBezTo>
                    <a:pt x="377" y="925"/>
                    <a:pt x="377" y="924"/>
                    <a:pt x="377" y="924"/>
                  </a:cubicBezTo>
                  <a:cubicBezTo>
                    <a:pt x="377" y="923"/>
                    <a:pt x="375" y="923"/>
                    <a:pt x="375" y="924"/>
                  </a:cubicBezTo>
                  <a:cubicBezTo>
                    <a:pt x="375" y="925"/>
                    <a:pt x="375" y="925"/>
                    <a:pt x="375" y="926"/>
                  </a:cubicBezTo>
                  <a:cubicBezTo>
                    <a:pt x="371" y="928"/>
                    <a:pt x="367" y="930"/>
                    <a:pt x="363" y="932"/>
                  </a:cubicBezTo>
                  <a:cubicBezTo>
                    <a:pt x="365" y="925"/>
                    <a:pt x="366" y="917"/>
                    <a:pt x="367" y="910"/>
                  </a:cubicBezTo>
                  <a:cubicBezTo>
                    <a:pt x="372" y="907"/>
                    <a:pt x="378" y="904"/>
                    <a:pt x="383" y="901"/>
                  </a:cubicBezTo>
                  <a:cubicBezTo>
                    <a:pt x="382" y="906"/>
                    <a:pt x="380" y="911"/>
                    <a:pt x="379" y="916"/>
                  </a:cubicBezTo>
                  <a:cubicBezTo>
                    <a:pt x="378" y="919"/>
                    <a:pt x="378" y="922"/>
                    <a:pt x="378" y="925"/>
                  </a:cubicBezTo>
                  <a:moveTo>
                    <a:pt x="326" y="951"/>
                  </a:moveTo>
                  <a:cubicBezTo>
                    <a:pt x="325" y="949"/>
                    <a:pt x="325" y="946"/>
                    <a:pt x="325" y="944"/>
                  </a:cubicBezTo>
                  <a:cubicBezTo>
                    <a:pt x="325" y="943"/>
                    <a:pt x="323" y="943"/>
                    <a:pt x="323" y="944"/>
                  </a:cubicBezTo>
                  <a:cubicBezTo>
                    <a:pt x="323" y="947"/>
                    <a:pt x="323" y="950"/>
                    <a:pt x="323" y="952"/>
                  </a:cubicBezTo>
                  <a:cubicBezTo>
                    <a:pt x="316" y="956"/>
                    <a:pt x="310" y="959"/>
                    <a:pt x="303" y="963"/>
                  </a:cubicBezTo>
                  <a:cubicBezTo>
                    <a:pt x="303" y="962"/>
                    <a:pt x="303" y="961"/>
                    <a:pt x="303" y="961"/>
                  </a:cubicBezTo>
                  <a:cubicBezTo>
                    <a:pt x="304" y="954"/>
                    <a:pt x="306" y="948"/>
                    <a:pt x="308" y="941"/>
                  </a:cubicBezTo>
                  <a:cubicBezTo>
                    <a:pt x="310" y="940"/>
                    <a:pt x="312" y="939"/>
                    <a:pt x="314" y="938"/>
                  </a:cubicBezTo>
                  <a:cubicBezTo>
                    <a:pt x="320" y="935"/>
                    <a:pt x="327" y="931"/>
                    <a:pt x="333" y="928"/>
                  </a:cubicBezTo>
                  <a:cubicBezTo>
                    <a:pt x="331" y="935"/>
                    <a:pt x="330" y="943"/>
                    <a:pt x="328" y="950"/>
                  </a:cubicBezTo>
                  <a:cubicBezTo>
                    <a:pt x="327" y="950"/>
                    <a:pt x="326" y="951"/>
                    <a:pt x="326" y="951"/>
                  </a:cubicBezTo>
                  <a:moveTo>
                    <a:pt x="291" y="968"/>
                  </a:moveTo>
                  <a:cubicBezTo>
                    <a:pt x="291" y="968"/>
                    <a:pt x="291" y="968"/>
                    <a:pt x="291" y="968"/>
                  </a:cubicBezTo>
                  <a:cubicBezTo>
                    <a:pt x="286" y="971"/>
                    <a:pt x="281" y="973"/>
                    <a:pt x="276" y="976"/>
                  </a:cubicBezTo>
                  <a:cubicBezTo>
                    <a:pt x="277" y="972"/>
                    <a:pt x="278" y="968"/>
                    <a:pt x="279" y="964"/>
                  </a:cubicBezTo>
                  <a:cubicBezTo>
                    <a:pt x="279" y="960"/>
                    <a:pt x="280" y="957"/>
                    <a:pt x="280" y="954"/>
                  </a:cubicBezTo>
                  <a:cubicBezTo>
                    <a:pt x="288" y="951"/>
                    <a:pt x="296" y="947"/>
                    <a:pt x="303" y="944"/>
                  </a:cubicBezTo>
                  <a:cubicBezTo>
                    <a:pt x="302" y="948"/>
                    <a:pt x="301" y="952"/>
                    <a:pt x="300" y="956"/>
                  </a:cubicBezTo>
                  <a:cubicBezTo>
                    <a:pt x="299" y="959"/>
                    <a:pt x="299" y="962"/>
                    <a:pt x="298" y="965"/>
                  </a:cubicBezTo>
                  <a:cubicBezTo>
                    <a:pt x="296" y="966"/>
                    <a:pt x="294" y="967"/>
                    <a:pt x="293" y="968"/>
                  </a:cubicBezTo>
                  <a:cubicBezTo>
                    <a:pt x="292" y="967"/>
                    <a:pt x="291" y="967"/>
                    <a:pt x="291" y="968"/>
                  </a:cubicBezTo>
                  <a:moveTo>
                    <a:pt x="311" y="930"/>
                  </a:moveTo>
                  <a:cubicBezTo>
                    <a:pt x="312" y="924"/>
                    <a:pt x="314" y="919"/>
                    <a:pt x="315" y="914"/>
                  </a:cubicBezTo>
                  <a:cubicBezTo>
                    <a:pt x="315" y="913"/>
                    <a:pt x="316" y="912"/>
                    <a:pt x="316" y="910"/>
                  </a:cubicBezTo>
                  <a:cubicBezTo>
                    <a:pt x="323" y="907"/>
                    <a:pt x="331" y="903"/>
                    <a:pt x="338" y="900"/>
                  </a:cubicBezTo>
                  <a:cubicBezTo>
                    <a:pt x="337" y="905"/>
                    <a:pt x="336" y="911"/>
                    <a:pt x="335" y="917"/>
                  </a:cubicBezTo>
                  <a:cubicBezTo>
                    <a:pt x="327" y="921"/>
                    <a:pt x="319" y="926"/>
                    <a:pt x="311" y="930"/>
                  </a:cubicBezTo>
                  <a:moveTo>
                    <a:pt x="342" y="898"/>
                  </a:moveTo>
                  <a:cubicBezTo>
                    <a:pt x="350" y="893"/>
                    <a:pt x="358" y="889"/>
                    <a:pt x="366" y="884"/>
                  </a:cubicBezTo>
                  <a:cubicBezTo>
                    <a:pt x="366" y="890"/>
                    <a:pt x="365" y="896"/>
                    <a:pt x="364" y="901"/>
                  </a:cubicBezTo>
                  <a:cubicBezTo>
                    <a:pt x="363" y="902"/>
                    <a:pt x="362" y="903"/>
                    <a:pt x="361" y="903"/>
                  </a:cubicBezTo>
                  <a:cubicBezTo>
                    <a:pt x="354" y="907"/>
                    <a:pt x="346" y="911"/>
                    <a:pt x="339" y="915"/>
                  </a:cubicBezTo>
                  <a:cubicBezTo>
                    <a:pt x="340" y="909"/>
                    <a:pt x="341" y="904"/>
                    <a:pt x="342" y="898"/>
                  </a:cubicBezTo>
                  <a:moveTo>
                    <a:pt x="368" y="899"/>
                  </a:moveTo>
                  <a:cubicBezTo>
                    <a:pt x="369" y="893"/>
                    <a:pt x="369" y="888"/>
                    <a:pt x="370" y="882"/>
                  </a:cubicBezTo>
                  <a:cubicBezTo>
                    <a:pt x="377" y="878"/>
                    <a:pt x="383" y="874"/>
                    <a:pt x="390" y="870"/>
                  </a:cubicBezTo>
                  <a:cubicBezTo>
                    <a:pt x="389" y="876"/>
                    <a:pt x="387" y="882"/>
                    <a:pt x="386" y="888"/>
                  </a:cubicBezTo>
                  <a:cubicBezTo>
                    <a:pt x="380" y="892"/>
                    <a:pt x="374" y="896"/>
                    <a:pt x="368" y="899"/>
                  </a:cubicBezTo>
                  <a:moveTo>
                    <a:pt x="341" y="885"/>
                  </a:moveTo>
                  <a:cubicBezTo>
                    <a:pt x="340" y="887"/>
                    <a:pt x="340" y="889"/>
                    <a:pt x="340" y="891"/>
                  </a:cubicBezTo>
                  <a:cubicBezTo>
                    <a:pt x="332" y="895"/>
                    <a:pt x="325" y="899"/>
                    <a:pt x="318" y="904"/>
                  </a:cubicBezTo>
                  <a:cubicBezTo>
                    <a:pt x="319" y="898"/>
                    <a:pt x="320" y="892"/>
                    <a:pt x="321" y="886"/>
                  </a:cubicBezTo>
                  <a:cubicBezTo>
                    <a:pt x="328" y="882"/>
                    <a:pt x="335" y="879"/>
                    <a:pt x="343" y="876"/>
                  </a:cubicBezTo>
                  <a:cubicBezTo>
                    <a:pt x="342" y="879"/>
                    <a:pt x="341" y="882"/>
                    <a:pt x="341" y="885"/>
                  </a:cubicBezTo>
                  <a:moveTo>
                    <a:pt x="314" y="906"/>
                  </a:moveTo>
                  <a:cubicBezTo>
                    <a:pt x="312" y="907"/>
                    <a:pt x="310" y="908"/>
                    <a:pt x="308" y="909"/>
                  </a:cubicBezTo>
                  <a:cubicBezTo>
                    <a:pt x="302" y="913"/>
                    <a:pt x="295" y="916"/>
                    <a:pt x="290" y="921"/>
                  </a:cubicBezTo>
                  <a:cubicBezTo>
                    <a:pt x="297" y="919"/>
                    <a:pt x="305" y="915"/>
                    <a:pt x="312" y="912"/>
                  </a:cubicBezTo>
                  <a:cubicBezTo>
                    <a:pt x="310" y="919"/>
                    <a:pt x="308" y="925"/>
                    <a:pt x="306" y="932"/>
                  </a:cubicBezTo>
                  <a:cubicBezTo>
                    <a:pt x="299" y="936"/>
                    <a:pt x="291" y="939"/>
                    <a:pt x="283" y="943"/>
                  </a:cubicBezTo>
                  <a:cubicBezTo>
                    <a:pt x="283" y="942"/>
                    <a:pt x="283" y="941"/>
                    <a:pt x="283" y="941"/>
                  </a:cubicBezTo>
                  <a:cubicBezTo>
                    <a:pt x="286" y="929"/>
                    <a:pt x="288" y="917"/>
                    <a:pt x="290" y="906"/>
                  </a:cubicBezTo>
                  <a:cubicBezTo>
                    <a:pt x="292" y="904"/>
                    <a:pt x="293" y="903"/>
                    <a:pt x="295" y="902"/>
                  </a:cubicBezTo>
                  <a:cubicBezTo>
                    <a:pt x="302" y="897"/>
                    <a:pt x="310" y="892"/>
                    <a:pt x="317" y="888"/>
                  </a:cubicBezTo>
                  <a:cubicBezTo>
                    <a:pt x="316" y="894"/>
                    <a:pt x="315" y="900"/>
                    <a:pt x="314" y="906"/>
                  </a:cubicBezTo>
                  <a:moveTo>
                    <a:pt x="218" y="998"/>
                  </a:moveTo>
                  <a:cubicBezTo>
                    <a:pt x="217" y="993"/>
                    <a:pt x="215" y="989"/>
                    <a:pt x="215" y="984"/>
                  </a:cubicBezTo>
                  <a:cubicBezTo>
                    <a:pt x="215" y="983"/>
                    <a:pt x="213" y="983"/>
                    <a:pt x="213" y="984"/>
                  </a:cubicBezTo>
                  <a:cubicBezTo>
                    <a:pt x="213" y="990"/>
                    <a:pt x="215" y="995"/>
                    <a:pt x="216" y="1000"/>
                  </a:cubicBezTo>
                  <a:cubicBezTo>
                    <a:pt x="209" y="1003"/>
                    <a:pt x="201" y="1005"/>
                    <a:pt x="194" y="1007"/>
                  </a:cubicBezTo>
                  <a:cubicBezTo>
                    <a:pt x="196" y="1004"/>
                    <a:pt x="197" y="1000"/>
                    <a:pt x="198" y="995"/>
                  </a:cubicBezTo>
                  <a:cubicBezTo>
                    <a:pt x="199" y="991"/>
                    <a:pt x="199" y="987"/>
                    <a:pt x="200" y="983"/>
                  </a:cubicBezTo>
                  <a:cubicBezTo>
                    <a:pt x="208" y="981"/>
                    <a:pt x="215" y="978"/>
                    <a:pt x="223" y="976"/>
                  </a:cubicBezTo>
                  <a:cubicBezTo>
                    <a:pt x="223" y="979"/>
                    <a:pt x="222" y="983"/>
                    <a:pt x="221" y="987"/>
                  </a:cubicBezTo>
                  <a:cubicBezTo>
                    <a:pt x="220" y="991"/>
                    <a:pt x="219" y="994"/>
                    <a:pt x="218" y="998"/>
                  </a:cubicBezTo>
                  <a:moveTo>
                    <a:pt x="201" y="977"/>
                  </a:moveTo>
                  <a:cubicBezTo>
                    <a:pt x="202" y="975"/>
                    <a:pt x="202" y="973"/>
                    <a:pt x="203" y="971"/>
                  </a:cubicBezTo>
                  <a:cubicBezTo>
                    <a:pt x="204" y="964"/>
                    <a:pt x="206" y="957"/>
                    <a:pt x="207" y="950"/>
                  </a:cubicBezTo>
                  <a:cubicBezTo>
                    <a:pt x="214" y="945"/>
                    <a:pt x="222" y="941"/>
                    <a:pt x="230" y="937"/>
                  </a:cubicBezTo>
                  <a:cubicBezTo>
                    <a:pt x="228" y="945"/>
                    <a:pt x="227" y="954"/>
                    <a:pt x="225" y="962"/>
                  </a:cubicBezTo>
                  <a:cubicBezTo>
                    <a:pt x="225" y="964"/>
                    <a:pt x="225" y="966"/>
                    <a:pt x="224" y="968"/>
                  </a:cubicBezTo>
                  <a:cubicBezTo>
                    <a:pt x="217" y="971"/>
                    <a:pt x="209" y="974"/>
                    <a:pt x="201" y="977"/>
                  </a:cubicBezTo>
                  <a:moveTo>
                    <a:pt x="147" y="1010"/>
                  </a:moveTo>
                  <a:cubicBezTo>
                    <a:pt x="147" y="1011"/>
                    <a:pt x="147" y="1013"/>
                    <a:pt x="147" y="1014"/>
                  </a:cubicBezTo>
                  <a:cubicBezTo>
                    <a:pt x="147" y="1017"/>
                    <a:pt x="147" y="1020"/>
                    <a:pt x="146" y="1024"/>
                  </a:cubicBezTo>
                  <a:cubicBezTo>
                    <a:pt x="142" y="1026"/>
                    <a:pt x="137" y="1028"/>
                    <a:pt x="132" y="1030"/>
                  </a:cubicBezTo>
                  <a:cubicBezTo>
                    <a:pt x="133" y="1021"/>
                    <a:pt x="134" y="1013"/>
                    <a:pt x="135" y="1005"/>
                  </a:cubicBezTo>
                  <a:cubicBezTo>
                    <a:pt x="140" y="1003"/>
                    <a:pt x="144" y="1001"/>
                    <a:pt x="149" y="1000"/>
                  </a:cubicBezTo>
                  <a:cubicBezTo>
                    <a:pt x="149" y="1003"/>
                    <a:pt x="148" y="1006"/>
                    <a:pt x="148" y="1010"/>
                  </a:cubicBezTo>
                  <a:cubicBezTo>
                    <a:pt x="148" y="1010"/>
                    <a:pt x="147" y="1010"/>
                    <a:pt x="147" y="1010"/>
                  </a:cubicBezTo>
                  <a:moveTo>
                    <a:pt x="89" y="1004"/>
                  </a:moveTo>
                  <a:cubicBezTo>
                    <a:pt x="96" y="1000"/>
                    <a:pt x="103" y="997"/>
                    <a:pt x="110" y="994"/>
                  </a:cubicBezTo>
                  <a:cubicBezTo>
                    <a:pt x="110" y="999"/>
                    <a:pt x="109" y="1003"/>
                    <a:pt x="109" y="1008"/>
                  </a:cubicBezTo>
                  <a:cubicBezTo>
                    <a:pt x="101" y="1010"/>
                    <a:pt x="94" y="1013"/>
                    <a:pt x="87" y="1016"/>
                  </a:cubicBezTo>
                  <a:cubicBezTo>
                    <a:pt x="87" y="1015"/>
                    <a:pt x="88" y="1013"/>
                    <a:pt x="88" y="1011"/>
                  </a:cubicBezTo>
                  <a:cubicBezTo>
                    <a:pt x="88" y="1009"/>
                    <a:pt x="89" y="1006"/>
                    <a:pt x="89" y="1004"/>
                  </a:cubicBezTo>
                  <a:moveTo>
                    <a:pt x="95" y="952"/>
                  </a:moveTo>
                  <a:cubicBezTo>
                    <a:pt x="100" y="949"/>
                    <a:pt x="104" y="947"/>
                    <a:pt x="109" y="944"/>
                  </a:cubicBezTo>
                  <a:cubicBezTo>
                    <a:pt x="110" y="944"/>
                    <a:pt x="110" y="944"/>
                    <a:pt x="110" y="944"/>
                  </a:cubicBezTo>
                  <a:cubicBezTo>
                    <a:pt x="110" y="945"/>
                    <a:pt x="111" y="945"/>
                    <a:pt x="111" y="944"/>
                  </a:cubicBezTo>
                  <a:cubicBezTo>
                    <a:pt x="112" y="944"/>
                    <a:pt x="112" y="943"/>
                    <a:pt x="113" y="942"/>
                  </a:cubicBezTo>
                  <a:cubicBezTo>
                    <a:pt x="114" y="942"/>
                    <a:pt x="115" y="941"/>
                    <a:pt x="116" y="940"/>
                  </a:cubicBezTo>
                  <a:cubicBezTo>
                    <a:pt x="115" y="945"/>
                    <a:pt x="115" y="949"/>
                    <a:pt x="115" y="953"/>
                  </a:cubicBezTo>
                  <a:cubicBezTo>
                    <a:pt x="107" y="955"/>
                    <a:pt x="100" y="958"/>
                    <a:pt x="94" y="962"/>
                  </a:cubicBezTo>
                  <a:cubicBezTo>
                    <a:pt x="94" y="958"/>
                    <a:pt x="94" y="955"/>
                    <a:pt x="95" y="952"/>
                  </a:cubicBezTo>
                  <a:moveTo>
                    <a:pt x="95" y="943"/>
                  </a:moveTo>
                  <a:cubicBezTo>
                    <a:pt x="96" y="938"/>
                    <a:pt x="96" y="932"/>
                    <a:pt x="97" y="927"/>
                  </a:cubicBezTo>
                  <a:cubicBezTo>
                    <a:pt x="97" y="927"/>
                    <a:pt x="97" y="928"/>
                    <a:pt x="97" y="928"/>
                  </a:cubicBezTo>
                  <a:cubicBezTo>
                    <a:pt x="99" y="932"/>
                    <a:pt x="101" y="936"/>
                    <a:pt x="104" y="939"/>
                  </a:cubicBezTo>
                  <a:cubicBezTo>
                    <a:pt x="102" y="940"/>
                    <a:pt x="100" y="941"/>
                    <a:pt x="99" y="941"/>
                  </a:cubicBezTo>
                  <a:cubicBezTo>
                    <a:pt x="98" y="942"/>
                    <a:pt x="96" y="943"/>
                    <a:pt x="95" y="943"/>
                  </a:cubicBezTo>
                  <a:moveTo>
                    <a:pt x="143" y="867"/>
                  </a:moveTo>
                  <a:cubicBezTo>
                    <a:pt x="144" y="866"/>
                    <a:pt x="146" y="865"/>
                    <a:pt x="147" y="864"/>
                  </a:cubicBezTo>
                  <a:cubicBezTo>
                    <a:pt x="149" y="866"/>
                    <a:pt x="151" y="866"/>
                    <a:pt x="152" y="865"/>
                  </a:cubicBezTo>
                  <a:cubicBezTo>
                    <a:pt x="153" y="865"/>
                    <a:pt x="153" y="864"/>
                    <a:pt x="153" y="863"/>
                  </a:cubicBezTo>
                  <a:cubicBezTo>
                    <a:pt x="153" y="863"/>
                    <a:pt x="152" y="862"/>
                    <a:pt x="152" y="861"/>
                  </a:cubicBezTo>
                  <a:cubicBezTo>
                    <a:pt x="157" y="858"/>
                    <a:pt x="161" y="854"/>
                    <a:pt x="165" y="850"/>
                  </a:cubicBezTo>
                  <a:cubicBezTo>
                    <a:pt x="164" y="867"/>
                    <a:pt x="162" y="884"/>
                    <a:pt x="161" y="901"/>
                  </a:cubicBezTo>
                  <a:cubicBezTo>
                    <a:pt x="161" y="904"/>
                    <a:pt x="160" y="906"/>
                    <a:pt x="160" y="909"/>
                  </a:cubicBezTo>
                  <a:cubicBezTo>
                    <a:pt x="154" y="912"/>
                    <a:pt x="148" y="915"/>
                    <a:pt x="142" y="919"/>
                  </a:cubicBezTo>
                  <a:cubicBezTo>
                    <a:pt x="142" y="914"/>
                    <a:pt x="142" y="909"/>
                    <a:pt x="142" y="905"/>
                  </a:cubicBezTo>
                  <a:cubicBezTo>
                    <a:pt x="143" y="892"/>
                    <a:pt x="143" y="879"/>
                    <a:pt x="143" y="867"/>
                  </a:cubicBezTo>
                  <a:moveTo>
                    <a:pt x="132" y="1000"/>
                  </a:moveTo>
                  <a:cubicBezTo>
                    <a:pt x="129" y="1001"/>
                    <a:pt x="127" y="1002"/>
                    <a:pt x="124" y="1002"/>
                  </a:cubicBezTo>
                  <a:cubicBezTo>
                    <a:pt x="120" y="1004"/>
                    <a:pt x="116" y="1005"/>
                    <a:pt x="113" y="1006"/>
                  </a:cubicBezTo>
                  <a:cubicBezTo>
                    <a:pt x="113" y="1002"/>
                    <a:pt x="114" y="997"/>
                    <a:pt x="114" y="992"/>
                  </a:cubicBezTo>
                  <a:cubicBezTo>
                    <a:pt x="121" y="990"/>
                    <a:pt x="127" y="987"/>
                    <a:pt x="133" y="984"/>
                  </a:cubicBezTo>
                  <a:cubicBezTo>
                    <a:pt x="133" y="989"/>
                    <a:pt x="132" y="995"/>
                    <a:pt x="132" y="1000"/>
                  </a:cubicBezTo>
                  <a:moveTo>
                    <a:pt x="115" y="984"/>
                  </a:moveTo>
                  <a:cubicBezTo>
                    <a:pt x="116" y="978"/>
                    <a:pt x="116" y="972"/>
                    <a:pt x="117" y="966"/>
                  </a:cubicBezTo>
                  <a:cubicBezTo>
                    <a:pt x="123" y="965"/>
                    <a:pt x="129" y="964"/>
                    <a:pt x="135" y="964"/>
                  </a:cubicBezTo>
                  <a:cubicBezTo>
                    <a:pt x="135" y="968"/>
                    <a:pt x="134" y="972"/>
                    <a:pt x="134" y="976"/>
                  </a:cubicBezTo>
                  <a:cubicBezTo>
                    <a:pt x="128" y="978"/>
                    <a:pt x="121" y="981"/>
                    <a:pt x="115" y="984"/>
                  </a:cubicBezTo>
                  <a:moveTo>
                    <a:pt x="139" y="963"/>
                  </a:moveTo>
                  <a:cubicBezTo>
                    <a:pt x="140" y="964"/>
                    <a:pt x="141" y="964"/>
                    <a:pt x="142" y="964"/>
                  </a:cubicBezTo>
                  <a:cubicBezTo>
                    <a:pt x="147" y="964"/>
                    <a:pt x="151" y="963"/>
                    <a:pt x="155" y="963"/>
                  </a:cubicBezTo>
                  <a:cubicBezTo>
                    <a:pt x="155" y="964"/>
                    <a:pt x="155" y="964"/>
                    <a:pt x="155" y="964"/>
                  </a:cubicBezTo>
                  <a:cubicBezTo>
                    <a:pt x="155" y="965"/>
                    <a:pt x="155" y="966"/>
                    <a:pt x="154" y="967"/>
                  </a:cubicBezTo>
                  <a:cubicBezTo>
                    <a:pt x="149" y="969"/>
                    <a:pt x="144" y="972"/>
                    <a:pt x="138" y="974"/>
                  </a:cubicBezTo>
                  <a:cubicBezTo>
                    <a:pt x="138" y="970"/>
                    <a:pt x="139" y="967"/>
                    <a:pt x="139" y="963"/>
                  </a:cubicBezTo>
                  <a:moveTo>
                    <a:pt x="158" y="963"/>
                  </a:moveTo>
                  <a:cubicBezTo>
                    <a:pt x="160" y="963"/>
                    <a:pt x="162" y="963"/>
                    <a:pt x="164" y="963"/>
                  </a:cubicBezTo>
                  <a:cubicBezTo>
                    <a:pt x="162" y="964"/>
                    <a:pt x="160" y="965"/>
                    <a:pt x="158" y="966"/>
                  </a:cubicBezTo>
                  <a:cubicBezTo>
                    <a:pt x="158" y="965"/>
                    <a:pt x="158" y="964"/>
                    <a:pt x="158" y="963"/>
                  </a:cubicBezTo>
                  <a:moveTo>
                    <a:pt x="140" y="947"/>
                  </a:moveTo>
                  <a:cubicBezTo>
                    <a:pt x="140" y="941"/>
                    <a:pt x="141" y="934"/>
                    <a:pt x="141" y="927"/>
                  </a:cubicBezTo>
                  <a:cubicBezTo>
                    <a:pt x="141" y="927"/>
                    <a:pt x="142" y="927"/>
                    <a:pt x="142" y="927"/>
                  </a:cubicBezTo>
                  <a:cubicBezTo>
                    <a:pt x="148" y="924"/>
                    <a:pt x="154" y="921"/>
                    <a:pt x="160" y="918"/>
                  </a:cubicBezTo>
                  <a:cubicBezTo>
                    <a:pt x="159" y="926"/>
                    <a:pt x="158" y="934"/>
                    <a:pt x="157" y="942"/>
                  </a:cubicBezTo>
                  <a:cubicBezTo>
                    <a:pt x="152" y="944"/>
                    <a:pt x="146" y="946"/>
                    <a:pt x="140" y="947"/>
                  </a:cubicBezTo>
                  <a:moveTo>
                    <a:pt x="138" y="929"/>
                  </a:moveTo>
                  <a:cubicBezTo>
                    <a:pt x="137" y="935"/>
                    <a:pt x="137" y="942"/>
                    <a:pt x="136" y="948"/>
                  </a:cubicBezTo>
                  <a:cubicBezTo>
                    <a:pt x="130" y="949"/>
                    <a:pt x="125" y="951"/>
                    <a:pt x="119" y="952"/>
                  </a:cubicBezTo>
                  <a:cubicBezTo>
                    <a:pt x="118" y="952"/>
                    <a:pt x="118" y="952"/>
                    <a:pt x="118" y="952"/>
                  </a:cubicBezTo>
                  <a:cubicBezTo>
                    <a:pt x="119" y="947"/>
                    <a:pt x="119" y="943"/>
                    <a:pt x="119" y="939"/>
                  </a:cubicBezTo>
                  <a:cubicBezTo>
                    <a:pt x="126" y="935"/>
                    <a:pt x="132" y="932"/>
                    <a:pt x="138" y="929"/>
                  </a:cubicBezTo>
                  <a:moveTo>
                    <a:pt x="120" y="930"/>
                  </a:moveTo>
                  <a:cubicBezTo>
                    <a:pt x="120" y="927"/>
                    <a:pt x="121" y="924"/>
                    <a:pt x="121" y="921"/>
                  </a:cubicBezTo>
                  <a:cubicBezTo>
                    <a:pt x="121" y="914"/>
                    <a:pt x="122" y="907"/>
                    <a:pt x="122" y="899"/>
                  </a:cubicBezTo>
                  <a:cubicBezTo>
                    <a:pt x="126" y="907"/>
                    <a:pt x="130" y="915"/>
                    <a:pt x="136" y="922"/>
                  </a:cubicBezTo>
                  <a:cubicBezTo>
                    <a:pt x="130" y="924"/>
                    <a:pt x="125" y="927"/>
                    <a:pt x="120" y="930"/>
                  </a:cubicBezTo>
                  <a:moveTo>
                    <a:pt x="113" y="967"/>
                  </a:moveTo>
                  <a:cubicBezTo>
                    <a:pt x="113" y="972"/>
                    <a:pt x="112" y="976"/>
                    <a:pt x="112" y="980"/>
                  </a:cubicBezTo>
                  <a:cubicBezTo>
                    <a:pt x="112" y="982"/>
                    <a:pt x="111" y="983"/>
                    <a:pt x="111" y="985"/>
                  </a:cubicBezTo>
                  <a:cubicBezTo>
                    <a:pt x="108" y="987"/>
                    <a:pt x="104" y="988"/>
                    <a:pt x="101" y="990"/>
                  </a:cubicBezTo>
                  <a:cubicBezTo>
                    <a:pt x="97" y="991"/>
                    <a:pt x="94" y="993"/>
                    <a:pt x="90" y="994"/>
                  </a:cubicBezTo>
                  <a:cubicBezTo>
                    <a:pt x="91" y="988"/>
                    <a:pt x="92" y="982"/>
                    <a:pt x="92" y="976"/>
                  </a:cubicBezTo>
                  <a:cubicBezTo>
                    <a:pt x="99" y="973"/>
                    <a:pt x="106" y="970"/>
                    <a:pt x="113" y="967"/>
                  </a:cubicBezTo>
                  <a:moveTo>
                    <a:pt x="112" y="1013"/>
                  </a:moveTo>
                  <a:cubicBezTo>
                    <a:pt x="118" y="1011"/>
                    <a:pt x="125" y="1008"/>
                    <a:pt x="131" y="1006"/>
                  </a:cubicBezTo>
                  <a:cubicBezTo>
                    <a:pt x="131" y="1013"/>
                    <a:pt x="130" y="1020"/>
                    <a:pt x="129" y="1027"/>
                  </a:cubicBezTo>
                  <a:cubicBezTo>
                    <a:pt x="129" y="1025"/>
                    <a:pt x="129" y="1024"/>
                    <a:pt x="129" y="1022"/>
                  </a:cubicBezTo>
                  <a:cubicBezTo>
                    <a:pt x="129" y="1021"/>
                    <a:pt x="128" y="1021"/>
                    <a:pt x="127" y="1022"/>
                  </a:cubicBezTo>
                  <a:cubicBezTo>
                    <a:pt x="127" y="1025"/>
                    <a:pt x="128" y="1028"/>
                    <a:pt x="128" y="1031"/>
                  </a:cubicBezTo>
                  <a:cubicBezTo>
                    <a:pt x="121" y="1034"/>
                    <a:pt x="114" y="1038"/>
                    <a:pt x="107" y="1041"/>
                  </a:cubicBezTo>
                  <a:cubicBezTo>
                    <a:pt x="110" y="1035"/>
                    <a:pt x="110" y="1026"/>
                    <a:pt x="111" y="1019"/>
                  </a:cubicBezTo>
                  <a:cubicBezTo>
                    <a:pt x="111" y="1017"/>
                    <a:pt x="111" y="1015"/>
                    <a:pt x="112" y="1013"/>
                  </a:cubicBezTo>
                  <a:moveTo>
                    <a:pt x="136" y="999"/>
                  </a:moveTo>
                  <a:cubicBezTo>
                    <a:pt x="136" y="993"/>
                    <a:pt x="137" y="988"/>
                    <a:pt x="137" y="982"/>
                  </a:cubicBezTo>
                  <a:cubicBezTo>
                    <a:pt x="142" y="980"/>
                    <a:pt x="147" y="979"/>
                    <a:pt x="152" y="977"/>
                  </a:cubicBezTo>
                  <a:cubicBezTo>
                    <a:pt x="152" y="977"/>
                    <a:pt x="153" y="977"/>
                    <a:pt x="153" y="976"/>
                  </a:cubicBezTo>
                  <a:cubicBezTo>
                    <a:pt x="152" y="982"/>
                    <a:pt x="151" y="988"/>
                    <a:pt x="150" y="995"/>
                  </a:cubicBezTo>
                  <a:cubicBezTo>
                    <a:pt x="145" y="996"/>
                    <a:pt x="140" y="997"/>
                    <a:pt x="136" y="999"/>
                  </a:cubicBezTo>
                  <a:moveTo>
                    <a:pt x="157" y="975"/>
                  </a:moveTo>
                  <a:cubicBezTo>
                    <a:pt x="165" y="972"/>
                    <a:pt x="174" y="968"/>
                    <a:pt x="182" y="964"/>
                  </a:cubicBezTo>
                  <a:cubicBezTo>
                    <a:pt x="182" y="970"/>
                    <a:pt x="181" y="977"/>
                    <a:pt x="180" y="984"/>
                  </a:cubicBezTo>
                  <a:cubicBezTo>
                    <a:pt x="180" y="983"/>
                    <a:pt x="179" y="982"/>
                    <a:pt x="179" y="981"/>
                  </a:cubicBezTo>
                  <a:cubicBezTo>
                    <a:pt x="178" y="981"/>
                    <a:pt x="177" y="982"/>
                    <a:pt x="177" y="982"/>
                  </a:cubicBezTo>
                  <a:cubicBezTo>
                    <a:pt x="178" y="983"/>
                    <a:pt x="178" y="984"/>
                    <a:pt x="179" y="985"/>
                  </a:cubicBezTo>
                  <a:cubicBezTo>
                    <a:pt x="170" y="988"/>
                    <a:pt x="162" y="991"/>
                    <a:pt x="154" y="993"/>
                  </a:cubicBezTo>
                  <a:cubicBezTo>
                    <a:pt x="155" y="987"/>
                    <a:pt x="156" y="981"/>
                    <a:pt x="157" y="975"/>
                  </a:cubicBezTo>
                  <a:moveTo>
                    <a:pt x="185" y="978"/>
                  </a:moveTo>
                  <a:cubicBezTo>
                    <a:pt x="185" y="972"/>
                    <a:pt x="186" y="967"/>
                    <a:pt x="186" y="962"/>
                  </a:cubicBezTo>
                  <a:cubicBezTo>
                    <a:pt x="192" y="959"/>
                    <a:pt x="197" y="956"/>
                    <a:pt x="203" y="952"/>
                  </a:cubicBezTo>
                  <a:cubicBezTo>
                    <a:pt x="202" y="957"/>
                    <a:pt x="201" y="962"/>
                    <a:pt x="200" y="967"/>
                  </a:cubicBezTo>
                  <a:cubicBezTo>
                    <a:pt x="199" y="971"/>
                    <a:pt x="198" y="975"/>
                    <a:pt x="197" y="978"/>
                  </a:cubicBezTo>
                  <a:cubicBezTo>
                    <a:pt x="192" y="980"/>
                    <a:pt x="188" y="982"/>
                    <a:pt x="184" y="983"/>
                  </a:cubicBezTo>
                  <a:cubicBezTo>
                    <a:pt x="184" y="981"/>
                    <a:pt x="184" y="979"/>
                    <a:pt x="185" y="978"/>
                  </a:cubicBezTo>
                  <a:moveTo>
                    <a:pt x="229" y="959"/>
                  </a:moveTo>
                  <a:cubicBezTo>
                    <a:pt x="231" y="951"/>
                    <a:pt x="232" y="943"/>
                    <a:pt x="234" y="935"/>
                  </a:cubicBezTo>
                  <a:cubicBezTo>
                    <a:pt x="238" y="933"/>
                    <a:pt x="242" y="931"/>
                    <a:pt x="246" y="929"/>
                  </a:cubicBezTo>
                  <a:cubicBezTo>
                    <a:pt x="250" y="928"/>
                    <a:pt x="254" y="926"/>
                    <a:pt x="258" y="924"/>
                  </a:cubicBezTo>
                  <a:cubicBezTo>
                    <a:pt x="255" y="935"/>
                    <a:pt x="253" y="945"/>
                    <a:pt x="250" y="956"/>
                  </a:cubicBezTo>
                  <a:cubicBezTo>
                    <a:pt x="250" y="956"/>
                    <a:pt x="250" y="957"/>
                    <a:pt x="250" y="958"/>
                  </a:cubicBezTo>
                  <a:cubicBezTo>
                    <a:pt x="243" y="961"/>
                    <a:pt x="235" y="964"/>
                    <a:pt x="228" y="966"/>
                  </a:cubicBezTo>
                  <a:cubicBezTo>
                    <a:pt x="229" y="964"/>
                    <a:pt x="229" y="962"/>
                    <a:pt x="229" y="959"/>
                  </a:cubicBezTo>
                  <a:moveTo>
                    <a:pt x="255" y="949"/>
                  </a:moveTo>
                  <a:cubicBezTo>
                    <a:pt x="258" y="940"/>
                    <a:pt x="260" y="931"/>
                    <a:pt x="261" y="922"/>
                  </a:cubicBezTo>
                  <a:cubicBezTo>
                    <a:pt x="270" y="918"/>
                    <a:pt x="279" y="913"/>
                    <a:pt x="287" y="908"/>
                  </a:cubicBezTo>
                  <a:cubicBezTo>
                    <a:pt x="284" y="920"/>
                    <a:pt x="282" y="932"/>
                    <a:pt x="279" y="944"/>
                  </a:cubicBezTo>
                  <a:cubicBezTo>
                    <a:pt x="279" y="944"/>
                    <a:pt x="279" y="944"/>
                    <a:pt x="279" y="945"/>
                  </a:cubicBezTo>
                  <a:cubicBezTo>
                    <a:pt x="271" y="949"/>
                    <a:pt x="262" y="952"/>
                    <a:pt x="254" y="956"/>
                  </a:cubicBezTo>
                  <a:cubicBezTo>
                    <a:pt x="254" y="954"/>
                    <a:pt x="255" y="952"/>
                    <a:pt x="255" y="949"/>
                  </a:cubicBezTo>
                  <a:moveTo>
                    <a:pt x="295" y="877"/>
                  </a:moveTo>
                  <a:cubicBezTo>
                    <a:pt x="296" y="870"/>
                    <a:pt x="296" y="863"/>
                    <a:pt x="297" y="856"/>
                  </a:cubicBezTo>
                  <a:cubicBezTo>
                    <a:pt x="300" y="854"/>
                    <a:pt x="303" y="853"/>
                    <a:pt x="306" y="852"/>
                  </a:cubicBezTo>
                  <a:cubicBezTo>
                    <a:pt x="312" y="849"/>
                    <a:pt x="317" y="846"/>
                    <a:pt x="322" y="842"/>
                  </a:cubicBezTo>
                  <a:cubicBezTo>
                    <a:pt x="322" y="849"/>
                    <a:pt x="321" y="857"/>
                    <a:pt x="320" y="865"/>
                  </a:cubicBezTo>
                  <a:cubicBezTo>
                    <a:pt x="312" y="869"/>
                    <a:pt x="303" y="873"/>
                    <a:pt x="295" y="877"/>
                  </a:cubicBezTo>
                  <a:moveTo>
                    <a:pt x="292" y="879"/>
                  </a:moveTo>
                  <a:cubicBezTo>
                    <a:pt x="284" y="883"/>
                    <a:pt x="276" y="887"/>
                    <a:pt x="268" y="891"/>
                  </a:cubicBezTo>
                  <a:cubicBezTo>
                    <a:pt x="269" y="883"/>
                    <a:pt x="270" y="875"/>
                    <a:pt x="271" y="867"/>
                  </a:cubicBezTo>
                  <a:cubicBezTo>
                    <a:pt x="279" y="864"/>
                    <a:pt x="287" y="861"/>
                    <a:pt x="294" y="857"/>
                  </a:cubicBezTo>
                  <a:cubicBezTo>
                    <a:pt x="294" y="864"/>
                    <a:pt x="293" y="871"/>
                    <a:pt x="292" y="879"/>
                  </a:cubicBezTo>
                  <a:moveTo>
                    <a:pt x="264" y="892"/>
                  </a:moveTo>
                  <a:cubicBezTo>
                    <a:pt x="261" y="894"/>
                    <a:pt x="259" y="895"/>
                    <a:pt x="256" y="896"/>
                  </a:cubicBezTo>
                  <a:cubicBezTo>
                    <a:pt x="251" y="899"/>
                    <a:pt x="245" y="902"/>
                    <a:pt x="240" y="904"/>
                  </a:cubicBezTo>
                  <a:cubicBezTo>
                    <a:pt x="241" y="896"/>
                    <a:pt x="243" y="888"/>
                    <a:pt x="244" y="879"/>
                  </a:cubicBezTo>
                  <a:cubicBezTo>
                    <a:pt x="252" y="876"/>
                    <a:pt x="260" y="872"/>
                    <a:pt x="268" y="869"/>
                  </a:cubicBezTo>
                  <a:cubicBezTo>
                    <a:pt x="267" y="877"/>
                    <a:pt x="266" y="885"/>
                    <a:pt x="264" y="892"/>
                  </a:cubicBezTo>
                  <a:moveTo>
                    <a:pt x="236" y="906"/>
                  </a:moveTo>
                  <a:cubicBezTo>
                    <a:pt x="233" y="908"/>
                    <a:pt x="229" y="910"/>
                    <a:pt x="225" y="913"/>
                  </a:cubicBezTo>
                  <a:cubicBezTo>
                    <a:pt x="220" y="915"/>
                    <a:pt x="216" y="918"/>
                    <a:pt x="211" y="920"/>
                  </a:cubicBezTo>
                  <a:cubicBezTo>
                    <a:pt x="211" y="920"/>
                    <a:pt x="211" y="919"/>
                    <a:pt x="211" y="919"/>
                  </a:cubicBezTo>
                  <a:cubicBezTo>
                    <a:pt x="212" y="910"/>
                    <a:pt x="213" y="902"/>
                    <a:pt x="214" y="893"/>
                  </a:cubicBezTo>
                  <a:cubicBezTo>
                    <a:pt x="223" y="889"/>
                    <a:pt x="231" y="885"/>
                    <a:pt x="240" y="881"/>
                  </a:cubicBezTo>
                  <a:cubicBezTo>
                    <a:pt x="239" y="890"/>
                    <a:pt x="238" y="898"/>
                    <a:pt x="236" y="906"/>
                  </a:cubicBezTo>
                  <a:moveTo>
                    <a:pt x="208" y="914"/>
                  </a:moveTo>
                  <a:cubicBezTo>
                    <a:pt x="208" y="917"/>
                    <a:pt x="207" y="919"/>
                    <a:pt x="207" y="922"/>
                  </a:cubicBezTo>
                  <a:cubicBezTo>
                    <a:pt x="201" y="925"/>
                    <a:pt x="195" y="928"/>
                    <a:pt x="190" y="931"/>
                  </a:cubicBezTo>
                  <a:cubicBezTo>
                    <a:pt x="190" y="922"/>
                    <a:pt x="191" y="913"/>
                    <a:pt x="191" y="903"/>
                  </a:cubicBezTo>
                  <a:cubicBezTo>
                    <a:pt x="198" y="901"/>
                    <a:pt x="204" y="898"/>
                    <a:pt x="210" y="895"/>
                  </a:cubicBezTo>
                  <a:cubicBezTo>
                    <a:pt x="210" y="901"/>
                    <a:pt x="209" y="907"/>
                    <a:pt x="208" y="914"/>
                  </a:cubicBezTo>
                  <a:moveTo>
                    <a:pt x="186" y="932"/>
                  </a:moveTo>
                  <a:cubicBezTo>
                    <a:pt x="177" y="936"/>
                    <a:pt x="169" y="939"/>
                    <a:pt x="161" y="941"/>
                  </a:cubicBezTo>
                  <a:cubicBezTo>
                    <a:pt x="162" y="933"/>
                    <a:pt x="162" y="925"/>
                    <a:pt x="163" y="917"/>
                  </a:cubicBezTo>
                  <a:cubicBezTo>
                    <a:pt x="171" y="913"/>
                    <a:pt x="179" y="909"/>
                    <a:pt x="188" y="905"/>
                  </a:cubicBezTo>
                  <a:cubicBezTo>
                    <a:pt x="187" y="914"/>
                    <a:pt x="187" y="923"/>
                    <a:pt x="186" y="932"/>
                  </a:cubicBezTo>
                  <a:moveTo>
                    <a:pt x="140" y="868"/>
                  </a:moveTo>
                  <a:cubicBezTo>
                    <a:pt x="140" y="881"/>
                    <a:pt x="140" y="894"/>
                    <a:pt x="139" y="907"/>
                  </a:cubicBezTo>
                  <a:cubicBezTo>
                    <a:pt x="139" y="911"/>
                    <a:pt x="139" y="916"/>
                    <a:pt x="138" y="920"/>
                  </a:cubicBezTo>
                  <a:cubicBezTo>
                    <a:pt x="133" y="910"/>
                    <a:pt x="128" y="899"/>
                    <a:pt x="122" y="889"/>
                  </a:cubicBezTo>
                  <a:cubicBezTo>
                    <a:pt x="123" y="884"/>
                    <a:pt x="123" y="879"/>
                    <a:pt x="123" y="875"/>
                  </a:cubicBezTo>
                  <a:cubicBezTo>
                    <a:pt x="129" y="873"/>
                    <a:pt x="135" y="871"/>
                    <a:pt x="140" y="868"/>
                  </a:cubicBezTo>
                  <a:moveTo>
                    <a:pt x="123" y="864"/>
                  </a:moveTo>
                  <a:cubicBezTo>
                    <a:pt x="123" y="860"/>
                    <a:pt x="123" y="857"/>
                    <a:pt x="123" y="854"/>
                  </a:cubicBezTo>
                  <a:cubicBezTo>
                    <a:pt x="123" y="846"/>
                    <a:pt x="123" y="838"/>
                    <a:pt x="123" y="831"/>
                  </a:cubicBezTo>
                  <a:cubicBezTo>
                    <a:pt x="128" y="839"/>
                    <a:pt x="133" y="849"/>
                    <a:pt x="139" y="856"/>
                  </a:cubicBezTo>
                  <a:cubicBezTo>
                    <a:pt x="134" y="859"/>
                    <a:pt x="129" y="862"/>
                    <a:pt x="123" y="864"/>
                  </a:cubicBezTo>
                  <a:moveTo>
                    <a:pt x="120" y="883"/>
                  </a:moveTo>
                  <a:cubicBezTo>
                    <a:pt x="119" y="881"/>
                    <a:pt x="117" y="879"/>
                    <a:pt x="116" y="876"/>
                  </a:cubicBezTo>
                  <a:cubicBezTo>
                    <a:pt x="117" y="876"/>
                    <a:pt x="118" y="876"/>
                    <a:pt x="119" y="876"/>
                  </a:cubicBezTo>
                  <a:cubicBezTo>
                    <a:pt x="119" y="876"/>
                    <a:pt x="120" y="876"/>
                    <a:pt x="120" y="875"/>
                  </a:cubicBezTo>
                  <a:cubicBezTo>
                    <a:pt x="120" y="878"/>
                    <a:pt x="120" y="881"/>
                    <a:pt x="120" y="883"/>
                  </a:cubicBezTo>
                  <a:moveTo>
                    <a:pt x="94" y="915"/>
                  </a:moveTo>
                  <a:cubicBezTo>
                    <a:pt x="92" y="909"/>
                    <a:pt x="89" y="904"/>
                    <a:pt x="87" y="899"/>
                  </a:cubicBezTo>
                  <a:cubicBezTo>
                    <a:pt x="84" y="894"/>
                    <a:pt x="82" y="889"/>
                    <a:pt x="79" y="884"/>
                  </a:cubicBezTo>
                  <a:cubicBezTo>
                    <a:pt x="85" y="883"/>
                    <a:pt x="91" y="882"/>
                    <a:pt x="96" y="880"/>
                  </a:cubicBezTo>
                  <a:cubicBezTo>
                    <a:pt x="96" y="892"/>
                    <a:pt x="95" y="903"/>
                    <a:pt x="94" y="915"/>
                  </a:cubicBezTo>
                  <a:moveTo>
                    <a:pt x="68" y="979"/>
                  </a:moveTo>
                  <a:cubicBezTo>
                    <a:pt x="68" y="975"/>
                    <a:pt x="68" y="970"/>
                    <a:pt x="69" y="966"/>
                  </a:cubicBezTo>
                  <a:cubicBezTo>
                    <a:pt x="76" y="962"/>
                    <a:pt x="84" y="958"/>
                    <a:pt x="91" y="953"/>
                  </a:cubicBezTo>
                  <a:cubicBezTo>
                    <a:pt x="91" y="957"/>
                    <a:pt x="91" y="960"/>
                    <a:pt x="91" y="964"/>
                  </a:cubicBezTo>
                  <a:cubicBezTo>
                    <a:pt x="83" y="969"/>
                    <a:pt x="76" y="975"/>
                    <a:pt x="68" y="980"/>
                  </a:cubicBezTo>
                  <a:cubicBezTo>
                    <a:pt x="68" y="980"/>
                    <a:pt x="68" y="980"/>
                    <a:pt x="68" y="980"/>
                  </a:cubicBezTo>
                  <a:cubicBezTo>
                    <a:pt x="68" y="980"/>
                    <a:pt x="68" y="979"/>
                    <a:pt x="68" y="979"/>
                  </a:cubicBezTo>
                  <a:moveTo>
                    <a:pt x="67" y="990"/>
                  </a:moveTo>
                  <a:cubicBezTo>
                    <a:pt x="72" y="988"/>
                    <a:pt x="78" y="985"/>
                    <a:pt x="83" y="982"/>
                  </a:cubicBezTo>
                  <a:cubicBezTo>
                    <a:pt x="85" y="981"/>
                    <a:pt x="87" y="980"/>
                    <a:pt x="89" y="978"/>
                  </a:cubicBezTo>
                  <a:cubicBezTo>
                    <a:pt x="88" y="984"/>
                    <a:pt x="88" y="990"/>
                    <a:pt x="87" y="996"/>
                  </a:cubicBezTo>
                  <a:cubicBezTo>
                    <a:pt x="79" y="999"/>
                    <a:pt x="72" y="1003"/>
                    <a:pt x="65" y="1006"/>
                  </a:cubicBezTo>
                  <a:cubicBezTo>
                    <a:pt x="66" y="1001"/>
                    <a:pt x="66" y="996"/>
                    <a:pt x="67" y="990"/>
                  </a:cubicBezTo>
                  <a:moveTo>
                    <a:pt x="64" y="1015"/>
                  </a:moveTo>
                  <a:cubicBezTo>
                    <a:pt x="71" y="1011"/>
                    <a:pt x="78" y="1008"/>
                    <a:pt x="85" y="1005"/>
                  </a:cubicBezTo>
                  <a:cubicBezTo>
                    <a:pt x="85" y="1009"/>
                    <a:pt x="84" y="1014"/>
                    <a:pt x="83" y="1018"/>
                  </a:cubicBezTo>
                  <a:cubicBezTo>
                    <a:pt x="76" y="1022"/>
                    <a:pt x="69" y="1025"/>
                    <a:pt x="62" y="1029"/>
                  </a:cubicBezTo>
                  <a:cubicBezTo>
                    <a:pt x="62" y="1024"/>
                    <a:pt x="63" y="1019"/>
                    <a:pt x="64" y="1015"/>
                  </a:cubicBezTo>
                  <a:moveTo>
                    <a:pt x="60" y="1042"/>
                  </a:moveTo>
                  <a:cubicBezTo>
                    <a:pt x="60" y="1040"/>
                    <a:pt x="60" y="1038"/>
                    <a:pt x="61" y="1036"/>
                  </a:cubicBezTo>
                  <a:cubicBezTo>
                    <a:pt x="68" y="1032"/>
                    <a:pt x="75" y="1028"/>
                    <a:pt x="82" y="1025"/>
                  </a:cubicBezTo>
                  <a:cubicBezTo>
                    <a:pt x="81" y="1035"/>
                    <a:pt x="79" y="1045"/>
                    <a:pt x="77" y="1055"/>
                  </a:cubicBezTo>
                  <a:cubicBezTo>
                    <a:pt x="76" y="1056"/>
                    <a:pt x="76" y="1058"/>
                    <a:pt x="76" y="1059"/>
                  </a:cubicBezTo>
                  <a:cubicBezTo>
                    <a:pt x="75" y="1060"/>
                    <a:pt x="74" y="1060"/>
                    <a:pt x="73" y="1061"/>
                  </a:cubicBezTo>
                  <a:cubicBezTo>
                    <a:pt x="73" y="1061"/>
                    <a:pt x="73" y="1060"/>
                    <a:pt x="73" y="1060"/>
                  </a:cubicBezTo>
                  <a:cubicBezTo>
                    <a:pt x="72" y="1058"/>
                    <a:pt x="72" y="1056"/>
                    <a:pt x="71" y="1054"/>
                  </a:cubicBezTo>
                  <a:cubicBezTo>
                    <a:pt x="70" y="1053"/>
                    <a:pt x="69" y="1053"/>
                    <a:pt x="69" y="1054"/>
                  </a:cubicBezTo>
                  <a:cubicBezTo>
                    <a:pt x="70" y="1057"/>
                    <a:pt x="70" y="1060"/>
                    <a:pt x="70" y="1062"/>
                  </a:cubicBezTo>
                  <a:cubicBezTo>
                    <a:pt x="65" y="1065"/>
                    <a:pt x="60" y="1068"/>
                    <a:pt x="54" y="1070"/>
                  </a:cubicBezTo>
                  <a:cubicBezTo>
                    <a:pt x="60" y="1064"/>
                    <a:pt x="59" y="1049"/>
                    <a:pt x="60" y="1042"/>
                  </a:cubicBezTo>
                  <a:moveTo>
                    <a:pt x="80" y="1057"/>
                  </a:moveTo>
                  <a:cubicBezTo>
                    <a:pt x="81" y="1053"/>
                    <a:pt x="81" y="1049"/>
                    <a:pt x="82" y="1045"/>
                  </a:cubicBezTo>
                  <a:cubicBezTo>
                    <a:pt x="84" y="1038"/>
                    <a:pt x="85" y="1031"/>
                    <a:pt x="86" y="1023"/>
                  </a:cubicBezTo>
                  <a:cubicBezTo>
                    <a:pt x="93" y="1020"/>
                    <a:pt x="100" y="1017"/>
                    <a:pt x="108" y="1014"/>
                  </a:cubicBezTo>
                  <a:cubicBezTo>
                    <a:pt x="107" y="1020"/>
                    <a:pt x="106" y="1025"/>
                    <a:pt x="105" y="1030"/>
                  </a:cubicBezTo>
                  <a:cubicBezTo>
                    <a:pt x="105" y="1033"/>
                    <a:pt x="105" y="1036"/>
                    <a:pt x="104" y="1039"/>
                  </a:cubicBezTo>
                  <a:cubicBezTo>
                    <a:pt x="104" y="1037"/>
                    <a:pt x="103" y="1036"/>
                    <a:pt x="103" y="1034"/>
                  </a:cubicBezTo>
                  <a:cubicBezTo>
                    <a:pt x="102" y="1033"/>
                    <a:pt x="101" y="1033"/>
                    <a:pt x="101" y="1034"/>
                  </a:cubicBezTo>
                  <a:cubicBezTo>
                    <a:pt x="102" y="1037"/>
                    <a:pt x="102" y="1041"/>
                    <a:pt x="103" y="1044"/>
                  </a:cubicBezTo>
                  <a:cubicBezTo>
                    <a:pt x="97" y="1047"/>
                    <a:pt x="90" y="1051"/>
                    <a:pt x="84" y="1054"/>
                  </a:cubicBezTo>
                  <a:cubicBezTo>
                    <a:pt x="83" y="1055"/>
                    <a:pt x="82" y="1056"/>
                    <a:pt x="80" y="1057"/>
                  </a:cubicBezTo>
                  <a:moveTo>
                    <a:pt x="150" y="1022"/>
                  </a:moveTo>
                  <a:cubicBezTo>
                    <a:pt x="151" y="1014"/>
                    <a:pt x="152" y="1007"/>
                    <a:pt x="153" y="999"/>
                  </a:cubicBezTo>
                  <a:cubicBezTo>
                    <a:pt x="154" y="998"/>
                    <a:pt x="155" y="998"/>
                    <a:pt x="157" y="997"/>
                  </a:cubicBezTo>
                  <a:cubicBezTo>
                    <a:pt x="164" y="995"/>
                    <a:pt x="172" y="993"/>
                    <a:pt x="179" y="990"/>
                  </a:cubicBezTo>
                  <a:cubicBezTo>
                    <a:pt x="178" y="995"/>
                    <a:pt x="177" y="1000"/>
                    <a:pt x="179" y="1005"/>
                  </a:cubicBezTo>
                  <a:cubicBezTo>
                    <a:pt x="179" y="1007"/>
                    <a:pt x="181" y="1007"/>
                    <a:pt x="182" y="1006"/>
                  </a:cubicBezTo>
                  <a:cubicBezTo>
                    <a:pt x="184" y="1001"/>
                    <a:pt x="184" y="995"/>
                    <a:pt x="183" y="989"/>
                  </a:cubicBezTo>
                  <a:cubicBezTo>
                    <a:pt x="183" y="989"/>
                    <a:pt x="183" y="989"/>
                    <a:pt x="183" y="989"/>
                  </a:cubicBezTo>
                  <a:cubicBezTo>
                    <a:pt x="187" y="988"/>
                    <a:pt x="191" y="986"/>
                    <a:pt x="195" y="985"/>
                  </a:cubicBezTo>
                  <a:cubicBezTo>
                    <a:pt x="195" y="986"/>
                    <a:pt x="195" y="987"/>
                    <a:pt x="195" y="989"/>
                  </a:cubicBezTo>
                  <a:cubicBezTo>
                    <a:pt x="194" y="995"/>
                    <a:pt x="193" y="1000"/>
                    <a:pt x="191" y="1005"/>
                  </a:cubicBezTo>
                  <a:cubicBezTo>
                    <a:pt x="189" y="1000"/>
                    <a:pt x="189" y="995"/>
                    <a:pt x="189" y="990"/>
                  </a:cubicBezTo>
                  <a:cubicBezTo>
                    <a:pt x="189" y="989"/>
                    <a:pt x="187" y="989"/>
                    <a:pt x="187" y="990"/>
                  </a:cubicBezTo>
                  <a:cubicBezTo>
                    <a:pt x="187" y="997"/>
                    <a:pt x="187" y="1002"/>
                    <a:pt x="189" y="1009"/>
                  </a:cubicBezTo>
                  <a:cubicBezTo>
                    <a:pt x="186" y="1010"/>
                    <a:pt x="183" y="1011"/>
                    <a:pt x="180" y="1012"/>
                  </a:cubicBezTo>
                  <a:cubicBezTo>
                    <a:pt x="170" y="1015"/>
                    <a:pt x="160" y="1019"/>
                    <a:pt x="150" y="1022"/>
                  </a:cubicBezTo>
                  <a:moveTo>
                    <a:pt x="221" y="998"/>
                  </a:moveTo>
                  <a:cubicBezTo>
                    <a:pt x="223" y="994"/>
                    <a:pt x="224" y="989"/>
                    <a:pt x="225" y="985"/>
                  </a:cubicBezTo>
                  <a:cubicBezTo>
                    <a:pt x="226" y="981"/>
                    <a:pt x="226" y="978"/>
                    <a:pt x="227" y="974"/>
                  </a:cubicBezTo>
                  <a:cubicBezTo>
                    <a:pt x="234" y="972"/>
                    <a:pt x="240" y="970"/>
                    <a:pt x="247" y="967"/>
                  </a:cubicBezTo>
                  <a:cubicBezTo>
                    <a:pt x="246" y="971"/>
                    <a:pt x="245" y="976"/>
                    <a:pt x="243" y="980"/>
                  </a:cubicBezTo>
                  <a:cubicBezTo>
                    <a:pt x="242" y="984"/>
                    <a:pt x="241" y="988"/>
                    <a:pt x="240" y="991"/>
                  </a:cubicBezTo>
                  <a:cubicBezTo>
                    <a:pt x="239" y="987"/>
                    <a:pt x="239" y="983"/>
                    <a:pt x="239" y="978"/>
                  </a:cubicBezTo>
                  <a:cubicBezTo>
                    <a:pt x="239" y="977"/>
                    <a:pt x="237" y="977"/>
                    <a:pt x="237" y="978"/>
                  </a:cubicBezTo>
                  <a:cubicBezTo>
                    <a:pt x="237" y="983"/>
                    <a:pt x="237" y="988"/>
                    <a:pt x="237" y="993"/>
                  </a:cubicBezTo>
                  <a:cubicBezTo>
                    <a:pt x="232" y="995"/>
                    <a:pt x="227" y="997"/>
                    <a:pt x="221" y="998"/>
                  </a:cubicBezTo>
                  <a:moveTo>
                    <a:pt x="244" y="990"/>
                  </a:moveTo>
                  <a:cubicBezTo>
                    <a:pt x="245" y="985"/>
                    <a:pt x="247" y="980"/>
                    <a:pt x="249" y="975"/>
                  </a:cubicBezTo>
                  <a:cubicBezTo>
                    <a:pt x="250" y="972"/>
                    <a:pt x="250" y="969"/>
                    <a:pt x="251" y="966"/>
                  </a:cubicBezTo>
                  <a:cubicBezTo>
                    <a:pt x="260" y="962"/>
                    <a:pt x="268" y="959"/>
                    <a:pt x="277" y="955"/>
                  </a:cubicBezTo>
                  <a:cubicBezTo>
                    <a:pt x="276" y="959"/>
                    <a:pt x="275" y="963"/>
                    <a:pt x="275" y="966"/>
                  </a:cubicBezTo>
                  <a:cubicBezTo>
                    <a:pt x="274" y="970"/>
                    <a:pt x="273" y="974"/>
                    <a:pt x="272" y="978"/>
                  </a:cubicBezTo>
                  <a:cubicBezTo>
                    <a:pt x="272" y="978"/>
                    <a:pt x="271" y="978"/>
                    <a:pt x="271" y="978"/>
                  </a:cubicBezTo>
                  <a:cubicBezTo>
                    <a:pt x="270" y="975"/>
                    <a:pt x="269" y="971"/>
                    <a:pt x="269" y="968"/>
                  </a:cubicBezTo>
                  <a:cubicBezTo>
                    <a:pt x="268" y="967"/>
                    <a:pt x="267" y="967"/>
                    <a:pt x="267" y="968"/>
                  </a:cubicBezTo>
                  <a:cubicBezTo>
                    <a:pt x="268" y="972"/>
                    <a:pt x="268" y="975"/>
                    <a:pt x="269" y="979"/>
                  </a:cubicBezTo>
                  <a:cubicBezTo>
                    <a:pt x="266" y="980"/>
                    <a:pt x="263" y="982"/>
                    <a:pt x="260" y="983"/>
                  </a:cubicBezTo>
                  <a:cubicBezTo>
                    <a:pt x="255" y="986"/>
                    <a:pt x="249" y="988"/>
                    <a:pt x="244" y="990"/>
                  </a:cubicBezTo>
                  <a:moveTo>
                    <a:pt x="333" y="948"/>
                  </a:moveTo>
                  <a:cubicBezTo>
                    <a:pt x="334" y="942"/>
                    <a:pt x="335" y="937"/>
                    <a:pt x="336" y="932"/>
                  </a:cubicBezTo>
                  <a:cubicBezTo>
                    <a:pt x="336" y="930"/>
                    <a:pt x="336" y="928"/>
                    <a:pt x="337" y="926"/>
                  </a:cubicBezTo>
                  <a:cubicBezTo>
                    <a:pt x="345" y="921"/>
                    <a:pt x="354" y="917"/>
                    <a:pt x="363" y="912"/>
                  </a:cubicBezTo>
                  <a:cubicBezTo>
                    <a:pt x="361" y="920"/>
                    <a:pt x="360" y="927"/>
                    <a:pt x="358" y="934"/>
                  </a:cubicBezTo>
                  <a:cubicBezTo>
                    <a:pt x="350" y="939"/>
                    <a:pt x="341" y="943"/>
                    <a:pt x="333" y="948"/>
                  </a:cubicBezTo>
                  <a:moveTo>
                    <a:pt x="381" y="923"/>
                  </a:moveTo>
                  <a:cubicBezTo>
                    <a:pt x="381" y="921"/>
                    <a:pt x="382" y="919"/>
                    <a:pt x="382" y="917"/>
                  </a:cubicBezTo>
                  <a:cubicBezTo>
                    <a:pt x="383" y="911"/>
                    <a:pt x="385" y="905"/>
                    <a:pt x="387" y="899"/>
                  </a:cubicBezTo>
                  <a:cubicBezTo>
                    <a:pt x="390" y="897"/>
                    <a:pt x="393" y="896"/>
                    <a:pt x="396" y="894"/>
                  </a:cubicBezTo>
                  <a:cubicBezTo>
                    <a:pt x="395" y="901"/>
                    <a:pt x="395" y="909"/>
                    <a:pt x="394" y="916"/>
                  </a:cubicBezTo>
                  <a:cubicBezTo>
                    <a:pt x="391" y="918"/>
                    <a:pt x="388" y="919"/>
                    <a:pt x="384" y="921"/>
                  </a:cubicBezTo>
                  <a:cubicBezTo>
                    <a:pt x="383" y="922"/>
                    <a:pt x="382" y="922"/>
                    <a:pt x="381" y="923"/>
                  </a:cubicBezTo>
                  <a:moveTo>
                    <a:pt x="431" y="896"/>
                  </a:moveTo>
                  <a:cubicBezTo>
                    <a:pt x="425" y="904"/>
                    <a:pt x="417" y="911"/>
                    <a:pt x="406" y="912"/>
                  </a:cubicBezTo>
                  <a:cubicBezTo>
                    <a:pt x="403" y="913"/>
                    <a:pt x="400" y="914"/>
                    <a:pt x="397" y="915"/>
                  </a:cubicBezTo>
                  <a:cubicBezTo>
                    <a:pt x="398" y="907"/>
                    <a:pt x="399" y="900"/>
                    <a:pt x="400" y="892"/>
                  </a:cubicBezTo>
                  <a:cubicBezTo>
                    <a:pt x="403" y="890"/>
                    <a:pt x="407" y="888"/>
                    <a:pt x="411" y="886"/>
                  </a:cubicBezTo>
                  <a:cubicBezTo>
                    <a:pt x="415" y="884"/>
                    <a:pt x="420" y="881"/>
                    <a:pt x="425" y="879"/>
                  </a:cubicBezTo>
                  <a:cubicBezTo>
                    <a:pt x="427" y="885"/>
                    <a:pt x="429" y="890"/>
                    <a:pt x="431" y="896"/>
                  </a:cubicBezTo>
                  <a:moveTo>
                    <a:pt x="411" y="858"/>
                  </a:moveTo>
                  <a:cubicBezTo>
                    <a:pt x="415" y="862"/>
                    <a:pt x="418" y="867"/>
                    <a:pt x="422" y="873"/>
                  </a:cubicBezTo>
                  <a:cubicBezTo>
                    <a:pt x="415" y="875"/>
                    <a:pt x="407" y="877"/>
                    <a:pt x="400" y="881"/>
                  </a:cubicBezTo>
                  <a:cubicBezTo>
                    <a:pt x="400" y="875"/>
                    <a:pt x="400" y="870"/>
                    <a:pt x="400" y="864"/>
                  </a:cubicBezTo>
                  <a:cubicBezTo>
                    <a:pt x="404" y="862"/>
                    <a:pt x="408" y="860"/>
                    <a:pt x="411" y="858"/>
                  </a:cubicBezTo>
                  <a:moveTo>
                    <a:pt x="406" y="848"/>
                  </a:moveTo>
                  <a:cubicBezTo>
                    <a:pt x="403" y="852"/>
                    <a:pt x="402" y="854"/>
                    <a:pt x="401" y="855"/>
                  </a:cubicBezTo>
                  <a:cubicBezTo>
                    <a:pt x="400" y="855"/>
                    <a:pt x="400" y="855"/>
                    <a:pt x="400" y="856"/>
                  </a:cubicBezTo>
                  <a:cubicBezTo>
                    <a:pt x="400" y="853"/>
                    <a:pt x="400" y="851"/>
                    <a:pt x="400" y="849"/>
                  </a:cubicBezTo>
                  <a:cubicBezTo>
                    <a:pt x="401" y="849"/>
                    <a:pt x="403" y="849"/>
                    <a:pt x="406" y="848"/>
                  </a:cubicBezTo>
                  <a:moveTo>
                    <a:pt x="201" y="675"/>
                  </a:moveTo>
                  <a:cubicBezTo>
                    <a:pt x="205" y="665"/>
                    <a:pt x="208" y="654"/>
                    <a:pt x="214" y="647"/>
                  </a:cubicBezTo>
                  <a:cubicBezTo>
                    <a:pt x="226" y="633"/>
                    <a:pt x="240" y="621"/>
                    <a:pt x="256" y="606"/>
                  </a:cubicBezTo>
                  <a:cubicBezTo>
                    <a:pt x="256" y="612"/>
                    <a:pt x="257" y="614"/>
                    <a:pt x="256" y="615"/>
                  </a:cubicBezTo>
                  <a:cubicBezTo>
                    <a:pt x="250" y="622"/>
                    <a:pt x="244" y="629"/>
                    <a:pt x="239" y="636"/>
                  </a:cubicBezTo>
                  <a:cubicBezTo>
                    <a:pt x="232" y="645"/>
                    <a:pt x="225" y="654"/>
                    <a:pt x="218" y="663"/>
                  </a:cubicBezTo>
                  <a:cubicBezTo>
                    <a:pt x="213" y="670"/>
                    <a:pt x="214" y="674"/>
                    <a:pt x="219" y="680"/>
                  </a:cubicBezTo>
                  <a:cubicBezTo>
                    <a:pt x="224" y="686"/>
                    <a:pt x="230" y="691"/>
                    <a:pt x="238" y="687"/>
                  </a:cubicBezTo>
                  <a:cubicBezTo>
                    <a:pt x="252" y="681"/>
                    <a:pt x="264" y="672"/>
                    <a:pt x="272" y="660"/>
                  </a:cubicBezTo>
                  <a:cubicBezTo>
                    <a:pt x="287" y="640"/>
                    <a:pt x="302" y="619"/>
                    <a:pt x="315" y="597"/>
                  </a:cubicBezTo>
                  <a:cubicBezTo>
                    <a:pt x="321" y="588"/>
                    <a:pt x="326" y="577"/>
                    <a:pt x="330" y="567"/>
                  </a:cubicBezTo>
                  <a:cubicBezTo>
                    <a:pt x="333" y="557"/>
                    <a:pt x="322" y="536"/>
                    <a:pt x="312" y="533"/>
                  </a:cubicBezTo>
                  <a:cubicBezTo>
                    <a:pt x="309" y="532"/>
                    <a:pt x="305" y="532"/>
                    <a:pt x="302" y="534"/>
                  </a:cubicBezTo>
                  <a:cubicBezTo>
                    <a:pt x="296" y="537"/>
                    <a:pt x="290" y="542"/>
                    <a:pt x="284" y="546"/>
                  </a:cubicBezTo>
                  <a:cubicBezTo>
                    <a:pt x="281" y="542"/>
                    <a:pt x="279" y="539"/>
                    <a:pt x="285" y="536"/>
                  </a:cubicBezTo>
                  <a:cubicBezTo>
                    <a:pt x="290" y="533"/>
                    <a:pt x="294" y="530"/>
                    <a:pt x="299" y="526"/>
                  </a:cubicBezTo>
                  <a:cubicBezTo>
                    <a:pt x="312" y="517"/>
                    <a:pt x="325" y="520"/>
                    <a:pt x="332" y="535"/>
                  </a:cubicBezTo>
                  <a:cubicBezTo>
                    <a:pt x="338" y="545"/>
                    <a:pt x="340" y="555"/>
                    <a:pt x="338" y="566"/>
                  </a:cubicBezTo>
                  <a:cubicBezTo>
                    <a:pt x="336" y="581"/>
                    <a:pt x="333" y="597"/>
                    <a:pt x="327" y="611"/>
                  </a:cubicBezTo>
                  <a:cubicBezTo>
                    <a:pt x="322" y="623"/>
                    <a:pt x="312" y="633"/>
                    <a:pt x="303" y="643"/>
                  </a:cubicBezTo>
                  <a:cubicBezTo>
                    <a:pt x="289" y="657"/>
                    <a:pt x="275" y="670"/>
                    <a:pt x="261" y="683"/>
                  </a:cubicBezTo>
                  <a:cubicBezTo>
                    <a:pt x="255" y="689"/>
                    <a:pt x="248" y="695"/>
                    <a:pt x="241" y="699"/>
                  </a:cubicBezTo>
                  <a:cubicBezTo>
                    <a:pt x="224" y="709"/>
                    <a:pt x="208" y="700"/>
                    <a:pt x="201" y="682"/>
                  </a:cubicBezTo>
                  <a:cubicBezTo>
                    <a:pt x="200" y="680"/>
                    <a:pt x="200" y="677"/>
                    <a:pt x="201" y="675"/>
                  </a:cubicBezTo>
                  <a:moveTo>
                    <a:pt x="310" y="543"/>
                  </a:moveTo>
                  <a:cubicBezTo>
                    <a:pt x="320" y="553"/>
                    <a:pt x="323" y="562"/>
                    <a:pt x="316" y="574"/>
                  </a:cubicBezTo>
                  <a:cubicBezTo>
                    <a:pt x="313" y="581"/>
                    <a:pt x="309" y="587"/>
                    <a:pt x="306" y="594"/>
                  </a:cubicBezTo>
                  <a:cubicBezTo>
                    <a:pt x="291" y="572"/>
                    <a:pt x="288" y="563"/>
                    <a:pt x="310" y="543"/>
                  </a:cubicBezTo>
                  <a:moveTo>
                    <a:pt x="224" y="734"/>
                  </a:moveTo>
                  <a:cubicBezTo>
                    <a:pt x="221" y="727"/>
                    <a:pt x="217" y="720"/>
                    <a:pt x="214" y="712"/>
                  </a:cubicBezTo>
                  <a:cubicBezTo>
                    <a:pt x="224" y="715"/>
                    <a:pt x="234" y="715"/>
                    <a:pt x="244" y="709"/>
                  </a:cubicBezTo>
                  <a:cubicBezTo>
                    <a:pt x="254" y="703"/>
                    <a:pt x="264" y="696"/>
                    <a:pt x="271" y="687"/>
                  </a:cubicBezTo>
                  <a:cubicBezTo>
                    <a:pt x="281" y="676"/>
                    <a:pt x="292" y="666"/>
                    <a:pt x="302" y="656"/>
                  </a:cubicBezTo>
                  <a:cubicBezTo>
                    <a:pt x="306" y="653"/>
                    <a:pt x="310" y="650"/>
                    <a:pt x="315" y="646"/>
                  </a:cubicBezTo>
                  <a:cubicBezTo>
                    <a:pt x="317" y="652"/>
                    <a:pt x="319" y="657"/>
                    <a:pt x="320" y="662"/>
                  </a:cubicBezTo>
                  <a:cubicBezTo>
                    <a:pt x="328" y="697"/>
                    <a:pt x="343" y="730"/>
                    <a:pt x="359" y="762"/>
                  </a:cubicBezTo>
                  <a:cubicBezTo>
                    <a:pt x="370" y="784"/>
                    <a:pt x="377" y="810"/>
                    <a:pt x="403" y="822"/>
                  </a:cubicBezTo>
                  <a:cubicBezTo>
                    <a:pt x="400" y="829"/>
                    <a:pt x="397" y="833"/>
                    <a:pt x="391" y="836"/>
                  </a:cubicBezTo>
                  <a:cubicBezTo>
                    <a:pt x="384" y="838"/>
                    <a:pt x="378" y="841"/>
                    <a:pt x="372" y="844"/>
                  </a:cubicBezTo>
                  <a:cubicBezTo>
                    <a:pt x="372" y="843"/>
                    <a:pt x="372" y="841"/>
                    <a:pt x="372" y="840"/>
                  </a:cubicBezTo>
                  <a:cubicBezTo>
                    <a:pt x="372" y="838"/>
                    <a:pt x="368" y="838"/>
                    <a:pt x="368" y="840"/>
                  </a:cubicBezTo>
                  <a:cubicBezTo>
                    <a:pt x="368" y="842"/>
                    <a:pt x="368" y="843"/>
                    <a:pt x="368" y="845"/>
                  </a:cubicBezTo>
                  <a:cubicBezTo>
                    <a:pt x="365" y="846"/>
                    <a:pt x="363" y="848"/>
                    <a:pt x="360" y="849"/>
                  </a:cubicBezTo>
                  <a:cubicBezTo>
                    <a:pt x="356" y="850"/>
                    <a:pt x="353" y="851"/>
                    <a:pt x="349" y="853"/>
                  </a:cubicBezTo>
                  <a:cubicBezTo>
                    <a:pt x="349" y="842"/>
                    <a:pt x="346" y="830"/>
                    <a:pt x="351" y="821"/>
                  </a:cubicBezTo>
                  <a:cubicBezTo>
                    <a:pt x="352" y="819"/>
                    <a:pt x="350" y="818"/>
                    <a:pt x="349" y="819"/>
                  </a:cubicBezTo>
                  <a:cubicBezTo>
                    <a:pt x="345" y="827"/>
                    <a:pt x="346" y="836"/>
                    <a:pt x="346" y="844"/>
                  </a:cubicBezTo>
                  <a:cubicBezTo>
                    <a:pt x="347" y="847"/>
                    <a:pt x="346" y="850"/>
                    <a:pt x="346" y="854"/>
                  </a:cubicBezTo>
                  <a:cubicBezTo>
                    <a:pt x="341" y="856"/>
                    <a:pt x="335" y="858"/>
                    <a:pt x="329" y="860"/>
                  </a:cubicBezTo>
                  <a:cubicBezTo>
                    <a:pt x="327" y="861"/>
                    <a:pt x="325" y="862"/>
                    <a:pt x="323" y="863"/>
                  </a:cubicBezTo>
                  <a:cubicBezTo>
                    <a:pt x="324" y="855"/>
                    <a:pt x="325" y="847"/>
                    <a:pt x="325" y="839"/>
                  </a:cubicBezTo>
                  <a:cubicBezTo>
                    <a:pt x="329" y="836"/>
                    <a:pt x="333" y="832"/>
                    <a:pt x="337" y="827"/>
                  </a:cubicBezTo>
                  <a:cubicBezTo>
                    <a:pt x="335" y="827"/>
                    <a:pt x="333" y="828"/>
                    <a:pt x="332" y="829"/>
                  </a:cubicBezTo>
                  <a:cubicBezTo>
                    <a:pt x="329" y="830"/>
                    <a:pt x="327" y="831"/>
                    <a:pt x="325" y="832"/>
                  </a:cubicBezTo>
                  <a:cubicBezTo>
                    <a:pt x="325" y="826"/>
                    <a:pt x="325" y="820"/>
                    <a:pt x="325" y="814"/>
                  </a:cubicBezTo>
                  <a:cubicBezTo>
                    <a:pt x="325" y="813"/>
                    <a:pt x="323" y="813"/>
                    <a:pt x="323" y="814"/>
                  </a:cubicBezTo>
                  <a:cubicBezTo>
                    <a:pt x="323" y="820"/>
                    <a:pt x="323" y="827"/>
                    <a:pt x="323" y="833"/>
                  </a:cubicBezTo>
                  <a:cubicBezTo>
                    <a:pt x="314" y="838"/>
                    <a:pt x="306" y="842"/>
                    <a:pt x="298" y="846"/>
                  </a:cubicBezTo>
                  <a:cubicBezTo>
                    <a:pt x="299" y="831"/>
                    <a:pt x="299" y="817"/>
                    <a:pt x="299" y="802"/>
                  </a:cubicBezTo>
                  <a:cubicBezTo>
                    <a:pt x="299" y="801"/>
                    <a:pt x="297" y="801"/>
                    <a:pt x="297" y="802"/>
                  </a:cubicBezTo>
                  <a:cubicBezTo>
                    <a:pt x="297" y="817"/>
                    <a:pt x="296" y="832"/>
                    <a:pt x="295" y="847"/>
                  </a:cubicBezTo>
                  <a:cubicBezTo>
                    <a:pt x="291" y="849"/>
                    <a:pt x="288" y="851"/>
                    <a:pt x="284" y="853"/>
                  </a:cubicBezTo>
                  <a:cubicBezTo>
                    <a:pt x="280" y="854"/>
                    <a:pt x="276" y="856"/>
                    <a:pt x="272" y="858"/>
                  </a:cubicBezTo>
                  <a:cubicBezTo>
                    <a:pt x="274" y="838"/>
                    <a:pt x="275" y="819"/>
                    <a:pt x="275" y="800"/>
                  </a:cubicBezTo>
                  <a:cubicBezTo>
                    <a:pt x="275" y="798"/>
                    <a:pt x="273" y="798"/>
                    <a:pt x="273" y="800"/>
                  </a:cubicBezTo>
                  <a:cubicBezTo>
                    <a:pt x="273" y="820"/>
                    <a:pt x="271" y="839"/>
                    <a:pt x="269" y="859"/>
                  </a:cubicBezTo>
                  <a:cubicBezTo>
                    <a:pt x="261" y="862"/>
                    <a:pt x="253" y="865"/>
                    <a:pt x="246" y="869"/>
                  </a:cubicBezTo>
                  <a:cubicBezTo>
                    <a:pt x="249" y="846"/>
                    <a:pt x="251" y="824"/>
                    <a:pt x="251" y="802"/>
                  </a:cubicBezTo>
                  <a:cubicBezTo>
                    <a:pt x="251" y="800"/>
                    <a:pt x="249" y="800"/>
                    <a:pt x="249" y="802"/>
                  </a:cubicBezTo>
                  <a:cubicBezTo>
                    <a:pt x="249" y="821"/>
                    <a:pt x="246" y="840"/>
                    <a:pt x="243" y="860"/>
                  </a:cubicBezTo>
                  <a:cubicBezTo>
                    <a:pt x="243" y="863"/>
                    <a:pt x="242" y="867"/>
                    <a:pt x="242" y="870"/>
                  </a:cubicBezTo>
                  <a:cubicBezTo>
                    <a:pt x="234" y="873"/>
                    <a:pt x="226" y="877"/>
                    <a:pt x="219" y="880"/>
                  </a:cubicBezTo>
                  <a:cubicBezTo>
                    <a:pt x="217" y="881"/>
                    <a:pt x="216" y="882"/>
                    <a:pt x="215" y="882"/>
                  </a:cubicBezTo>
                  <a:cubicBezTo>
                    <a:pt x="217" y="857"/>
                    <a:pt x="217" y="832"/>
                    <a:pt x="213" y="808"/>
                  </a:cubicBezTo>
                  <a:cubicBezTo>
                    <a:pt x="213" y="806"/>
                    <a:pt x="210" y="807"/>
                    <a:pt x="211" y="808"/>
                  </a:cubicBezTo>
                  <a:cubicBezTo>
                    <a:pt x="214" y="833"/>
                    <a:pt x="214" y="859"/>
                    <a:pt x="211" y="884"/>
                  </a:cubicBezTo>
                  <a:cubicBezTo>
                    <a:pt x="205" y="887"/>
                    <a:pt x="198" y="890"/>
                    <a:pt x="192" y="893"/>
                  </a:cubicBezTo>
                  <a:cubicBezTo>
                    <a:pt x="192" y="893"/>
                    <a:pt x="192" y="893"/>
                    <a:pt x="192" y="892"/>
                  </a:cubicBezTo>
                  <a:cubicBezTo>
                    <a:pt x="193" y="872"/>
                    <a:pt x="195" y="853"/>
                    <a:pt x="195" y="833"/>
                  </a:cubicBezTo>
                  <a:cubicBezTo>
                    <a:pt x="196" y="827"/>
                    <a:pt x="196" y="820"/>
                    <a:pt x="196" y="813"/>
                  </a:cubicBezTo>
                  <a:cubicBezTo>
                    <a:pt x="203" y="808"/>
                    <a:pt x="211" y="806"/>
                    <a:pt x="220" y="805"/>
                  </a:cubicBezTo>
                  <a:cubicBezTo>
                    <a:pt x="224" y="805"/>
                    <a:pt x="228" y="805"/>
                    <a:pt x="232" y="804"/>
                  </a:cubicBezTo>
                  <a:cubicBezTo>
                    <a:pt x="233" y="806"/>
                    <a:pt x="234" y="808"/>
                    <a:pt x="235" y="810"/>
                  </a:cubicBezTo>
                  <a:cubicBezTo>
                    <a:pt x="236" y="811"/>
                    <a:pt x="237" y="811"/>
                    <a:pt x="237" y="810"/>
                  </a:cubicBezTo>
                  <a:cubicBezTo>
                    <a:pt x="236" y="808"/>
                    <a:pt x="235" y="806"/>
                    <a:pt x="234" y="804"/>
                  </a:cubicBezTo>
                  <a:cubicBezTo>
                    <a:pt x="236" y="804"/>
                    <a:pt x="237" y="803"/>
                    <a:pt x="239" y="803"/>
                  </a:cubicBezTo>
                  <a:cubicBezTo>
                    <a:pt x="251" y="799"/>
                    <a:pt x="260" y="792"/>
                    <a:pt x="260" y="777"/>
                  </a:cubicBezTo>
                  <a:cubicBezTo>
                    <a:pt x="255" y="781"/>
                    <a:pt x="250" y="786"/>
                    <a:pt x="245" y="790"/>
                  </a:cubicBezTo>
                  <a:cubicBezTo>
                    <a:pt x="244" y="790"/>
                    <a:pt x="243" y="791"/>
                    <a:pt x="242" y="791"/>
                  </a:cubicBezTo>
                  <a:cubicBezTo>
                    <a:pt x="241" y="781"/>
                    <a:pt x="237" y="772"/>
                    <a:pt x="234" y="763"/>
                  </a:cubicBezTo>
                  <a:cubicBezTo>
                    <a:pt x="234" y="761"/>
                    <a:pt x="233" y="760"/>
                    <a:pt x="233" y="759"/>
                  </a:cubicBezTo>
                  <a:cubicBezTo>
                    <a:pt x="240" y="757"/>
                    <a:pt x="248" y="756"/>
                    <a:pt x="255" y="753"/>
                  </a:cubicBezTo>
                  <a:cubicBezTo>
                    <a:pt x="264" y="749"/>
                    <a:pt x="268" y="741"/>
                    <a:pt x="267" y="731"/>
                  </a:cubicBezTo>
                  <a:cubicBezTo>
                    <a:pt x="266" y="731"/>
                    <a:pt x="264" y="731"/>
                    <a:pt x="264" y="732"/>
                  </a:cubicBezTo>
                  <a:cubicBezTo>
                    <a:pt x="254" y="742"/>
                    <a:pt x="242" y="746"/>
                    <a:pt x="230" y="749"/>
                  </a:cubicBezTo>
                  <a:cubicBezTo>
                    <a:pt x="228" y="744"/>
                    <a:pt x="226" y="739"/>
                    <a:pt x="224" y="734"/>
                  </a:cubicBezTo>
                  <a:moveTo>
                    <a:pt x="231" y="760"/>
                  </a:moveTo>
                  <a:cubicBezTo>
                    <a:pt x="234" y="770"/>
                    <a:pt x="238" y="781"/>
                    <a:pt x="241" y="792"/>
                  </a:cubicBezTo>
                  <a:cubicBezTo>
                    <a:pt x="238" y="794"/>
                    <a:pt x="234" y="795"/>
                    <a:pt x="231" y="796"/>
                  </a:cubicBezTo>
                  <a:cubicBezTo>
                    <a:pt x="228" y="791"/>
                    <a:pt x="226" y="786"/>
                    <a:pt x="224" y="782"/>
                  </a:cubicBezTo>
                  <a:cubicBezTo>
                    <a:pt x="222" y="777"/>
                    <a:pt x="218" y="773"/>
                    <a:pt x="216" y="768"/>
                  </a:cubicBezTo>
                  <a:cubicBezTo>
                    <a:pt x="216" y="766"/>
                    <a:pt x="215" y="765"/>
                    <a:pt x="215" y="763"/>
                  </a:cubicBezTo>
                  <a:cubicBezTo>
                    <a:pt x="220" y="762"/>
                    <a:pt x="225" y="761"/>
                    <a:pt x="231" y="760"/>
                  </a:cubicBezTo>
                  <a:moveTo>
                    <a:pt x="179" y="771"/>
                  </a:moveTo>
                  <a:cubicBezTo>
                    <a:pt x="190" y="769"/>
                    <a:pt x="201" y="766"/>
                    <a:pt x="212" y="764"/>
                  </a:cubicBezTo>
                  <a:cubicBezTo>
                    <a:pt x="216" y="775"/>
                    <a:pt x="221" y="786"/>
                    <a:pt x="227" y="796"/>
                  </a:cubicBezTo>
                  <a:cubicBezTo>
                    <a:pt x="223" y="796"/>
                    <a:pt x="219" y="797"/>
                    <a:pt x="215" y="797"/>
                  </a:cubicBezTo>
                  <a:cubicBezTo>
                    <a:pt x="208" y="798"/>
                    <a:pt x="202" y="799"/>
                    <a:pt x="196" y="802"/>
                  </a:cubicBezTo>
                  <a:cubicBezTo>
                    <a:pt x="196" y="795"/>
                    <a:pt x="195" y="788"/>
                    <a:pt x="193" y="782"/>
                  </a:cubicBezTo>
                  <a:cubicBezTo>
                    <a:pt x="193" y="780"/>
                    <a:pt x="190" y="781"/>
                    <a:pt x="191" y="782"/>
                  </a:cubicBezTo>
                  <a:cubicBezTo>
                    <a:pt x="193" y="789"/>
                    <a:pt x="193" y="796"/>
                    <a:pt x="194" y="804"/>
                  </a:cubicBezTo>
                  <a:cubicBezTo>
                    <a:pt x="193" y="804"/>
                    <a:pt x="192" y="805"/>
                    <a:pt x="191" y="805"/>
                  </a:cubicBezTo>
                  <a:cubicBezTo>
                    <a:pt x="186" y="794"/>
                    <a:pt x="181" y="783"/>
                    <a:pt x="176" y="772"/>
                  </a:cubicBezTo>
                  <a:cubicBezTo>
                    <a:pt x="177" y="772"/>
                    <a:pt x="178" y="771"/>
                    <a:pt x="179" y="771"/>
                  </a:cubicBezTo>
                  <a:moveTo>
                    <a:pt x="177" y="782"/>
                  </a:moveTo>
                  <a:cubicBezTo>
                    <a:pt x="179" y="787"/>
                    <a:pt x="182" y="791"/>
                    <a:pt x="184" y="796"/>
                  </a:cubicBezTo>
                  <a:cubicBezTo>
                    <a:pt x="185" y="799"/>
                    <a:pt x="187" y="805"/>
                    <a:pt x="189" y="807"/>
                  </a:cubicBezTo>
                  <a:cubicBezTo>
                    <a:pt x="187" y="809"/>
                    <a:pt x="184" y="812"/>
                    <a:pt x="182" y="815"/>
                  </a:cubicBezTo>
                  <a:cubicBezTo>
                    <a:pt x="178" y="820"/>
                    <a:pt x="173" y="824"/>
                    <a:pt x="169" y="829"/>
                  </a:cubicBezTo>
                  <a:cubicBezTo>
                    <a:pt x="170" y="822"/>
                    <a:pt x="170" y="815"/>
                    <a:pt x="170" y="808"/>
                  </a:cubicBezTo>
                  <a:cubicBezTo>
                    <a:pt x="171" y="811"/>
                    <a:pt x="172" y="815"/>
                    <a:pt x="173" y="818"/>
                  </a:cubicBezTo>
                  <a:cubicBezTo>
                    <a:pt x="174" y="819"/>
                    <a:pt x="175" y="819"/>
                    <a:pt x="175" y="818"/>
                  </a:cubicBezTo>
                  <a:cubicBezTo>
                    <a:pt x="174" y="812"/>
                    <a:pt x="172" y="806"/>
                    <a:pt x="170" y="801"/>
                  </a:cubicBezTo>
                  <a:cubicBezTo>
                    <a:pt x="170" y="792"/>
                    <a:pt x="170" y="783"/>
                    <a:pt x="169" y="775"/>
                  </a:cubicBezTo>
                  <a:cubicBezTo>
                    <a:pt x="170" y="774"/>
                    <a:pt x="171" y="774"/>
                    <a:pt x="173" y="773"/>
                  </a:cubicBezTo>
                  <a:cubicBezTo>
                    <a:pt x="174" y="776"/>
                    <a:pt x="175" y="779"/>
                    <a:pt x="177" y="782"/>
                  </a:cubicBezTo>
                  <a:moveTo>
                    <a:pt x="167" y="776"/>
                  </a:moveTo>
                  <a:cubicBezTo>
                    <a:pt x="167" y="782"/>
                    <a:pt x="167" y="787"/>
                    <a:pt x="167" y="793"/>
                  </a:cubicBezTo>
                  <a:cubicBezTo>
                    <a:pt x="165" y="789"/>
                    <a:pt x="163" y="785"/>
                    <a:pt x="162" y="781"/>
                  </a:cubicBezTo>
                  <a:cubicBezTo>
                    <a:pt x="162" y="780"/>
                    <a:pt x="162" y="780"/>
                    <a:pt x="162" y="780"/>
                  </a:cubicBezTo>
                  <a:cubicBezTo>
                    <a:pt x="163" y="779"/>
                    <a:pt x="165" y="777"/>
                    <a:pt x="167" y="776"/>
                  </a:cubicBezTo>
                  <a:moveTo>
                    <a:pt x="155" y="789"/>
                  </a:moveTo>
                  <a:cubicBezTo>
                    <a:pt x="156" y="786"/>
                    <a:pt x="158" y="784"/>
                    <a:pt x="159" y="783"/>
                  </a:cubicBezTo>
                  <a:cubicBezTo>
                    <a:pt x="159" y="783"/>
                    <a:pt x="159" y="783"/>
                    <a:pt x="159" y="783"/>
                  </a:cubicBezTo>
                  <a:cubicBezTo>
                    <a:pt x="161" y="789"/>
                    <a:pt x="164" y="795"/>
                    <a:pt x="167" y="801"/>
                  </a:cubicBezTo>
                  <a:cubicBezTo>
                    <a:pt x="167" y="810"/>
                    <a:pt x="167" y="819"/>
                    <a:pt x="166" y="829"/>
                  </a:cubicBezTo>
                  <a:cubicBezTo>
                    <a:pt x="161" y="818"/>
                    <a:pt x="156" y="807"/>
                    <a:pt x="150" y="796"/>
                  </a:cubicBezTo>
                  <a:cubicBezTo>
                    <a:pt x="152" y="794"/>
                    <a:pt x="153" y="791"/>
                    <a:pt x="155" y="789"/>
                  </a:cubicBezTo>
                  <a:moveTo>
                    <a:pt x="141" y="784"/>
                  </a:moveTo>
                  <a:cubicBezTo>
                    <a:pt x="141" y="785"/>
                    <a:pt x="142" y="787"/>
                    <a:pt x="143" y="788"/>
                  </a:cubicBezTo>
                  <a:cubicBezTo>
                    <a:pt x="143" y="789"/>
                    <a:pt x="142" y="789"/>
                    <a:pt x="142" y="789"/>
                  </a:cubicBezTo>
                  <a:cubicBezTo>
                    <a:pt x="142" y="788"/>
                    <a:pt x="141" y="786"/>
                    <a:pt x="141" y="784"/>
                  </a:cubicBezTo>
                  <a:moveTo>
                    <a:pt x="141" y="807"/>
                  </a:moveTo>
                  <a:cubicBezTo>
                    <a:pt x="141" y="807"/>
                    <a:pt x="141" y="807"/>
                    <a:pt x="141" y="808"/>
                  </a:cubicBezTo>
                  <a:cubicBezTo>
                    <a:pt x="141" y="818"/>
                    <a:pt x="141" y="829"/>
                    <a:pt x="141" y="840"/>
                  </a:cubicBezTo>
                  <a:cubicBezTo>
                    <a:pt x="141" y="844"/>
                    <a:pt x="141" y="848"/>
                    <a:pt x="140" y="852"/>
                  </a:cubicBezTo>
                  <a:cubicBezTo>
                    <a:pt x="138" y="847"/>
                    <a:pt x="135" y="843"/>
                    <a:pt x="133" y="839"/>
                  </a:cubicBezTo>
                  <a:cubicBezTo>
                    <a:pt x="129" y="833"/>
                    <a:pt x="126" y="828"/>
                    <a:pt x="123" y="822"/>
                  </a:cubicBezTo>
                  <a:cubicBezTo>
                    <a:pt x="123" y="820"/>
                    <a:pt x="123" y="818"/>
                    <a:pt x="123" y="816"/>
                  </a:cubicBezTo>
                  <a:cubicBezTo>
                    <a:pt x="130" y="815"/>
                    <a:pt x="136" y="812"/>
                    <a:pt x="141" y="807"/>
                  </a:cubicBezTo>
                  <a:moveTo>
                    <a:pt x="121" y="817"/>
                  </a:moveTo>
                  <a:cubicBezTo>
                    <a:pt x="121" y="817"/>
                    <a:pt x="121" y="817"/>
                    <a:pt x="121" y="817"/>
                  </a:cubicBezTo>
                  <a:cubicBezTo>
                    <a:pt x="121" y="817"/>
                    <a:pt x="121" y="817"/>
                    <a:pt x="121" y="817"/>
                  </a:cubicBezTo>
                  <a:cubicBezTo>
                    <a:pt x="121" y="817"/>
                    <a:pt x="121" y="817"/>
                    <a:pt x="121" y="817"/>
                  </a:cubicBezTo>
                  <a:moveTo>
                    <a:pt x="117" y="817"/>
                  </a:moveTo>
                  <a:cubicBezTo>
                    <a:pt x="118" y="819"/>
                    <a:pt x="119" y="823"/>
                    <a:pt x="121" y="826"/>
                  </a:cubicBezTo>
                  <a:cubicBezTo>
                    <a:pt x="121" y="839"/>
                    <a:pt x="121" y="852"/>
                    <a:pt x="121" y="864"/>
                  </a:cubicBezTo>
                  <a:cubicBezTo>
                    <a:pt x="119" y="865"/>
                    <a:pt x="117" y="865"/>
                    <a:pt x="115" y="866"/>
                  </a:cubicBezTo>
                  <a:cubicBezTo>
                    <a:pt x="114" y="866"/>
                    <a:pt x="113" y="866"/>
                    <a:pt x="111" y="867"/>
                  </a:cubicBezTo>
                  <a:cubicBezTo>
                    <a:pt x="107" y="859"/>
                    <a:pt x="103" y="850"/>
                    <a:pt x="99" y="842"/>
                  </a:cubicBezTo>
                  <a:cubicBezTo>
                    <a:pt x="99" y="842"/>
                    <a:pt x="99" y="842"/>
                    <a:pt x="99" y="841"/>
                  </a:cubicBezTo>
                  <a:cubicBezTo>
                    <a:pt x="98" y="831"/>
                    <a:pt x="95" y="821"/>
                    <a:pt x="95" y="811"/>
                  </a:cubicBezTo>
                  <a:cubicBezTo>
                    <a:pt x="97" y="812"/>
                    <a:pt x="100" y="812"/>
                    <a:pt x="103" y="814"/>
                  </a:cubicBezTo>
                  <a:cubicBezTo>
                    <a:pt x="107" y="815"/>
                    <a:pt x="112" y="816"/>
                    <a:pt x="117" y="817"/>
                  </a:cubicBezTo>
                  <a:moveTo>
                    <a:pt x="93" y="810"/>
                  </a:moveTo>
                  <a:cubicBezTo>
                    <a:pt x="93" y="810"/>
                    <a:pt x="93" y="810"/>
                    <a:pt x="93" y="810"/>
                  </a:cubicBezTo>
                  <a:cubicBezTo>
                    <a:pt x="93" y="819"/>
                    <a:pt x="95" y="828"/>
                    <a:pt x="96" y="836"/>
                  </a:cubicBezTo>
                  <a:cubicBezTo>
                    <a:pt x="91" y="827"/>
                    <a:pt x="86" y="818"/>
                    <a:pt x="81" y="808"/>
                  </a:cubicBezTo>
                  <a:cubicBezTo>
                    <a:pt x="84" y="807"/>
                    <a:pt x="87" y="808"/>
                    <a:pt x="93" y="810"/>
                  </a:cubicBezTo>
                  <a:moveTo>
                    <a:pt x="66" y="826"/>
                  </a:moveTo>
                  <a:cubicBezTo>
                    <a:pt x="71" y="818"/>
                    <a:pt x="74" y="813"/>
                    <a:pt x="78" y="810"/>
                  </a:cubicBezTo>
                  <a:cubicBezTo>
                    <a:pt x="78" y="811"/>
                    <a:pt x="78" y="812"/>
                    <a:pt x="79" y="812"/>
                  </a:cubicBezTo>
                  <a:cubicBezTo>
                    <a:pt x="85" y="823"/>
                    <a:pt x="91" y="835"/>
                    <a:pt x="97" y="846"/>
                  </a:cubicBezTo>
                  <a:cubicBezTo>
                    <a:pt x="97" y="854"/>
                    <a:pt x="97" y="862"/>
                    <a:pt x="97" y="870"/>
                  </a:cubicBezTo>
                  <a:cubicBezTo>
                    <a:pt x="94" y="871"/>
                    <a:pt x="91" y="872"/>
                    <a:pt x="89" y="872"/>
                  </a:cubicBezTo>
                  <a:cubicBezTo>
                    <a:pt x="85" y="874"/>
                    <a:pt x="80" y="875"/>
                    <a:pt x="76" y="876"/>
                  </a:cubicBezTo>
                  <a:cubicBezTo>
                    <a:pt x="74" y="870"/>
                    <a:pt x="71" y="864"/>
                    <a:pt x="69" y="858"/>
                  </a:cubicBezTo>
                  <a:cubicBezTo>
                    <a:pt x="68" y="854"/>
                    <a:pt x="68" y="850"/>
                    <a:pt x="67" y="846"/>
                  </a:cubicBezTo>
                  <a:cubicBezTo>
                    <a:pt x="67" y="844"/>
                    <a:pt x="64" y="844"/>
                    <a:pt x="65" y="846"/>
                  </a:cubicBezTo>
                  <a:cubicBezTo>
                    <a:pt x="65" y="847"/>
                    <a:pt x="65" y="849"/>
                    <a:pt x="65" y="850"/>
                  </a:cubicBezTo>
                  <a:cubicBezTo>
                    <a:pt x="64" y="848"/>
                    <a:pt x="62" y="845"/>
                    <a:pt x="61" y="842"/>
                  </a:cubicBezTo>
                  <a:cubicBezTo>
                    <a:pt x="60" y="840"/>
                    <a:pt x="59" y="838"/>
                    <a:pt x="58" y="837"/>
                  </a:cubicBezTo>
                  <a:cubicBezTo>
                    <a:pt x="61" y="833"/>
                    <a:pt x="63" y="829"/>
                    <a:pt x="66" y="826"/>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47"/>
            <p:cNvSpPr/>
            <p:nvPr/>
          </p:nvSpPr>
          <p:spPr bwMode="auto">
            <a:xfrm>
              <a:off x="245770" y="1198452"/>
              <a:ext cx="0" cy="1994"/>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8"/>
            <p:cNvSpPr/>
            <p:nvPr/>
          </p:nvSpPr>
          <p:spPr bwMode="auto">
            <a:xfrm>
              <a:off x="280671" y="1093748"/>
              <a:ext cx="27921" cy="37893"/>
            </a:xfrm>
            <a:custGeom>
              <a:avLst/>
              <a:gdLst>
                <a:gd name="T0" fmla="*/ 1 w 12"/>
                <a:gd name="T1" fmla="*/ 2 h 16"/>
                <a:gd name="T2" fmla="*/ 10 w 12"/>
                <a:gd name="T3" fmla="*/ 15 h 16"/>
                <a:gd name="T4" fmla="*/ 12 w 12"/>
                <a:gd name="T5" fmla="*/ 15 h 16"/>
                <a:gd name="T6" fmla="*/ 1 w 12"/>
                <a:gd name="T7" fmla="*/ 0 h 16"/>
                <a:gd name="T8" fmla="*/ 1 w 12"/>
                <a:gd name="T9" fmla="*/ 2 h 16"/>
              </a:gdLst>
              <a:ahLst/>
              <a:cxnLst>
                <a:cxn ang="0">
                  <a:pos x="T0" y="T1"/>
                </a:cxn>
                <a:cxn ang="0">
                  <a:pos x="T2" y="T3"/>
                </a:cxn>
                <a:cxn ang="0">
                  <a:pos x="T4" y="T5"/>
                </a:cxn>
                <a:cxn ang="0">
                  <a:pos x="T6" y="T7"/>
                </a:cxn>
                <a:cxn ang="0">
                  <a:pos x="T8" y="T9"/>
                </a:cxn>
              </a:cxnLst>
              <a:rect l="0" t="0" r="r" b="b"/>
              <a:pathLst>
                <a:path w="12" h="16">
                  <a:moveTo>
                    <a:pt x="1" y="2"/>
                  </a:moveTo>
                  <a:cubicBezTo>
                    <a:pt x="5" y="5"/>
                    <a:pt x="10" y="9"/>
                    <a:pt x="10" y="15"/>
                  </a:cubicBezTo>
                  <a:cubicBezTo>
                    <a:pt x="10" y="16"/>
                    <a:pt x="12" y="16"/>
                    <a:pt x="12" y="15"/>
                  </a:cubicBezTo>
                  <a:cubicBezTo>
                    <a:pt x="12" y="9"/>
                    <a:pt x="6" y="4"/>
                    <a:pt x="1" y="0"/>
                  </a:cubicBezTo>
                  <a:cubicBezTo>
                    <a:pt x="1" y="0"/>
                    <a:pt x="0" y="1"/>
                    <a:pt x="1" y="2"/>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82"/>
            <p:cNvSpPr/>
            <p:nvPr/>
          </p:nvSpPr>
          <p:spPr bwMode="auto">
            <a:xfrm>
              <a:off x="40350" y="205257"/>
              <a:ext cx="179493" cy="372947"/>
            </a:xfrm>
            <a:custGeom>
              <a:avLst/>
              <a:gdLst>
                <a:gd name="T0" fmla="*/ 60 w 76"/>
                <a:gd name="T1" fmla="*/ 147 h 158"/>
                <a:gd name="T2" fmla="*/ 28 w 76"/>
                <a:gd name="T3" fmla="*/ 77 h 158"/>
                <a:gd name="T4" fmla="*/ 2 w 76"/>
                <a:gd name="T5" fmla="*/ 2 h 158"/>
                <a:gd name="T6" fmla="*/ 0 w 76"/>
                <a:gd name="T7" fmla="*/ 2 h 158"/>
                <a:gd name="T8" fmla="*/ 31 w 76"/>
                <a:gd name="T9" fmla="*/ 95 h 158"/>
                <a:gd name="T10" fmla="*/ 50 w 76"/>
                <a:gd name="T11" fmla="*/ 136 h 158"/>
                <a:gd name="T12" fmla="*/ 69 w 76"/>
                <a:gd name="T13" fmla="*/ 155 h 158"/>
                <a:gd name="T14" fmla="*/ 72 w 76"/>
                <a:gd name="T15" fmla="*/ 137 h 158"/>
                <a:gd name="T16" fmla="*/ 58 w 76"/>
                <a:gd name="T17" fmla="*/ 99 h 158"/>
                <a:gd name="T18" fmla="*/ 31 w 76"/>
                <a:gd name="T19" fmla="*/ 57 h 158"/>
                <a:gd name="T20" fmla="*/ 21 w 76"/>
                <a:gd name="T21" fmla="*/ 36 h 158"/>
                <a:gd name="T22" fmla="*/ 16 w 76"/>
                <a:gd name="T23" fmla="*/ 23 h 158"/>
                <a:gd name="T24" fmla="*/ 14 w 76"/>
                <a:gd name="T25" fmla="*/ 24 h 158"/>
                <a:gd name="T26" fmla="*/ 25 w 76"/>
                <a:gd name="T27" fmla="*/ 51 h 158"/>
                <a:gd name="T28" fmla="*/ 45 w 76"/>
                <a:gd name="T29" fmla="*/ 85 h 158"/>
                <a:gd name="T30" fmla="*/ 64 w 76"/>
                <a:gd name="T31" fmla="*/ 116 h 158"/>
                <a:gd name="T32" fmla="*/ 70 w 76"/>
                <a:gd name="T33" fmla="*/ 143 h 158"/>
                <a:gd name="T34" fmla="*/ 70 w 76"/>
                <a:gd name="T35" fmla="*/ 148 h 158"/>
                <a:gd name="T36" fmla="*/ 60 w 76"/>
                <a:gd name="T37" fmla="*/ 14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58">
                  <a:moveTo>
                    <a:pt x="60" y="147"/>
                  </a:moveTo>
                  <a:cubicBezTo>
                    <a:pt x="44" y="128"/>
                    <a:pt x="36" y="101"/>
                    <a:pt x="28" y="77"/>
                  </a:cubicBezTo>
                  <a:cubicBezTo>
                    <a:pt x="18" y="52"/>
                    <a:pt x="9" y="27"/>
                    <a:pt x="2" y="2"/>
                  </a:cubicBezTo>
                  <a:cubicBezTo>
                    <a:pt x="2" y="0"/>
                    <a:pt x="0" y="1"/>
                    <a:pt x="0" y="2"/>
                  </a:cubicBezTo>
                  <a:cubicBezTo>
                    <a:pt x="9" y="34"/>
                    <a:pt x="20" y="65"/>
                    <a:pt x="31" y="95"/>
                  </a:cubicBezTo>
                  <a:cubicBezTo>
                    <a:pt x="37" y="109"/>
                    <a:pt x="42" y="123"/>
                    <a:pt x="50" y="136"/>
                  </a:cubicBezTo>
                  <a:cubicBezTo>
                    <a:pt x="52" y="140"/>
                    <a:pt x="61" y="158"/>
                    <a:pt x="69" y="155"/>
                  </a:cubicBezTo>
                  <a:cubicBezTo>
                    <a:pt x="76" y="153"/>
                    <a:pt x="73" y="142"/>
                    <a:pt x="72" y="137"/>
                  </a:cubicBezTo>
                  <a:cubicBezTo>
                    <a:pt x="71" y="123"/>
                    <a:pt x="65" y="111"/>
                    <a:pt x="58" y="99"/>
                  </a:cubicBezTo>
                  <a:cubicBezTo>
                    <a:pt x="49" y="85"/>
                    <a:pt x="39" y="72"/>
                    <a:pt x="31" y="57"/>
                  </a:cubicBezTo>
                  <a:cubicBezTo>
                    <a:pt x="27" y="50"/>
                    <a:pt x="24" y="43"/>
                    <a:pt x="21" y="36"/>
                  </a:cubicBezTo>
                  <a:cubicBezTo>
                    <a:pt x="20" y="31"/>
                    <a:pt x="19" y="27"/>
                    <a:pt x="16" y="23"/>
                  </a:cubicBezTo>
                  <a:cubicBezTo>
                    <a:pt x="15" y="23"/>
                    <a:pt x="14" y="24"/>
                    <a:pt x="14" y="24"/>
                  </a:cubicBezTo>
                  <a:cubicBezTo>
                    <a:pt x="20" y="32"/>
                    <a:pt x="21" y="43"/>
                    <a:pt x="25" y="51"/>
                  </a:cubicBezTo>
                  <a:cubicBezTo>
                    <a:pt x="31" y="63"/>
                    <a:pt x="38" y="74"/>
                    <a:pt x="45" y="85"/>
                  </a:cubicBezTo>
                  <a:cubicBezTo>
                    <a:pt x="52" y="95"/>
                    <a:pt x="59" y="105"/>
                    <a:pt x="64" y="116"/>
                  </a:cubicBezTo>
                  <a:cubicBezTo>
                    <a:pt x="68" y="125"/>
                    <a:pt x="70" y="133"/>
                    <a:pt x="70" y="143"/>
                  </a:cubicBezTo>
                  <a:cubicBezTo>
                    <a:pt x="70" y="145"/>
                    <a:pt x="71" y="146"/>
                    <a:pt x="70" y="148"/>
                  </a:cubicBezTo>
                  <a:cubicBezTo>
                    <a:pt x="69" y="155"/>
                    <a:pt x="64" y="152"/>
                    <a:pt x="60" y="147"/>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83"/>
            <p:cNvSpPr/>
            <p:nvPr/>
          </p:nvSpPr>
          <p:spPr bwMode="auto">
            <a:xfrm>
              <a:off x="271696" y="711826"/>
              <a:ext cx="22936" cy="42879"/>
            </a:xfrm>
            <a:custGeom>
              <a:avLst/>
              <a:gdLst>
                <a:gd name="T0" fmla="*/ 7 w 10"/>
                <a:gd name="T1" fmla="*/ 18 h 18"/>
                <a:gd name="T2" fmla="*/ 8 w 10"/>
                <a:gd name="T3" fmla="*/ 18 h 18"/>
                <a:gd name="T4" fmla="*/ 10 w 10"/>
                <a:gd name="T5" fmla="*/ 16 h 18"/>
                <a:gd name="T6" fmla="*/ 5 w 10"/>
                <a:gd name="T7" fmla="*/ 3 h 18"/>
                <a:gd name="T8" fmla="*/ 1 w 10"/>
                <a:gd name="T9" fmla="*/ 4 h 18"/>
                <a:gd name="T10" fmla="*/ 7 w 10"/>
                <a:gd name="T11" fmla="*/ 16 h 18"/>
                <a:gd name="T12" fmla="*/ 7 w 10"/>
                <a:gd name="T13" fmla="*/ 16 h 18"/>
                <a:gd name="T14" fmla="*/ 7 w 10"/>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7" y="18"/>
                  </a:moveTo>
                  <a:cubicBezTo>
                    <a:pt x="7" y="18"/>
                    <a:pt x="8" y="18"/>
                    <a:pt x="8" y="18"/>
                  </a:cubicBezTo>
                  <a:cubicBezTo>
                    <a:pt x="9" y="18"/>
                    <a:pt x="10" y="17"/>
                    <a:pt x="10" y="16"/>
                  </a:cubicBezTo>
                  <a:cubicBezTo>
                    <a:pt x="8" y="12"/>
                    <a:pt x="7" y="7"/>
                    <a:pt x="5" y="3"/>
                  </a:cubicBezTo>
                  <a:cubicBezTo>
                    <a:pt x="4" y="0"/>
                    <a:pt x="0" y="2"/>
                    <a:pt x="1" y="4"/>
                  </a:cubicBezTo>
                  <a:cubicBezTo>
                    <a:pt x="3" y="8"/>
                    <a:pt x="5" y="12"/>
                    <a:pt x="7" y="16"/>
                  </a:cubicBezTo>
                  <a:cubicBezTo>
                    <a:pt x="7" y="16"/>
                    <a:pt x="7" y="16"/>
                    <a:pt x="7" y="16"/>
                  </a:cubicBezTo>
                  <a:cubicBezTo>
                    <a:pt x="6" y="17"/>
                    <a:pt x="6" y="18"/>
                    <a:pt x="7" y="18"/>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84"/>
            <p:cNvSpPr/>
            <p:nvPr/>
          </p:nvSpPr>
          <p:spPr bwMode="auto">
            <a:xfrm>
              <a:off x="323550" y="801573"/>
              <a:ext cx="8975" cy="13961"/>
            </a:xfrm>
            <a:custGeom>
              <a:avLst/>
              <a:gdLst>
                <a:gd name="T0" fmla="*/ 1 w 4"/>
                <a:gd name="T1" fmla="*/ 6 h 6"/>
                <a:gd name="T2" fmla="*/ 3 w 4"/>
                <a:gd name="T3" fmla="*/ 6 h 6"/>
                <a:gd name="T4" fmla="*/ 4 w 4"/>
                <a:gd name="T5" fmla="*/ 5 h 6"/>
                <a:gd name="T6" fmla="*/ 1 w 4"/>
                <a:gd name="T7" fmla="*/ 1 h 6"/>
                <a:gd name="T8" fmla="*/ 1 w 4"/>
                <a:gd name="T9" fmla="*/ 1 h 6"/>
                <a:gd name="T10" fmla="*/ 2 w 4"/>
                <a:gd name="T11" fmla="*/ 4 h 6"/>
                <a:gd name="T12" fmla="*/ 1 w 4"/>
                <a:gd name="T13" fmla="*/ 4 h 6"/>
                <a:gd name="T14" fmla="*/ 1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1" y="6"/>
                  </a:moveTo>
                  <a:cubicBezTo>
                    <a:pt x="2" y="6"/>
                    <a:pt x="2" y="6"/>
                    <a:pt x="3" y="6"/>
                  </a:cubicBezTo>
                  <a:cubicBezTo>
                    <a:pt x="3" y="6"/>
                    <a:pt x="4" y="5"/>
                    <a:pt x="4" y="5"/>
                  </a:cubicBezTo>
                  <a:cubicBezTo>
                    <a:pt x="4" y="3"/>
                    <a:pt x="3" y="1"/>
                    <a:pt x="1" y="1"/>
                  </a:cubicBezTo>
                  <a:cubicBezTo>
                    <a:pt x="1" y="0"/>
                    <a:pt x="0" y="1"/>
                    <a:pt x="1" y="1"/>
                  </a:cubicBezTo>
                  <a:cubicBezTo>
                    <a:pt x="2" y="2"/>
                    <a:pt x="2" y="3"/>
                    <a:pt x="2" y="4"/>
                  </a:cubicBezTo>
                  <a:cubicBezTo>
                    <a:pt x="2" y="4"/>
                    <a:pt x="1" y="4"/>
                    <a:pt x="1" y="4"/>
                  </a:cubicBezTo>
                  <a:cubicBezTo>
                    <a:pt x="0" y="5"/>
                    <a:pt x="0" y="6"/>
                    <a:pt x="1" y="6"/>
                  </a:cubicBezTo>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85" name="Freeform 85"/>
          <p:cNvSpPr/>
          <p:nvPr/>
        </p:nvSpPr>
        <p:spPr bwMode="auto">
          <a:xfrm>
            <a:off x="2407166" y="294007"/>
            <a:ext cx="117668" cy="219380"/>
          </a:xfrm>
          <a:custGeom>
            <a:avLst/>
            <a:gdLst>
              <a:gd name="T0" fmla="*/ 24 w 50"/>
              <a:gd name="T1" fmla="*/ 84 h 93"/>
              <a:gd name="T2" fmla="*/ 50 w 50"/>
              <a:gd name="T3" fmla="*/ 34 h 93"/>
              <a:gd name="T4" fmla="*/ 41 w 50"/>
              <a:gd name="T5" fmla="*/ 9 h 93"/>
              <a:gd name="T6" fmla="*/ 24 w 50"/>
              <a:gd name="T7" fmla="*/ 1 h 93"/>
              <a:gd name="T8" fmla="*/ 24 w 50"/>
              <a:gd name="T9" fmla="*/ 3 h 93"/>
              <a:gd name="T10" fmla="*/ 45 w 50"/>
              <a:gd name="T11" fmla="*/ 43 h 93"/>
              <a:gd name="T12" fmla="*/ 24 w 50"/>
              <a:gd name="T13" fmla="*/ 80 h 93"/>
              <a:gd name="T14" fmla="*/ 14 w 50"/>
              <a:gd name="T15" fmla="*/ 86 h 93"/>
              <a:gd name="T16" fmla="*/ 4 w 50"/>
              <a:gd name="T17" fmla="*/ 77 h 93"/>
              <a:gd name="T18" fmla="*/ 5 w 50"/>
              <a:gd name="T19" fmla="*/ 53 h 93"/>
              <a:gd name="T20" fmla="*/ 17 w 50"/>
              <a:gd name="T21" fmla="*/ 7 h 93"/>
              <a:gd name="T22" fmla="*/ 15 w 50"/>
              <a:gd name="T23" fmla="*/ 5 h 93"/>
              <a:gd name="T24" fmla="*/ 5 w 50"/>
              <a:gd name="T25" fmla="*/ 38 h 93"/>
              <a:gd name="T26" fmla="*/ 0 w 50"/>
              <a:gd name="T27" fmla="*/ 73 h 93"/>
              <a:gd name="T28" fmla="*/ 24 w 50"/>
              <a:gd name="T2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93">
                <a:moveTo>
                  <a:pt x="24" y="84"/>
                </a:moveTo>
                <a:cubicBezTo>
                  <a:pt x="38" y="73"/>
                  <a:pt x="49" y="52"/>
                  <a:pt x="50" y="34"/>
                </a:cubicBezTo>
                <a:cubicBezTo>
                  <a:pt x="50" y="24"/>
                  <a:pt x="46" y="17"/>
                  <a:pt x="41" y="9"/>
                </a:cubicBezTo>
                <a:cubicBezTo>
                  <a:pt x="36" y="1"/>
                  <a:pt x="33" y="0"/>
                  <a:pt x="24" y="1"/>
                </a:cubicBezTo>
                <a:cubicBezTo>
                  <a:pt x="23" y="2"/>
                  <a:pt x="23" y="3"/>
                  <a:pt x="24" y="3"/>
                </a:cubicBezTo>
                <a:cubicBezTo>
                  <a:pt x="42" y="3"/>
                  <a:pt x="48" y="28"/>
                  <a:pt x="45" y="43"/>
                </a:cubicBezTo>
                <a:cubicBezTo>
                  <a:pt x="42" y="56"/>
                  <a:pt x="34" y="71"/>
                  <a:pt x="24" y="80"/>
                </a:cubicBezTo>
                <a:cubicBezTo>
                  <a:pt x="22" y="82"/>
                  <a:pt x="17" y="86"/>
                  <a:pt x="14" y="86"/>
                </a:cubicBezTo>
                <a:cubicBezTo>
                  <a:pt x="7" y="87"/>
                  <a:pt x="5" y="81"/>
                  <a:pt x="4" y="77"/>
                </a:cubicBezTo>
                <a:cubicBezTo>
                  <a:pt x="2" y="69"/>
                  <a:pt x="4" y="60"/>
                  <a:pt x="5" y="53"/>
                </a:cubicBezTo>
                <a:cubicBezTo>
                  <a:pt x="8" y="37"/>
                  <a:pt x="11" y="21"/>
                  <a:pt x="17" y="7"/>
                </a:cubicBezTo>
                <a:cubicBezTo>
                  <a:pt x="18" y="5"/>
                  <a:pt x="16" y="4"/>
                  <a:pt x="15" y="5"/>
                </a:cubicBezTo>
                <a:cubicBezTo>
                  <a:pt x="10" y="16"/>
                  <a:pt x="7" y="27"/>
                  <a:pt x="5" y="38"/>
                </a:cubicBezTo>
                <a:cubicBezTo>
                  <a:pt x="3" y="50"/>
                  <a:pt x="0" y="62"/>
                  <a:pt x="0" y="73"/>
                </a:cubicBezTo>
                <a:cubicBezTo>
                  <a:pt x="2" y="88"/>
                  <a:pt x="12" y="93"/>
                  <a:pt x="24" y="84"/>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86"/>
          <p:cNvSpPr/>
          <p:nvPr/>
        </p:nvSpPr>
        <p:spPr bwMode="auto">
          <a:xfrm>
            <a:off x="2633526" y="314948"/>
            <a:ext cx="65814" cy="129634"/>
          </a:xfrm>
          <a:custGeom>
            <a:avLst/>
            <a:gdLst>
              <a:gd name="T0" fmla="*/ 3 w 28"/>
              <a:gd name="T1" fmla="*/ 46 h 55"/>
              <a:gd name="T2" fmla="*/ 1 w 28"/>
              <a:gd name="T3" fmla="*/ 48 h 55"/>
              <a:gd name="T4" fmla="*/ 21 w 28"/>
              <a:gd name="T5" fmla="*/ 29 h 55"/>
              <a:gd name="T6" fmla="*/ 24 w 28"/>
              <a:gd name="T7" fmla="*/ 19 h 55"/>
              <a:gd name="T8" fmla="*/ 26 w 28"/>
              <a:gd name="T9" fmla="*/ 17 h 55"/>
              <a:gd name="T10" fmla="*/ 27 w 28"/>
              <a:gd name="T11" fmla="*/ 9 h 55"/>
              <a:gd name="T12" fmla="*/ 25 w 28"/>
              <a:gd name="T13" fmla="*/ 9 h 55"/>
              <a:gd name="T14" fmla="*/ 24 w 28"/>
              <a:gd name="T15" fmla="*/ 13 h 55"/>
              <a:gd name="T16" fmla="*/ 16 w 28"/>
              <a:gd name="T17" fmla="*/ 3 h 55"/>
              <a:gd name="T18" fmla="*/ 16 w 28"/>
              <a:gd name="T19" fmla="*/ 3 h 55"/>
              <a:gd name="T20" fmla="*/ 16 w 28"/>
              <a:gd name="T21" fmla="*/ 5 h 55"/>
              <a:gd name="T22" fmla="*/ 16 w 28"/>
              <a:gd name="T23" fmla="*/ 5 h 55"/>
              <a:gd name="T24" fmla="*/ 22 w 28"/>
              <a:gd name="T25" fmla="*/ 14 h 55"/>
              <a:gd name="T26" fmla="*/ 22 w 28"/>
              <a:gd name="T27" fmla="*/ 16 h 55"/>
              <a:gd name="T28" fmla="*/ 22 w 28"/>
              <a:gd name="T29" fmla="*/ 17 h 55"/>
              <a:gd name="T30" fmla="*/ 22 w 28"/>
              <a:gd name="T31" fmla="*/ 18 h 55"/>
              <a:gd name="T32" fmla="*/ 18 w 28"/>
              <a:gd name="T33" fmla="*/ 29 h 55"/>
              <a:gd name="T34" fmla="*/ 3 w 28"/>
              <a:gd name="T35"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5">
                <a:moveTo>
                  <a:pt x="3" y="46"/>
                </a:moveTo>
                <a:cubicBezTo>
                  <a:pt x="1" y="45"/>
                  <a:pt x="0" y="47"/>
                  <a:pt x="1" y="48"/>
                </a:cubicBezTo>
                <a:cubicBezTo>
                  <a:pt x="13" y="55"/>
                  <a:pt x="18" y="37"/>
                  <a:pt x="21" y="29"/>
                </a:cubicBezTo>
                <a:cubicBezTo>
                  <a:pt x="23" y="26"/>
                  <a:pt x="23" y="23"/>
                  <a:pt x="24" y="19"/>
                </a:cubicBezTo>
                <a:cubicBezTo>
                  <a:pt x="25" y="19"/>
                  <a:pt x="26" y="19"/>
                  <a:pt x="26" y="17"/>
                </a:cubicBezTo>
                <a:cubicBezTo>
                  <a:pt x="26" y="14"/>
                  <a:pt x="28" y="12"/>
                  <a:pt x="27" y="9"/>
                </a:cubicBezTo>
                <a:cubicBezTo>
                  <a:pt x="26" y="8"/>
                  <a:pt x="25" y="8"/>
                  <a:pt x="25" y="9"/>
                </a:cubicBezTo>
                <a:cubicBezTo>
                  <a:pt x="25" y="10"/>
                  <a:pt x="24" y="11"/>
                  <a:pt x="24" y="13"/>
                </a:cubicBezTo>
                <a:cubicBezTo>
                  <a:pt x="23" y="8"/>
                  <a:pt x="21" y="4"/>
                  <a:pt x="16" y="3"/>
                </a:cubicBezTo>
                <a:cubicBezTo>
                  <a:pt x="16" y="3"/>
                  <a:pt x="16" y="3"/>
                  <a:pt x="16" y="3"/>
                </a:cubicBezTo>
                <a:cubicBezTo>
                  <a:pt x="16" y="4"/>
                  <a:pt x="16" y="4"/>
                  <a:pt x="16" y="5"/>
                </a:cubicBezTo>
                <a:cubicBezTo>
                  <a:pt x="16" y="5"/>
                  <a:pt x="16" y="5"/>
                  <a:pt x="16" y="5"/>
                </a:cubicBezTo>
                <a:cubicBezTo>
                  <a:pt x="17" y="0"/>
                  <a:pt x="22" y="14"/>
                  <a:pt x="22" y="14"/>
                </a:cubicBezTo>
                <a:cubicBezTo>
                  <a:pt x="22" y="15"/>
                  <a:pt x="22" y="15"/>
                  <a:pt x="22" y="16"/>
                </a:cubicBezTo>
                <a:cubicBezTo>
                  <a:pt x="22" y="16"/>
                  <a:pt x="22" y="16"/>
                  <a:pt x="22" y="17"/>
                </a:cubicBezTo>
                <a:cubicBezTo>
                  <a:pt x="22" y="17"/>
                  <a:pt x="22" y="17"/>
                  <a:pt x="22" y="18"/>
                </a:cubicBezTo>
                <a:cubicBezTo>
                  <a:pt x="22" y="22"/>
                  <a:pt x="20" y="25"/>
                  <a:pt x="18" y="29"/>
                </a:cubicBezTo>
                <a:cubicBezTo>
                  <a:pt x="16" y="34"/>
                  <a:pt x="10" y="50"/>
                  <a:pt x="3" y="46"/>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122" name="组合 121"/>
          <p:cNvGrpSpPr/>
          <p:nvPr/>
        </p:nvGrpSpPr>
        <p:grpSpPr>
          <a:xfrm>
            <a:off x="1285334" y="1324412"/>
            <a:ext cx="1535663" cy="3333586"/>
            <a:chOff x="1084401" y="1013973"/>
            <a:chExt cx="1535663" cy="3333586"/>
          </a:xfrm>
        </p:grpSpPr>
        <p:sp>
          <p:nvSpPr>
            <p:cNvPr id="15" name="Freeform 15"/>
            <p:cNvSpPr>
              <a:spLocks noEditPoints="1"/>
            </p:cNvSpPr>
            <p:nvPr/>
          </p:nvSpPr>
          <p:spPr bwMode="auto">
            <a:xfrm>
              <a:off x="1084401" y="1013973"/>
              <a:ext cx="1416999" cy="2638549"/>
            </a:xfrm>
            <a:custGeom>
              <a:avLst/>
              <a:gdLst>
                <a:gd name="T0" fmla="*/ 85 w 601"/>
                <a:gd name="T1" fmla="*/ 0 h 1119"/>
                <a:gd name="T2" fmla="*/ 30 w 601"/>
                <a:gd name="T3" fmla="*/ 177 h 1119"/>
                <a:gd name="T4" fmla="*/ 46 w 601"/>
                <a:gd name="T5" fmla="*/ 195 h 1119"/>
                <a:gd name="T6" fmla="*/ 147 w 601"/>
                <a:gd name="T7" fmla="*/ 414 h 1119"/>
                <a:gd name="T8" fmla="*/ 427 w 601"/>
                <a:gd name="T9" fmla="*/ 928 h 1119"/>
                <a:gd name="T10" fmla="*/ 474 w 601"/>
                <a:gd name="T11" fmla="*/ 979 h 1119"/>
                <a:gd name="T12" fmla="*/ 578 w 601"/>
                <a:gd name="T13" fmla="*/ 1116 h 1119"/>
                <a:gd name="T14" fmla="*/ 455 w 601"/>
                <a:gd name="T15" fmla="*/ 643 h 1119"/>
                <a:gd name="T16" fmla="*/ 221 w 601"/>
                <a:gd name="T17" fmla="*/ 120 h 1119"/>
                <a:gd name="T18" fmla="*/ 122 w 601"/>
                <a:gd name="T19" fmla="*/ 181 h 1119"/>
                <a:gd name="T20" fmla="*/ 130 w 601"/>
                <a:gd name="T21" fmla="*/ 263 h 1119"/>
                <a:gd name="T22" fmla="*/ 82 w 601"/>
                <a:gd name="T23" fmla="*/ 216 h 1119"/>
                <a:gd name="T24" fmla="*/ 131 w 601"/>
                <a:gd name="T25" fmla="*/ 191 h 1119"/>
                <a:gd name="T26" fmla="*/ 119 w 601"/>
                <a:gd name="T27" fmla="*/ 182 h 1119"/>
                <a:gd name="T28" fmla="*/ 83 w 601"/>
                <a:gd name="T29" fmla="*/ 181 h 1119"/>
                <a:gd name="T30" fmla="*/ 87 w 601"/>
                <a:gd name="T31" fmla="*/ 146 h 1119"/>
                <a:gd name="T32" fmla="*/ 48 w 601"/>
                <a:gd name="T33" fmla="*/ 159 h 1119"/>
                <a:gd name="T34" fmla="*/ 67 w 601"/>
                <a:gd name="T35" fmla="*/ 200 h 1119"/>
                <a:gd name="T36" fmla="*/ 81 w 601"/>
                <a:gd name="T37" fmla="*/ 202 h 1119"/>
                <a:gd name="T38" fmla="*/ 116 w 601"/>
                <a:gd name="T39" fmla="*/ 214 h 1119"/>
                <a:gd name="T40" fmla="*/ 114 w 601"/>
                <a:gd name="T41" fmla="*/ 300 h 1119"/>
                <a:gd name="T42" fmla="*/ 20 w 601"/>
                <a:gd name="T43" fmla="*/ 49 h 1119"/>
                <a:gd name="T44" fmla="*/ 33 w 601"/>
                <a:gd name="T45" fmla="*/ 33 h 1119"/>
                <a:gd name="T46" fmla="*/ 110 w 601"/>
                <a:gd name="T47" fmla="*/ 162 h 1119"/>
                <a:gd name="T48" fmla="*/ 89 w 601"/>
                <a:gd name="T49" fmla="*/ 113 h 1119"/>
                <a:gd name="T50" fmla="*/ 71 w 601"/>
                <a:gd name="T51" fmla="*/ 134 h 1119"/>
                <a:gd name="T52" fmla="*/ 69 w 601"/>
                <a:gd name="T53" fmla="*/ 116 h 1119"/>
                <a:gd name="T54" fmla="*/ 44 w 601"/>
                <a:gd name="T55" fmla="*/ 151 h 1119"/>
                <a:gd name="T56" fmla="*/ 45 w 601"/>
                <a:gd name="T57" fmla="*/ 29 h 1119"/>
                <a:gd name="T58" fmla="*/ 79 w 601"/>
                <a:gd name="T59" fmla="*/ 218 h 1119"/>
                <a:gd name="T60" fmla="*/ 81 w 601"/>
                <a:gd name="T61" fmla="*/ 233 h 1119"/>
                <a:gd name="T62" fmla="*/ 97 w 601"/>
                <a:gd name="T63" fmla="*/ 256 h 1119"/>
                <a:gd name="T64" fmla="*/ 139 w 601"/>
                <a:gd name="T65" fmla="*/ 350 h 1119"/>
                <a:gd name="T66" fmla="*/ 403 w 601"/>
                <a:gd name="T67" fmla="*/ 890 h 1119"/>
                <a:gd name="T68" fmla="*/ 388 w 601"/>
                <a:gd name="T69" fmla="*/ 827 h 1119"/>
                <a:gd name="T70" fmla="*/ 379 w 601"/>
                <a:gd name="T71" fmla="*/ 732 h 1119"/>
                <a:gd name="T72" fmla="*/ 366 w 601"/>
                <a:gd name="T73" fmla="*/ 724 h 1119"/>
                <a:gd name="T74" fmla="*/ 339 w 601"/>
                <a:gd name="T75" fmla="*/ 629 h 1119"/>
                <a:gd name="T76" fmla="*/ 316 w 601"/>
                <a:gd name="T77" fmla="*/ 718 h 1119"/>
                <a:gd name="T78" fmla="*/ 288 w 601"/>
                <a:gd name="T79" fmla="*/ 663 h 1119"/>
                <a:gd name="T80" fmla="*/ 272 w 601"/>
                <a:gd name="T81" fmla="*/ 628 h 1119"/>
                <a:gd name="T82" fmla="*/ 257 w 601"/>
                <a:gd name="T83" fmla="*/ 477 h 1119"/>
                <a:gd name="T84" fmla="*/ 246 w 601"/>
                <a:gd name="T85" fmla="*/ 464 h 1119"/>
                <a:gd name="T86" fmla="*/ 227 w 601"/>
                <a:gd name="T87" fmla="*/ 455 h 1119"/>
                <a:gd name="T88" fmla="*/ 211 w 601"/>
                <a:gd name="T89" fmla="*/ 367 h 1119"/>
                <a:gd name="T90" fmla="*/ 192 w 601"/>
                <a:gd name="T91" fmla="*/ 382 h 1119"/>
                <a:gd name="T92" fmla="*/ 171 w 601"/>
                <a:gd name="T93" fmla="*/ 423 h 1119"/>
                <a:gd name="T94" fmla="*/ 151 w 601"/>
                <a:gd name="T95" fmla="*/ 366 h 1119"/>
                <a:gd name="T96" fmla="*/ 153 w 601"/>
                <a:gd name="T97" fmla="*/ 310 h 1119"/>
                <a:gd name="T98" fmla="*/ 392 w 601"/>
                <a:gd name="T99" fmla="*/ 721 h 1119"/>
                <a:gd name="T100" fmla="*/ 436 w 601"/>
                <a:gd name="T101" fmla="*/ 866 h 1119"/>
                <a:gd name="T102" fmla="*/ 420 w 601"/>
                <a:gd name="T103" fmla="*/ 906 h 1119"/>
                <a:gd name="T104" fmla="*/ 453 w 601"/>
                <a:gd name="T105" fmla="*/ 878 h 1119"/>
                <a:gd name="T106" fmla="*/ 514 w 601"/>
                <a:gd name="T107" fmla="*/ 1001 h 1119"/>
                <a:gd name="T108" fmla="*/ 496 w 601"/>
                <a:gd name="T109" fmla="*/ 930 h 1119"/>
                <a:gd name="T110" fmla="*/ 470 w 601"/>
                <a:gd name="T111" fmla="*/ 953 h 1119"/>
                <a:gd name="T112" fmla="*/ 456 w 601"/>
                <a:gd name="T113" fmla="*/ 881 h 1119"/>
                <a:gd name="T114" fmla="*/ 323 w 601"/>
                <a:gd name="T115" fmla="*/ 444 h 1119"/>
                <a:gd name="T116" fmla="*/ 320 w 601"/>
                <a:gd name="T117" fmla="*/ 439 h 1119"/>
                <a:gd name="T118" fmla="*/ 362 w 601"/>
                <a:gd name="T119" fmla="*/ 509 h 1119"/>
                <a:gd name="T120" fmla="*/ 223 w 601"/>
                <a:gd name="T121" fmla="*/ 333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1" h="1119">
                  <a:moveTo>
                    <a:pt x="221" y="120"/>
                  </a:moveTo>
                  <a:cubicBezTo>
                    <a:pt x="219" y="120"/>
                    <a:pt x="218" y="118"/>
                    <a:pt x="216" y="116"/>
                  </a:cubicBezTo>
                  <a:cubicBezTo>
                    <a:pt x="210" y="109"/>
                    <a:pt x="204" y="108"/>
                    <a:pt x="195" y="115"/>
                  </a:cubicBezTo>
                  <a:cubicBezTo>
                    <a:pt x="191" y="103"/>
                    <a:pt x="189" y="92"/>
                    <a:pt x="185" y="82"/>
                  </a:cubicBezTo>
                  <a:cubicBezTo>
                    <a:pt x="184" y="78"/>
                    <a:pt x="182" y="74"/>
                    <a:pt x="180" y="71"/>
                  </a:cubicBezTo>
                  <a:cubicBezTo>
                    <a:pt x="176" y="65"/>
                    <a:pt x="173" y="59"/>
                    <a:pt x="170" y="54"/>
                  </a:cubicBezTo>
                  <a:cubicBezTo>
                    <a:pt x="167" y="49"/>
                    <a:pt x="163" y="44"/>
                    <a:pt x="160" y="39"/>
                  </a:cubicBezTo>
                  <a:cubicBezTo>
                    <a:pt x="152" y="26"/>
                    <a:pt x="143" y="15"/>
                    <a:pt x="128" y="11"/>
                  </a:cubicBezTo>
                  <a:cubicBezTo>
                    <a:pt x="126" y="11"/>
                    <a:pt x="124" y="9"/>
                    <a:pt x="122" y="8"/>
                  </a:cubicBezTo>
                  <a:cubicBezTo>
                    <a:pt x="117" y="6"/>
                    <a:pt x="112" y="3"/>
                    <a:pt x="107" y="2"/>
                  </a:cubicBezTo>
                  <a:cubicBezTo>
                    <a:pt x="99" y="0"/>
                    <a:pt x="92" y="0"/>
                    <a:pt x="85" y="0"/>
                  </a:cubicBezTo>
                  <a:cubicBezTo>
                    <a:pt x="78" y="0"/>
                    <a:pt x="72" y="1"/>
                    <a:pt x="66" y="3"/>
                  </a:cubicBezTo>
                  <a:cubicBezTo>
                    <a:pt x="47" y="9"/>
                    <a:pt x="31" y="21"/>
                    <a:pt x="16" y="35"/>
                  </a:cubicBezTo>
                  <a:cubicBezTo>
                    <a:pt x="14" y="37"/>
                    <a:pt x="12" y="40"/>
                    <a:pt x="11" y="42"/>
                  </a:cubicBezTo>
                  <a:cubicBezTo>
                    <a:pt x="3" y="60"/>
                    <a:pt x="0" y="79"/>
                    <a:pt x="4" y="98"/>
                  </a:cubicBezTo>
                  <a:cubicBezTo>
                    <a:pt x="9" y="117"/>
                    <a:pt x="16" y="134"/>
                    <a:pt x="25" y="151"/>
                  </a:cubicBezTo>
                  <a:cubicBezTo>
                    <a:pt x="28" y="156"/>
                    <a:pt x="31" y="160"/>
                    <a:pt x="34" y="165"/>
                  </a:cubicBezTo>
                  <a:cubicBezTo>
                    <a:pt x="29" y="172"/>
                    <a:pt x="24" y="179"/>
                    <a:pt x="23" y="186"/>
                  </a:cubicBezTo>
                  <a:cubicBezTo>
                    <a:pt x="23" y="187"/>
                    <a:pt x="24" y="188"/>
                    <a:pt x="25" y="187"/>
                  </a:cubicBezTo>
                  <a:cubicBezTo>
                    <a:pt x="29" y="185"/>
                    <a:pt x="27" y="186"/>
                    <a:pt x="30" y="183"/>
                  </a:cubicBezTo>
                  <a:cubicBezTo>
                    <a:pt x="31" y="183"/>
                    <a:pt x="30" y="182"/>
                    <a:pt x="30" y="183"/>
                  </a:cubicBezTo>
                  <a:cubicBezTo>
                    <a:pt x="25" y="185"/>
                    <a:pt x="30" y="177"/>
                    <a:pt x="30" y="177"/>
                  </a:cubicBezTo>
                  <a:cubicBezTo>
                    <a:pt x="32" y="174"/>
                    <a:pt x="33" y="171"/>
                    <a:pt x="35" y="168"/>
                  </a:cubicBezTo>
                  <a:cubicBezTo>
                    <a:pt x="35" y="168"/>
                    <a:pt x="35" y="168"/>
                    <a:pt x="35" y="168"/>
                  </a:cubicBezTo>
                  <a:cubicBezTo>
                    <a:pt x="38" y="174"/>
                    <a:pt x="40" y="181"/>
                    <a:pt x="39" y="189"/>
                  </a:cubicBezTo>
                  <a:cubicBezTo>
                    <a:pt x="39" y="189"/>
                    <a:pt x="40" y="190"/>
                    <a:pt x="40" y="191"/>
                  </a:cubicBezTo>
                  <a:cubicBezTo>
                    <a:pt x="41" y="191"/>
                    <a:pt x="43" y="192"/>
                    <a:pt x="43" y="193"/>
                  </a:cubicBezTo>
                  <a:cubicBezTo>
                    <a:pt x="43" y="194"/>
                    <a:pt x="42" y="195"/>
                    <a:pt x="41" y="196"/>
                  </a:cubicBezTo>
                  <a:cubicBezTo>
                    <a:pt x="41" y="196"/>
                    <a:pt x="41" y="196"/>
                    <a:pt x="40" y="196"/>
                  </a:cubicBezTo>
                  <a:cubicBezTo>
                    <a:pt x="40" y="196"/>
                    <a:pt x="40" y="197"/>
                    <a:pt x="40" y="197"/>
                  </a:cubicBezTo>
                  <a:cubicBezTo>
                    <a:pt x="39" y="198"/>
                    <a:pt x="39" y="198"/>
                    <a:pt x="39" y="198"/>
                  </a:cubicBezTo>
                  <a:cubicBezTo>
                    <a:pt x="39" y="199"/>
                    <a:pt x="40" y="199"/>
                    <a:pt x="40" y="199"/>
                  </a:cubicBezTo>
                  <a:cubicBezTo>
                    <a:pt x="43" y="198"/>
                    <a:pt x="44" y="197"/>
                    <a:pt x="46" y="195"/>
                  </a:cubicBezTo>
                  <a:cubicBezTo>
                    <a:pt x="50" y="201"/>
                    <a:pt x="50" y="208"/>
                    <a:pt x="52" y="214"/>
                  </a:cubicBezTo>
                  <a:cubicBezTo>
                    <a:pt x="52" y="214"/>
                    <a:pt x="52" y="214"/>
                    <a:pt x="52" y="214"/>
                  </a:cubicBezTo>
                  <a:cubicBezTo>
                    <a:pt x="51" y="215"/>
                    <a:pt x="50" y="215"/>
                    <a:pt x="49" y="215"/>
                  </a:cubicBezTo>
                  <a:cubicBezTo>
                    <a:pt x="49" y="215"/>
                    <a:pt x="48" y="214"/>
                    <a:pt x="47" y="214"/>
                  </a:cubicBezTo>
                  <a:cubicBezTo>
                    <a:pt x="46" y="216"/>
                    <a:pt x="46" y="216"/>
                    <a:pt x="46" y="216"/>
                  </a:cubicBezTo>
                  <a:cubicBezTo>
                    <a:pt x="46" y="216"/>
                    <a:pt x="46" y="217"/>
                    <a:pt x="46" y="217"/>
                  </a:cubicBezTo>
                  <a:cubicBezTo>
                    <a:pt x="49" y="219"/>
                    <a:pt x="51" y="219"/>
                    <a:pt x="53" y="218"/>
                  </a:cubicBezTo>
                  <a:cubicBezTo>
                    <a:pt x="58" y="232"/>
                    <a:pt x="63" y="245"/>
                    <a:pt x="78" y="253"/>
                  </a:cubicBezTo>
                  <a:cubicBezTo>
                    <a:pt x="81" y="254"/>
                    <a:pt x="84" y="259"/>
                    <a:pt x="85" y="263"/>
                  </a:cubicBezTo>
                  <a:cubicBezTo>
                    <a:pt x="92" y="275"/>
                    <a:pt x="98" y="288"/>
                    <a:pt x="104" y="301"/>
                  </a:cubicBezTo>
                  <a:cubicBezTo>
                    <a:pt x="119" y="339"/>
                    <a:pt x="133" y="376"/>
                    <a:pt x="147" y="414"/>
                  </a:cubicBezTo>
                  <a:cubicBezTo>
                    <a:pt x="165" y="458"/>
                    <a:pt x="182" y="501"/>
                    <a:pt x="204" y="543"/>
                  </a:cubicBezTo>
                  <a:cubicBezTo>
                    <a:pt x="217" y="567"/>
                    <a:pt x="230" y="592"/>
                    <a:pt x="240" y="618"/>
                  </a:cubicBezTo>
                  <a:cubicBezTo>
                    <a:pt x="245" y="631"/>
                    <a:pt x="251" y="643"/>
                    <a:pt x="257" y="655"/>
                  </a:cubicBezTo>
                  <a:cubicBezTo>
                    <a:pt x="266" y="674"/>
                    <a:pt x="275" y="693"/>
                    <a:pt x="284" y="711"/>
                  </a:cubicBezTo>
                  <a:cubicBezTo>
                    <a:pt x="290" y="723"/>
                    <a:pt x="296" y="735"/>
                    <a:pt x="302" y="746"/>
                  </a:cubicBezTo>
                  <a:cubicBezTo>
                    <a:pt x="320" y="779"/>
                    <a:pt x="339" y="813"/>
                    <a:pt x="357" y="846"/>
                  </a:cubicBezTo>
                  <a:cubicBezTo>
                    <a:pt x="365" y="862"/>
                    <a:pt x="373" y="878"/>
                    <a:pt x="381" y="893"/>
                  </a:cubicBezTo>
                  <a:cubicBezTo>
                    <a:pt x="384" y="900"/>
                    <a:pt x="389" y="904"/>
                    <a:pt x="395" y="906"/>
                  </a:cubicBezTo>
                  <a:cubicBezTo>
                    <a:pt x="409" y="909"/>
                    <a:pt x="418" y="917"/>
                    <a:pt x="427" y="927"/>
                  </a:cubicBezTo>
                  <a:cubicBezTo>
                    <a:pt x="427" y="927"/>
                    <a:pt x="427" y="927"/>
                    <a:pt x="427" y="927"/>
                  </a:cubicBezTo>
                  <a:cubicBezTo>
                    <a:pt x="427" y="927"/>
                    <a:pt x="427" y="928"/>
                    <a:pt x="427" y="928"/>
                  </a:cubicBezTo>
                  <a:cubicBezTo>
                    <a:pt x="427" y="929"/>
                    <a:pt x="428" y="930"/>
                    <a:pt x="428" y="929"/>
                  </a:cubicBezTo>
                  <a:cubicBezTo>
                    <a:pt x="429" y="929"/>
                    <a:pt x="429" y="929"/>
                    <a:pt x="429" y="928"/>
                  </a:cubicBezTo>
                  <a:cubicBezTo>
                    <a:pt x="430" y="929"/>
                    <a:pt x="431" y="930"/>
                    <a:pt x="431" y="930"/>
                  </a:cubicBezTo>
                  <a:cubicBezTo>
                    <a:pt x="437" y="937"/>
                    <a:pt x="443" y="943"/>
                    <a:pt x="448" y="950"/>
                  </a:cubicBezTo>
                  <a:cubicBezTo>
                    <a:pt x="448" y="951"/>
                    <a:pt x="448" y="952"/>
                    <a:pt x="447" y="953"/>
                  </a:cubicBezTo>
                  <a:cubicBezTo>
                    <a:pt x="446" y="952"/>
                    <a:pt x="445" y="952"/>
                    <a:pt x="445" y="953"/>
                  </a:cubicBezTo>
                  <a:cubicBezTo>
                    <a:pt x="446" y="955"/>
                    <a:pt x="446" y="955"/>
                    <a:pt x="447" y="957"/>
                  </a:cubicBezTo>
                  <a:cubicBezTo>
                    <a:pt x="447" y="958"/>
                    <a:pt x="448" y="958"/>
                    <a:pt x="449" y="957"/>
                  </a:cubicBezTo>
                  <a:cubicBezTo>
                    <a:pt x="451" y="956"/>
                    <a:pt x="451" y="955"/>
                    <a:pt x="452" y="953"/>
                  </a:cubicBezTo>
                  <a:cubicBezTo>
                    <a:pt x="459" y="961"/>
                    <a:pt x="466" y="970"/>
                    <a:pt x="474" y="978"/>
                  </a:cubicBezTo>
                  <a:cubicBezTo>
                    <a:pt x="474" y="978"/>
                    <a:pt x="474" y="978"/>
                    <a:pt x="474" y="979"/>
                  </a:cubicBezTo>
                  <a:cubicBezTo>
                    <a:pt x="475" y="979"/>
                    <a:pt x="475" y="979"/>
                    <a:pt x="475" y="979"/>
                  </a:cubicBezTo>
                  <a:cubicBezTo>
                    <a:pt x="475" y="979"/>
                    <a:pt x="475" y="979"/>
                    <a:pt x="475" y="979"/>
                  </a:cubicBezTo>
                  <a:cubicBezTo>
                    <a:pt x="483" y="988"/>
                    <a:pt x="490" y="997"/>
                    <a:pt x="498" y="1006"/>
                  </a:cubicBezTo>
                  <a:cubicBezTo>
                    <a:pt x="502" y="1010"/>
                    <a:pt x="505" y="1014"/>
                    <a:pt x="509" y="1018"/>
                  </a:cubicBezTo>
                  <a:cubicBezTo>
                    <a:pt x="509" y="1020"/>
                    <a:pt x="509" y="1021"/>
                    <a:pt x="509" y="1023"/>
                  </a:cubicBezTo>
                  <a:cubicBezTo>
                    <a:pt x="509" y="1024"/>
                    <a:pt x="511" y="1025"/>
                    <a:pt x="511" y="1023"/>
                  </a:cubicBezTo>
                  <a:cubicBezTo>
                    <a:pt x="511" y="1023"/>
                    <a:pt x="512" y="1022"/>
                    <a:pt x="512" y="1021"/>
                  </a:cubicBezTo>
                  <a:cubicBezTo>
                    <a:pt x="514" y="1023"/>
                    <a:pt x="516" y="1025"/>
                    <a:pt x="518" y="1027"/>
                  </a:cubicBezTo>
                  <a:cubicBezTo>
                    <a:pt x="528" y="1039"/>
                    <a:pt x="540" y="1050"/>
                    <a:pt x="548" y="1064"/>
                  </a:cubicBezTo>
                  <a:cubicBezTo>
                    <a:pt x="555" y="1077"/>
                    <a:pt x="562" y="1090"/>
                    <a:pt x="570" y="1103"/>
                  </a:cubicBezTo>
                  <a:cubicBezTo>
                    <a:pt x="572" y="1108"/>
                    <a:pt x="575" y="1111"/>
                    <a:pt x="578" y="1116"/>
                  </a:cubicBezTo>
                  <a:cubicBezTo>
                    <a:pt x="585" y="1109"/>
                    <a:pt x="596" y="1119"/>
                    <a:pt x="601" y="1107"/>
                  </a:cubicBezTo>
                  <a:cubicBezTo>
                    <a:pt x="592" y="1094"/>
                    <a:pt x="587" y="1080"/>
                    <a:pt x="584" y="1064"/>
                  </a:cubicBezTo>
                  <a:cubicBezTo>
                    <a:pt x="582" y="1047"/>
                    <a:pt x="579" y="1031"/>
                    <a:pt x="577" y="1015"/>
                  </a:cubicBezTo>
                  <a:cubicBezTo>
                    <a:pt x="576" y="1012"/>
                    <a:pt x="574" y="1009"/>
                    <a:pt x="573" y="1005"/>
                  </a:cubicBezTo>
                  <a:cubicBezTo>
                    <a:pt x="568" y="993"/>
                    <a:pt x="561" y="980"/>
                    <a:pt x="558" y="967"/>
                  </a:cubicBezTo>
                  <a:cubicBezTo>
                    <a:pt x="551" y="930"/>
                    <a:pt x="540" y="895"/>
                    <a:pt x="528" y="860"/>
                  </a:cubicBezTo>
                  <a:cubicBezTo>
                    <a:pt x="525" y="851"/>
                    <a:pt x="523" y="844"/>
                    <a:pt x="530" y="836"/>
                  </a:cubicBezTo>
                  <a:cubicBezTo>
                    <a:pt x="533" y="832"/>
                    <a:pt x="533" y="826"/>
                    <a:pt x="531" y="821"/>
                  </a:cubicBezTo>
                  <a:cubicBezTo>
                    <a:pt x="525" y="807"/>
                    <a:pt x="518" y="793"/>
                    <a:pt x="512" y="779"/>
                  </a:cubicBezTo>
                  <a:cubicBezTo>
                    <a:pt x="505" y="765"/>
                    <a:pt x="498" y="751"/>
                    <a:pt x="493" y="736"/>
                  </a:cubicBezTo>
                  <a:cubicBezTo>
                    <a:pt x="483" y="704"/>
                    <a:pt x="468" y="673"/>
                    <a:pt x="455" y="643"/>
                  </a:cubicBezTo>
                  <a:cubicBezTo>
                    <a:pt x="451" y="634"/>
                    <a:pt x="446" y="627"/>
                    <a:pt x="442" y="619"/>
                  </a:cubicBezTo>
                  <a:cubicBezTo>
                    <a:pt x="438" y="613"/>
                    <a:pt x="434" y="606"/>
                    <a:pt x="431" y="600"/>
                  </a:cubicBezTo>
                  <a:cubicBezTo>
                    <a:pt x="424" y="585"/>
                    <a:pt x="419" y="570"/>
                    <a:pt x="411" y="556"/>
                  </a:cubicBezTo>
                  <a:cubicBezTo>
                    <a:pt x="393" y="523"/>
                    <a:pt x="378" y="488"/>
                    <a:pt x="366" y="452"/>
                  </a:cubicBezTo>
                  <a:cubicBezTo>
                    <a:pt x="357" y="426"/>
                    <a:pt x="349" y="401"/>
                    <a:pt x="339" y="376"/>
                  </a:cubicBezTo>
                  <a:cubicBezTo>
                    <a:pt x="331" y="357"/>
                    <a:pt x="321" y="340"/>
                    <a:pt x="312" y="321"/>
                  </a:cubicBezTo>
                  <a:cubicBezTo>
                    <a:pt x="300" y="295"/>
                    <a:pt x="288" y="268"/>
                    <a:pt x="275" y="243"/>
                  </a:cubicBezTo>
                  <a:cubicBezTo>
                    <a:pt x="262" y="216"/>
                    <a:pt x="244" y="192"/>
                    <a:pt x="238" y="162"/>
                  </a:cubicBezTo>
                  <a:cubicBezTo>
                    <a:pt x="238" y="161"/>
                    <a:pt x="237" y="159"/>
                    <a:pt x="236" y="158"/>
                  </a:cubicBezTo>
                  <a:cubicBezTo>
                    <a:pt x="232" y="155"/>
                    <a:pt x="232" y="150"/>
                    <a:pt x="233" y="145"/>
                  </a:cubicBezTo>
                  <a:cubicBezTo>
                    <a:pt x="235" y="135"/>
                    <a:pt x="235" y="124"/>
                    <a:pt x="221" y="120"/>
                  </a:cubicBezTo>
                  <a:moveTo>
                    <a:pt x="206" y="124"/>
                  </a:moveTo>
                  <a:cubicBezTo>
                    <a:pt x="209" y="126"/>
                    <a:pt x="211" y="129"/>
                    <a:pt x="214" y="132"/>
                  </a:cubicBezTo>
                  <a:cubicBezTo>
                    <a:pt x="205" y="141"/>
                    <a:pt x="195" y="149"/>
                    <a:pt x="186" y="158"/>
                  </a:cubicBezTo>
                  <a:cubicBezTo>
                    <a:pt x="196" y="153"/>
                    <a:pt x="206" y="149"/>
                    <a:pt x="217" y="144"/>
                  </a:cubicBezTo>
                  <a:cubicBezTo>
                    <a:pt x="217" y="151"/>
                    <a:pt x="218" y="157"/>
                    <a:pt x="218" y="165"/>
                  </a:cubicBezTo>
                  <a:cubicBezTo>
                    <a:pt x="190" y="179"/>
                    <a:pt x="162" y="193"/>
                    <a:pt x="134" y="208"/>
                  </a:cubicBezTo>
                  <a:cubicBezTo>
                    <a:pt x="133" y="202"/>
                    <a:pt x="133" y="196"/>
                    <a:pt x="133" y="190"/>
                  </a:cubicBezTo>
                  <a:cubicBezTo>
                    <a:pt x="142" y="186"/>
                    <a:pt x="151" y="182"/>
                    <a:pt x="160" y="179"/>
                  </a:cubicBezTo>
                  <a:cubicBezTo>
                    <a:pt x="171" y="175"/>
                    <a:pt x="179" y="169"/>
                    <a:pt x="185" y="159"/>
                  </a:cubicBezTo>
                  <a:cubicBezTo>
                    <a:pt x="176" y="167"/>
                    <a:pt x="166" y="170"/>
                    <a:pt x="154" y="171"/>
                  </a:cubicBezTo>
                  <a:cubicBezTo>
                    <a:pt x="142" y="172"/>
                    <a:pt x="132" y="176"/>
                    <a:pt x="122" y="181"/>
                  </a:cubicBezTo>
                  <a:cubicBezTo>
                    <a:pt x="122" y="180"/>
                    <a:pt x="122" y="180"/>
                    <a:pt x="122" y="180"/>
                  </a:cubicBezTo>
                  <a:cubicBezTo>
                    <a:pt x="122" y="177"/>
                    <a:pt x="121" y="175"/>
                    <a:pt x="121" y="172"/>
                  </a:cubicBezTo>
                  <a:cubicBezTo>
                    <a:pt x="130" y="168"/>
                    <a:pt x="140" y="163"/>
                    <a:pt x="149" y="158"/>
                  </a:cubicBezTo>
                  <a:cubicBezTo>
                    <a:pt x="168" y="147"/>
                    <a:pt x="187" y="136"/>
                    <a:pt x="206" y="124"/>
                  </a:cubicBezTo>
                  <a:moveTo>
                    <a:pt x="145" y="230"/>
                  </a:moveTo>
                  <a:cubicBezTo>
                    <a:pt x="144" y="235"/>
                    <a:pt x="143" y="241"/>
                    <a:pt x="143" y="246"/>
                  </a:cubicBezTo>
                  <a:cubicBezTo>
                    <a:pt x="142" y="258"/>
                    <a:pt x="140" y="270"/>
                    <a:pt x="139" y="282"/>
                  </a:cubicBezTo>
                  <a:cubicBezTo>
                    <a:pt x="138" y="294"/>
                    <a:pt x="138" y="305"/>
                    <a:pt x="137" y="316"/>
                  </a:cubicBezTo>
                  <a:cubicBezTo>
                    <a:pt x="136" y="327"/>
                    <a:pt x="136" y="338"/>
                    <a:pt x="136" y="349"/>
                  </a:cubicBezTo>
                  <a:cubicBezTo>
                    <a:pt x="133" y="341"/>
                    <a:pt x="129" y="333"/>
                    <a:pt x="125" y="325"/>
                  </a:cubicBezTo>
                  <a:cubicBezTo>
                    <a:pt x="128" y="305"/>
                    <a:pt x="128" y="284"/>
                    <a:pt x="130" y="263"/>
                  </a:cubicBezTo>
                  <a:cubicBezTo>
                    <a:pt x="130" y="260"/>
                    <a:pt x="130" y="256"/>
                    <a:pt x="130" y="253"/>
                  </a:cubicBezTo>
                  <a:cubicBezTo>
                    <a:pt x="132" y="250"/>
                    <a:pt x="134" y="247"/>
                    <a:pt x="135" y="243"/>
                  </a:cubicBezTo>
                  <a:cubicBezTo>
                    <a:pt x="136" y="242"/>
                    <a:pt x="133" y="241"/>
                    <a:pt x="133" y="242"/>
                  </a:cubicBezTo>
                  <a:cubicBezTo>
                    <a:pt x="132" y="243"/>
                    <a:pt x="132" y="244"/>
                    <a:pt x="131" y="245"/>
                  </a:cubicBezTo>
                  <a:cubicBezTo>
                    <a:pt x="132" y="239"/>
                    <a:pt x="133" y="233"/>
                    <a:pt x="133" y="227"/>
                  </a:cubicBezTo>
                  <a:cubicBezTo>
                    <a:pt x="133" y="226"/>
                    <a:pt x="133" y="225"/>
                    <a:pt x="133" y="224"/>
                  </a:cubicBezTo>
                  <a:cubicBezTo>
                    <a:pt x="135" y="224"/>
                    <a:pt x="137" y="223"/>
                    <a:pt x="139" y="222"/>
                  </a:cubicBezTo>
                  <a:cubicBezTo>
                    <a:pt x="141" y="222"/>
                    <a:pt x="143" y="221"/>
                    <a:pt x="145" y="220"/>
                  </a:cubicBezTo>
                  <a:cubicBezTo>
                    <a:pt x="145" y="225"/>
                    <a:pt x="145" y="230"/>
                    <a:pt x="145" y="230"/>
                  </a:cubicBezTo>
                  <a:moveTo>
                    <a:pt x="82" y="217"/>
                  </a:moveTo>
                  <a:cubicBezTo>
                    <a:pt x="82" y="217"/>
                    <a:pt x="82" y="217"/>
                    <a:pt x="82" y="216"/>
                  </a:cubicBezTo>
                  <a:cubicBezTo>
                    <a:pt x="87" y="214"/>
                    <a:pt x="92" y="211"/>
                    <a:pt x="97" y="209"/>
                  </a:cubicBezTo>
                  <a:cubicBezTo>
                    <a:pt x="97" y="211"/>
                    <a:pt x="96" y="214"/>
                    <a:pt x="96" y="217"/>
                  </a:cubicBezTo>
                  <a:cubicBezTo>
                    <a:pt x="96" y="217"/>
                    <a:pt x="96" y="217"/>
                    <a:pt x="96" y="217"/>
                  </a:cubicBezTo>
                  <a:cubicBezTo>
                    <a:pt x="94" y="218"/>
                    <a:pt x="92" y="219"/>
                    <a:pt x="91" y="220"/>
                  </a:cubicBezTo>
                  <a:cubicBezTo>
                    <a:pt x="90" y="221"/>
                    <a:pt x="85" y="226"/>
                    <a:pt x="81" y="229"/>
                  </a:cubicBezTo>
                  <a:cubicBezTo>
                    <a:pt x="81" y="225"/>
                    <a:pt x="82" y="220"/>
                    <a:pt x="82" y="217"/>
                  </a:cubicBezTo>
                  <a:moveTo>
                    <a:pt x="119" y="213"/>
                  </a:moveTo>
                  <a:cubicBezTo>
                    <a:pt x="120" y="208"/>
                    <a:pt x="120" y="203"/>
                    <a:pt x="121" y="199"/>
                  </a:cubicBezTo>
                  <a:cubicBezTo>
                    <a:pt x="123" y="197"/>
                    <a:pt x="125" y="196"/>
                    <a:pt x="126" y="194"/>
                  </a:cubicBezTo>
                  <a:cubicBezTo>
                    <a:pt x="127" y="194"/>
                    <a:pt x="128" y="193"/>
                    <a:pt x="129" y="192"/>
                  </a:cubicBezTo>
                  <a:cubicBezTo>
                    <a:pt x="130" y="192"/>
                    <a:pt x="130" y="192"/>
                    <a:pt x="131" y="191"/>
                  </a:cubicBezTo>
                  <a:cubicBezTo>
                    <a:pt x="131" y="197"/>
                    <a:pt x="131" y="203"/>
                    <a:pt x="131" y="209"/>
                  </a:cubicBezTo>
                  <a:cubicBezTo>
                    <a:pt x="129" y="210"/>
                    <a:pt x="126" y="211"/>
                    <a:pt x="124" y="212"/>
                  </a:cubicBezTo>
                  <a:cubicBezTo>
                    <a:pt x="122" y="212"/>
                    <a:pt x="121" y="213"/>
                    <a:pt x="119" y="213"/>
                  </a:cubicBezTo>
                  <a:moveTo>
                    <a:pt x="101" y="207"/>
                  </a:moveTo>
                  <a:cubicBezTo>
                    <a:pt x="106" y="204"/>
                    <a:pt x="112" y="201"/>
                    <a:pt x="118" y="198"/>
                  </a:cubicBezTo>
                  <a:cubicBezTo>
                    <a:pt x="118" y="198"/>
                    <a:pt x="118" y="198"/>
                    <a:pt x="118" y="198"/>
                  </a:cubicBezTo>
                  <a:cubicBezTo>
                    <a:pt x="113" y="201"/>
                    <a:pt x="109" y="204"/>
                    <a:pt x="106" y="207"/>
                  </a:cubicBezTo>
                  <a:cubicBezTo>
                    <a:pt x="103" y="210"/>
                    <a:pt x="102" y="212"/>
                    <a:pt x="100" y="214"/>
                  </a:cubicBezTo>
                  <a:cubicBezTo>
                    <a:pt x="100" y="213"/>
                    <a:pt x="100" y="211"/>
                    <a:pt x="100" y="210"/>
                  </a:cubicBezTo>
                  <a:cubicBezTo>
                    <a:pt x="100" y="209"/>
                    <a:pt x="100" y="208"/>
                    <a:pt x="101" y="207"/>
                  </a:cubicBezTo>
                  <a:moveTo>
                    <a:pt x="119" y="182"/>
                  </a:moveTo>
                  <a:cubicBezTo>
                    <a:pt x="114" y="185"/>
                    <a:pt x="108" y="188"/>
                    <a:pt x="103" y="191"/>
                  </a:cubicBezTo>
                  <a:cubicBezTo>
                    <a:pt x="102" y="191"/>
                    <a:pt x="102" y="191"/>
                    <a:pt x="102" y="192"/>
                  </a:cubicBezTo>
                  <a:cubicBezTo>
                    <a:pt x="102" y="187"/>
                    <a:pt x="103" y="182"/>
                    <a:pt x="103" y="178"/>
                  </a:cubicBezTo>
                  <a:cubicBezTo>
                    <a:pt x="108" y="177"/>
                    <a:pt x="113" y="175"/>
                    <a:pt x="118" y="173"/>
                  </a:cubicBezTo>
                  <a:cubicBezTo>
                    <a:pt x="119" y="175"/>
                    <a:pt x="119" y="176"/>
                    <a:pt x="119" y="178"/>
                  </a:cubicBezTo>
                  <a:cubicBezTo>
                    <a:pt x="119" y="179"/>
                    <a:pt x="119" y="181"/>
                    <a:pt x="119" y="182"/>
                  </a:cubicBezTo>
                  <a:moveTo>
                    <a:pt x="83" y="186"/>
                  </a:moveTo>
                  <a:cubicBezTo>
                    <a:pt x="83" y="187"/>
                    <a:pt x="82" y="187"/>
                    <a:pt x="82" y="187"/>
                  </a:cubicBezTo>
                  <a:cubicBezTo>
                    <a:pt x="78" y="190"/>
                    <a:pt x="74" y="194"/>
                    <a:pt x="71" y="197"/>
                  </a:cubicBezTo>
                  <a:cubicBezTo>
                    <a:pt x="71" y="192"/>
                    <a:pt x="71" y="187"/>
                    <a:pt x="71" y="182"/>
                  </a:cubicBezTo>
                  <a:cubicBezTo>
                    <a:pt x="75" y="182"/>
                    <a:pt x="79" y="182"/>
                    <a:pt x="83" y="181"/>
                  </a:cubicBezTo>
                  <a:cubicBezTo>
                    <a:pt x="83" y="183"/>
                    <a:pt x="83" y="185"/>
                    <a:pt x="83" y="186"/>
                  </a:cubicBezTo>
                  <a:moveTo>
                    <a:pt x="86" y="181"/>
                  </a:moveTo>
                  <a:cubicBezTo>
                    <a:pt x="87" y="181"/>
                    <a:pt x="88" y="181"/>
                    <a:pt x="89" y="181"/>
                  </a:cubicBezTo>
                  <a:cubicBezTo>
                    <a:pt x="89" y="181"/>
                    <a:pt x="90" y="180"/>
                    <a:pt x="90" y="180"/>
                  </a:cubicBezTo>
                  <a:cubicBezTo>
                    <a:pt x="89" y="181"/>
                    <a:pt x="87" y="183"/>
                    <a:pt x="86" y="184"/>
                  </a:cubicBezTo>
                  <a:cubicBezTo>
                    <a:pt x="86" y="183"/>
                    <a:pt x="86" y="182"/>
                    <a:pt x="86" y="181"/>
                  </a:cubicBezTo>
                  <a:moveTo>
                    <a:pt x="84" y="171"/>
                  </a:moveTo>
                  <a:cubicBezTo>
                    <a:pt x="80" y="171"/>
                    <a:pt x="76" y="172"/>
                    <a:pt x="72" y="173"/>
                  </a:cubicBezTo>
                  <a:cubicBezTo>
                    <a:pt x="72" y="170"/>
                    <a:pt x="72" y="167"/>
                    <a:pt x="72" y="163"/>
                  </a:cubicBezTo>
                  <a:cubicBezTo>
                    <a:pt x="75" y="161"/>
                    <a:pt x="78" y="158"/>
                    <a:pt x="80" y="155"/>
                  </a:cubicBezTo>
                  <a:cubicBezTo>
                    <a:pt x="83" y="152"/>
                    <a:pt x="85" y="149"/>
                    <a:pt x="87" y="146"/>
                  </a:cubicBezTo>
                  <a:cubicBezTo>
                    <a:pt x="87" y="149"/>
                    <a:pt x="87" y="151"/>
                    <a:pt x="86" y="154"/>
                  </a:cubicBezTo>
                  <a:cubicBezTo>
                    <a:pt x="85" y="160"/>
                    <a:pt x="85" y="165"/>
                    <a:pt x="84" y="171"/>
                  </a:cubicBezTo>
                  <a:moveTo>
                    <a:pt x="69" y="174"/>
                  </a:moveTo>
                  <a:cubicBezTo>
                    <a:pt x="69" y="174"/>
                    <a:pt x="69" y="174"/>
                    <a:pt x="69" y="174"/>
                  </a:cubicBezTo>
                  <a:cubicBezTo>
                    <a:pt x="66" y="175"/>
                    <a:pt x="64" y="175"/>
                    <a:pt x="61" y="176"/>
                  </a:cubicBezTo>
                  <a:cubicBezTo>
                    <a:pt x="61" y="176"/>
                    <a:pt x="61" y="176"/>
                    <a:pt x="61" y="176"/>
                  </a:cubicBezTo>
                  <a:cubicBezTo>
                    <a:pt x="61" y="176"/>
                    <a:pt x="62" y="175"/>
                    <a:pt x="62" y="175"/>
                  </a:cubicBezTo>
                  <a:cubicBezTo>
                    <a:pt x="65" y="172"/>
                    <a:pt x="67" y="169"/>
                    <a:pt x="70" y="166"/>
                  </a:cubicBezTo>
                  <a:cubicBezTo>
                    <a:pt x="70" y="169"/>
                    <a:pt x="69" y="171"/>
                    <a:pt x="69" y="174"/>
                  </a:cubicBezTo>
                  <a:moveTo>
                    <a:pt x="54" y="174"/>
                  </a:moveTo>
                  <a:cubicBezTo>
                    <a:pt x="52" y="169"/>
                    <a:pt x="50" y="164"/>
                    <a:pt x="48" y="159"/>
                  </a:cubicBezTo>
                  <a:cubicBezTo>
                    <a:pt x="48" y="156"/>
                    <a:pt x="48" y="153"/>
                    <a:pt x="48" y="150"/>
                  </a:cubicBezTo>
                  <a:cubicBezTo>
                    <a:pt x="51" y="146"/>
                    <a:pt x="54" y="141"/>
                    <a:pt x="58" y="137"/>
                  </a:cubicBezTo>
                  <a:cubicBezTo>
                    <a:pt x="57" y="141"/>
                    <a:pt x="57" y="145"/>
                    <a:pt x="56" y="149"/>
                  </a:cubicBezTo>
                  <a:cubicBezTo>
                    <a:pt x="55" y="158"/>
                    <a:pt x="54" y="166"/>
                    <a:pt x="54" y="174"/>
                  </a:cubicBezTo>
                  <a:moveTo>
                    <a:pt x="56" y="193"/>
                  </a:moveTo>
                  <a:cubicBezTo>
                    <a:pt x="56" y="190"/>
                    <a:pt x="56" y="188"/>
                    <a:pt x="58" y="186"/>
                  </a:cubicBezTo>
                  <a:cubicBezTo>
                    <a:pt x="58" y="186"/>
                    <a:pt x="59" y="186"/>
                    <a:pt x="59" y="186"/>
                  </a:cubicBezTo>
                  <a:cubicBezTo>
                    <a:pt x="60" y="185"/>
                    <a:pt x="60" y="184"/>
                    <a:pt x="60" y="184"/>
                  </a:cubicBezTo>
                  <a:cubicBezTo>
                    <a:pt x="62" y="183"/>
                    <a:pt x="64" y="182"/>
                    <a:pt x="66" y="182"/>
                  </a:cubicBezTo>
                  <a:cubicBezTo>
                    <a:pt x="67" y="182"/>
                    <a:pt x="68" y="182"/>
                    <a:pt x="68" y="182"/>
                  </a:cubicBezTo>
                  <a:cubicBezTo>
                    <a:pt x="68" y="188"/>
                    <a:pt x="67" y="194"/>
                    <a:pt x="67" y="200"/>
                  </a:cubicBezTo>
                  <a:cubicBezTo>
                    <a:pt x="66" y="201"/>
                    <a:pt x="66" y="201"/>
                    <a:pt x="65" y="202"/>
                  </a:cubicBezTo>
                  <a:cubicBezTo>
                    <a:pt x="64" y="202"/>
                    <a:pt x="64" y="203"/>
                    <a:pt x="63" y="204"/>
                  </a:cubicBezTo>
                  <a:cubicBezTo>
                    <a:pt x="61" y="200"/>
                    <a:pt x="58" y="197"/>
                    <a:pt x="56" y="193"/>
                  </a:cubicBezTo>
                  <a:moveTo>
                    <a:pt x="67" y="206"/>
                  </a:moveTo>
                  <a:cubicBezTo>
                    <a:pt x="67" y="206"/>
                    <a:pt x="67" y="207"/>
                    <a:pt x="67" y="208"/>
                  </a:cubicBezTo>
                  <a:cubicBezTo>
                    <a:pt x="66" y="207"/>
                    <a:pt x="66" y="207"/>
                    <a:pt x="66" y="207"/>
                  </a:cubicBezTo>
                  <a:cubicBezTo>
                    <a:pt x="66" y="206"/>
                    <a:pt x="66" y="206"/>
                    <a:pt x="67" y="206"/>
                  </a:cubicBezTo>
                  <a:moveTo>
                    <a:pt x="70" y="202"/>
                  </a:moveTo>
                  <a:cubicBezTo>
                    <a:pt x="71" y="201"/>
                    <a:pt x="72" y="200"/>
                    <a:pt x="73" y="199"/>
                  </a:cubicBezTo>
                  <a:cubicBezTo>
                    <a:pt x="76" y="196"/>
                    <a:pt x="79" y="194"/>
                    <a:pt x="82" y="191"/>
                  </a:cubicBezTo>
                  <a:cubicBezTo>
                    <a:pt x="82" y="195"/>
                    <a:pt x="81" y="199"/>
                    <a:pt x="81" y="202"/>
                  </a:cubicBezTo>
                  <a:cubicBezTo>
                    <a:pt x="77" y="204"/>
                    <a:pt x="74" y="206"/>
                    <a:pt x="70" y="208"/>
                  </a:cubicBezTo>
                  <a:cubicBezTo>
                    <a:pt x="70" y="206"/>
                    <a:pt x="70" y="204"/>
                    <a:pt x="70" y="202"/>
                  </a:cubicBezTo>
                  <a:moveTo>
                    <a:pt x="86" y="188"/>
                  </a:moveTo>
                  <a:cubicBezTo>
                    <a:pt x="89" y="185"/>
                    <a:pt x="92" y="182"/>
                    <a:pt x="96" y="179"/>
                  </a:cubicBezTo>
                  <a:cubicBezTo>
                    <a:pt x="97" y="179"/>
                    <a:pt x="98" y="179"/>
                    <a:pt x="100" y="179"/>
                  </a:cubicBezTo>
                  <a:cubicBezTo>
                    <a:pt x="100" y="183"/>
                    <a:pt x="99" y="188"/>
                    <a:pt x="99" y="193"/>
                  </a:cubicBezTo>
                  <a:cubicBezTo>
                    <a:pt x="94" y="196"/>
                    <a:pt x="89" y="198"/>
                    <a:pt x="84" y="201"/>
                  </a:cubicBezTo>
                  <a:cubicBezTo>
                    <a:pt x="85" y="196"/>
                    <a:pt x="85" y="192"/>
                    <a:pt x="86" y="188"/>
                  </a:cubicBezTo>
                  <a:moveTo>
                    <a:pt x="108" y="209"/>
                  </a:moveTo>
                  <a:cubicBezTo>
                    <a:pt x="111" y="206"/>
                    <a:pt x="114" y="203"/>
                    <a:pt x="118" y="201"/>
                  </a:cubicBezTo>
                  <a:cubicBezTo>
                    <a:pt x="117" y="205"/>
                    <a:pt x="117" y="210"/>
                    <a:pt x="116" y="214"/>
                  </a:cubicBezTo>
                  <a:cubicBezTo>
                    <a:pt x="110" y="216"/>
                    <a:pt x="104" y="219"/>
                    <a:pt x="99" y="223"/>
                  </a:cubicBezTo>
                  <a:cubicBezTo>
                    <a:pt x="99" y="221"/>
                    <a:pt x="99" y="219"/>
                    <a:pt x="99" y="218"/>
                  </a:cubicBezTo>
                  <a:cubicBezTo>
                    <a:pt x="102" y="215"/>
                    <a:pt x="106" y="213"/>
                    <a:pt x="108" y="209"/>
                  </a:cubicBezTo>
                  <a:moveTo>
                    <a:pt x="118" y="234"/>
                  </a:moveTo>
                  <a:cubicBezTo>
                    <a:pt x="118" y="233"/>
                    <a:pt x="119" y="231"/>
                    <a:pt x="119" y="230"/>
                  </a:cubicBezTo>
                  <a:cubicBezTo>
                    <a:pt x="123" y="228"/>
                    <a:pt x="128" y="227"/>
                    <a:pt x="132" y="225"/>
                  </a:cubicBezTo>
                  <a:cubicBezTo>
                    <a:pt x="132" y="226"/>
                    <a:pt x="132" y="226"/>
                    <a:pt x="132" y="226"/>
                  </a:cubicBezTo>
                  <a:cubicBezTo>
                    <a:pt x="128" y="235"/>
                    <a:pt x="129" y="243"/>
                    <a:pt x="128" y="252"/>
                  </a:cubicBezTo>
                  <a:cubicBezTo>
                    <a:pt x="124" y="259"/>
                    <a:pt x="118" y="265"/>
                    <a:pt x="115" y="272"/>
                  </a:cubicBezTo>
                  <a:cubicBezTo>
                    <a:pt x="116" y="260"/>
                    <a:pt x="117" y="247"/>
                    <a:pt x="118" y="234"/>
                  </a:cubicBezTo>
                  <a:moveTo>
                    <a:pt x="114" y="300"/>
                  </a:moveTo>
                  <a:cubicBezTo>
                    <a:pt x="114" y="300"/>
                    <a:pt x="114" y="300"/>
                    <a:pt x="114" y="300"/>
                  </a:cubicBezTo>
                  <a:cubicBezTo>
                    <a:pt x="114" y="298"/>
                    <a:pt x="114" y="294"/>
                    <a:pt x="114" y="292"/>
                  </a:cubicBezTo>
                  <a:cubicBezTo>
                    <a:pt x="114" y="289"/>
                    <a:pt x="114" y="286"/>
                    <a:pt x="114" y="282"/>
                  </a:cubicBezTo>
                  <a:cubicBezTo>
                    <a:pt x="116" y="276"/>
                    <a:pt x="119" y="270"/>
                    <a:pt x="123" y="265"/>
                  </a:cubicBezTo>
                  <a:cubicBezTo>
                    <a:pt x="124" y="263"/>
                    <a:pt x="125" y="261"/>
                    <a:pt x="126" y="260"/>
                  </a:cubicBezTo>
                  <a:cubicBezTo>
                    <a:pt x="126" y="261"/>
                    <a:pt x="126" y="262"/>
                    <a:pt x="126" y="263"/>
                  </a:cubicBezTo>
                  <a:cubicBezTo>
                    <a:pt x="125" y="275"/>
                    <a:pt x="124" y="286"/>
                    <a:pt x="124" y="298"/>
                  </a:cubicBezTo>
                  <a:cubicBezTo>
                    <a:pt x="124" y="305"/>
                    <a:pt x="123" y="312"/>
                    <a:pt x="123" y="319"/>
                  </a:cubicBezTo>
                  <a:cubicBezTo>
                    <a:pt x="120" y="313"/>
                    <a:pt x="117" y="307"/>
                    <a:pt x="114" y="301"/>
                  </a:cubicBezTo>
                  <a:cubicBezTo>
                    <a:pt x="114" y="300"/>
                    <a:pt x="114" y="300"/>
                    <a:pt x="114" y="300"/>
                  </a:cubicBezTo>
                  <a:moveTo>
                    <a:pt x="20" y="49"/>
                  </a:moveTo>
                  <a:cubicBezTo>
                    <a:pt x="21" y="45"/>
                    <a:pt x="22" y="41"/>
                    <a:pt x="25" y="38"/>
                  </a:cubicBezTo>
                  <a:cubicBezTo>
                    <a:pt x="27" y="36"/>
                    <a:pt x="29" y="34"/>
                    <a:pt x="31" y="32"/>
                  </a:cubicBezTo>
                  <a:cubicBezTo>
                    <a:pt x="31" y="32"/>
                    <a:pt x="31" y="33"/>
                    <a:pt x="31" y="33"/>
                  </a:cubicBezTo>
                  <a:cubicBezTo>
                    <a:pt x="28" y="47"/>
                    <a:pt x="24" y="61"/>
                    <a:pt x="22" y="75"/>
                  </a:cubicBezTo>
                  <a:cubicBezTo>
                    <a:pt x="21" y="76"/>
                    <a:pt x="20" y="80"/>
                    <a:pt x="20" y="85"/>
                  </a:cubicBezTo>
                  <a:cubicBezTo>
                    <a:pt x="18" y="73"/>
                    <a:pt x="19" y="61"/>
                    <a:pt x="20" y="49"/>
                  </a:cubicBezTo>
                  <a:moveTo>
                    <a:pt x="24" y="101"/>
                  </a:moveTo>
                  <a:cubicBezTo>
                    <a:pt x="24" y="100"/>
                    <a:pt x="23" y="99"/>
                    <a:pt x="23" y="98"/>
                  </a:cubicBezTo>
                  <a:cubicBezTo>
                    <a:pt x="24" y="98"/>
                    <a:pt x="25" y="97"/>
                    <a:pt x="24" y="96"/>
                  </a:cubicBezTo>
                  <a:cubicBezTo>
                    <a:pt x="20" y="88"/>
                    <a:pt x="24" y="78"/>
                    <a:pt x="26" y="69"/>
                  </a:cubicBezTo>
                  <a:cubicBezTo>
                    <a:pt x="28" y="57"/>
                    <a:pt x="31" y="45"/>
                    <a:pt x="33" y="33"/>
                  </a:cubicBezTo>
                  <a:cubicBezTo>
                    <a:pt x="33" y="32"/>
                    <a:pt x="32" y="32"/>
                    <a:pt x="32" y="32"/>
                  </a:cubicBezTo>
                  <a:cubicBezTo>
                    <a:pt x="43" y="22"/>
                    <a:pt x="56" y="14"/>
                    <a:pt x="72" y="9"/>
                  </a:cubicBezTo>
                  <a:cubicBezTo>
                    <a:pt x="76" y="8"/>
                    <a:pt x="80" y="8"/>
                    <a:pt x="84" y="8"/>
                  </a:cubicBezTo>
                  <a:cubicBezTo>
                    <a:pt x="104" y="10"/>
                    <a:pt x="122" y="18"/>
                    <a:pt x="136" y="30"/>
                  </a:cubicBezTo>
                  <a:cubicBezTo>
                    <a:pt x="145" y="38"/>
                    <a:pt x="151" y="50"/>
                    <a:pt x="157" y="60"/>
                  </a:cubicBezTo>
                  <a:cubicBezTo>
                    <a:pt x="161" y="67"/>
                    <a:pt x="165" y="73"/>
                    <a:pt x="167" y="80"/>
                  </a:cubicBezTo>
                  <a:cubicBezTo>
                    <a:pt x="171" y="89"/>
                    <a:pt x="174" y="99"/>
                    <a:pt x="177" y="108"/>
                  </a:cubicBezTo>
                  <a:cubicBezTo>
                    <a:pt x="178" y="112"/>
                    <a:pt x="179" y="116"/>
                    <a:pt x="181" y="121"/>
                  </a:cubicBezTo>
                  <a:cubicBezTo>
                    <a:pt x="159" y="134"/>
                    <a:pt x="138" y="146"/>
                    <a:pt x="117" y="159"/>
                  </a:cubicBezTo>
                  <a:cubicBezTo>
                    <a:pt x="117" y="158"/>
                    <a:pt x="116" y="157"/>
                    <a:pt x="115" y="158"/>
                  </a:cubicBezTo>
                  <a:cubicBezTo>
                    <a:pt x="114" y="159"/>
                    <a:pt x="112" y="161"/>
                    <a:pt x="110" y="162"/>
                  </a:cubicBezTo>
                  <a:cubicBezTo>
                    <a:pt x="108" y="164"/>
                    <a:pt x="106" y="165"/>
                    <a:pt x="103" y="166"/>
                  </a:cubicBezTo>
                  <a:cubicBezTo>
                    <a:pt x="103" y="161"/>
                    <a:pt x="103" y="156"/>
                    <a:pt x="103" y="151"/>
                  </a:cubicBezTo>
                  <a:cubicBezTo>
                    <a:pt x="103" y="150"/>
                    <a:pt x="101" y="150"/>
                    <a:pt x="101" y="151"/>
                  </a:cubicBezTo>
                  <a:cubicBezTo>
                    <a:pt x="101" y="156"/>
                    <a:pt x="101" y="161"/>
                    <a:pt x="101" y="167"/>
                  </a:cubicBezTo>
                  <a:cubicBezTo>
                    <a:pt x="96" y="168"/>
                    <a:pt x="92" y="169"/>
                    <a:pt x="88" y="170"/>
                  </a:cubicBezTo>
                  <a:cubicBezTo>
                    <a:pt x="89" y="161"/>
                    <a:pt x="90" y="152"/>
                    <a:pt x="90" y="143"/>
                  </a:cubicBezTo>
                  <a:cubicBezTo>
                    <a:pt x="92" y="141"/>
                    <a:pt x="94" y="140"/>
                    <a:pt x="97" y="138"/>
                  </a:cubicBezTo>
                  <a:cubicBezTo>
                    <a:pt x="98" y="137"/>
                    <a:pt x="97" y="135"/>
                    <a:pt x="95" y="136"/>
                  </a:cubicBezTo>
                  <a:cubicBezTo>
                    <a:pt x="94" y="137"/>
                    <a:pt x="92" y="138"/>
                    <a:pt x="91" y="139"/>
                  </a:cubicBezTo>
                  <a:cubicBezTo>
                    <a:pt x="91" y="131"/>
                    <a:pt x="91" y="122"/>
                    <a:pt x="91" y="113"/>
                  </a:cubicBezTo>
                  <a:cubicBezTo>
                    <a:pt x="91" y="112"/>
                    <a:pt x="89" y="112"/>
                    <a:pt x="89" y="113"/>
                  </a:cubicBezTo>
                  <a:cubicBezTo>
                    <a:pt x="89" y="123"/>
                    <a:pt x="89" y="132"/>
                    <a:pt x="88" y="142"/>
                  </a:cubicBezTo>
                  <a:cubicBezTo>
                    <a:pt x="86" y="144"/>
                    <a:pt x="85" y="145"/>
                    <a:pt x="83" y="147"/>
                  </a:cubicBezTo>
                  <a:cubicBezTo>
                    <a:pt x="80" y="151"/>
                    <a:pt x="76" y="155"/>
                    <a:pt x="73" y="159"/>
                  </a:cubicBezTo>
                  <a:cubicBezTo>
                    <a:pt x="73" y="153"/>
                    <a:pt x="73" y="147"/>
                    <a:pt x="74" y="141"/>
                  </a:cubicBezTo>
                  <a:cubicBezTo>
                    <a:pt x="74" y="130"/>
                    <a:pt x="75" y="118"/>
                    <a:pt x="77" y="107"/>
                  </a:cubicBezTo>
                  <a:cubicBezTo>
                    <a:pt x="77" y="101"/>
                    <a:pt x="78" y="95"/>
                    <a:pt x="79" y="90"/>
                  </a:cubicBezTo>
                  <a:cubicBezTo>
                    <a:pt x="79" y="84"/>
                    <a:pt x="77" y="77"/>
                    <a:pt x="81" y="71"/>
                  </a:cubicBezTo>
                  <a:cubicBezTo>
                    <a:pt x="81" y="71"/>
                    <a:pt x="80" y="70"/>
                    <a:pt x="79" y="71"/>
                  </a:cubicBezTo>
                  <a:cubicBezTo>
                    <a:pt x="77" y="73"/>
                    <a:pt x="77" y="75"/>
                    <a:pt x="77" y="79"/>
                  </a:cubicBezTo>
                  <a:cubicBezTo>
                    <a:pt x="76" y="86"/>
                    <a:pt x="76" y="93"/>
                    <a:pt x="75" y="100"/>
                  </a:cubicBezTo>
                  <a:cubicBezTo>
                    <a:pt x="73" y="111"/>
                    <a:pt x="73" y="123"/>
                    <a:pt x="71" y="134"/>
                  </a:cubicBezTo>
                  <a:cubicBezTo>
                    <a:pt x="70" y="143"/>
                    <a:pt x="70" y="152"/>
                    <a:pt x="70" y="162"/>
                  </a:cubicBezTo>
                  <a:cubicBezTo>
                    <a:pt x="68" y="163"/>
                    <a:pt x="67" y="165"/>
                    <a:pt x="65" y="167"/>
                  </a:cubicBezTo>
                  <a:cubicBezTo>
                    <a:pt x="63" y="169"/>
                    <a:pt x="62" y="171"/>
                    <a:pt x="60" y="172"/>
                  </a:cubicBezTo>
                  <a:cubicBezTo>
                    <a:pt x="60" y="172"/>
                    <a:pt x="60" y="173"/>
                    <a:pt x="60" y="173"/>
                  </a:cubicBezTo>
                  <a:cubicBezTo>
                    <a:pt x="60" y="173"/>
                    <a:pt x="60" y="173"/>
                    <a:pt x="60" y="173"/>
                  </a:cubicBezTo>
                  <a:cubicBezTo>
                    <a:pt x="60" y="174"/>
                    <a:pt x="58" y="175"/>
                    <a:pt x="57" y="176"/>
                  </a:cubicBezTo>
                  <a:cubicBezTo>
                    <a:pt x="57" y="174"/>
                    <a:pt x="58" y="171"/>
                    <a:pt x="58" y="170"/>
                  </a:cubicBezTo>
                  <a:cubicBezTo>
                    <a:pt x="58" y="158"/>
                    <a:pt x="60" y="148"/>
                    <a:pt x="61" y="137"/>
                  </a:cubicBezTo>
                  <a:cubicBezTo>
                    <a:pt x="62" y="135"/>
                    <a:pt x="62" y="133"/>
                    <a:pt x="62" y="131"/>
                  </a:cubicBezTo>
                  <a:cubicBezTo>
                    <a:pt x="65" y="127"/>
                    <a:pt x="68" y="122"/>
                    <a:pt x="71" y="118"/>
                  </a:cubicBezTo>
                  <a:cubicBezTo>
                    <a:pt x="72" y="116"/>
                    <a:pt x="70" y="115"/>
                    <a:pt x="69" y="116"/>
                  </a:cubicBezTo>
                  <a:cubicBezTo>
                    <a:pt x="67" y="119"/>
                    <a:pt x="65" y="122"/>
                    <a:pt x="63" y="125"/>
                  </a:cubicBezTo>
                  <a:cubicBezTo>
                    <a:pt x="64" y="107"/>
                    <a:pt x="66" y="90"/>
                    <a:pt x="65" y="73"/>
                  </a:cubicBezTo>
                  <a:cubicBezTo>
                    <a:pt x="65" y="72"/>
                    <a:pt x="63" y="72"/>
                    <a:pt x="63" y="73"/>
                  </a:cubicBezTo>
                  <a:cubicBezTo>
                    <a:pt x="62" y="92"/>
                    <a:pt x="61" y="111"/>
                    <a:pt x="59" y="130"/>
                  </a:cubicBezTo>
                  <a:cubicBezTo>
                    <a:pt x="58" y="130"/>
                    <a:pt x="57" y="131"/>
                    <a:pt x="57" y="132"/>
                  </a:cubicBezTo>
                  <a:cubicBezTo>
                    <a:pt x="54" y="136"/>
                    <a:pt x="51" y="141"/>
                    <a:pt x="48" y="145"/>
                  </a:cubicBezTo>
                  <a:cubicBezTo>
                    <a:pt x="49" y="132"/>
                    <a:pt x="49" y="119"/>
                    <a:pt x="50" y="107"/>
                  </a:cubicBezTo>
                  <a:cubicBezTo>
                    <a:pt x="52" y="87"/>
                    <a:pt x="56" y="67"/>
                    <a:pt x="55" y="47"/>
                  </a:cubicBezTo>
                  <a:cubicBezTo>
                    <a:pt x="55" y="46"/>
                    <a:pt x="53" y="46"/>
                    <a:pt x="53" y="47"/>
                  </a:cubicBezTo>
                  <a:cubicBezTo>
                    <a:pt x="51" y="81"/>
                    <a:pt x="44" y="116"/>
                    <a:pt x="44" y="150"/>
                  </a:cubicBezTo>
                  <a:cubicBezTo>
                    <a:pt x="44" y="151"/>
                    <a:pt x="44" y="151"/>
                    <a:pt x="44" y="151"/>
                  </a:cubicBezTo>
                  <a:cubicBezTo>
                    <a:pt x="42" y="147"/>
                    <a:pt x="40" y="142"/>
                    <a:pt x="39" y="138"/>
                  </a:cubicBezTo>
                  <a:cubicBezTo>
                    <a:pt x="39" y="136"/>
                    <a:pt x="39" y="135"/>
                    <a:pt x="39" y="133"/>
                  </a:cubicBezTo>
                  <a:cubicBezTo>
                    <a:pt x="38" y="132"/>
                    <a:pt x="37" y="132"/>
                    <a:pt x="37" y="133"/>
                  </a:cubicBezTo>
                  <a:cubicBezTo>
                    <a:pt x="38" y="134"/>
                    <a:pt x="38" y="135"/>
                    <a:pt x="37" y="135"/>
                  </a:cubicBezTo>
                  <a:cubicBezTo>
                    <a:pt x="37" y="134"/>
                    <a:pt x="37" y="134"/>
                    <a:pt x="37" y="134"/>
                  </a:cubicBezTo>
                  <a:cubicBezTo>
                    <a:pt x="37" y="134"/>
                    <a:pt x="37" y="134"/>
                    <a:pt x="37" y="133"/>
                  </a:cubicBezTo>
                  <a:cubicBezTo>
                    <a:pt x="37" y="130"/>
                    <a:pt x="37" y="128"/>
                    <a:pt x="38" y="125"/>
                  </a:cubicBezTo>
                  <a:cubicBezTo>
                    <a:pt x="38" y="122"/>
                    <a:pt x="39" y="119"/>
                    <a:pt x="39" y="116"/>
                  </a:cubicBezTo>
                  <a:cubicBezTo>
                    <a:pt x="40" y="105"/>
                    <a:pt x="41" y="95"/>
                    <a:pt x="43" y="84"/>
                  </a:cubicBezTo>
                  <a:cubicBezTo>
                    <a:pt x="46" y="66"/>
                    <a:pt x="47" y="48"/>
                    <a:pt x="47" y="29"/>
                  </a:cubicBezTo>
                  <a:cubicBezTo>
                    <a:pt x="47" y="28"/>
                    <a:pt x="45" y="28"/>
                    <a:pt x="45" y="29"/>
                  </a:cubicBezTo>
                  <a:cubicBezTo>
                    <a:pt x="45" y="51"/>
                    <a:pt x="42" y="71"/>
                    <a:pt x="39" y="93"/>
                  </a:cubicBezTo>
                  <a:cubicBezTo>
                    <a:pt x="37" y="101"/>
                    <a:pt x="37" y="110"/>
                    <a:pt x="36" y="118"/>
                  </a:cubicBezTo>
                  <a:cubicBezTo>
                    <a:pt x="36" y="122"/>
                    <a:pt x="35" y="125"/>
                    <a:pt x="35" y="128"/>
                  </a:cubicBezTo>
                  <a:cubicBezTo>
                    <a:pt x="31" y="119"/>
                    <a:pt x="27" y="110"/>
                    <a:pt x="24" y="101"/>
                  </a:cubicBezTo>
                  <a:moveTo>
                    <a:pt x="79" y="218"/>
                  </a:moveTo>
                  <a:cubicBezTo>
                    <a:pt x="79" y="219"/>
                    <a:pt x="79" y="220"/>
                    <a:pt x="79" y="221"/>
                  </a:cubicBezTo>
                  <a:cubicBezTo>
                    <a:pt x="78" y="225"/>
                    <a:pt x="78" y="228"/>
                    <a:pt x="78" y="231"/>
                  </a:cubicBezTo>
                  <a:cubicBezTo>
                    <a:pt x="76" y="232"/>
                    <a:pt x="75" y="232"/>
                    <a:pt x="75" y="231"/>
                  </a:cubicBezTo>
                  <a:cubicBezTo>
                    <a:pt x="75" y="231"/>
                    <a:pt x="74" y="230"/>
                    <a:pt x="74" y="230"/>
                  </a:cubicBezTo>
                  <a:cubicBezTo>
                    <a:pt x="73" y="228"/>
                    <a:pt x="73" y="226"/>
                    <a:pt x="72" y="222"/>
                  </a:cubicBezTo>
                  <a:cubicBezTo>
                    <a:pt x="74" y="221"/>
                    <a:pt x="76" y="219"/>
                    <a:pt x="79" y="218"/>
                  </a:cubicBezTo>
                  <a:moveTo>
                    <a:pt x="78" y="235"/>
                  </a:moveTo>
                  <a:cubicBezTo>
                    <a:pt x="78" y="235"/>
                    <a:pt x="78" y="235"/>
                    <a:pt x="78" y="234"/>
                  </a:cubicBezTo>
                  <a:cubicBezTo>
                    <a:pt x="79" y="235"/>
                    <a:pt x="79" y="235"/>
                    <a:pt x="79" y="236"/>
                  </a:cubicBezTo>
                  <a:cubicBezTo>
                    <a:pt x="78" y="236"/>
                    <a:pt x="78" y="235"/>
                    <a:pt x="78" y="235"/>
                  </a:cubicBezTo>
                  <a:moveTo>
                    <a:pt x="85" y="240"/>
                  </a:moveTo>
                  <a:cubicBezTo>
                    <a:pt x="84" y="240"/>
                    <a:pt x="84" y="240"/>
                    <a:pt x="84" y="240"/>
                  </a:cubicBezTo>
                  <a:cubicBezTo>
                    <a:pt x="85" y="237"/>
                    <a:pt x="86" y="234"/>
                    <a:pt x="87" y="231"/>
                  </a:cubicBezTo>
                  <a:cubicBezTo>
                    <a:pt x="87" y="230"/>
                    <a:pt x="86" y="230"/>
                    <a:pt x="85" y="231"/>
                  </a:cubicBezTo>
                  <a:cubicBezTo>
                    <a:pt x="85" y="232"/>
                    <a:pt x="85" y="234"/>
                    <a:pt x="84" y="235"/>
                  </a:cubicBezTo>
                  <a:cubicBezTo>
                    <a:pt x="83" y="238"/>
                    <a:pt x="84" y="239"/>
                    <a:pt x="82" y="236"/>
                  </a:cubicBezTo>
                  <a:cubicBezTo>
                    <a:pt x="81" y="235"/>
                    <a:pt x="81" y="234"/>
                    <a:pt x="81" y="233"/>
                  </a:cubicBezTo>
                  <a:cubicBezTo>
                    <a:pt x="84" y="231"/>
                    <a:pt x="87" y="229"/>
                    <a:pt x="90" y="226"/>
                  </a:cubicBezTo>
                  <a:cubicBezTo>
                    <a:pt x="92" y="224"/>
                    <a:pt x="94" y="222"/>
                    <a:pt x="96" y="221"/>
                  </a:cubicBezTo>
                  <a:cubicBezTo>
                    <a:pt x="95" y="222"/>
                    <a:pt x="95" y="224"/>
                    <a:pt x="95" y="225"/>
                  </a:cubicBezTo>
                  <a:cubicBezTo>
                    <a:pt x="91" y="229"/>
                    <a:pt x="87" y="234"/>
                    <a:pt x="85" y="240"/>
                  </a:cubicBezTo>
                  <a:moveTo>
                    <a:pt x="99" y="266"/>
                  </a:moveTo>
                  <a:cubicBezTo>
                    <a:pt x="99" y="266"/>
                    <a:pt x="99" y="266"/>
                    <a:pt x="99" y="265"/>
                  </a:cubicBezTo>
                  <a:cubicBezTo>
                    <a:pt x="99" y="263"/>
                    <a:pt x="99" y="261"/>
                    <a:pt x="98" y="259"/>
                  </a:cubicBezTo>
                  <a:cubicBezTo>
                    <a:pt x="98" y="258"/>
                    <a:pt x="98" y="258"/>
                    <a:pt x="98" y="259"/>
                  </a:cubicBezTo>
                  <a:cubicBezTo>
                    <a:pt x="98" y="259"/>
                    <a:pt x="98" y="260"/>
                    <a:pt x="98" y="260"/>
                  </a:cubicBezTo>
                  <a:cubicBezTo>
                    <a:pt x="97" y="259"/>
                    <a:pt x="97" y="259"/>
                    <a:pt x="97" y="258"/>
                  </a:cubicBezTo>
                  <a:cubicBezTo>
                    <a:pt x="97" y="257"/>
                    <a:pt x="97" y="256"/>
                    <a:pt x="97" y="256"/>
                  </a:cubicBezTo>
                  <a:cubicBezTo>
                    <a:pt x="97" y="253"/>
                    <a:pt x="97" y="251"/>
                    <a:pt x="98" y="248"/>
                  </a:cubicBezTo>
                  <a:cubicBezTo>
                    <a:pt x="99" y="241"/>
                    <a:pt x="105" y="235"/>
                    <a:pt x="114" y="231"/>
                  </a:cubicBezTo>
                  <a:cubicBezTo>
                    <a:pt x="114" y="232"/>
                    <a:pt x="114" y="233"/>
                    <a:pt x="114" y="234"/>
                  </a:cubicBezTo>
                  <a:cubicBezTo>
                    <a:pt x="113" y="251"/>
                    <a:pt x="110" y="268"/>
                    <a:pt x="110" y="286"/>
                  </a:cubicBezTo>
                  <a:cubicBezTo>
                    <a:pt x="109" y="287"/>
                    <a:pt x="109" y="288"/>
                    <a:pt x="109" y="289"/>
                  </a:cubicBezTo>
                  <a:cubicBezTo>
                    <a:pt x="109" y="289"/>
                    <a:pt x="109" y="289"/>
                    <a:pt x="110" y="290"/>
                  </a:cubicBezTo>
                  <a:cubicBezTo>
                    <a:pt x="110" y="290"/>
                    <a:pt x="110" y="290"/>
                    <a:pt x="110" y="291"/>
                  </a:cubicBezTo>
                  <a:cubicBezTo>
                    <a:pt x="108" y="287"/>
                    <a:pt x="106" y="284"/>
                    <a:pt x="105" y="281"/>
                  </a:cubicBezTo>
                  <a:cubicBezTo>
                    <a:pt x="103" y="276"/>
                    <a:pt x="101" y="271"/>
                    <a:pt x="99" y="266"/>
                  </a:cubicBezTo>
                  <a:moveTo>
                    <a:pt x="138" y="352"/>
                  </a:moveTo>
                  <a:cubicBezTo>
                    <a:pt x="139" y="352"/>
                    <a:pt x="139" y="351"/>
                    <a:pt x="139" y="350"/>
                  </a:cubicBezTo>
                  <a:cubicBezTo>
                    <a:pt x="140" y="345"/>
                    <a:pt x="140" y="339"/>
                    <a:pt x="140" y="333"/>
                  </a:cubicBezTo>
                  <a:cubicBezTo>
                    <a:pt x="140" y="333"/>
                    <a:pt x="140" y="334"/>
                    <a:pt x="140" y="334"/>
                  </a:cubicBezTo>
                  <a:cubicBezTo>
                    <a:pt x="141" y="334"/>
                    <a:pt x="141" y="334"/>
                    <a:pt x="142" y="334"/>
                  </a:cubicBezTo>
                  <a:cubicBezTo>
                    <a:pt x="143" y="334"/>
                    <a:pt x="143" y="333"/>
                    <a:pt x="142" y="332"/>
                  </a:cubicBezTo>
                  <a:cubicBezTo>
                    <a:pt x="142" y="332"/>
                    <a:pt x="149" y="322"/>
                    <a:pt x="150" y="320"/>
                  </a:cubicBezTo>
                  <a:cubicBezTo>
                    <a:pt x="151" y="319"/>
                    <a:pt x="152" y="318"/>
                    <a:pt x="152" y="316"/>
                  </a:cubicBezTo>
                  <a:cubicBezTo>
                    <a:pt x="151" y="328"/>
                    <a:pt x="149" y="339"/>
                    <a:pt x="149" y="351"/>
                  </a:cubicBezTo>
                  <a:cubicBezTo>
                    <a:pt x="148" y="359"/>
                    <a:pt x="147" y="366"/>
                    <a:pt x="148" y="373"/>
                  </a:cubicBezTo>
                  <a:cubicBezTo>
                    <a:pt x="147" y="371"/>
                    <a:pt x="146" y="368"/>
                    <a:pt x="145" y="366"/>
                  </a:cubicBezTo>
                  <a:cubicBezTo>
                    <a:pt x="142" y="361"/>
                    <a:pt x="140" y="357"/>
                    <a:pt x="138" y="352"/>
                  </a:cubicBezTo>
                  <a:moveTo>
                    <a:pt x="403" y="890"/>
                  </a:moveTo>
                  <a:cubicBezTo>
                    <a:pt x="404" y="883"/>
                    <a:pt x="404" y="876"/>
                    <a:pt x="404" y="869"/>
                  </a:cubicBezTo>
                  <a:cubicBezTo>
                    <a:pt x="405" y="862"/>
                    <a:pt x="407" y="854"/>
                    <a:pt x="408" y="846"/>
                  </a:cubicBezTo>
                  <a:cubicBezTo>
                    <a:pt x="409" y="831"/>
                    <a:pt x="407" y="814"/>
                    <a:pt x="407" y="799"/>
                  </a:cubicBezTo>
                  <a:cubicBezTo>
                    <a:pt x="406" y="798"/>
                    <a:pt x="406" y="798"/>
                    <a:pt x="405" y="799"/>
                  </a:cubicBezTo>
                  <a:cubicBezTo>
                    <a:pt x="404" y="815"/>
                    <a:pt x="407" y="832"/>
                    <a:pt x="405" y="849"/>
                  </a:cubicBezTo>
                  <a:cubicBezTo>
                    <a:pt x="404" y="856"/>
                    <a:pt x="402" y="864"/>
                    <a:pt x="401" y="871"/>
                  </a:cubicBezTo>
                  <a:cubicBezTo>
                    <a:pt x="401" y="873"/>
                    <a:pt x="400" y="883"/>
                    <a:pt x="400" y="889"/>
                  </a:cubicBezTo>
                  <a:cubicBezTo>
                    <a:pt x="397" y="887"/>
                    <a:pt x="395" y="885"/>
                    <a:pt x="394" y="882"/>
                  </a:cubicBezTo>
                  <a:cubicBezTo>
                    <a:pt x="391" y="876"/>
                    <a:pt x="389" y="870"/>
                    <a:pt x="386" y="864"/>
                  </a:cubicBezTo>
                  <a:cubicBezTo>
                    <a:pt x="386" y="863"/>
                    <a:pt x="386" y="862"/>
                    <a:pt x="386" y="860"/>
                  </a:cubicBezTo>
                  <a:cubicBezTo>
                    <a:pt x="387" y="849"/>
                    <a:pt x="387" y="838"/>
                    <a:pt x="388" y="827"/>
                  </a:cubicBezTo>
                  <a:cubicBezTo>
                    <a:pt x="388" y="818"/>
                    <a:pt x="390" y="809"/>
                    <a:pt x="391" y="800"/>
                  </a:cubicBezTo>
                  <a:cubicBezTo>
                    <a:pt x="392" y="789"/>
                    <a:pt x="391" y="778"/>
                    <a:pt x="390" y="767"/>
                  </a:cubicBezTo>
                  <a:cubicBezTo>
                    <a:pt x="390" y="767"/>
                    <a:pt x="390" y="767"/>
                    <a:pt x="390" y="767"/>
                  </a:cubicBezTo>
                  <a:cubicBezTo>
                    <a:pt x="389" y="778"/>
                    <a:pt x="390" y="788"/>
                    <a:pt x="389" y="799"/>
                  </a:cubicBezTo>
                  <a:cubicBezTo>
                    <a:pt x="388" y="808"/>
                    <a:pt x="385" y="818"/>
                    <a:pt x="384" y="827"/>
                  </a:cubicBezTo>
                  <a:cubicBezTo>
                    <a:pt x="384" y="838"/>
                    <a:pt x="384" y="848"/>
                    <a:pt x="383" y="858"/>
                  </a:cubicBezTo>
                  <a:cubicBezTo>
                    <a:pt x="381" y="853"/>
                    <a:pt x="378" y="848"/>
                    <a:pt x="376" y="843"/>
                  </a:cubicBezTo>
                  <a:cubicBezTo>
                    <a:pt x="377" y="824"/>
                    <a:pt x="376" y="806"/>
                    <a:pt x="378" y="787"/>
                  </a:cubicBezTo>
                  <a:cubicBezTo>
                    <a:pt x="379" y="776"/>
                    <a:pt x="380" y="764"/>
                    <a:pt x="382" y="753"/>
                  </a:cubicBezTo>
                  <a:cubicBezTo>
                    <a:pt x="383" y="745"/>
                    <a:pt x="385" y="738"/>
                    <a:pt x="381" y="730"/>
                  </a:cubicBezTo>
                  <a:cubicBezTo>
                    <a:pt x="380" y="729"/>
                    <a:pt x="378" y="730"/>
                    <a:pt x="379" y="732"/>
                  </a:cubicBezTo>
                  <a:cubicBezTo>
                    <a:pt x="383" y="740"/>
                    <a:pt x="379" y="754"/>
                    <a:pt x="378" y="763"/>
                  </a:cubicBezTo>
                  <a:cubicBezTo>
                    <a:pt x="377" y="774"/>
                    <a:pt x="376" y="784"/>
                    <a:pt x="375" y="794"/>
                  </a:cubicBezTo>
                  <a:cubicBezTo>
                    <a:pt x="373" y="808"/>
                    <a:pt x="372" y="821"/>
                    <a:pt x="372" y="835"/>
                  </a:cubicBezTo>
                  <a:cubicBezTo>
                    <a:pt x="370" y="831"/>
                    <a:pt x="368" y="827"/>
                    <a:pt x="367" y="823"/>
                  </a:cubicBezTo>
                  <a:cubicBezTo>
                    <a:pt x="365" y="820"/>
                    <a:pt x="364" y="817"/>
                    <a:pt x="362" y="814"/>
                  </a:cubicBezTo>
                  <a:cubicBezTo>
                    <a:pt x="362" y="807"/>
                    <a:pt x="363" y="801"/>
                    <a:pt x="363" y="794"/>
                  </a:cubicBezTo>
                  <a:cubicBezTo>
                    <a:pt x="365" y="783"/>
                    <a:pt x="365" y="772"/>
                    <a:pt x="366" y="760"/>
                  </a:cubicBezTo>
                  <a:cubicBezTo>
                    <a:pt x="366" y="748"/>
                    <a:pt x="368" y="736"/>
                    <a:pt x="369" y="724"/>
                  </a:cubicBezTo>
                  <a:cubicBezTo>
                    <a:pt x="370" y="713"/>
                    <a:pt x="367" y="703"/>
                    <a:pt x="367" y="693"/>
                  </a:cubicBezTo>
                  <a:cubicBezTo>
                    <a:pt x="367" y="691"/>
                    <a:pt x="365" y="691"/>
                    <a:pt x="365" y="693"/>
                  </a:cubicBezTo>
                  <a:cubicBezTo>
                    <a:pt x="365" y="703"/>
                    <a:pt x="368" y="713"/>
                    <a:pt x="366" y="724"/>
                  </a:cubicBezTo>
                  <a:cubicBezTo>
                    <a:pt x="365" y="736"/>
                    <a:pt x="363" y="748"/>
                    <a:pt x="362" y="760"/>
                  </a:cubicBezTo>
                  <a:cubicBezTo>
                    <a:pt x="362" y="775"/>
                    <a:pt x="359" y="791"/>
                    <a:pt x="358" y="806"/>
                  </a:cubicBezTo>
                  <a:cubicBezTo>
                    <a:pt x="355" y="800"/>
                    <a:pt x="352" y="793"/>
                    <a:pt x="349" y="787"/>
                  </a:cubicBezTo>
                  <a:cubicBezTo>
                    <a:pt x="350" y="770"/>
                    <a:pt x="352" y="753"/>
                    <a:pt x="352" y="735"/>
                  </a:cubicBezTo>
                  <a:cubicBezTo>
                    <a:pt x="351" y="715"/>
                    <a:pt x="354" y="693"/>
                    <a:pt x="348" y="673"/>
                  </a:cubicBezTo>
                  <a:cubicBezTo>
                    <a:pt x="348" y="672"/>
                    <a:pt x="348" y="673"/>
                    <a:pt x="348" y="673"/>
                  </a:cubicBezTo>
                  <a:cubicBezTo>
                    <a:pt x="351" y="695"/>
                    <a:pt x="349" y="717"/>
                    <a:pt x="348" y="739"/>
                  </a:cubicBezTo>
                  <a:cubicBezTo>
                    <a:pt x="348" y="752"/>
                    <a:pt x="347" y="766"/>
                    <a:pt x="346" y="779"/>
                  </a:cubicBezTo>
                  <a:cubicBezTo>
                    <a:pt x="341" y="769"/>
                    <a:pt x="336" y="759"/>
                    <a:pt x="331" y="749"/>
                  </a:cubicBezTo>
                  <a:cubicBezTo>
                    <a:pt x="332" y="732"/>
                    <a:pt x="333" y="715"/>
                    <a:pt x="336" y="699"/>
                  </a:cubicBezTo>
                  <a:cubicBezTo>
                    <a:pt x="339" y="676"/>
                    <a:pt x="339" y="652"/>
                    <a:pt x="339" y="629"/>
                  </a:cubicBezTo>
                  <a:cubicBezTo>
                    <a:pt x="339" y="627"/>
                    <a:pt x="337" y="627"/>
                    <a:pt x="337" y="629"/>
                  </a:cubicBezTo>
                  <a:cubicBezTo>
                    <a:pt x="337" y="655"/>
                    <a:pt x="335" y="680"/>
                    <a:pt x="331" y="705"/>
                  </a:cubicBezTo>
                  <a:cubicBezTo>
                    <a:pt x="329" y="715"/>
                    <a:pt x="329" y="726"/>
                    <a:pt x="329" y="736"/>
                  </a:cubicBezTo>
                  <a:cubicBezTo>
                    <a:pt x="328" y="738"/>
                    <a:pt x="328" y="741"/>
                    <a:pt x="328" y="743"/>
                  </a:cubicBezTo>
                  <a:cubicBezTo>
                    <a:pt x="327" y="740"/>
                    <a:pt x="325" y="737"/>
                    <a:pt x="324" y="734"/>
                  </a:cubicBezTo>
                  <a:cubicBezTo>
                    <a:pt x="323" y="732"/>
                    <a:pt x="322" y="729"/>
                    <a:pt x="320" y="727"/>
                  </a:cubicBezTo>
                  <a:cubicBezTo>
                    <a:pt x="321" y="709"/>
                    <a:pt x="321" y="690"/>
                    <a:pt x="322" y="672"/>
                  </a:cubicBezTo>
                  <a:cubicBezTo>
                    <a:pt x="324" y="649"/>
                    <a:pt x="329" y="626"/>
                    <a:pt x="329" y="603"/>
                  </a:cubicBezTo>
                  <a:cubicBezTo>
                    <a:pt x="329" y="601"/>
                    <a:pt x="327" y="601"/>
                    <a:pt x="327" y="603"/>
                  </a:cubicBezTo>
                  <a:cubicBezTo>
                    <a:pt x="326" y="626"/>
                    <a:pt x="321" y="649"/>
                    <a:pt x="319" y="672"/>
                  </a:cubicBezTo>
                  <a:cubicBezTo>
                    <a:pt x="317" y="687"/>
                    <a:pt x="316" y="703"/>
                    <a:pt x="316" y="718"/>
                  </a:cubicBezTo>
                  <a:cubicBezTo>
                    <a:pt x="315" y="718"/>
                    <a:pt x="315" y="717"/>
                    <a:pt x="315" y="717"/>
                  </a:cubicBezTo>
                  <a:cubicBezTo>
                    <a:pt x="307" y="701"/>
                    <a:pt x="299" y="686"/>
                    <a:pt x="292" y="670"/>
                  </a:cubicBezTo>
                  <a:cubicBezTo>
                    <a:pt x="292" y="664"/>
                    <a:pt x="293" y="657"/>
                    <a:pt x="293" y="651"/>
                  </a:cubicBezTo>
                  <a:cubicBezTo>
                    <a:pt x="295" y="635"/>
                    <a:pt x="296" y="619"/>
                    <a:pt x="297" y="604"/>
                  </a:cubicBezTo>
                  <a:cubicBezTo>
                    <a:pt x="298" y="592"/>
                    <a:pt x="298" y="580"/>
                    <a:pt x="298" y="568"/>
                  </a:cubicBezTo>
                  <a:cubicBezTo>
                    <a:pt x="298" y="563"/>
                    <a:pt x="297" y="556"/>
                    <a:pt x="292" y="554"/>
                  </a:cubicBezTo>
                  <a:cubicBezTo>
                    <a:pt x="291" y="554"/>
                    <a:pt x="291" y="555"/>
                    <a:pt x="292" y="556"/>
                  </a:cubicBezTo>
                  <a:cubicBezTo>
                    <a:pt x="298" y="560"/>
                    <a:pt x="295" y="577"/>
                    <a:pt x="295" y="583"/>
                  </a:cubicBezTo>
                  <a:cubicBezTo>
                    <a:pt x="294" y="595"/>
                    <a:pt x="294" y="607"/>
                    <a:pt x="293" y="619"/>
                  </a:cubicBezTo>
                  <a:cubicBezTo>
                    <a:pt x="291" y="631"/>
                    <a:pt x="291" y="643"/>
                    <a:pt x="289" y="655"/>
                  </a:cubicBezTo>
                  <a:cubicBezTo>
                    <a:pt x="289" y="658"/>
                    <a:pt x="289" y="661"/>
                    <a:pt x="288" y="663"/>
                  </a:cubicBezTo>
                  <a:cubicBezTo>
                    <a:pt x="284" y="655"/>
                    <a:pt x="280" y="647"/>
                    <a:pt x="277" y="639"/>
                  </a:cubicBezTo>
                  <a:cubicBezTo>
                    <a:pt x="276" y="637"/>
                    <a:pt x="276" y="636"/>
                    <a:pt x="276" y="634"/>
                  </a:cubicBezTo>
                  <a:cubicBezTo>
                    <a:pt x="275" y="627"/>
                    <a:pt x="276" y="620"/>
                    <a:pt x="276" y="613"/>
                  </a:cubicBezTo>
                  <a:cubicBezTo>
                    <a:pt x="277" y="596"/>
                    <a:pt x="278" y="579"/>
                    <a:pt x="277" y="562"/>
                  </a:cubicBezTo>
                  <a:cubicBezTo>
                    <a:pt x="277" y="551"/>
                    <a:pt x="280" y="540"/>
                    <a:pt x="280" y="529"/>
                  </a:cubicBezTo>
                  <a:cubicBezTo>
                    <a:pt x="280" y="526"/>
                    <a:pt x="281" y="518"/>
                    <a:pt x="276" y="516"/>
                  </a:cubicBezTo>
                  <a:cubicBezTo>
                    <a:pt x="275" y="516"/>
                    <a:pt x="275" y="517"/>
                    <a:pt x="276" y="518"/>
                  </a:cubicBezTo>
                  <a:cubicBezTo>
                    <a:pt x="280" y="520"/>
                    <a:pt x="277" y="535"/>
                    <a:pt x="277" y="539"/>
                  </a:cubicBezTo>
                  <a:cubicBezTo>
                    <a:pt x="275" y="551"/>
                    <a:pt x="274" y="563"/>
                    <a:pt x="274" y="575"/>
                  </a:cubicBezTo>
                  <a:cubicBezTo>
                    <a:pt x="274" y="589"/>
                    <a:pt x="273" y="603"/>
                    <a:pt x="273" y="617"/>
                  </a:cubicBezTo>
                  <a:cubicBezTo>
                    <a:pt x="272" y="620"/>
                    <a:pt x="272" y="624"/>
                    <a:pt x="272" y="628"/>
                  </a:cubicBezTo>
                  <a:cubicBezTo>
                    <a:pt x="272" y="627"/>
                    <a:pt x="271" y="625"/>
                    <a:pt x="270" y="624"/>
                  </a:cubicBezTo>
                  <a:cubicBezTo>
                    <a:pt x="267" y="616"/>
                    <a:pt x="264" y="608"/>
                    <a:pt x="260" y="601"/>
                  </a:cubicBezTo>
                  <a:cubicBezTo>
                    <a:pt x="261" y="593"/>
                    <a:pt x="262" y="584"/>
                    <a:pt x="263" y="576"/>
                  </a:cubicBezTo>
                  <a:cubicBezTo>
                    <a:pt x="264" y="563"/>
                    <a:pt x="265" y="550"/>
                    <a:pt x="265" y="538"/>
                  </a:cubicBezTo>
                  <a:cubicBezTo>
                    <a:pt x="265" y="525"/>
                    <a:pt x="267" y="512"/>
                    <a:pt x="267" y="499"/>
                  </a:cubicBezTo>
                  <a:cubicBezTo>
                    <a:pt x="267" y="497"/>
                    <a:pt x="265" y="497"/>
                    <a:pt x="265" y="499"/>
                  </a:cubicBezTo>
                  <a:cubicBezTo>
                    <a:pt x="265" y="522"/>
                    <a:pt x="262" y="545"/>
                    <a:pt x="260" y="567"/>
                  </a:cubicBezTo>
                  <a:cubicBezTo>
                    <a:pt x="260" y="576"/>
                    <a:pt x="258" y="586"/>
                    <a:pt x="257" y="595"/>
                  </a:cubicBezTo>
                  <a:cubicBezTo>
                    <a:pt x="254" y="589"/>
                    <a:pt x="251" y="583"/>
                    <a:pt x="248" y="578"/>
                  </a:cubicBezTo>
                  <a:cubicBezTo>
                    <a:pt x="249" y="566"/>
                    <a:pt x="252" y="554"/>
                    <a:pt x="253" y="542"/>
                  </a:cubicBezTo>
                  <a:cubicBezTo>
                    <a:pt x="257" y="520"/>
                    <a:pt x="257" y="499"/>
                    <a:pt x="257" y="477"/>
                  </a:cubicBezTo>
                  <a:cubicBezTo>
                    <a:pt x="257" y="475"/>
                    <a:pt x="255" y="475"/>
                    <a:pt x="255" y="477"/>
                  </a:cubicBezTo>
                  <a:cubicBezTo>
                    <a:pt x="254" y="504"/>
                    <a:pt x="252" y="531"/>
                    <a:pt x="247" y="558"/>
                  </a:cubicBezTo>
                  <a:cubicBezTo>
                    <a:pt x="246" y="563"/>
                    <a:pt x="246" y="567"/>
                    <a:pt x="245" y="572"/>
                  </a:cubicBezTo>
                  <a:cubicBezTo>
                    <a:pt x="243" y="568"/>
                    <a:pt x="241" y="564"/>
                    <a:pt x="239" y="561"/>
                  </a:cubicBezTo>
                  <a:cubicBezTo>
                    <a:pt x="239" y="559"/>
                    <a:pt x="239" y="558"/>
                    <a:pt x="239" y="557"/>
                  </a:cubicBezTo>
                  <a:cubicBezTo>
                    <a:pt x="238" y="556"/>
                    <a:pt x="237" y="556"/>
                    <a:pt x="237" y="557"/>
                  </a:cubicBezTo>
                  <a:cubicBezTo>
                    <a:pt x="237" y="557"/>
                    <a:pt x="237" y="558"/>
                    <a:pt x="238" y="558"/>
                  </a:cubicBezTo>
                  <a:cubicBezTo>
                    <a:pt x="236" y="556"/>
                    <a:pt x="235" y="553"/>
                    <a:pt x="234" y="551"/>
                  </a:cubicBezTo>
                  <a:cubicBezTo>
                    <a:pt x="234" y="550"/>
                    <a:pt x="234" y="548"/>
                    <a:pt x="234" y="547"/>
                  </a:cubicBezTo>
                  <a:cubicBezTo>
                    <a:pt x="235" y="534"/>
                    <a:pt x="238" y="521"/>
                    <a:pt x="239" y="507"/>
                  </a:cubicBezTo>
                  <a:cubicBezTo>
                    <a:pt x="241" y="493"/>
                    <a:pt x="243" y="478"/>
                    <a:pt x="246" y="464"/>
                  </a:cubicBezTo>
                  <a:cubicBezTo>
                    <a:pt x="247" y="453"/>
                    <a:pt x="251" y="442"/>
                    <a:pt x="248" y="431"/>
                  </a:cubicBezTo>
                  <a:cubicBezTo>
                    <a:pt x="248" y="431"/>
                    <a:pt x="248" y="431"/>
                    <a:pt x="248" y="431"/>
                  </a:cubicBezTo>
                  <a:cubicBezTo>
                    <a:pt x="247" y="431"/>
                    <a:pt x="247" y="431"/>
                    <a:pt x="246" y="431"/>
                  </a:cubicBezTo>
                  <a:cubicBezTo>
                    <a:pt x="245" y="431"/>
                    <a:pt x="245" y="431"/>
                    <a:pt x="246" y="431"/>
                  </a:cubicBezTo>
                  <a:cubicBezTo>
                    <a:pt x="252" y="433"/>
                    <a:pt x="242" y="471"/>
                    <a:pt x="241" y="476"/>
                  </a:cubicBezTo>
                  <a:cubicBezTo>
                    <a:pt x="238" y="489"/>
                    <a:pt x="236" y="502"/>
                    <a:pt x="235" y="515"/>
                  </a:cubicBezTo>
                  <a:cubicBezTo>
                    <a:pt x="234" y="525"/>
                    <a:pt x="232" y="535"/>
                    <a:pt x="231" y="546"/>
                  </a:cubicBezTo>
                  <a:cubicBezTo>
                    <a:pt x="227" y="538"/>
                    <a:pt x="223" y="531"/>
                    <a:pt x="219" y="523"/>
                  </a:cubicBezTo>
                  <a:cubicBezTo>
                    <a:pt x="219" y="522"/>
                    <a:pt x="219" y="521"/>
                    <a:pt x="219" y="520"/>
                  </a:cubicBezTo>
                  <a:cubicBezTo>
                    <a:pt x="222" y="510"/>
                    <a:pt x="222" y="499"/>
                    <a:pt x="223" y="488"/>
                  </a:cubicBezTo>
                  <a:cubicBezTo>
                    <a:pt x="224" y="477"/>
                    <a:pt x="226" y="466"/>
                    <a:pt x="227" y="455"/>
                  </a:cubicBezTo>
                  <a:cubicBezTo>
                    <a:pt x="228" y="443"/>
                    <a:pt x="227" y="431"/>
                    <a:pt x="227" y="419"/>
                  </a:cubicBezTo>
                  <a:cubicBezTo>
                    <a:pt x="227" y="418"/>
                    <a:pt x="225" y="418"/>
                    <a:pt x="225" y="419"/>
                  </a:cubicBezTo>
                  <a:cubicBezTo>
                    <a:pt x="225" y="429"/>
                    <a:pt x="225" y="439"/>
                    <a:pt x="224" y="449"/>
                  </a:cubicBezTo>
                  <a:cubicBezTo>
                    <a:pt x="224" y="460"/>
                    <a:pt x="222" y="470"/>
                    <a:pt x="221" y="481"/>
                  </a:cubicBezTo>
                  <a:cubicBezTo>
                    <a:pt x="219" y="492"/>
                    <a:pt x="219" y="503"/>
                    <a:pt x="217" y="514"/>
                  </a:cubicBezTo>
                  <a:cubicBezTo>
                    <a:pt x="217" y="516"/>
                    <a:pt x="217" y="517"/>
                    <a:pt x="216" y="519"/>
                  </a:cubicBezTo>
                  <a:cubicBezTo>
                    <a:pt x="213" y="512"/>
                    <a:pt x="209" y="505"/>
                    <a:pt x="206" y="498"/>
                  </a:cubicBezTo>
                  <a:cubicBezTo>
                    <a:pt x="205" y="497"/>
                    <a:pt x="205" y="497"/>
                    <a:pt x="205" y="496"/>
                  </a:cubicBezTo>
                  <a:cubicBezTo>
                    <a:pt x="206" y="478"/>
                    <a:pt x="205" y="459"/>
                    <a:pt x="207" y="441"/>
                  </a:cubicBezTo>
                  <a:cubicBezTo>
                    <a:pt x="208" y="427"/>
                    <a:pt x="207" y="412"/>
                    <a:pt x="209" y="398"/>
                  </a:cubicBezTo>
                  <a:cubicBezTo>
                    <a:pt x="210" y="388"/>
                    <a:pt x="211" y="377"/>
                    <a:pt x="211" y="367"/>
                  </a:cubicBezTo>
                  <a:cubicBezTo>
                    <a:pt x="211" y="366"/>
                    <a:pt x="209" y="366"/>
                    <a:pt x="209" y="367"/>
                  </a:cubicBezTo>
                  <a:cubicBezTo>
                    <a:pt x="209" y="379"/>
                    <a:pt x="206" y="392"/>
                    <a:pt x="205" y="404"/>
                  </a:cubicBezTo>
                  <a:cubicBezTo>
                    <a:pt x="203" y="416"/>
                    <a:pt x="205" y="428"/>
                    <a:pt x="203" y="441"/>
                  </a:cubicBezTo>
                  <a:cubicBezTo>
                    <a:pt x="202" y="453"/>
                    <a:pt x="202" y="466"/>
                    <a:pt x="202" y="478"/>
                  </a:cubicBezTo>
                  <a:cubicBezTo>
                    <a:pt x="202" y="482"/>
                    <a:pt x="202" y="486"/>
                    <a:pt x="202" y="490"/>
                  </a:cubicBezTo>
                  <a:cubicBezTo>
                    <a:pt x="196" y="479"/>
                    <a:pt x="191" y="468"/>
                    <a:pt x="186" y="456"/>
                  </a:cubicBezTo>
                  <a:cubicBezTo>
                    <a:pt x="187" y="440"/>
                    <a:pt x="189" y="424"/>
                    <a:pt x="190" y="408"/>
                  </a:cubicBezTo>
                  <a:cubicBezTo>
                    <a:pt x="191" y="398"/>
                    <a:pt x="193" y="389"/>
                    <a:pt x="195" y="379"/>
                  </a:cubicBezTo>
                  <a:cubicBezTo>
                    <a:pt x="196" y="369"/>
                    <a:pt x="195" y="359"/>
                    <a:pt x="195" y="349"/>
                  </a:cubicBezTo>
                  <a:cubicBezTo>
                    <a:pt x="195" y="348"/>
                    <a:pt x="193" y="348"/>
                    <a:pt x="193" y="349"/>
                  </a:cubicBezTo>
                  <a:cubicBezTo>
                    <a:pt x="193" y="360"/>
                    <a:pt x="194" y="371"/>
                    <a:pt x="192" y="382"/>
                  </a:cubicBezTo>
                  <a:cubicBezTo>
                    <a:pt x="190" y="391"/>
                    <a:pt x="188" y="399"/>
                    <a:pt x="187" y="408"/>
                  </a:cubicBezTo>
                  <a:cubicBezTo>
                    <a:pt x="186" y="418"/>
                    <a:pt x="186" y="429"/>
                    <a:pt x="184" y="439"/>
                  </a:cubicBezTo>
                  <a:cubicBezTo>
                    <a:pt x="184" y="443"/>
                    <a:pt x="183" y="446"/>
                    <a:pt x="183" y="450"/>
                  </a:cubicBezTo>
                  <a:cubicBezTo>
                    <a:pt x="180" y="443"/>
                    <a:pt x="177" y="436"/>
                    <a:pt x="174" y="430"/>
                  </a:cubicBezTo>
                  <a:cubicBezTo>
                    <a:pt x="174" y="424"/>
                    <a:pt x="175" y="418"/>
                    <a:pt x="176" y="413"/>
                  </a:cubicBezTo>
                  <a:cubicBezTo>
                    <a:pt x="177" y="403"/>
                    <a:pt x="178" y="393"/>
                    <a:pt x="179" y="384"/>
                  </a:cubicBezTo>
                  <a:cubicBezTo>
                    <a:pt x="181" y="362"/>
                    <a:pt x="184" y="341"/>
                    <a:pt x="183" y="319"/>
                  </a:cubicBezTo>
                  <a:cubicBezTo>
                    <a:pt x="183" y="318"/>
                    <a:pt x="181" y="318"/>
                    <a:pt x="181" y="319"/>
                  </a:cubicBezTo>
                  <a:cubicBezTo>
                    <a:pt x="181" y="329"/>
                    <a:pt x="181" y="339"/>
                    <a:pt x="180" y="349"/>
                  </a:cubicBezTo>
                  <a:cubicBezTo>
                    <a:pt x="179" y="359"/>
                    <a:pt x="177" y="369"/>
                    <a:pt x="176" y="380"/>
                  </a:cubicBezTo>
                  <a:cubicBezTo>
                    <a:pt x="175" y="394"/>
                    <a:pt x="172" y="409"/>
                    <a:pt x="171" y="423"/>
                  </a:cubicBezTo>
                  <a:cubicBezTo>
                    <a:pt x="168" y="418"/>
                    <a:pt x="166" y="413"/>
                    <a:pt x="164" y="408"/>
                  </a:cubicBezTo>
                  <a:cubicBezTo>
                    <a:pt x="165" y="401"/>
                    <a:pt x="165" y="394"/>
                    <a:pt x="165" y="387"/>
                  </a:cubicBezTo>
                  <a:cubicBezTo>
                    <a:pt x="167" y="377"/>
                    <a:pt x="167" y="367"/>
                    <a:pt x="168" y="356"/>
                  </a:cubicBezTo>
                  <a:cubicBezTo>
                    <a:pt x="170" y="334"/>
                    <a:pt x="172" y="312"/>
                    <a:pt x="170" y="289"/>
                  </a:cubicBezTo>
                  <a:cubicBezTo>
                    <a:pt x="170" y="288"/>
                    <a:pt x="170" y="288"/>
                    <a:pt x="170" y="289"/>
                  </a:cubicBezTo>
                  <a:cubicBezTo>
                    <a:pt x="168" y="311"/>
                    <a:pt x="168" y="333"/>
                    <a:pt x="165" y="355"/>
                  </a:cubicBezTo>
                  <a:cubicBezTo>
                    <a:pt x="164" y="364"/>
                    <a:pt x="163" y="374"/>
                    <a:pt x="162" y="383"/>
                  </a:cubicBezTo>
                  <a:cubicBezTo>
                    <a:pt x="162" y="389"/>
                    <a:pt x="161" y="394"/>
                    <a:pt x="160" y="399"/>
                  </a:cubicBezTo>
                  <a:cubicBezTo>
                    <a:pt x="160" y="400"/>
                    <a:pt x="160" y="400"/>
                    <a:pt x="160" y="401"/>
                  </a:cubicBezTo>
                  <a:cubicBezTo>
                    <a:pt x="157" y="394"/>
                    <a:pt x="154" y="387"/>
                    <a:pt x="151" y="381"/>
                  </a:cubicBezTo>
                  <a:cubicBezTo>
                    <a:pt x="151" y="376"/>
                    <a:pt x="150" y="371"/>
                    <a:pt x="151" y="366"/>
                  </a:cubicBezTo>
                  <a:cubicBezTo>
                    <a:pt x="152" y="361"/>
                    <a:pt x="152" y="356"/>
                    <a:pt x="152" y="351"/>
                  </a:cubicBezTo>
                  <a:cubicBezTo>
                    <a:pt x="152" y="338"/>
                    <a:pt x="155" y="326"/>
                    <a:pt x="156" y="313"/>
                  </a:cubicBezTo>
                  <a:cubicBezTo>
                    <a:pt x="156" y="312"/>
                    <a:pt x="156" y="312"/>
                    <a:pt x="156" y="311"/>
                  </a:cubicBezTo>
                  <a:cubicBezTo>
                    <a:pt x="158" y="308"/>
                    <a:pt x="161" y="306"/>
                    <a:pt x="163" y="304"/>
                  </a:cubicBezTo>
                  <a:cubicBezTo>
                    <a:pt x="164" y="303"/>
                    <a:pt x="162" y="301"/>
                    <a:pt x="161" y="302"/>
                  </a:cubicBezTo>
                  <a:cubicBezTo>
                    <a:pt x="159" y="303"/>
                    <a:pt x="158" y="305"/>
                    <a:pt x="156" y="306"/>
                  </a:cubicBezTo>
                  <a:cubicBezTo>
                    <a:pt x="158" y="284"/>
                    <a:pt x="160" y="262"/>
                    <a:pt x="159" y="239"/>
                  </a:cubicBezTo>
                  <a:cubicBezTo>
                    <a:pt x="159" y="238"/>
                    <a:pt x="157" y="238"/>
                    <a:pt x="157" y="239"/>
                  </a:cubicBezTo>
                  <a:cubicBezTo>
                    <a:pt x="157" y="252"/>
                    <a:pt x="157" y="264"/>
                    <a:pt x="156" y="277"/>
                  </a:cubicBezTo>
                  <a:cubicBezTo>
                    <a:pt x="155" y="288"/>
                    <a:pt x="154" y="299"/>
                    <a:pt x="153" y="310"/>
                  </a:cubicBezTo>
                  <a:cubicBezTo>
                    <a:pt x="153" y="310"/>
                    <a:pt x="153" y="310"/>
                    <a:pt x="153" y="310"/>
                  </a:cubicBezTo>
                  <a:cubicBezTo>
                    <a:pt x="151" y="313"/>
                    <a:pt x="149" y="316"/>
                    <a:pt x="148" y="319"/>
                  </a:cubicBezTo>
                  <a:cubicBezTo>
                    <a:pt x="145" y="323"/>
                    <a:pt x="141" y="327"/>
                    <a:pt x="140" y="331"/>
                  </a:cubicBezTo>
                  <a:cubicBezTo>
                    <a:pt x="140" y="326"/>
                    <a:pt x="140" y="321"/>
                    <a:pt x="140" y="316"/>
                  </a:cubicBezTo>
                  <a:cubicBezTo>
                    <a:pt x="142" y="303"/>
                    <a:pt x="141" y="290"/>
                    <a:pt x="142" y="277"/>
                  </a:cubicBezTo>
                  <a:cubicBezTo>
                    <a:pt x="144" y="264"/>
                    <a:pt x="145" y="251"/>
                    <a:pt x="146" y="238"/>
                  </a:cubicBezTo>
                  <a:cubicBezTo>
                    <a:pt x="147" y="232"/>
                    <a:pt x="148" y="225"/>
                    <a:pt x="147" y="219"/>
                  </a:cubicBezTo>
                  <a:cubicBezTo>
                    <a:pt x="152" y="217"/>
                    <a:pt x="157" y="215"/>
                    <a:pt x="163" y="213"/>
                  </a:cubicBezTo>
                  <a:cubicBezTo>
                    <a:pt x="170" y="231"/>
                    <a:pt x="178" y="249"/>
                    <a:pt x="185" y="267"/>
                  </a:cubicBezTo>
                  <a:cubicBezTo>
                    <a:pt x="212" y="344"/>
                    <a:pt x="249" y="415"/>
                    <a:pt x="286" y="487"/>
                  </a:cubicBezTo>
                  <a:cubicBezTo>
                    <a:pt x="306" y="528"/>
                    <a:pt x="324" y="570"/>
                    <a:pt x="342" y="611"/>
                  </a:cubicBezTo>
                  <a:cubicBezTo>
                    <a:pt x="359" y="648"/>
                    <a:pt x="375" y="685"/>
                    <a:pt x="392" y="721"/>
                  </a:cubicBezTo>
                  <a:cubicBezTo>
                    <a:pt x="407" y="757"/>
                    <a:pt x="423" y="793"/>
                    <a:pt x="439" y="829"/>
                  </a:cubicBezTo>
                  <a:cubicBezTo>
                    <a:pt x="443" y="838"/>
                    <a:pt x="447" y="848"/>
                    <a:pt x="452" y="857"/>
                  </a:cubicBezTo>
                  <a:cubicBezTo>
                    <a:pt x="453" y="859"/>
                    <a:pt x="453" y="861"/>
                    <a:pt x="454" y="865"/>
                  </a:cubicBezTo>
                  <a:cubicBezTo>
                    <a:pt x="454" y="865"/>
                    <a:pt x="454" y="865"/>
                    <a:pt x="454" y="865"/>
                  </a:cubicBezTo>
                  <a:cubicBezTo>
                    <a:pt x="454" y="861"/>
                    <a:pt x="454" y="862"/>
                    <a:pt x="453" y="861"/>
                  </a:cubicBezTo>
                  <a:cubicBezTo>
                    <a:pt x="452" y="860"/>
                    <a:pt x="450" y="861"/>
                    <a:pt x="451" y="862"/>
                  </a:cubicBezTo>
                  <a:cubicBezTo>
                    <a:pt x="451" y="863"/>
                    <a:pt x="451" y="863"/>
                    <a:pt x="452" y="864"/>
                  </a:cubicBezTo>
                  <a:cubicBezTo>
                    <a:pt x="446" y="864"/>
                    <a:pt x="441" y="864"/>
                    <a:pt x="437" y="866"/>
                  </a:cubicBezTo>
                  <a:cubicBezTo>
                    <a:pt x="437" y="864"/>
                    <a:pt x="436" y="861"/>
                    <a:pt x="436" y="859"/>
                  </a:cubicBezTo>
                  <a:cubicBezTo>
                    <a:pt x="436" y="859"/>
                    <a:pt x="436" y="858"/>
                    <a:pt x="436" y="859"/>
                  </a:cubicBezTo>
                  <a:cubicBezTo>
                    <a:pt x="436" y="861"/>
                    <a:pt x="436" y="864"/>
                    <a:pt x="436" y="866"/>
                  </a:cubicBezTo>
                  <a:cubicBezTo>
                    <a:pt x="431" y="868"/>
                    <a:pt x="427" y="870"/>
                    <a:pt x="423" y="873"/>
                  </a:cubicBezTo>
                  <a:cubicBezTo>
                    <a:pt x="425" y="856"/>
                    <a:pt x="427" y="839"/>
                    <a:pt x="427" y="821"/>
                  </a:cubicBezTo>
                  <a:cubicBezTo>
                    <a:pt x="427" y="820"/>
                    <a:pt x="425" y="820"/>
                    <a:pt x="425" y="821"/>
                  </a:cubicBezTo>
                  <a:cubicBezTo>
                    <a:pt x="425" y="840"/>
                    <a:pt x="421" y="858"/>
                    <a:pt x="418" y="877"/>
                  </a:cubicBezTo>
                  <a:cubicBezTo>
                    <a:pt x="414" y="881"/>
                    <a:pt x="410" y="886"/>
                    <a:pt x="407" y="891"/>
                  </a:cubicBezTo>
                  <a:cubicBezTo>
                    <a:pt x="406" y="891"/>
                    <a:pt x="404" y="891"/>
                    <a:pt x="403" y="890"/>
                  </a:cubicBezTo>
                  <a:moveTo>
                    <a:pt x="417" y="893"/>
                  </a:moveTo>
                  <a:cubicBezTo>
                    <a:pt x="416" y="897"/>
                    <a:pt x="416" y="900"/>
                    <a:pt x="416" y="904"/>
                  </a:cubicBezTo>
                  <a:cubicBezTo>
                    <a:pt x="415" y="903"/>
                    <a:pt x="413" y="902"/>
                    <a:pt x="411" y="900"/>
                  </a:cubicBezTo>
                  <a:cubicBezTo>
                    <a:pt x="413" y="897"/>
                    <a:pt x="415" y="895"/>
                    <a:pt x="417" y="893"/>
                  </a:cubicBezTo>
                  <a:moveTo>
                    <a:pt x="420" y="906"/>
                  </a:moveTo>
                  <a:cubicBezTo>
                    <a:pt x="420" y="906"/>
                    <a:pt x="420" y="906"/>
                    <a:pt x="420" y="906"/>
                  </a:cubicBezTo>
                  <a:cubicBezTo>
                    <a:pt x="420" y="901"/>
                    <a:pt x="420" y="895"/>
                    <a:pt x="421" y="889"/>
                  </a:cubicBezTo>
                  <a:cubicBezTo>
                    <a:pt x="425" y="885"/>
                    <a:pt x="430" y="882"/>
                    <a:pt x="434" y="880"/>
                  </a:cubicBezTo>
                  <a:cubicBezTo>
                    <a:pt x="434" y="880"/>
                    <a:pt x="435" y="880"/>
                    <a:pt x="435" y="880"/>
                  </a:cubicBezTo>
                  <a:cubicBezTo>
                    <a:pt x="434" y="886"/>
                    <a:pt x="432" y="892"/>
                    <a:pt x="431" y="898"/>
                  </a:cubicBezTo>
                  <a:cubicBezTo>
                    <a:pt x="430" y="903"/>
                    <a:pt x="429" y="908"/>
                    <a:pt x="429" y="913"/>
                  </a:cubicBezTo>
                  <a:cubicBezTo>
                    <a:pt x="426" y="911"/>
                    <a:pt x="423" y="909"/>
                    <a:pt x="420" y="906"/>
                  </a:cubicBezTo>
                  <a:moveTo>
                    <a:pt x="433" y="916"/>
                  </a:moveTo>
                  <a:cubicBezTo>
                    <a:pt x="433" y="913"/>
                    <a:pt x="433" y="910"/>
                    <a:pt x="434" y="907"/>
                  </a:cubicBezTo>
                  <a:cubicBezTo>
                    <a:pt x="434" y="898"/>
                    <a:pt x="435" y="888"/>
                    <a:pt x="436" y="879"/>
                  </a:cubicBezTo>
                  <a:cubicBezTo>
                    <a:pt x="441" y="877"/>
                    <a:pt x="447" y="876"/>
                    <a:pt x="453" y="878"/>
                  </a:cubicBezTo>
                  <a:cubicBezTo>
                    <a:pt x="453" y="880"/>
                    <a:pt x="453" y="882"/>
                    <a:pt x="453" y="885"/>
                  </a:cubicBezTo>
                  <a:cubicBezTo>
                    <a:pt x="452" y="894"/>
                    <a:pt x="452" y="903"/>
                    <a:pt x="451" y="913"/>
                  </a:cubicBezTo>
                  <a:cubicBezTo>
                    <a:pt x="450" y="919"/>
                    <a:pt x="449" y="925"/>
                    <a:pt x="448" y="931"/>
                  </a:cubicBezTo>
                  <a:cubicBezTo>
                    <a:pt x="446" y="929"/>
                    <a:pt x="443" y="926"/>
                    <a:pt x="440" y="923"/>
                  </a:cubicBezTo>
                  <a:cubicBezTo>
                    <a:pt x="438" y="921"/>
                    <a:pt x="435" y="918"/>
                    <a:pt x="433" y="916"/>
                  </a:cubicBezTo>
                  <a:moveTo>
                    <a:pt x="521" y="884"/>
                  </a:moveTo>
                  <a:cubicBezTo>
                    <a:pt x="528" y="914"/>
                    <a:pt x="536" y="945"/>
                    <a:pt x="543" y="976"/>
                  </a:cubicBezTo>
                  <a:cubicBezTo>
                    <a:pt x="545" y="983"/>
                    <a:pt x="547" y="991"/>
                    <a:pt x="550" y="998"/>
                  </a:cubicBezTo>
                  <a:cubicBezTo>
                    <a:pt x="555" y="1011"/>
                    <a:pt x="554" y="1012"/>
                    <a:pt x="543" y="1019"/>
                  </a:cubicBezTo>
                  <a:cubicBezTo>
                    <a:pt x="542" y="1020"/>
                    <a:pt x="540" y="1021"/>
                    <a:pt x="538" y="1022"/>
                  </a:cubicBezTo>
                  <a:cubicBezTo>
                    <a:pt x="529" y="1017"/>
                    <a:pt x="522" y="1009"/>
                    <a:pt x="514" y="1001"/>
                  </a:cubicBezTo>
                  <a:cubicBezTo>
                    <a:pt x="514" y="991"/>
                    <a:pt x="512" y="981"/>
                    <a:pt x="512" y="971"/>
                  </a:cubicBezTo>
                  <a:cubicBezTo>
                    <a:pt x="512" y="969"/>
                    <a:pt x="508" y="969"/>
                    <a:pt x="508" y="971"/>
                  </a:cubicBezTo>
                  <a:cubicBezTo>
                    <a:pt x="509" y="979"/>
                    <a:pt x="510" y="988"/>
                    <a:pt x="510" y="996"/>
                  </a:cubicBezTo>
                  <a:cubicBezTo>
                    <a:pt x="509" y="995"/>
                    <a:pt x="508" y="994"/>
                    <a:pt x="507" y="994"/>
                  </a:cubicBezTo>
                  <a:cubicBezTo>
                    <a:pt x="503" y="989"/>
                    <a:pt x="498" y="984"/>
                    <a:pt x="493" y="978"/>
                  </a:cubicBezTo>
                  <a:cubicBezTo>
                    <a:pt x="493" y="977"/>
                    <a:pt x="493" y="976"/>
                    <a:pt x="493" y="975"/>
                  </a:cubicBezTo>
                  <a:cubicBezTo>
                    <a:pt x="493" y="968"/>
                    <a:pt x="494" y="962"/>
                    <a:pt x="495" y="956"/>
                  </a:cubicBezTo>
                  <a:cubicBezTo>
                    <a:pt x="496" y="946"/>
                    <a:pt x="500" y="937"/>
                    <a:pt x="499" y="927"/>
                  </a:cubicBezTo>
                  <a:cubicBezTo>
                    <a:pt x="498" y="927"/>
                    <a:pt x="497" y="927"/>
                    <a:pt x="497" y="927"/>
                  </a:cubicBezTo>
                  <a:cubicBezTo>
                    <a:pt x="496" y="928"/>
                    <a:pt x="496" y="928"/>
                    <a:pt x="496" y="929"/>
                  </a:cubicBezTo>
                  <a:cubicBezTo>
                    <a:pt x="495" y="929"/>
                    <a:pt x="496" y="930"/>
                    <a:pt x="496" y="930"/>
                  </a:cubicBezTo>
                  <a:cubicBezTo>
                    <a:pt x="499" y="928"/>
                    <a:pt x="495" y="941"/>
                    <a:pt x="495" y="943"/>
                  </a:cubicBezTo>
                  <a:cubicBezTo>
                    <a:pt x="494" y="946"/>
                    <a:pt x="493" y="949"/>
                    <a:pt x="493" y="951"/>
                  </a:cubicBezTo>
                  <a:cubicBezTo>
                    <a:pt x="492" y="956"/>
                    <a:pt x="491" y="961"/>
                    <a:pt x="490" y="965"/>
                  </a:cubicBezTo>
                  <a:cubicBezTo>
                    <a:pt x="490" y="968"/>
                    <a:pt x="490" y="971"/>
                    <a:pt x="490" y="975"/>
                  </a:cubicBezTo>
                  <a:cubicBezTo>
                    <a:pt x="487" y="972"/>
                    <a:pt x="484" y="969"/>
                    <a:pt x="481" y="966"/>
                  </a:cubicBezTo>
                  <a:cubicBezTo>
                    <a:pt x="482" y="962"/>
                    <a:pt x="483" y="958"/>
                    <a:pt x="483" y="954"/>
                  </a:cubicBezTo>
                  <a:cubicBezTo>
                    <a:pt x="485" y="937"/>
                    <a:pt x="485" y="920"/>
                    <a:pt x="485" y="903"/>
                  </a:cubicBezTo>
                  <a:cubicBezTo>
                    <a:pt x="485" y="902"/>
                    <a:pt x="483" y="902"/>
                    <a:pt x="483" y="903"/>
                  </a:cubicBezTo>
                  <a:cubicBezTo>
                    <a:pt x="483" y="917"/>
                    <a:pt x="481" y="930"/>
                    <a:pt x="480" y="943"/>
                  </a:cubicBezTo>
                  <a:cubicBezTo>
                    <a:pt x="480" y="950"/>
                    <a:pt x="479" y="956"/>
                    <a:pt x="478" y="962"/>
                  </a:cubicBezTo>
                  <a:cubicBezTo>
                    <a:pt x="475" y="959"/>
                    <a:pt x="472" y="956"/>
                    <a:pt x="470" y="953"/>
                  </a:cubicBezTo>
                  <a:cubicBezTo>
                    <a:pt x="470" y="953"/>
                    <a:pt x="470" y="952"/>
                    <a:pt x="470" y="951"/>
                  </a:cubicBezTo>
                  <a:cubicBezTo>
                    <a:pt x="471" y="944"/>
                    <a:pt x="469" y="936"/>
                    <a:pt x="470" y="929"/>
                  </a:cubicBezTo>
                  <a:cubicBezTo>
                    <a:pt x="470" y="914"/>
                    <a:pt x="471" y="900"/>
                    <a:pt x="471" y="885"/>
                  </a:cubicBezTo>
                  <a:cubicBezTo>
                    <a:pt x="471" y="883"/>
                    <a:pt x="469" y="883"/>
                    <a:pt x="469" y="885"/>
                  </a:cubicBezTo>
                  <a:cubicBezTo>
                    <a:pt x="469" y="896"/>
                    <a:pt x="469" y="908"/>
                    <a:pt x="467" y="919"/>
                  </a:cubicBezTo>
                  <a:cubicBezTo>
                    <a:pt x="467" y="924"/>
                    <a:pt x="466" y="929"/>
                    <a:pt x="466" y="935"/>
                  </a:cubicBezTo>
                  <a:cubicBezTo>
                    <a:pt x="466" y="938"/>
                    <a:pt x="466" y="941"/>
                    <a:pt x="466" y="945"/>
                  </a:cubicBezTo>
                  <a:cubicBezTo>
                    <a:pt x="466" y="945"/>
                    <a:pt x="466" y="947"/>
                    <a:pt x="466" y="949"/>
                  </a:cubicBezTo>
                  <a:cubicBezTo>
                    <a:pt x="461" y="945"/>
                    <a:pt x="457" y="940"/>
                    <a:pt x="452" y="935"/>
                  </a:cubicBezTo>
                  <a:cubicBezTo>
                    <a:pt x="453" y="927"/>
                    <a:pt x="454" y="919"/>
                    <a:pt x="455" y="911"/>
                  </a:cubicBezTo>
                  <a:cubicBezTo>
                    <a:pt x="456" y="901"/>
                    <a:pt x="455" y="891"/>
                    <a:pt x="456" y="881"/>
                  </a:cubicBezTo>
                  <a:cubicBezTo>
                    <a:pt x="456" y="880"/>
                    <a:pt x="456" y="880"/>
                    <a:pt x="456" y="879"/>
                  </a:cubicBezTo>
                  <a:cubicBezTo>
                    <a:pt x="458" y="880"/>
                    <a:pt x="460" y="881"/>
                    <a:pt x="463" y="882"/>
                  </a:cubicBezTo>
                  <a:cubicBezTo>
                    <a:pt x="473" y="886"/>
                    <a:pt x="476" y="884"/>
                    <a:pt x="477" y="873"/>
                  </a:cubicBezTo>
                  <a:cubicBezTo>
                    <a:pt x="478" y="869"/>
                    <a:pt x="478" y="863"/>
                    <a:pt x="480" y="860"/>
                  </a:cubicBezTo>
                  <a:cubicBezTo>
                    <a:pt x="487" y="849"/>
                    <a:pt x="498" y="844"/>
                    <a:pt x="511" y="843"/>
                  </a:cubicBezTo>
                  <a:cubicBezTo>
                    <a:pt x="515" y="857"/>
                    <a:pt x="518" y="870"/>
                    <a:pt x="521" y="884"/>
                  </a:cubicBezTo>
                  <a:moveTo>
                    <a:pt x="358" y="510"/>
                  </a:moveTo>
                  <a:cubicBezTo>
                    <a:pt x="357" y="519"/>
                    <a:pt x="349" y="510"/>
                    <a:pt x="346" y="507"/>
                  </a:cubicBezTo>
                  <a:cubicBezTo>
                    <a:pt x="336" y="496"/>
                    <a:pt x="331" y="479"/>
                    <a:pt x="325" y="465"/>
                  </a:cubicBezTo>
                  <a:cubicBezTo>
                    <a:pt x="321" y="458"/>
                    <a:pt x="319" y="450"/>
                    <a:pt x="316" y="443"/>
                  </a:cubicBezTo>
                  <a:cubicBezTo>
                    <a:pt x="318" y="442"/>
                    <a:pt x="319" y="442"/>
                    <a:pt x="323" y="444"/>
                  </a:cubicBezTo>
                  <a:cubicBezTo>
                    <a:pt x="326" y="446"/>
                    <a:pt x="329" y="450"/>
                    <a:pt x="331" y="452"/>
                  </a:cubicBezTo>
                  <a:cubicBezTo>
                    <a:pt x="337" y="459"/>
                    <a:pt x="341" y="467"/>
                    <a:pt x="345" y="475"/>
                  </a:cubicBezTo>
                  <a:cubicBezTo>
                    <a:pt x="348" y="482"/>
                    <a:pt x="352" y="489"/>
                    <a:pt x="355" y="496"/>
                  </a:cubicBezTo>
                  <a:cubicBezTo>
                    <a:pt x="356" y="500"/>
                    <a:pt x="359" y="506"/>
                    <a:pt x="358" y="510"/>
                  </a:cubicBezTo>
                  <a:moveTo>
                    <a:pt x="241" y="212"/>
                  </a:moveTo>
                  <a:cubicBezTo>
                    <a:pt x="246" y="225"/>
                    <a:pt x="253" y="238"/>
                    <a:pt x="259" y="251"/>
                  </a:cubicBezTo>
                  <a:cubicBezTo>
                    <a:pt x="268" y="272"/>
                    <a:pt x="277" y="293"/>
                    <a:pt x="286" y="314"/>
                  </a:cubicBezTo>
                  <a:cubicBezTo>
                    <a:pt x="299" y="341"/>
                    <a:pt x="311" y="368"/>
                    <a:pt x="323" y="395"/>
                  </a:cubicBezTo>
                  <a:cubicBezTo>
                    <a:pt x="328" y="407"/>
                    <a:pt x="332" y="420"/>
                    <a:pt x="335" y="432"/>
                  </a:cubicBezTo>
                  <a:cubicBezTo>
                    <a:pt x="340" y="447"/>
                    <a:pt x="345" y="463"/>
                    <a:pt x="350" y="478"/>
                  </a:cubicBezTo>
                  <a:cubicBezTo>
                    <a:pt x="343" y="463"/>
                    <a:pt x="334" y="448"/>
                    <a:pt x="320" y="439"/>
                  </a:cubicBezTo>
                  <a:cubicBezTo>
                    <a:pt x="320" y="438"/>
                    <a:pt x="319" y="438"/>
                    <a:pt x="319" y="439"/>
                  </a:cubicBezTo>
                  <a:cubicBezTo>
                    <a:pt x="318" y="440"/>
                    <a:pt x="317" y="441"/>
                    <a:pt x="316" y="441"/>
                  </a:cubicBezTo>
                  <a:cubicBezTo>
                    <a:pt x="312" y="432"/>
                    <a:pt x="309" y="423"/>
                    <a:pt x="303" y="414"/>
                  </a:cubicBezTo>
                  <a:cubicBezTo>
                    <a:pt x="302" y="413"/>
                    <a:pt x="300" y="414"/>
                    <a:pt x="301" y="416"/>
                  </a:cubicBezTo>
                  <a:cubicBezTo>
                    <a:pt x="307" y="424"/>
                    <a:pt x="310" y="433"/>
                    <a:pt x="313" y="443"/>
                  </a:cubicBezTo>
                  <a:cubicBezTo>
                    <a:pt x="313" y="443"/>
                    <a:pt x="313" y="444"/>
                    <a:pt x="314" y="444"/>
                  </a:cubicBezTo>
                  <a:cubicBezTo>
                    <a:pt x="315" y="446"/>
                    <a:pt x="316" y="449"/>
                    <a:pt x="317" y="452"/>
                  </a:cubicBezTo>
                  <a:cubicBezTo>
                    <a:pt x="321" y="462"/>
                    <a:pt x="326" y="472"/>
                    <a:pt x="331" y="483"/>
                  </a:cubicBezTo>
                  <a:cubicBezTo>
                    <a:pt x="334" y="491"/>
                    <a:pt x="337" y="500"/>
                    <a:pt x="343" y="507"/>
                  </a:cubicBezTo>
                  <a:cubicBezTo>
                    <a:pt x="345" y="510"/>
                    <a:pt x="352" y="519"/>
                    <a:pt x="357" y="518"/>
                  </a:cubicBezTo>
                  <a:cubicBezTo>
                    <a:pt x="361" y="517"/>
                    <a:pt x="362" y="513"/>
                    <a:pt x="362" y="509"/>
                  </a:cubicBezTo>
                  <a:cubicBezTo>
                    <a:pt x="370" y="528"/>
                    <a:pt x="379" y="547"/>
                    <a:pt x="389" y="565"/>
                  </a:cubicBezTo>
                  <a:cubicBezTo>
                    <a:pt x="395" y="576"/>
                    <a:pt x="399" y="587"/>
                    <a:pt x="405" y="598"/>
                  </a:cubicBezTo>
                  <a:cubicBezTo>
                    <a:pt x="411" y="610"/>
                    <a:pt x="417" y="622"/>
                    <a:pt x="424" y="633"/>
                  </a:cubicBezTo>
                  <a:cubicBezTo>
                    <a:pt x="442" y="663"/>
                    <a:pt x="456" y="694"/>
                    <a:pt x="469" y="726"/>
                  </a:cubicBezTo>
                  <a:cubicBezTo>
                    <a:pt x="483" y="760"/>
                    <a:pt x="497" y="793"/>
                    <a:pt x="512" y="827"/>
                  </a:cubicBezTo>
                  <a:cubicBezTo>
                    <a:pt x="494" y="829"/>
                    <a:pt x="478" y="836"/>
                    <a:pt x="466" y="854"/>
                  </a:cubicBezTo>
                  <a:cubicBezTo>
                    <a:pt x="460" y="844"/>
                    <a:pt x="454" y="835"/>
                    <a:pt x="450" y="826"/>
                  </a:cubicBezTo>
                  <a:cubicBezTo>
                    <a:pt x="441" y="808"/>
                    <a:pt x="434" y="788"/>
                    <a:pt x="426" y="769"/>
                  </a:cubicBezTo>
                  <a:cubicBezTo>
                    <a:pt x="398" y="707"/>
                    <a:pt x="370" y="645"/>
                    <a:pt x="342" y="584"/>
                  </a:cubicBezTo>
                  <a:cubicBezTo>
                    <a:pt x="321" y="538"/>
                    <a:pt x="298" y="494"/>
                    <a:pt x="277" y="448"/>
                  </a:cubicBezTo>
                  <a:cubicBezTo>
                    <a:pt x="258" y="410"/>
                    <a:pt x="240" y="372"/>
                    <a:pt x="223" y="333"/>
                  </a:cubicBezTo>
                  <a:cubicBezTo>
                    <a:pt x="213" y="309"/>
                    <a:pt x="204" y="285"/>
                    <a:pt x="195" y="261"/>
                  </a:cubicBezTo>
                  <a:cubicBezTo>
                    <a:pt x="188" y="243"/>
                    <a:pt x="181" y="226"/>
                    <a:pt x="168" y="210"/>
                  </a:cubicBezTo>
                  <a:cubicBezTo>
                    <a:pt x="186" y="200"/>
                    <a:pt x="204" y="191"/>
                    <a:pt x="221" y="182"/>
                  </a:cubicBezTo>
                  <a:cubicBezTo>
                    <a:pt x="235" y="187"/>
                    <a:pt x="236" y="201"/>
                    <a:pt x="241" y="212"/>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8"/>
            <p:cNvSpPr/>
            <p:nvPr/>
          </p:nvSpPr>
          <p:spPr bwMode="auto">
            <a:xfrm>
              <a:off x="1801377" y="2386098"/>
              <a:ext cx="20941" cy="273228"/>
            </a:xfrm>
            <a:custGeom>
              <a:avLst/>
              <a:gdLst>
                <a:gd name="T0" fmla="*/ 7 w 9"/>
                <a:gd name="T1" fmla="*/ 1 h 116"/>
                <a:gd name="T2" fmla="*/ 3 w 9"/>
                <a:gd name="T3" fmla="*/ 31 h 116"/>
                <a:gd name="T4" fmla="*/ 2 w 9"/>
                <a:gd name="T5" fmla="*/ 57 h 116"/>
                <a:gd name="T6" fmla="*/ 3 w 9"/>
                <a:gd name="T7" fmla="*/ 114 h 116"/>
                <a:gd name="T8" fmla="*/ 5 w 9"/>
                <a:gd name="T9" fmla="*/ 114 h 116"/>
                <a:gd name="T10" fmla="*/ 5 w 9"/>
                <a:gd name="T11" fmla="*/ 114 h 116"/>
                <a:gd name="T12" fmla="*/ 3 w 9"/>
                <a:gd name="T13" fmla="*/ 86 h 116"/>
                <a:gd name="T14" fmla="*/ 5 w 9"/>
                <a:gd name="T15" fmla="*/ 57 h 116"/>
                <a:gd name="T16" fmla="*/ 7 w 9"/>
                <a:gd name="T17" fmla="*/ 25 h 116"/>
                <a:gd name="T18" fmla="*/ 9 w 9"/>
                <a:gd name="T19" fmla="*/ 1 h 116"/>
                <a:gd name="T20" fmla="*/ 7 w 9"/>
                <a:gd name="T21"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6">
                  <a:moveTo>
                    <a:pt x="7" y="1"/>
                  </a:moveTo>
                  <a:cubicBezTo>
                    <a:pt x="7" y="11"/>
                    <a:pt x="5" y="21"/>
                    <a:pt x="3" y="31"/>
                  </a:cubicBezTo>
                  <a:cubicBezTo>
                    <a:pt x="2" y="40"/>
                    <a:pt x="2" y="48"/>
                    <a:pt x="2" y="57"/>
                  </a:cubicBezTo>
                  <a:cubicBezTo>
                    <a:pt x="0" y="77"/>
                    <a:pt x="0" y="95"/>
                    <a:pt x="3" y="114"/>
                  </a:cubicBezTo>
                  <a:cubicBezTo>
                    <a:pt x="3" y="116"/>
                    <a:pt x="5" y="116"/>
                    <a:pt x="5" y="114"/>
                  </a:cubicBezTo>
                  <a:cubicBezTo>
                    <a:pt x="5" y="114"/>
                    <a:pt x="5" y="114"/>
                    <a:pt x="5" y="114"/>
                  </a:cubicBezTo>
                  <a:cubicBezTo>
                    <a:pt x="5" y="105"/>
                    <a:pt x="4" y="95"/>
                    <a:pt x="3" y="86"/>
                  </a:cubicBezTo>
                  <a:cubicBezTo>
                    <a:pt x="3" y="76"/>
                    <a:pt x="4" y="67"/>
                    <a:pt x="5" y="57"/>
                  </a:cubicBezTo>
                  <a:cubicBezTo>
                    <a:pt x="5" y="46"/>
                    <a:pt x="5" y="36"/>
                    <a:pt x="7" y="25"/>
                  </a:cubicBezTo>
                  <a:cubicBezTo>
                    <a:pt x="8" y="17"/>
                    <a:pt x="9" y="9"/>
                    <a:pt x="9" y="1"/>
                  </a:cubicBezTo>
                  <a:cubicBezTo>
                    <a:pt x="8" y="0"/>
                    <a:pt x="8" y="0"/>
                    <a:pt x="7" y="1"/>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78"/>
            <p:cNvSpPr/>
            <p:nvPr/>
          </p:nvSpPr>
          <p:spPr bwMode="auto">
            <a:xfrm>
              <a:off x="1575016" y="1584362"/>
              <a:ext cx="139606" cy="139606"/>
            </a:xfrm>
            <a:custGeom>
              <a:avLst/>
              <a:gdLst>
                <a:gd name="T0" fmla="*/ 30 w 59"/>
                <a:gd name="T1" fmla="*/ 52 h 59"/>
                <a:gd name="T2" fmla="*/ 8 w 59"/>
                <a:gd name="T3" fmla="*/ 32 h 59"/>
                <a:gd name="T4" fmla="*/ 0 w 59"/>
                <a:gd name="T5" fmla="*/ 5 h 59"/>
                <a:gd name="T6" fmla="*/ 0 w 59"/>
                <a:gd name="T7" fmla="*/ 5 h 59"/>
                <a:gd name="T8" fmla="*/ 5 w 59"/>
                <a:gd name="T9" fmla="*/ 27 h 59"/>
                <a:gd name="T10" fmla="*/ 11 w 59"/>
                <a:gd name="T11" fmla="*/ 43 h 59"/>
                <a:gd name="T12" fmla="*/ 33 w 59"/>
                <a:gd name="T13" fmla="*/ 55 h 59"/>
                <a:gd name="T14" fmla="*/ 28 w 59"/>
                <a:gd name="T15" fmla="*/ 1 h 59"/>
                <a:gd name="T16" fmla="*/ 27 w 59"/>
                <a:gd name="T17" fmla="*/ 1 h 59"/>
                <a:gd name="T18" fmla="*/ 30 w 59"/>
                <a:gd name="T1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2"/>
                  </a:moveTo>
                  <a:cubicBezTo>
                    <a:pt x="19" y="54"/>
                    <a:pt x="11" y="41"/>
                    <a:pt x="8" y="32"/>
                  </a:cubicBezTo>
                  <a:cubicBezTo>
                    <a:pt x="5" y="23"/>
                    <a:pt x="1" y="14"/>
                    <a:pt x="0" y="5"/>
                  </a:cubicBezTo>
                  <a:cubicBezTo>
                    <a:pt x="0" y="4"/>
                    <a:pt x="0" y="4"/>
                    <a:pt x="0" y="5"/>
                  </a:cubicBezTo>
                  <a:cubicBezTo>
                    <a:pt x="0" y="13"/>
                    <a:pt x="3" y="19"/>
                    <a:pt x="5" y="27"/>
                  </a:cubicBezTo>
                  <a:cubicBezTo>
                    <a:pt x="6" y="32"/>
                    <a:pt x="8" y="38"/>
                    <a:pt x="11" y="43"/>
                  </a:cubicBezTo>
                  <a:cubicBezTo>
                    <a:pt x="16" y="51"/>
                    <a:pt x="24" y="59"/>
                    <a:pt x="33" y="55"/>
                  </a:cubicBezTo>
                  <a:cubicBezTo>
                    <a:pt x="59" y="46"/>
                    <a:pt x="42" y="12"/>
                    <a:pt x="28" y="1"/>
                  </a:cubicBezTo>
                  <a:cubicBezTo>
                    <a:pt x="28" y="0"/>
                    <a:pt x="27" y="1"/>
                    <a:pt x="27" y="1"/>
                  </a:cubicBezTo>
                  <a:cubicBezTo>
                    <a:pt x="37" y="13"/>
                    <a:pt x="56" y="47"/>
                    <a:pt x="30" y="52"/>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79"/>
            <p:cNvSpPr/>
            <p:nvPr/>
          </p:nvSpPr>
          <p:spPr bwMode="auto">
            <a:xfrm>
              <a:off x="1685703" y="1839641"/>
              <a:ext cx="28919" cy="36896"/>
            </a:xfrm>
            <a:custGeom>
              <a:avLst/>
              <a:gdLst>
                <a:gd name="T0" fmla="*/ 10 w 12"/>
                <a:gd name="T1" fmla="*/ 16 h 16"/>
                <a:gd name="T2" fmla="*/ 12 w 12"/>
                <a:gd name="T3" fmla="*/ 16 h 16"/>
                <a:gd name="T4" fmla="*/ 12 w 12"/>
                <a:gd name="T5" fmla="*/ 15 h 16"/>
                <a:gd name="T6" fmla="*/ 12 w 12"/>
                <a:gd name="T7" fmla="*/ 13 h 16"/>
                <a:gd name="T8" fmla="*/ 4 w 12"/>
                <a:gd name="T9" fmla="*/ 2 h 16"/>
                <a:gd name="T10" fmla="*/ 2 w 12"/>
                <a:gd name="T11" fmla="*/ 4 h 16"/>
                <a:gd name="T12" fmla="*/ 10 w 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10" y="16"/>
                  </a:moveTo>
                  <a:cubicBezTo>
                    <a:pt x="10" y="16"/>
                    <a:pt x="11" y="16"/>
                    <a:pt x="12" y="16"/>
                  </a:cubicBezTo>
                  <a:cubicBezTo>
                    <a:pt x="12" y="16"/>
                    <a:pt x="12" y="15"/>
                    <a:pt x="12" y="15"/>
                  </a:cubicBezTo>
                  <a:cubicBezTo>
                    <a:pt x="12" y="15"/>
                    <a:pt x="12" y="14"/>
                    <a:pt x="12" y="13"/>
                  </a:cubicBezTo>
                  <a:cubicBezTo>
                    <a:pt x="8" y="10"/>
                    <a:pt x="7" y="5"/>
                    <a:pt x="4" y="2"/>
                  </a:cubicBezTo>
                  <a:cubicBezTo>
                    <a:pt x="3" y="0"/>
                    <a:pt x="0" y="3"/>
                    <a:pt x="2" y="4"/>
                  </a:cubicBezTo>
                  <a:cubicBezTo>
                    <a:pt x="5" y="8"/>
                    <a:pt x="6" y="13"/>
                    <a:pt x="10" y="16"/>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80"/>
            <p:cNvSpPr/>
            <p:nvPr/>
          </p:nvSpPr>
          <p:spPr bwMode="auto">
            <a:xfrm>
              <a:off x="1744537" y="1910441"/>
              <a:ext cx="21938" cy="8975"/>
            </a:xfrm>
            <a:custGeom>
              <a:avLst/>
              <a:gdLst>
                <a:gd name="T0" fmla="*/ 2 w 9"/>
                <a:gd name="T1" fmla="*/ 4 h 4"/>
                <a:gd name="T2" fmla="*/ 8 w 9"/>
                <a:gd name="T3" fmla="*/ 3 h 4"/>
                <a:gd name="T4" fmla="*/ 9 w 9"/>
                <a:gd name="T5" fmla="*/ 3 h 4"/>
                <a:gd name="T6" fmla="*/ 9 w 9"/>
                <a:gd name="T7" fmla="*/ 1 h 4"/>
                <a:gd name="T8" fmla="*/ 7 w 9"/>
                <a:gd name="T9" fmla="*/ 1 h 4"/>
                <a:gd name="T10" fmla="*/ 6 w 9"/>
                <a:gd name="T11" fmla="*/ 2 h 4"/>
                <a:gd name="T12" fmla="*/ 2 w 9"/>
                <a:gd name="T13" fmla="*/ 2 h 4"/>
                <a:gd name="T14" fmla="*/ 2 w 9"/>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2" y="4"/>
                  </a:moveTo>
                  <a:cubicBezTo>
                    <a:pt x="4" y="4"/>
                    <a:pt x="6" y="4"/>
                    <a:pt x="8" y="3"/>
                  </a:cubicBezTo>
                  <a:cubicBezTo>
                    <a:pt x="8" y="3"/>
                    <a:pt x="9" y="3"/>
                    <a:pt x="9" y="3"/>
                  </a:cubicBezTo>
                  <a:cubicBezTo>
                    <a:pt x="9" y="2"/>
                    <a:pt x="9" y="2"/>
                    <a:pt x="9" y="1"/>
                  </a:cubicBezTo>
                  <a:cubicBezTo>
                    <a:pt x="8" y="0"/>
                    <a:pt x="8" y="0"/>
                    <a:pt x="7" y="1"/>
                  </a:cubicBezTo>
                  <a:cubicBezTo>
                    <a:pt x="7" y="2"/>
                    <a:pt x="7" y="2"/>
                    <a:pt x="6" y="2"/>
                  </a:cubicBezTo>
                  <a:cubicBezTo>
                    <a:pt x="5" y="2"/>
                    <a:pt x="3" y="2"/>
                    <a:pt x="2" y="2"/>
                  </a:cubicBezTo>
                  <a:cubicBezTo>
                    <a:pt x="1" y="2"/>
                    <a:pt x="0" y="4"/>
                    <a:pt x="2" y="4"/>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81"/>
            <p:cNvSpPr/>
            <p:nvPr/>
          </p:nvSpPr>
          <p:spPr bwMode="auto">
            <a:xfrm>
              <a:off x="1929016" y="2346211"/>
              <a:ext cx="39887" cy="49859"/>
            </a:xfrm>
            <a:custGeom>
              <a:avLst/>
              <a:gdLst>
                <a:gd name="T0" fmla="*/ 16 w 17"/>
                <a:gd name="T1" fmla="*/ 17 h 21"/>
                <a:gd name="T2" fmla="*/ 16 w 17"/>
                <a:gd name="T3" fmla="*/ 15 h 21"/>
                <a:gd name="T4" fmla="*/ 4 w 17"/>
                <a:gd name="T5" fmla="*/ 2 h 21"/>
                <a:gd name="T6" fmla="*/ 0 w 17"/>
                <a:gd name="T7" fmla="*/ 2 h 21"/>
                <a:gd name="T8" fmla="*/ 16 w 17"/>
                <a:gd name="T9" fmla="*/ 17 h 21"/>
              </a:gdLst>
              <a:ahLst/>
              <a:cxnLst>
                <a:cxn ang="0">
                  <a:pos x="T0" y="T1"/>
                </a:cxn>
                <a:cxn ang="0">
                  <a:pos x="T2" y="T3"/>
                </a:cxn>
                <a:cxn ang="0">
                  <a:pos x="T4" y="T5"/>
                </a:cxn>
                <a:cxn ang="0">
                  <a:pos x="T6" y="T7"/>
                </a:cxn>
                <a:cxn ang="0">
                  <a:pos x="T8" y="T9"/>
                </a:cxn>
              </a:cxnLst>
              <a:rect l="0" t="0" r="r" b="b"/>
              <a:pathLst>
                <a:path w="17" h="21">
                  <a:moveTo>
                    <a:pt x="16" y="17"/>
                  </a:moveTo>
                  <a:cubicBezTo>
                    <a:pt x="17" y="16"/>
                    <a:pt x="17" y="15"/>
                    <a:pt x="16" y="15"/>
                  </a:cubicBezTo>
                  <a:cubicBezTo>
                    <a:pt x="9" y="14"/>
                    <a:pt x="4" y="9"/>
                    <a:pt x="4" y="2"/>
                  </a:cubicBezTo>
                  <a:cubicBezTo>
                    <a:pt x="4" y="0"/>
                    <a:pt x="0" y="0"/>
                    <a:pt x="0" y="2"/>
                  </a:cubicBezTo>
                  <a:cubicBezTo>
                    <a:pt x="1" y="10"/>
                    <a:pt x="8" y="21"/>
                    <a:pt x="16" y="17"/>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93"/>
            <p:cNvSpPr/>
            <p:nvPr/>
          </p:nvSpPr>
          <p:spPr bwMode="auto">
            <a:xfrm>
              <a:off x="2371766" y="4250832"/>
              <a:ext cx="137611" cy="96727"/>
            </a:xfrm>
            <a:custGeom>
              <a:avLst/>
              <a:gdLst>
                <a:gd name="T0" fmla="*/ 10 w 58"/>
                <a:gd name="T1" fmla="*/ 39 h 41"/>
                <a:gd name="T2" fmla="*/ 42 w 58"/>
                <a:gd name="T3" fmla="*/ 26 h 41"/>
                <a:gd name="T4" fmla="*/ 57 w 58"/>
                <a:gd name="T5" fmla="*/ 4 h 41"/>
                <a:gd name="T6" fmla="*/ 55 w 58"/>
                <a:gd name="T7" fmla="*/ 4 h 41"/>
                <a:gd name="T8" fmla="*/ 26 w 58"/>
                <a:gd name="T9" fmla="*/ 32 h 41"/>
                <a:gd name="T10" fmla="*/ 5 w 58"/>
                <a:gd name="T11" fmla="*/ 23 h 41"/>
                <a:gd name="T12" fmla="*/ 26 w 58"/>
                <a:gd name="T13" fmla="*/ 3 h 41"/>
                <a:gd name="T14" fmla="*/ 26 w 58"/>
                <a:gd name="T15" fmla="*/ 1 h 41"/>
                <a:gd name="T16" fmla="*/ 3 w 58"/>
                <a:gd name="T17" fmla="*/ 19 h 41"/>
                <a:gd name="T18" fmla="*/ 2 w 58"/>
                <a:gd name="T19" fmla="*/ 33 h 41"/>
                <a:gd name="T20" fmla="*/ 10 w 58"/>
                <a:gd name="T2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1">
                  <a:moveTo>
                    <a:pt x="10" y="39"/>
                  </a:moveTo>
                  <a:cubicBezTo>
                    <a:pt x="22" y="41"/>
                    <a:pt x="33" y="32"/>
                    <a:pt x="42" y="26"/>
                  </a:cubicBezTo>
                  <a:cubicBezTo>
                    <a:pt x="51" y="21"/>
                    <a:pt x="58" y="15"/>
                    <a:pt x="57" y="4"/>
                  </a:cubicBezTo>
                  <a:cubicBezTo>
                    <a:pt x="57" y="3"/>
                    <a:pt x="55" y="3"/>
                    <a:pt x="55" y="4"/>
                  </a:cubicBezTo>
                  <a:cubicBezTo>
                    <a:pt x="52" y="18"/>
                    <a:pt x="38" y="26"/>
                    <a:pt x="26" y="32"/>
                  </a:cubicBezTo>
                  <a:cubicBezTo>
                    <a:pt x="16" y="37"/>
                    <a:pt x="1" y="38"/>
                    <a:pt x="5" y="23"/>
                  </a:cubicBezTo>
                  <a:cubicBezTo>
                    <a:pt x="8" y="13"/>
                    <a:pt x="17" y="6"/>
                    <a:pt x="26" y="3"/>
                  </a:cubicBezTo>
                  <a:cubicBezTo>
                    <a:pt x="28" y="3"/>
                    <a:pt x="27" y="0"/>
                    <a:pt x="26" y="1"/>
                  </a:cubicBezTo>
                  <a:cubicBezTo>
                    <a:pt x="16" y="3"/>
                    <a:pt x="7" y="10"/>
                    <a:pt x="3" y="19"/>
                  </a:cubicBezTo>
                  <a:cubicBezTo>
                    <a:pt x="1" y="24"/>
                    <a:pt x="0" y="28"/>
                    <a:pt x="2" y="33"/>
                  </a:cubicBezTo>
                  <a:cubicBezTo>
                    <a:pt x="4" y="38"/>
                    <a:pt x="5" y="38"/>
                    <a:pt x="10" y="39"/>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94"/>
            <p:cNvSpPr/>
            <p:nvPr/>
          </p:nvSpPr>
          <p:spPr bwMode="auto">
            <a:xfrm>
              <a:off x="2516357" y="4194990"/>
              <a:ext cx="103707" cy="103707"/>
            </a:xfrm>
            <a:custGeom>
              <a:avLst/>
              <a:gdLst>
                <a:gd name="T0" fmla="*/ 38 w 44"/>
                <a:gd name="T1" fmla="*/ 21 h 44"/>
                <a:gd name="T2" fmla="*/ 39 w 44"/>
                <a:gd name="T3" fmla="*/ 7 h 44"/>
                <a:gd name="T4" fmla="*/ 19 w 44"/>
                <a:gd name="T5" fmla="*/ 10 h 44"/>
                <a:gd name="T6" fmla="*/ 19 w 44"/>
                <a:gd name="T7" fmla="*/ 10 h 44"/>
                <a:gd name="T8" fmla="*/ 28 w 44"/>
                <a:gd name="T9" fmla="*/ 6 h 44"/>
                <a:gd name="T10" fmla="*/ 37 w 44"/>
                <a:gd name="T11" fmla="*/ 17 h 44"/>
                <a:gd name="T12" fmla="*/ 35 w 44"/>
                <a:gd name="T13" fmla="*/ 20 h 44"/>
                <a:gd name="T14" fmla="*/ 31 w 44"/>
                <a:gd name="T15" fmla="*/ 24 h 44"/>
                <a:gd name="T16" fmla="*/ 1 w 44"/>
                <a:gd name="T17" fmla="*/ 28 h 44"/>
                <a:gd name="T18" fmla="*/ 1 w 44"/>
                <a:gd name="T19" fmla="*/ 28 h 44"/>
                <a:gd name="T20" fmla="*/ 38 w 44"/>
                <a:gd name="T21"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38" y="21"/>
                  </a:moveTo>
                  <a:cubicBezTo>
                    <a:pt x="42" y="16"/>
                    <a:pt x="44" y="12"/>
                    <a:pt x="39" y="7"/>
                  </a:cubicBezTo>
                  <a:cubicBezTo>
                    <a:pt x="32" y="0"/>
                    <a:pt x="26" y="8"/>
                    <a:pt x="19" y="10"/>
                  </a:cubicBezTo>
                  <a:cubicBezTo>
                    <a:pt x="19" y="10"/>
                    <a:pt x="19" y="10"/>
                    <a:pt x="19" y="10"/>
                  </a:cubicBezTo>
                  <a:cubicBezTo>
                    <a:pt x="22" y="9"/>
                    <a:pt x="25" y="7"/>
                    <a:pt x="28" y="6"/>
                  </a:cubicBezTo>
                  <a:cubicBezTo>
                    <a:pt x="38" y="9"/>
                    <a:pt x="41" y="12"/>
                    <a:pt x="37" y="17"/>
                  </a:cubicBezTo>
                  <a:cubicBezTo>
                    <a:pt x="37" y="18"/>
                    <a:pt x="36" y="19"/>
                    <a:pt x="35" y="20"/>
                  </a:cubicBezTo>
                  <a:cubicBezTo>
                    <a:pt x="34" y="21"/>
                    <a:pt x="32" y="22"/>
                    <a:pt x="31" y="24"/>
                  </a:cubicBezTo>
                  <a:cubicBezTo>
                    <a:pt x="22" y="32"/>
                    <a:pt x="12" y="36"/>
                    <a:pt x="1" y="28"/>
                  </a:cubicBezTo>
                  <a:cubicBezTo>
                    <a:pt x="1" y="27"/>
                    <a:pt x="0" y="28"/>
                    <a:pt x="1" y="28"/>
                  </a:cubicBezTo>
                  <a:cubicBezTo>
                    <a:pt x="10" y="44"/>
                    <a:pt x="29" y="31"/>
                    <a:pt x="38" y="2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95" name="Freeform 95"/>
          <p:cNvSpPr/>
          <p:nvPr/>
        </p:nvSpPr>
        <p:spPr bwMode="auto">
          <a:xfrm>
            <a:off x="1099359" y="4684607"/>
            <a:ext cx="256277" cy="137611"/>
          </a:xfrm>
          <a:custGeom>
            <a:avLst/>
            <a:gdLst>
              <a:gd name="T0" fmla="*/ 14 w 109"/>
              <a:gd name="T1" fmla="*/ 56 h 58"/>
              <a:gd name="T2" fmla="*/ 30 w 109"/>
              <a:gd name="T3" fmla="*/ 52 h 58"/>
              <a:gd name="T4" fmla="*/ 55 w 109"/>
              <a:gd name="T5" fmla="*/ 38 h 58"/>
              <a:gd name="T6" fmla="*/ 87 w 109"/>
              <a:gd name="T7" fmla="*/ 20 h 58"/>
              <a:gd name="T8" fmla="*/ 108 w 109"/>
              <a:gd name="T9" fmla="*/ 2 h 58"/>
              <a:gd name="T10" fmla="*/ 107 w 109"/>
              <a:gd name="T11" fmla="*/ 1 h 58"/>
              <a:gd name="T12" fmla="*/ 106 w 109"/>
              <a:gd name="T13" fmla="*/ 1 h 58"/>
              <a:gd name="T14" fmla="*/ 106 w 109"/>
              <a:gd name="T15" fmla="*/ 3 h 58"/>
              <a:gd name="T16" fmla="*/ 97 w 109"/>
              <a:gd name="T17" fmla="*/ 10 h 58"/>
              <a:gd name="T18" fmla="*/ 85 w 109"/>
              <a:gd name="T19" fmla="*/ 17 h 58"/>
              <a:gd name="T20" fmla="*/ 64 w 109"/>
              <a:gd name="T21" fmla="*/ 30 h 58"/>
              <a:gd name="T22" fmla="*/ 44 w 109"/>
              <a:gd name="T23" fmla="*/ 41 h 58"/>
              <a:gd name="T24" fmla="*/ 26 w 109"/>
              <a:gd name="T25" fmla="*/ 51 h 58"/>
              <a:gd name="T26" fmla="*/ 15 w 109"/>
              <a:gd name="T27" fmla="*/ 47 h 58"/>
              <a:gd name="T28" fmla="*/ 25 w 109"/>
              <a:gd name="T29" fmla="*/ 41 h 58"/>
              <a:gd name="T30" fmla="*/ 45 w 109"/>
              <a:gd name="T31" fmla="*/ 30 h 58"/>
              <a:gd name="T32" fmla="*/ 65 w 109"/>
              <a:gd name="T33" fmla="*/ 22 h 58"/>
              <a:gd name="T34" fmla="*/ 87 w 109"/>
              <a:gd name="T35" fmla="*/ 15 h 58"/>
              <a:gd name="T36" fmla="*/ 85 w 109"/>
              <a:gd name="T37" fmla="*/ 13 h 58"/>
              <a:gd name="T38" fmla="*/ 69 w 109"/>
              <a:gd name="T39" fmla="*/ 18 h 58"/>
              <a:gd name="T40" fmla="*/ 55 w 109"/>
              <a:gd name="T41" fmla="*/ 24 h 58"/>
              <a:gd name="T42" fmla="*/ 39 w 109"/>
              <a:gd name="T43" fmla="*/ 29 h 58"/>
              <a:gd name="T44" fmla="*/ 26 w 109"/>
              <a:gd name="T45" fmla="*/ 38 h 58"/>
              <a:gd name="T46" fmla="*/ 14 w 109"/>
              <a:gd name="T47"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58">
                <a:moveTo>
                  <a:pt x="14" y="56"/>
                </a:moveTo>
                <a:cubicBezTo>
                  <a:pt x="19" y="58"/>
                  <a:pt x="26" y="55"/>
                  <a:pt x="30" y="52"/>
                </a:cubicBezTo>
                <a:cubicBezTo>
                  <a:pt x="39" y="48"/>
                  <a:pt x="47" y="43"/>
                  <a:pt x="55" y="38"/>
                </a:cubicBezTo>
                <a:cubicBezTo>
                  <a:pt x="66" y="33"/>
                  <a:pt x="76" y="26"/>
                  <a:pt x="87" y="20"/>
                </a:cubicBezTo>
                <a:cubicBezTo>
                  <a:pt x="95" y="15"/>
                  <a:pt x="103" y="11"/>
                  <a:pt x="108" y="2"/>
                </a:cubicBezTo>
                <a:cubicBezTo>
                  <a:pt x="109" y="2"/>
                  <a:pt x="108" y="0"/>
                  <a:pt x="107" y="1"/>
                </a:cubicBezTo>
                <a:cubicBezTo>
                  <a:pt x="107" y="1"/>
                  <a:pt x="106" y="1"/>
                  <a:pt x="106" y="1"/>
                </a:cubicBezTo>
                <a:cubicBezTo>
                  <a:pt x="105" y="1"/>
                  <a:pt x="105" y="3"/>
                  <a:pt x="106" y="3"/>
                </a:cubicBezTo>
                <a:cubicBezTo>
                  <a:pt x="104" y="2"/>
                  <a:pt x="98" y="9"/>
                  <a:pt x="97" y="10"/>
                </a:cubicBezTo>
                <a:cubicBezTo>
                  <a:pt x="93" y="13"/>
                  <a:pt x="89" y="15"/>
                  <a:pt x="85" y="17"/>
                </a:cubicBezTo>
                <a:cubicBezTo>
                  <a:pt x="78" y="22"/>
                  <a:pt x="71" y="26"/>
                  <a:pt x="64" y="30"/>
                </a:cubicBezTo>
                <a:cubicBezTo>
                  <a:pt x="57" y="34"/>
                  <a:pt x="50" y="37"/>
                  <a:pt x="44" y="41"/>
                </a:cubicBezTo>
                <a:cubicBezTo>
                  <a:pt x="38" y="44"/>
                  <a:pt x="33" y="48"/>
                  <a:pt x="26" y="51"/>
                </a:cubicBezTo>
                <a:cubicBezTo>
                  <a:pt x="24" y="52"/>
                  <a:pt x="13" y="57"/>
                  <a:pt x="15" y="47"/>
                </a:cubicBezTo>
                <a:cubicBezTo>
                  <a:pt x="16" y="44"/>
                  <a:pt x="23" y="42"/>
                  <a:pt x="25" y="41"/>
                </a:cubicBezTo>
                <a:cubicBezTo>
                  <a:pt x="32" y="38"/>
                  <a:pt x="38" y="33"/>
                  <a:pt x="45" y="30"/>
                </a:cubicBezTo>
                <a:cubicBezTo>
                  <a:pt x="52" y="28"/>
                  <a:pt x="58" y="25"/>
                  <a:pt x="65" y="22"/>
                </a:cubicBezTo>
                <a:cubicBezTo>
                  <a:pt x="72" y="19"/>
                  <a:pt x="80" y="19"/>
                  <a:pt x="87" y="15"/>
                </a:cubicBezTo>
                <a:cubicBezTo>
                  <a:pt x="88" y="14"/>
                  <a:pt x="87" y="12"/>
                  <a:pt x="85" y="13"/>
                </a:cubicBezTo>
                <a:cubicBezTo>
                  <a:pt x="80" y="16"/>
                  <a:pt x="74" y="16"/>
                  <a:pt x="69" y="18"/>
                </a:cubicBezTo>
                <a:cubicBezTo>
                  <a:pt x="64" y="20"/>
                  <a:pt x="60" y="22"/>
                  <a:pt x="55" y="24"/>
                </a:cubicBezTo>
                <a:cubicBezTo>
                  <a:pt x="50" y="27"/>
                  <a:pt x="44" y="27"/>
                  <a:pt x="39" y="29"/>
                </a:cubicBezTo>
                <a:cubicBezTo>
                  <a:pt x="34" y="31"/>
                  <a:pt x="31" y="35"/>
                  <a:pt x="26" y="38"/>
                </a:cubicBezTo>
                <a:cubicBezTo>
                  <a:pt x="23" y="40"/>
                  <a:pt x="0" y="51"/>
                  <a:pt x="14" y="56"/>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121" name="组合 120"/>
          <p:cNvGrpSpPr/>
          <p:nvPr/>
        </p:nvGrpSpPr>
        <p:grpSpPr>
          <a:xfrm>
            <a:off x="65054" y="2347750"/>
            <a:ext cx="2086109" cy="2742256"/>
            <a:chOff x="-51391" y="2133810"/>
            <a:chExt cx="2086109" cy="2742256"/>
          </a:xfrm>
        </p:grpSpPr>
        <p:sp>
          <p:nvSpPr>
            <p:cNvPr id="6" name="Freeform 6"/>
            <p:cNvSpPr>
              <a:spLocks noEditPoints="1"/>
            </p:cNvSpPr>
            <p:nvPr/>
          </p:nvSpPr>
          <p:spPr bwMode="auto">
            <a:xfrm>
              <a:off x="-51391" y="2133810"/>
              <a:ext cx="2086109" cy="2742256"/>
            </a:xfrm>
            <a:custGeom>
              <a:avLst/>
              <a:gdLst>
                <a:gd name="T0" fmla="*/ 781 w 885"/>
                <a:gd name="T1" fmla="*/ 622 h 1163"/>
                <a:gd name="T2" fmla="*/ 554 w 885"/>
                <a:gd name="T3" fmla="*/ 712 h 1163"/>
                <a:gd name="T4" fmla="*/ 398 w 885"/>
                <a:gd name="T5" fmla="*/ 742 h 1163"/>
                <a:gd name="T6" fmla="*/ 265 w 885"/>
                <a:gd name="T7" fmla="*/ 827 h 1163"/>
                <a:gd name="T8" fmla="*/ 95 w 885"/>
                <a:gd name="T9" fmla="*/ 783 h 1163"/>
                <a:gd name="T10" fmla="*/ 61 w 885"/>
                <a:gd name="T11" fmla="*/ 856 h 1163"/>
                <a:gd name="T12" fmla="*/ 13 w 885"/>
                <a:gd name="T13" fmla="*/ 1153 h 1163"/>
                <a:gd name="T14" fmla="*/ 507 w 885"/>
                <a:gd name="T15" fmla="*/ 956 h 1163"/>
                <a:gd name="T16" fmla="*/ 790 w 885"/>
                <a:gd name="T17" fmla="*/ 859 h 1163"/>
                <a:gd name="T18" fmla="*/ 812 w 885"/>
                <a:gd name="T19" fmla="*/ 737 h 1163"/>
                <a:gd name="T20" fmla="*/ 704 w 885"/>
                <a:gd name="T21" fmla="*/ 825 h 1163"/>
                <a:gd name="T22" fmla="*/ 553 w 885"/>
                <a:gd name="T23" fmla="*/ 915 h 1163"/>
                <a:gd name="T24" fmla="*/ 440 w 885"/>
                <a:gd name="T25" fmla="*/ 944 h 1163"/>
                <a:gd name="T26" fmla="*/ 319 w 885"/>
                <a:gd name="T27" fmla="*/ 985 h 1163"/>
                <a:gd name="T28" fmla="*/ 229 w 885"/>
                <a:gd name="T29" fmla="*/ 1015 h 1163"/>
                <a:gd name="T30" fmla="*/ 83 w 885"/>
                <a:gd name="T31" fmla="*/ 1030 h 1163"/>
                <a:gd name="T32" fmla="*/ 101 w 885"/>
                <a:gd name="T33" fmla="*/ 996 h 1163"/>
                <a:gd name="T34" fmla="*/ 226 w 885"/>
                <a:gd name="T35" fmla="*/ 939 h 1163"/>
                <a:gd name="T36" fmla="*/ 464 w 885"/>
                <a:gd name="T37" fmla="*/ 875 h 1163"/>
                <a:gd name="T38" fmla="*/ 602 w 885"/>
                <a:gd name="T39" fmla="*/ 808 h 1163"/>
                <a:gd name="T40" fmla="*/ 718 w 885"/>
                <a:gd name="T41" fmla="*/ 757 h 1163"/>
                <a:gd name="T42" fmla="*/ 749 w 885"/>
                <a:gd name="T43" fmla="*/ 777 h 1163"/>
                <a:gd name="T44" fmla="*/ 453 w 885"/>
                <a:gd name="T45" fmla="*/ 918 h 1163"/>
                <a:gd name="T46" fmla="*/ 717 w 885"/>
                <a:gd name="T47" fmla="*/ 775 h 1163"/>
                <a:gd name="T48" fmla="*/ 622 w 885"/>
                <a:gd name="T49" fmla="*/ 815 h 1163"/>
                <a:gd name="T50" fmla="*/ 585 w 885"/>
                <a:gd name="T51" fmla="*/ 863 h 1163"/>
                <a:gd name="T52" fmla="*/ 715 w 885"/>
                <a:gd name="T53" fmla="*/ 799 h 1163"/>
                <a:gd name="T54" fmla="*/ 699 w 885"/>
                <a:gd name="T55" fmla="*/ 744 h 1163"/>
                <a:gd name="T56" fmla="*/ 646 w 885"/>
                <a:gd name="T57" fmla="*/ 767 h 1163"/>
                <a:gd name="T58" fmla="*/ 491 w 885"/>
                <a:gd name="T59" fmla="*/ 860 h 1163"/>
                <a:gd name="T60" fmla="*/ 144 w 885"/>
                <a:gd name="T61" fmla="*/ 968 h 1163"/>
                <a:gd name="T62" fmla="*/ 113 w 885"/>
                <a:gd name="T63" fmla="*/ 998 h 1163"/>
                <a:gd name="T64" fmla="*/ 191 w 885"/>
                <a:gd name="T65" fmla="*/ 1017 h 1163"/>
                <a:gd name="T66" fmla="*/ 170 w 885"/>
                <a:gd name="T67" fmla="*/ 1032 h 1163"/>
                <a:gd name="T68" fmla="*/ 325 w 885"/>
                <a:gd name="T69" fmla="*/ 915 h 1163"/>
                <a:gd name="T70" fmla="*/ 286 w 885"/>
                <a:gd name="T71" fmla="*/ 976 h 1163"/>
                <a:gd name="T72" fmla="*/ 316 w 885"/>
                <a:gd name="T73" fmla="*/ 1007 h 1163"/>
                <a:gd name="T74" fmla="*/ 432 w 885"/>
                <a:gd name="T75" fmla="*/ 892 h 1163"/>
                <a:gd name="T76" fmla="*/ 326 w 885"/>
                <a:gd name="T77" fmla="*/ 856 h 1163"/>
                <a:gd name="T78" fmla="*/ 278 w 885"/>
                <a:gd name="T79" fmla="*/ 932 h 1163"/>
                <a:gd name="T80" fmla="*/ 224 w 885"/>
                <a:gd name="T81" fmla="*/ 926 h 1163"/>
                <a:gd name="T82" fmla="*/ 119 w 885"/>
                <a:gd name="T83" fmla="*/ 960 h 1163"/>
                <a:gd name="T84" fmla="*/ 162 w 885"/>
                <a:gd name="T85" fmla="*/ 1052 h 1163"/>
                <a:gd name="T86" fmla="*/ 275 w 885"/>
                <a:gd name="T87" fmla="*/ 1000 h 1163"/>
                <a:gd name="T88" fmla="*/ 417 w 885"/>
                <a:gd name="T89" fmla="*/ 955 h 1163"/>
                <a:gd name="T90" fmla="*/ 625 w 885"/>
                <a:gd name="T91" fmla="*/ 855 h 1163"/>
                <a:gd name="T92" fmla="*/ 757 w 885"/>
                <a:gd name="T93" fmla="*/ 785 h 1163"/>
                <a:gd name="T94" fmla="*/ 751 w 885"/>
                <a:gd name="T95" fmla="*/ 647 h 1163"/>
                <a:gd name="T96" fmla="*/ 650 w 885"/>
                <a:gd name="T97" fmla="*/ 721 h 1163"/>
                <a:gd name="T98" fmla="*/ 553 w 885"/>
                <a:gd name="T99" fmla="*/ 722 h 1163"/>
                <a:gd name="T100" fmla="*/ 473 w 885"/>
                <a:gd name="T101" fmla="*/ 803 h 1163"/>
                <a:gd name="T102" fmla="*/ 453 w 885"/>
                <a:gd name="T103" fmla="*/ 806 h 1163"/>
                <a:gd name="T104" fmla="*/ 377 w 885"/>
                <a:gd name="T105" fmla="*/ 845 h 1163"/>
                <a:gd name="T106" fmla="*/ 352 w 885"/>
                <a:gd name="T107" fmla="*/ 830 h 1163"/>
                <a:gd name="T108" fmla="*/ 268 w 885"/>
                <a:gd name="T109" fmla="*/ 838 h 1163"/>
                <a:gd name="T110" fmla="*/ 196 w 885"/>
                <a:gd name="T111" fmla="*/ 925 h 1163"/>
                <a:gd name="T112" fmla="*/ 109 w 885"/>
                <a:gd name="T113" fmla="*/ 906 h 1163"/>
                <a:gd name="T114" fmla="*/ 66 w 885"/>
                <a:gd name="T115" fmla="*/ 1044 h 1163"/>
                <a:gd name="T116" fmla="*/ 91 w 885"/>
                <a:gd name="T117" fmla="*/ 1114 h 1163"/>
                <a:gd name="T118" fmla="*/ 129 w 885"/>
                <a:gd name="T119" fmla="*/ 1101 h 1163"/>
                <a:gd name="T120" fmla="*/ 484 w 885"/>
                <a:gd name="T121" fmla="*/ 942 h 1163"/>
                <a:gd name="T122" fmla="*/ 622 w 885"/>
                <a:gd name="T123" fmla="*/ 876 h 1163"/>
                <a:gd name="T124" fmla="*/ 767 w 885"/>
                <a:gd name="T125" fmla="*/ 85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163">
                  <a:moveTo>
                    <a:pt x="322" y="79"/>
                  </a:moveTo>
                  <a:cubicBezTo>
                    <a:pt x="291" y="86"/>
                    <a:pt x="261" y="95"/>
                    <a:pt x="235" y="112"/>
                  </a:cubicBezTo>
                  <a:cubicBezTo>
                    <a:pt x="217" y="123"/>
                    <a:pt x="197" y="130"/>
                    <a:pt x="178" y="137"/>
                  </a:cubicBezTo>
                  <a:cubicBezTo>
                    <a:pt x="159" y="144"/>
                    <a:pt x="140" y="153"/>
                    <a:pt x="121" y="161"/>
                  </a:cubicBezTo>
                  <a:cubicBezTo>
                    <a:pt x="91" y="175"/>
                    <a:pt x="58" y="190"/>
                    <a:pt x="30" y="204"/>
                  </a:cubicBezTo>
                  <a:cubicBezTo>
                    <a:pt x="30" y="215"/>
                    <a:pt x="30" y="215"/>
                    <a:pt x="30" y="215"/>
                  </a:cubicBezTo>
                  <a:cubicBezTo>
                    <a:pt x="58" y="206"/>
                    <a:pt x="85" y="197"/>
                    <a:pt x="112" y="187"/>
                  </a:cubicBezTo>
                  <a:cubicBezTo>
                    <a:pt x="138" y="178"/>
                    <a:pt x="163" y="167"/>
                    <a:pt x="189" y="159"/>
                  </a:cubicBezTo>
                  <a:cubicBezTo>
                    <a:pt x="211" y="152"/>
                    <a:pt x="234" y="145"/>
                    <a:pt x="255" y="134"/>
                  </a:cubicBezTo>
                  <a:cubicBezTo>
                    <a:pt x="274" y="125"/>
                    <a:pt x="293" y="118"/>
                    <a:pt x="313" y="113"/>
                  </a:cubicBezTo>
                  <a:cubicBezTo>
                    <a:pt x="330" y="109"/>
                    <a:pt x="346" y="105"/>
                    <a:pt x="362" y="98"/>
                  </a:cubicBezTo>
                  <a:cubicBezTo>
                    <a:pt x="396" y="85"/>
                    <a:pt x="429" y="69"/>
                    <a:pt x="463" y="56"/>
                  </a:cubicBezTo>
                  <a:cubicBezTo>
                    <a:pt x="492" y="45"/>
                    <a:pt x="521" y="35"/>
                    <a:pt x="551" y="24"/>
                  </a:cubicBezTo>
                  <a:cubicBezTo>
                    <a:pt x="563" y="42"/>
                    <a:pt x="577" y="59"/>
                    <a:pt x="587" y="77"/>
                  </a:cubicBezTo>
                  <a:cubicBezTo>
                    <a:pt x="605" y="112"/>
                    <a:pt x="621" y="147"/>
                    <a:pt x="638" y="182"/>
                  </a:cubicBezTo>
                  <a:cubicBezTo>
                    <a:pt x="651" y="211"/>
                    <a:pt x="662" y="241"/>
                    <a:pt x="676" y="270"/>
                  </a:cubicBezTo>
                  <a:cubicBezTo>
                    <a:pt x="704" y="330"/>
                    <a:pt x="734" y="388"/>
                    <a:pt x="762" y="447"/>
                  </a:cubicBezTo>
                  <a:cubicBezTo>
                    <a:pt x="766" y="454"/>
                    <a:pt x="769" y="461"/>
                    <a:pt x="772" y="467"/>
                  </a:cubicBezTo>
                  <a:cubicBezTo>
                    <a:pt x="790" y="507"/>
                    <a:pt x="805" y="548"/>
                    <a:pt x="825" y="586"/>
                  </a:cubicBezTo>
                  <a:cubicBezTo>
                    <a:pt x="826" y="590"/>
                    <a:pt x="828" y="593"/>
                    <a:pt x="829" y="597"/>
                  </a:cubicBezTo>
                  <a:cubicBezTo>
                    <a:pt x="830" y="599"/>
                    <a:pt x="831" y="602"/>
                    <a:pt x="831" y="605"/>
                  </a:cubicBezTo>
                  <a:cubicBezTo>
                    <a:pt x="823" y="608"/>
                    <a:pt x="814" y="611"/>
                    <a:pt x="806" y="614"/>
                  </a:cubicBezTo>
                  <a:cubicBezTo>
                    <a:pt x="806" y="611"/>
                    <a:pt x="806" y="608"/>
                    <a:pt x="806" y="605"/>
                  </a:cubicBezTo>
                  <a:cubicBezTo>
                    <a:pt x="805" y="592"/>
                    <a:pt x="802" y="580"/>
                    <a:pt x="801" y="568"/>
                  </a:cubicBezTo>
                  <a:cubicBezTo>
                    <a:pt x="801" y="566"/>
                    <a:pt x="798" y="566"/>
                    <a:pt x="799" y="568"/>
                  </a:cubicBezTo>
                  <a:cubicBezTo>
                    <a:pt x="799" y="579"/>
                    <a:pt x="801" y="590"/>
                    <a:pt x="802" y="601"/>
                  </a:cubicBezTo>
                  <a:cubicBezTo>
                    <a:pt x="803" y="606"/>
                    <a:pt x="803" y="610"/>
                    <a:pt x="803" y="615"/>
                  </a:cubicBezTo>
                  <a:cubicBezTo>
                    <a:pt x="796" y="617"/>
                    <a:pt x="790" y="619"/>
                    <a:pt x="784" y="621"/>
                  </a:cubicBezTo>
                  <a:cubicBezTo>
                    <a:pt x="783" y="618"/>
                    <a:pt x="783" y="615"/>
                    <a:pt x="783" y="612"/>
                  </a:cubicBezTo>
                  <a:cubicBezTo>
                    <a:pt x="783" y="610"/>
                    <a:pt x="781" y="610"/>
                    <a:pt x="781" y="612"/>
                  </a:cubicBezTo>
                  <a:cubicBezTo>
                    <a:pt x="781" y="615"/>
                    <a:pt x="781" y="619"/>
                    <a:pt x="781" y="622"/>
                  </a:cubicBezTo>
                  <a:cubicBezTo>
                    <a:pt x="776" y="623"/>
                    <a:pt x="772" y="625"/>
                    <a:pt x="767" y="626"/>
                  </a:cubicBezTo>
                  <a:cubicBezTo>
                    <a:pt x="762" y="628"/>
                    <a:pt x="756" y="630"/>
                    <a:pt x="751" y="632"/>
                  </a:cubicBezTo>
                  <a:cubicBezTo>
                    <a:pt x="751" y="624"/>
                    <a:pt x="750" y="616"/>
                    <a:pt x="749" y="608"/>
                  </a:cubicBezTo>
                  <a:cubicBezTo>
                    <a:pt x="749" y="606"/>
                    <a:pt x="747" y="606"/>
                    <a:pt x="747" y="608"/>
                  </a:cubicBezTo>
                  <a:cubicBezTo>
                    <a:pt x="747" y="616"/>
                    <a:pt x="748" y="624"/>
                    <a:pt x="749" y="633"/>
                  </a:cubicBezTo>
                  <a:cubicBezTo>
                    <a:pt x="738" y="636"/>
                    <a:pt x="728" y="640"/>
                    <a:pt x="718" y="644"/>
                  </a:cubicBezTo>
                  <a:cubicBezTo>
                    <a:pt x="717" y="638"/>
                    <a:pt x="717" y="632"/>
                    <a:pt x="717" y="626"/>
                  </a:cubicBezTo>
                  <a:cubicBezTo>
                    <a:pt x="717" y="625"/>
                    <a:pt x="715" y="625"/>
                    <a:pt x="715" y="626"/>
                  </a:cubicBezTo>
                  <a:cubicBezTo>
                    <a:pt x="715" y="632"/>
                    <a:pt x="715" y="638"/>
                    <a:pt x="715" y="645"/>
                  </a:cubicBezTo>
                  <a:cubicBezTo>
                    <a:pt x="710" y="647"/>
                    <a:pt x="705" y="648"/>
                    <a:pt x="700" y="650"/>
                  </a:cubicBezTo>
                  <a:cubicBezTo>
                    <a:pt x="696" y="652"/>
                    <a:pt x="692" y="654"/>
                    <a:pt x="688" y="655"/>
                  </a:cubicBezTo>
                  <a:cubicBezTo>
                    <a:pt x="688" y="653"/>
                    <a:pt x="688" y="650"/>
                    <a:pt x="688" y="647"/>
                  </a:cubicBezTo>
                  <a:cubicBezTo>
                    <a:pt x="688" y="638"/>
                    <a:pt x="686" y="629"/>
                    <a:pt x="686" y="620"/>
                  </a:cubicBezTo>
                  <a:cubicBezTo>
                    <a:pt x="685" y="618"/>
                    <a:pt x="682" y="618"/>
                    <a:pt x="683" y="620"/>
                  </a:cubicBezTo>
                  <a:cubicBezTo>
                    <a:pt x="683" y="632"/>
                    <a:pt x="685" y="643"/>
                    <a:pt x="685" y="655"/>
                  </a:cubicBezTo>
                  <a:cubicBezTo>
                    <a:pt x="685" y="656"/>
                    <a:pt x="685" y="656"/>
                    <a:pt x="685" y="657"/>
                  </a:cubicBezTo>
                  <a:cubicBezTo>
                    <a:pt x="675" y="661"/>
                    <a:pt x="665" y="665"/>
                    <a:pt x="655" y="669"/>
                  </a:cubicBezTo>
                  <a:cubicBezTo>
                    <a:pt x="655" y="662"/>
                    <a:pt x="654" y="656"/>
                    <a:pt x="653" y="650"/>
                  </a:cubicBezTo>
                  <a:cubicBezTo>
                    <a:pt x="653" y="648"/>
                    <a:pt x="650" y="649"/>
                    <a:pt x="651" y="650"/>
                  </a:cubicBezTo>
                  <a:cubicBezTo>
                    <a:pt x="652" y="657"/>
                    <a:pt x="652" y="663"/>
                    <a:pt x="652" y="670"/>
                  </a:cubicBezTo>
                  <a:cubicBezTo>
                    <a:pt x="644" y="673"/>
                    <a:pt x="636" y="677"/>
                    <a:pt x="628" y="680"/>
                  </a:cubicBezTo>
                  <a:cubicBezTo>
                    <a:pt x="628" y="678"/>
                    <a:pt x="628" y="675"/>
                    <a:pt x="628" y="672"/>
                  </a:cubicBezTo>
                  <a:cubicBezTo>
                    <a:pt x="628" y="661"/>
                    <a:pt x="626" y="649"/>
                    <a:pt x="625" y="638"/>
                  </a:cubicBezTo>
                  <a:cubicBezTo>
                    <a:pt x="625" y="636"/>
                    <a:pt x="623" y="636"/>
                    <a:pt x="623" y="638"/>
                  </a:cubicBezTo>
                  <a:cubicBezTo>
                    <a:pt x="623" y="653"/>
                    <a:pt x="625" y="667"/>
                    <a:pt x="625" y="682"/>
                  </a:cubicBezTo>
                  <a:cubicBezTo>
                    <a:pt x="623" y="682"/>
                    <a:pt x="622" y="683"/>
                    <a:pt x="620" y="684"/>
                  </a:cubicBezTo>
                  <a:cubicBezTo>
                    <a:pt x="611" y="688"/>
                    <a:pt x="602" y="692"/>
                    <a:pt x="592" y="696"/>
                  </a:cubicBezTo>
                  <a:cubicBezTo>
                    <a:pt x="593" y="693"/>
                    <a:pt x="593" y="691"/>
                    <a:pt x="593" y="688"/>
                  </a:cubicBezTo>
                  <a:cubicBezTo>
                    <a:pt x="594" y="687"/>
                    <a:pt x="591" y="686"/>
                    <a:pt x="591" y="688"/>
                  </a:cubicBezTo>
                  <a:cubicBezTo>
                    <a:pt x="590" y="691"/>
                    <a:pt x="589" y="694"/>
                    <a:pt x="589" y="697"/>
                  </a:cubicBezTo>
                  <a:cubicBezTo>
                    <a:pt x="577" y="702"/>
                    <a:pt x="566" y="707"/>
                    <a:pt x="554" y="712"/>
                  </a:cubicBezTo>
                  <a:cubicBezTo>
                    <a:pt x="552" y="701"/>
                    <a:pt x="550" y="689"/>
                    <a:pt x="548" y="678"/>
                  </a:cubicBezTo>
                  <a:cubicBezTo>
                    <a:pt x="548" y="677"/>
                    <a:pt x="547" y="677"/>
                    <a:pt x="548" y="678"/>
                  </a:cubicBezTo>
                  <a:cubicBezTo>
                    <a:pt x="549" y="690"/>
                    <a:pt x="550" y="702"/>
                    <a:pt x="552" y="713"/>
                  </a:cubicBezTo>
                  <a:cubicBezTo>
                    <a:pt x="547" y="716"/>
                    <a:pt x="542" y="718"/>
                    <a:pt x="537" y="720"/>
                  </a:cubicBezTo>
                  <a:cubicBezTo>
                    <a:pt x="534" y="707"/>
                    <a:pt x="531" y="695"/>
                    <a:pt x="529" y="682"/>
                  </a:cubicBezTo>
                  <a:cubicBezTo>
                    <a:pt x="529" y="680"/>
                    <a:pt x="527" y="680"/>
                    <a:pt x="527" y="682"/>
                  </a:cubicBezTo>
                  <a:cubicBezTo>
                    <a:pt x="528" y="690"/>
                    <a:pt x="530" y="698"/>
                    <a:pt x="532" y="706"/>
                  </a:cubicBezTo>
                  <a:cubicBezTo>
                    <a:pt x="533" y="711"/>
                    <a:pt x="534" y="716"/>
                    <a:pt x="534" y="721"/>
                  </a:cubicBezTo>
                  <a:cubicBezTo>
                    <a:pt x="534" y="721"/>
                    <a:pt x="534" y="721"/>
                    <a:pt x="533" y="721"/>
                  </a:cubicBezTo>
                  <a:cubicBezTo>
                    <a:pt x="528" y="723"/>
                    <a:pt x="524" y="726"/>
                    <a:pt x="519" y="728"/>
                  </a:cubicBezTo>
                  <a:cubicBezTo>
                    <a:pt x="517" y="719"/>
                    <a:pt x="514" y="710"/>
                    <a:pt x="512" y="702"/>
                  </a:cubicBezTo>
                  <a:cubicBezTo>
                    <a:pt x="511" y="700"/>
                    <a:pt x="508" y="700"/>
                    <a:pt x="508" y="702"/>
                  </a:cubicBezTo>
                  <a:cubicBezTo>
                    <a:pt x="511" y="711"/>
                    <a:pt x="514" y="720"/>
                    <a:pt x="515" y="729"/>
                  </a:cubicBezTo>
                  <a:cubicBezTo>
                    <a:pt x="510" y="732"/>
                    <a:pt x="504" y="734"/>
                    <a:pt x="499" y="736"/>
                  </a:cubicBezTo>
                  <a:cubicBezTo>
                    <a:pt x="495" y="738"/>
                    <a:pt x="490" y="740"/>
                    <a:pt x="486" y="742"/>
                  </a:cubicBezTo>
                  <a:cubicBezTo>
                    <a:pt x="482" y="726"/>
                    <a:pt x="478" y="710"/>
                    <a:pt x="471" y="695"/>
                  </a:cubicBezTo>
                  <a:cubicBezTo>
                    <a:pt x="471" y="694"/>
                    <a:pt x="468" y="695"/>
                    <a:pt x="469" y="697"/>
                  </a:cubicBezTo>
                  <a:cubicBezTo>
                    <a:pt x="475" y="712"/>
                    <a:pt x="480" y="727"/>
                    <a:pt x="484" y="743"/>
                  </a:cubicBezTo>
                  <a:cubicBezTo>
                    <a:pt x="476" y="746"/>
                    <a:pt x="468" y="749"/>
                    <a:pt x="461" y="753"/>
                  </a:cubicBezTo>
                  <a:cubicBezTo>
                    <a:pt x="459" y="741"/>
                    <a:pt x="456" y="729"/>
                    <a:pt x="451" y="718"/>
                  </a:cubicBezTo>
                  <a:cubicBezTo>
                    <a:pt x="451" y="716"/>
                    <a:pt x="448" y="717"/>
                    <a:pt x="449" y="718"/>
                  </a:cubicBezTo>
                  <a:cubicBezTo>
                    <a:pt x="453" y="730"/>
                    <a:pt x="456" y="742"/>
                    <a:pt x="458" y="754"/>
                  </a:cubicBezTo>
                  <a:cubicBezTo>
                    <a:pt x="452" y="757"/>
                    <a:pt x="446" y="759"/>
                    <a:pt x="439" y="762"/>
                  </a:cubicBezTo>
                  <a:cubicBezTo>
                    <a:pt x="438" y="763"/>
                    <a:pt x="436" y="764"/>
                    <a:pt x="434" y="764"/>
                  </a:cubicBezTo>
                  <a:cubicBezTo>
                    <a:pt x="428" y="742"/>
                    <a:pt x="423" y="719"/>
                    <a:pt x="413" y="697"/>
                  </a:cubicBezTo>
                  <a:cubicBezTo>
                    <a:pt x="412" y="696"/>
                    <a:pt x="410" y="697"/>
                    <a:pt x="411" y="699"/>
                  </a:cubicBezTo>
                  <a:cubicBezTo>
                    <a:pt x="420" y="720"/>
                    <a:pt x="425" y="743"/>
                    <a:pt x="431" y="766"/>
                  </a:cubicBezTo>
                  <a:cubicBezTo>
                    <a:pt x="425" y="768"/>
                    <a:pt x="419" y="771"/>
                    <a:pt x="413" y="773"/>
                  </a:cubicBezTo>
                  <a:cubicBezTo>
                    <a:pt x="411" y="774"/>
                    <a:pt x="409" y="775"/>
                    <a:pt x="407" y="775"/>
                  </a:cubicBezTo>
                  <a:cubicBezTo>
                    <a:pt x="406" y="774"/>
                    <a:pt x="406" y="773"/>
                    <a:pt x="406" y="772"/>
                  </a:cubicBezTo>
                  <a:cubicBezTo>
                    <a:pt x="403" y="762"/>
                    <a:pt x="402" y="752"/>
                    <a:pt x="398" y="742"/>
                  </a:cubicBezTo>
                  <a:cubicBezTo>
                    <a:pt x="395" y="733"/>
                    <a:pt x="390" y="724"/>
                    <a:pt x="385" y="715"/>
                  </a:cubicBezTo>
                  <a:cubicBezTo>
                    <a:pt x="384" y="714"/>
                    <a:pt x="382" y="715"/>
                    <a:pt x="383" y="717"/>
                  </a:cubicBezTo>
                  <a:cubicBezTo>
                    <a:pt x="388" y="726"/>
                    <a:pt x="395" y="736"/>
                    <a:pt x="398" y="746"/>
                  </a:cubicBezTo>
                  <a:cubicBezTo>
                    <a:pt x="401" y="756"/>
                    <a:pt x="402" y="766"/>
                    <a:pt x="406" y="776"/>
                  </a:cubicBezTo>
                  <a:cubicBezTo>
                    <a:pt x="406" y="776"/>
                    <a:pt x="406" y="776"/>
                    <a:pt x="406" y="776"/>
                  </a:cubicBezTo>
                  <a:cubicBezTo>
                    <a:pt x="394" y="780"/>
                    <a:pt x="385" y="783"/>
                    <a:pt x="375" y="786"/>
                  </a:cubicBezTo>
                  <a:cubicBezTo>
                    <a:pt x="372" y="767"/>
                    <a:pt x="366" y="749"/>
                    <a:pt x="359" y="732"/>
                  </a:cubicBezTo>
                  <a:cubicBezTo>
                    <a:pt x="359" y="731"/>
                    <a:pt x="357" y="731"/>
                    <a:pt x="358" y="732"/>
                  </a:cubicBezTo>
                  <a:cubicBezTo>
                    <a:pt x="364" y="750"/>
                    <a:pt x="369" y="768"/>
                    <a:pt x="372" y="787"/>
                  </a:cubicBezTo>
                  <a:cubicBezTo>
                    <a:pt x="367" y="788"/>
                    <a:pt x="361" y="790"/>
                    <a:pt x="355" y="792"/>
                  </a:cubicBezTo>
                  <a:cubicBezTo>
                    <a:pt x="352" y="793"/>
                    <a:pt x="349" y="794"/>
                    <a:pt x="346" y="795"/>
                  </a:cubicBezTo>
                  <a:cubicBezTo>
                    <a:pt x="344" y="781"/>
                    <a:pt x="341" y="765"/>
                    <a:pt x="335" y="752"/>
                  </a:cubicBezTo>
                  <a:cubicBezTo>
                    <a:pt x="335" y="750"/>
                    <a:pt x="332" y="751"/>
                    <a:pt x="333" y="752"/>
                  </a:cubicBezTo>
                  <a:cubicBezTo>
                    <a:pt x="338" y="766"/>
                    <a:pt x="341" y="781"/>
                    <a:pt x="344" y="796"/>
                  </a:cubicBezTo>
                  <a:cubicBezTo>
                    <a:pt x="335" y="800"/>
                    <a:pt x="326" y="803"/>
                    <a:pt x="316" y="806"/>
                  </a:cubicBezTo>
                  <a:cubicBezTo>
                    <a:pt x="316" y="806"/>
                    <a:pt x="316" y="806"/>
                    <a:pt x="315" y="806"/>
                  </a:cubicBezTo>
                  <a:cubicBezTo>
                    <a:pt x="314" y="797"/>
                    <a:pt x="312" y="787"/>
                    <a:pt x="310" y="778"/>
                  </a:cubicBezTo>
                  <a:cubicBezTo>
                    <a:pt x="308" y="767"/>
                    <a:pt x="303" y="758"/>
                    <a:pt x="301" y="748"/>
                  </a:cubicBezTo>
                  <a:cubicBezTo>
                    <a:pt x="301" y="746"/>
                    <a:pt x="298" y="747"/>
                    <a:pt x="299" y="748"/>
                  </a:cubicBezTo>
                  <a:cubicBezTo>
                    <a:pt x="300" y="759"/>
                    <a:pt x="305" y="768"/>
                    <a:pt x="307" y="779"/>
                  </a:cubicBezTo>
                  <a:cubicBezTo>
                    <a:pt x="309" y="788"/>
                    <a:pt x="310" y="798"/>
                    <a:pt x="312" y="807"/>
                  </a:cubicBezTo>
                  <a:cubicBezTo>
                    <a:pt x="306" y="809"/>
                    <a:pt x="301" y="810"/>
                    <a:pt x="296" y="812"/>
                  </a:cubicBezTo>
                  <a:cubicBezTo>
                    <a:pt x="292" y="801"/>
                    <a:pt x="288" y="791"/>
                    <a:pt x="285" y="780"/>
                  </a:cubicBezTo>
                  <a:cubicBezTo>
                    <a:pt x="285" y="778"/>
                    <a:pt x="282" y="779"/>
                    <a:pt x="283" y="780"/>
                  </a:cubicBezTo>
                  <a:cubicBezTo>
                    <a:pt x="286" y="791"/>
                    <a:pt x="290" y="802"/>
                    <a:pt x="293" y="813"/>
                  </a:cubicBezTo>
                  <a:cubicBezTo>
                    <a:pt x="284" y="817"/>
                    <a:pt x="275" y="821"/>
                    <a:pt x="267" y="825"/>
                  </a:cubicBezTo>
                  <a:cubicBezTo>
                    <a:pt x="264" y="814"/>
                    <a:pt x="260" y="803"/>
                    <a:pt x="257" y="791"/>
                  </a:cubicBezTo>
                  <a:cubicBezTo>
                    <a:pt x="254" y="780"/>
                    <a:pt x="248" y="769"/>
                    <a:pt x="243" y="758"/>
                  </a:cubicBezTo>
                  <a:cubicBezTo>
                    <a:pt x="242" y="757"/>
                    <a:pt x="241" y="757"/>
                    <a:pt x="241" y="758"/>
                  </a:cubicBezTo>
                  <a:cubicBezTo>
                    <a:pt x="246" y="771"/>
                    <a:pt x="252" y="782"/>
                    <a:pt x="256" y="795"/>
                  </a:cubicBezTo>
                  <a:cubicBezTo>
                    <a:pt x="259" y="806"/>
                    <a:pt x="262" y="816"/>
                    <a:pt x="265" y="827"/>
                  </a:cubicBezTo>
                  <a:cubicBezTo>
                    <a:pt x="262" y="828"/>
                    <a:pt x="259" y="830"/>
                    <a:pt x="256" y="832"/>
                  </a:cubicBezTo>
                  <a:cubicBezTo>
                    <a:pt x="251" y="834"/>
                    <a:pt x="246" y="837"/>
                    <a:pt x="240" y="839"/>
                  </a:cubicBezTo>
                  <a:cubicBezTo>
                    <a:pt x="240" y="839"/>
                    <a:pt x="240" y="839"/>
                    <a:pt x="240" y="838"/>
                  </a:cubicBezTo>
                  <a:cubicBezTo>
                    <a:pt x="237" y="825"/>
                    <a:pt x="233" y="812"/>
                    <a:pt x="230" y="798"/>
                  </a:cubicBezTo>
                  <a:cubicBezTo>
                    <a:pt x="228" y="793"/>
                    <a:pt x="226" y="787"/>
                    <a:pt x="224" y="781"/>
                  </a:cubicBezTo>
                  <a:cubicBezTo>
                    <a:pt x="223" y="777"/>
                    <a:pt x="223" y="773"/>
                    <a:pt x="221" y="769"/>
                  </a:cubicBezTo>
                  <a:cubicBezTo>
                    <a:pt x="220" y="768"/>
                    <a:pt x="218" y="769"/>
                    <a:pt x="219" y="771"/>
                  </a:cubicBezTo>
                  <a:cubicBezTo>
                    <a:pt x="222" y="774"/>
                    <a:pt x="222" y="779"/>
                    <a:pt x="223" y="784"/>
                  </a:cubicBezTo>
                  <a:cubicBezTo>
                    <a:pt x="224" y="789"/>
                    <a:pt x="226" y="795"/>
                    <a:pt x="228" y="800"/>
                  </a:cubicBezTo>
                  <a:cubicBezTo>
                    <a:pt x="231" y="813"/>
                    <a:pt x="235" y="826"/>
                    <a:pt x="238" y="839"/>
                  </a:cubicBezTo>
                  <a:cubicBezTo>
                    <a:pt x="238" y="839"/>
                    <a:pt x="238" y="840"/>
                    <a:pt x="238" y="840"/>
                  </a:cubicBezTo>
                  <a:cubicBezTo>
                    <a:pt x="233" y="842"/>
                    <a:pt x="228" y="844"/>
                    <a:pt x="223" y="846"/>
                  </a:cubicBezTo>
                  <a:cubicBezTo>
                    <a:pt x="218" y="848"/>
                    <a:pt x="214" y="849"/>
                    <a:pt x="210" y="851"/>
                  </a:cubicBezTo>
                  <a:cubicBezTo>
                    <a:pt x="207" y="840"/>
                    <a:pt x="204" y="829"/>
                    <a:pt x="203" y="818"/>
                  </a:cubicBezTo>
                  <a:cubicBezTo>
                    <a:pt x="203" y="817"/>
                    <a:pt x="201" y="817"/>
                    <a:pt x="201" y="818"/>
                  </a:cubicBezTo>
                  <a:cubicBezTo>
                    <a:pt x="202" y="829"/>
                    <a:pt x="205" y="841"/>
                    <a:pt x="207" y="852"/>
                  </a:cubicBezTo>
                  <a:cubicBezTo>
                    <a:pt x="200" y="854"/>
                    <a:pt x="192" y="857"/>
                    <a:pt x="184" y="860"/>
                  </a:cubicBezTo>
                  <a:cubicBezTo>
                    <a:pt x="180" y="839"/>
                    <a:pt x="175" y="818"/>
                    <a:pt x="169" y="798"/>
                  </a:cubicBezTo>
                  <a:cubicBezTo>
                    <a:pt x="168" y="797"/>
                    <a:pt x="167" y="797"/>
                    <a:pt x="167" y="798"/>
                  </a:cubicBezTo>
                  <a:cubicBezTo>
                    <a:pt x="173" y="819"/>
                    <a:pt x="178" y="839"/>
                    <a:pt x="182" y="860"/>
                  </a:cubicBezTo>
                  <a:cubicBezTo>
                    <a:pt x="176" y="863"/>
                    <a:pt x="169" y="865"/>
                    <a:pt x="163" y="867"/>
                  </a:cubicBezTo>
                  <a:cubicBezTo>
                    <a:pt x="161" y="868"/>
                    <a:pt x="159" y="868"/>
                    <a:pt x="157" y="869"/>
                  </a:cubicBezTo>
                  <a:cubicBezTo>
                    <a:pt x="156" y="854"/>
                    <a:pt x="153" y="839"/>
                    <a:pt x="149" y="824"/>
                  </a:cubicBezTo>
                  <a:cubicBezTo>
                    <a:pt x="149" y="823"/>
                    <a:pt x="147" y="823"/>
                    <a:pt x="147" y="824"/>
                  </a:cubicBezTo>
                  <a:cubicBezTo>
                    <a:pt x="151" y="839"/>
                    <a:pt x="154" y="855"/>
                    <a:pt x="155" y="870"/>
                  </a:cubicBezTo>
                  <a:cubicBezTo>
                    <a:pt x="147" y="873"/>
                    <a:pt x="139" y="876"/>
                    <a:pt x="130" y="879"/>
                  </a:cubicBezTo>
                  <a:cubicBezTo>
                    <a:pt x="129" y="872"/>
                    <a:pt x="127" y="865"/>
                    <a:pt x="126" y="858"/>
                  </a:cubicBezTo>
                  <a:cubicBezTo>
                    <a:pt x="123" y="845"/>
                    <a:pt x="122" y="834"/>
                    <a:pt x="115" y="823"/>
                  </a:cubicBezTo>
                  <a:cubicBezTo>
                    <a:pt x="114" y="823"/>
                    <a:pt x="113" y="823"/>
                    <a:pt x="113" y="824"/>
                  </a:cubicBezTo>
                  <a:cubicBezTo>
                    <a:pt x="111" y="820"/>
                    <a:pt x="109" y="817"/>
                    <a:pt x="107" y="813"/>
                  </a:cubicBezTo>
                  <a:cubicBezTo>
                    <a:pt x="103" y="804"/>
                    <a:pt x="99" y="793"/>
                    <a:pt x="95" y="783"/>
                  </a:cubicBezTo>
                  <a:cubicBezTo>
                    <a:pt x="92" y="776"/>
                    <a:pt x="88" y="768"/>
                    <a:pt x="84" y="761"/>
                  </a:cubicBezTo>
                  <a:cubicBezTo>
                    <a:pt x="80" y="754"/>
                    <a:pt x="79" y="747"/>
                    <a:pt x="75" y="740"/>
                  </a:cubicBezTo>
                  <a:cubicBezTo>
                    <a:pt x="74" y="739"/>
                    <a:pt x="73" y="739"/>
                    <a:pt x="73" y="740"/>
                  </a:cubicBezTo>
                  <a:cubicBezTo>
                    <a:pt x="77" y="747"/>
                    <a:pt x="78" y="754"/>
                    <a:pt x="82" y="761"/>
                  </a:cubicBezTo>
                  <a:cubicBezTo>
                    <a:pt x="86" y="769"/>
                    <a:pt x="90" y="778"/>
                    <a:pt x="94" y="787"/>
                  </a:cubicBezTo>
                  <a:cubicBezTo>
                    <a:pt x="97" y="794"/>
                    <a:pt x="100" y="801"/>
                    <a:pt x="103" y="808"/>
                  </a:cubicBezTo>
                  <a:cubicBezTo>
                    <a:pt x="106" y="817"/>
                    <a:pt x="113" y="825"/>
                    <a:pt x="116" y="834"/>
                  </a:cubicBezTo>
                  <a:cubicBezTo>
                    <a:pt x="116" y="835"/>
                    <a:pt x="117" y="834"/>
                    <a:pt x="116" y="834"/>
                  </a:cubicBezTo>
                  <a:cubicBezTo>
                    <a:pt x="116" y="831"/>
                    <a:pt x="115" y="829"/>
                    <a:pt x="114" y="827"/>
                  </a:cubicBezTo>
                  <a:cubicBezTo>
                    <a:pt x="120" y="838"/>
                    <a:pt x="121" y="849"/>
                    <a:pt x="124" y="861"/>
                  </a:cubicBezTo>
                  <a:cubicBezTo>
                    <a:pt x="126" y="868"/>
                    <a:pt x="127" y="874"/>
                    <a:pt x="128" y="880"/>
                  </a:cubicBezTo>
                  <a:cubicBezTo>
                    <a:pt x="121" y="883"/>
                    <a:pt x="114" y="885"/>
                    <a:pt x="108" y="888"/>
                  </a:cubicBezTo>
                  <a:cubicBezTo>
                    <a:pt x="108" y="887"/>
                    <a:pt x="108" y="887"/>
                    <a:pt x="108" y="886"/>
                  </a:cubicBezTo>
                  <a:cubicBezTo>
                    <a:pt x="106" y="873"/>
                    <a:pt x="105" y="861"/>
                    <a:pt x="103" y="849"/>
                  </a:cubicBezTo>
                  <a:cubicBezTo>
                    <a:pt x="101" y="836"/>
                    <a:pt x="99" y="822"/>
                    <a:pt x="95" y="810"/>
                  </a:cubicBezTo>
                  <a:cubicBezTo>
                    <a:pt x="95" y="809"/>
                    <a:pt x="93" y="809"/>
                    <a:pt x="93" y="810"/>
                  </a:cubicBezTo>
                  <a:cubicBezTo>
                    <a:pt x="97" y="823"/>
                    <a:pt x="99" y="836"/>
                    <a:pt x="101" y="850"/>
                  </a:cubicBezTo>
                  <a:cubicBezTo>
                    <a:pt x="103" y="863"/>
                    <a:pt x="104" y="876"/>
                    <a:pt x="105" y="889"/>
                  </a:cubicBezTo>
                  <a:cubicBezTo>
                    <a:pt x="102" y="890"/>
                    <a:pt x="98" y="892"/>
                    <a:pt x="95" y="893"/>
                  </a:cubicBezTo>
                  <a:cubicBezTo>
                    <a:pt x="92" y="894"/>
                    <a:pt x="89" y="896"/>
                    <a:pt x="86" y="897"/>
                  </a:cubicBezTo>
                  <a:cubicBezTo>
                    <a:pt x="85" y="892"/>
                    <a:pt x="84" y="888"/>
                    <a:pt x="83" y="883"/>
                  </a:cubicBezTo>
                  <a:cubicBezTo>
                    <a:pt x="82" y="874"/>
                    <a:pt x="81" y="865"/>
                    <a:pt x="79" y="856"/>
                  </a:cubicBezTo>
                  <a:cubicBezTo>
                    <a:pt x="79" y="855"/>
                    <a:pt x="77" y="855"/>
                    <a:pt x="77" y="856"/>
                  </a:cubicBezTo>
                  <a:cubicBezTo>
                    <a:pt x="80" y="866"/>
                    <a:pt x="80" y="876"/>
                    <a:pt x="82" y="886"/>
                  </a:cubicBezTo>
                  <a:cubicBezTo>
                    <a:pt x="82" y="890"/>
                    <a:pt x="83" y="894"/>
                    <a:pt x="83" y="898"/>
                  </a:cubicBezTo>
                  <a:cubicBezTo>
                    <a:pt x="78" y="900"/>
                    <a:pt x="73" y="902"/>
                    <a:pt x="67" y="905"/>
                  </a:cubicBezTo>
                  <a:cubicBezTo>
                    <a:pt x="67" y="895"/>
                    <a:pt x="66" y="885"/>
                    <a:pt x="65" y="875"/>
                  </a:cubicBezTo>
                  <a:cubicBezTo>
                    <a:pt x="64" y="869"/>
                    <a:pt x="64" y="862"/>
                    <a:pt x="64" y="856"/>
                  </a:cubicBezTo>
                  <a:cubicBezTo>
                    <a:pt x="63" y="849"/>
                    <a:pt x="62" y="843"/>
                    <a:pt x="62" y="836"/>
                  </a:cubicBezTo>
                  <a:cubicBezTo>
                    <a:pt x="62" y="834"/>
                    <a:pt x="58" y="834"/>
                    <a:pt x="58" y="836"/>
                  </a:cubicBezTo>
                  <a:cubicBezTo>
                    <a:pt x="59" y="843"/>
                    <a:pt x="60" y="849"/>
                    <a:pt x="61" y="856"/>
                  </a:cubicBezTo>
                  <a:cubicBezTo>
                    <a:pt x="61" y="863"/>
                    <a:pt x="61" y="870"/>
                    <a:pt x="62" y="877"/>
                  </a:cubicBezTo>
                  <a:cubicBezTo>
                    <a:pt x="63" y="887"/>
                    <a:pt x="64" y="896"/>
                    <a:pt x="64" y="906"/>
                  </a:cubicBezTo>
                  <a:cubicBezTo>
                    <a:pt x="57" y="909"/>
                    <a:pt x="50" y="912"/>
                    <a:pt x="44" y="915"/>
                  </a:cubicBezTo>
                  <a:cubicBezTo>
                    <a:pt x="44" y="900"/>
                    <a:pt x="45" y="885"/>
                    <a:pt x="45" y="870"/>
                  </a:cubicBezTo>
                  <a:cubicBezTo>
                    <a:pt x="45" y="869"/>
                    <a:pt x="43" y="869"/>
                    <a:pt x="43" y="870"/>
                  </a:cubicBezTo>
                  <a:cubicBezTo>
                    <a:pt x="43" y="885"/>
                    <a:pt x="42" y="901"/>
                    <a:pt x="42" y="916"/>
                  </a:cubicBezTo>
                  <a:cubicBezTo>
                    <a:pt x="38" y="918"/>
                    <a:pt x="34" y="919"/>
                    <a:pt x="30" y="921"/>
                  </a:cubicBezTo>
                  <a:cubicBezTo>
                    <a:pt x="30" y="939"/>
                    <a:pt x="30" y="939"/>
                    <a:pt x="30" y="939"/>
                  </a:cubicBezTo>
                  <a:cubicBezTo>
                    <a:pt x="34" y="938"/>
                    <a:pt x="37" y="936"/>
                    <a:pt x="41" y="935"/>
                  </a:cubicBezTo>
                  <a:cubicBezTo>
                    <a:pt x="41" y="949"/>
                    <a:pt x="41" y="963"/>
                    <a:pt x="41" y="977"/>
                  </a:cubicBezTo>
                  <a:cubicBezTo>
                    <a:pt x="38" y="979"/>
                    <a:pt x="34" y="980"/>
                    <a:pt x="30" y="981"/>
                  </a:cubicBezTo>
                  <a:cubicBezTo>
                    <a:pt x="30" y="991"/>
                    <a:pt x="30" y="991"/>
                    <a:pt x="30" y="991"/>
                  </a:cubicBezTo>
                  <a:cubicBezTo>
                    <a:pt x="34" y="989"/>
                    <a:pt x="42" y="988"/>
                    <a:pt x="48" y="986"/>
                  </a:cubicBezTo>
                  <a:cubicBezTo>
                    <a:pt x="51" y="984"/>
                    <a:pt x="54" y="982"/>
                    <a:pt x="58" y="981"/>
                  </a:cubicBezTo>
                  <a:cubicBezTo>
                    <a:pt x="60" y="998"/>
                    <a:pt x="58" y="1014"/>
                    <a:pt x="55" y="1031"/>
                  </a:cubicBezTo>
                  <a:cubicBezTo>
                    <a:pt x="53" y="1044"/>
                    <a:pt x="49" y="1056"/>
                    <a:pt x="45" y="1068"/>
                  </a:cubicBezTo>
                  <a:cubicBezTo>
                    <a:pt x="41" y="1073"/>
                    <a:pt x="37" y="1078"/>
                    <a:pt x="33" y="1083"/>
                  </a:cubicBezTo>
                  <a:cubicBezTo>
                    <a:pt x="27" y="1089"/>
                    <a:pt x="23" y="1095"/>
                    <a:pt x="18" y="1102"/>
                  </a:cubicBezTo>
                  <a:cubicBezTo>
                    <a:pt x="13" y="1110"/>
                    <a:pt x="6" y="1117"/>
                    <a:pt x="1" y="1125"/>
                  </a:cubicBezTo>
                  <a:cubicBezTo>
                    <a:pt x="0" y="1127"/>
                    <a:pt x="2" y="1128"/>
                    <a:pt x="3" y="1127"/>
                  </a:cubicBezTo>
                  <a:cubicBezTo>
                    <a:pt x="8" y="1120"/>
                    <a:pt x="14" y="1114"/>
                    <a:pt x="19" y="1107"/>
                  </a:cubicBezTo>
                  <a:cubicBezTo>
                    <a:pt x="25" y="1098"/>
                    <a:pt x="31" y="1090"/>
                    <a:pt x="37" y="1082"/>
                  </a:cubicBezTo>
                  <a:cubicBezTo>
                    <a:pt x="39" y="1080"/>
                    <a:pt x="41" y="1078"/>
                    <a:pt x="43" y="1075"/>
                  </a:cubicBezTo>
                  <a:cubicBezTo>
                    <a:pt x="43" y="1076"/>
                    <a:pt x="42" y="1077"/>
                    <a:pt x="42" y="1078"/>
                  </a:cubicBezTo>
                  <a:cubicBezTo>
                    <a:pt x="39" y="1089"/>
                    <a:pt x="36" y="1100"/>
                    <a:pt x="32" y="1111"/>
                  </a:cubicBezTo>
                  <a:cubicBezTo>
                    <a:pt x="27" y="1114"/>
                    <a:pt x="23" y="1118"/>
                    <a:pt x="19" y="1121"/>
                  </a:cubicBezTo>
                  <a:cubicBezTo>
                    <a:pt x="18" y="1122"/>
                    <a:pt x="20" y="1124"/>
                    <a:pt x="21" y="1123"/>
                  </a:cubicBezTo>
                  <a:cubicBezTo>
                    <a:pt x="24" y="1120"/>
                    <a:pt x="27" y="1118"/>
                    <a:pt x="30" y="1116"/>
                  </a:cubicBezTo>
                  <a:cubicBezTo>
                    <a:pt x="28" y="1120"/>
                    <a:pt x="27" y="1124"/>
                    <a:pt x="25" y="1127"/>
                  </a:cubicBezTo>
                  <a:cubicBezTo>
                    <a:pt x="21" y="1134"/>
                    <a:pt x="19" y="1142"/>
                    <a:pt x="15" y="1148"/>
                  </a:cubicBezTo>
                  <a:cubicBezTo>
                    <a:pt x="15" y="1150"/>
                    <a:pt x="14" y="1151"/>
                    <a:pt x="13" y="1153"/>
                  </a:cubicBezTo>
                  <a:cubicBezTo>
                    <a:pt x="11" y="1153"/>
                    <a:pt x="8" y="1153"/>
                    <a:pt x="6" y="1153"/>
                  </a:cubicBezTo>
                  <a:cubicBezTo>
                    <a:pt x="5" y="1152"/>
                    <a:pt x="5" y="1148"/>
                    <a:pt x="4" y="1146"/>
                  </a:cubicBezTo>
                  <a:cubicBezTo>
                    <a:pt x="4" y="1145"/>
                    <a:pt x="3" y="1145"/>
                    <a:pt x="4" y="1146"/>
                  </a:cubicBezTo>
                  <a:cubicBezTo>
                    <a:pt x="4" y="1152"/>
                    <a:pt x="5" y="1163"/>
                    <a:pt x="13" y="1157"/>
                  </a:cubicBezTo>
                  <a:cubicBezTo>
                    <a:pt x="19" y="1151"/>
                    <a:pt x="21" y="1141"/>
                    <a:pt x="25" y="1134"/>
                  </a:cubicBezTo>
                  <a:cubicBezTo>
                    <a:pt x="28" y="1127"/>
                    <a:pt x="32" y="1120"/>
                    <a:pt x="35" y="1113"/>
                  </a:cubicBezTo>
                  <a:cubicBezTo>
                    <a:pt x="39" y="1110"/>
                    <a:pt x="42" y="1108"/>
                    <a:pt x="47" y="1106"/>
                  </a:cubicBezTo>
                  <a:cubicBezTo>
                    <a:pt x="48" y="1105"/>
                    <a:pt x="50" y="1104"/>
                    <a:pt x="51" y="1102"/>
                  </a:cubicBezTo>
                  <a:cubicBezTo>
                    <a:pt x="51" y="1104"/>
                    <a:pt x="50" y="1106"/>
                    <a:pt x="50" y="1108"/>
                  </a:cubicBezTo>
                  <a:cubicBezTo>
                    <a:pt x="48" y="1112"/>
                    <a:pt x="40" y="1133"/>
                    <a:pt x="39" y="1116"/>
                  </a:cubicBezTo>
                  <a:cubicBezTo>
                    <a:pt x="39" y="1115"/>
                    <a:pt x="37" y="1115"/>
                    <a:pt x="37" y="1116"/>
                  </a:cubicBezTo>
                  <a:cubicBezTo>
                    <a:pt x="37" y="1120"/>
                    <a:pt x="38" y="1123"/>
                    <a:pt x="40" y="1126"/>
                  </a:cubicBezTo>
                  <a:cubicBezTo>
                    <a:pt x="37" y="1127"/>
                    <a:pt x="34" y="1128"/>
                    <a:pt x="30" y="1129"/>
                  </a:cubicBezTo>
                  <a:cubicBezTo>
                    <a:pt x="30" y="1152"/>
                    <a:pt x="30" y="1152"/>
                    <a:pt x="30" y="1152"/>
                  </a:cubicBezTo>
                  <a:cubicBezTo>
                    <a:pt x="38" y="1148"/>
                    <a:pt x="51" y="1144"/>
                    <a:pt x="61" y="1139"/>
                  </a:cubicBezTo>
                  <a:cubicBezTo>
                    <a:pt x="66" y="1136"/>
                    <a:pt x="71" y="1135"/>
                    <a:pt x="77" y="1134"/>
                  </a:cubicBezTo>
                  <a:cubicBezTo>
                    <a:pt x="78" y="1134"/>
                    <a:pt x="79" y="1134"/>
                    <a:pt x="80" y="1133"/>
                  </a:cubicBezTo>
                  <a:cubicBezTo>
                    <a:pt x="86" y="1132"/>
                    <a:pt x="92" y="1132"/>
                    <a:pt x="98" y="1133"/>
                  </a:cubicBezTo>
                  <a:cubicBezTo>
                    <a:pt x="119" y="1136"/>
                    <a:pt x="136" y="1128"/>
                    <a:pt x="152" y="1116"/>
                  </a:cubicBezTo>
                  <a:cubicBezTo>
                    <a:pt x="158" y="1110"/>
                    <a:pt x="164" y="1104"/>
                    <a:pt x="171" y="1101"/>
                  </a:cubicBezTo>
                  <a:cubicBezTo>
                    <a:pt x="186" y="1094"/>
                    <a:pt x="202" y="1088"/>
                    <a:pt x="218" y="1082"/>
                  </a:cubicBezTo>
                  <a:cubicBezTo>
                    <a:pt x="228" y="1078"/>
                    <a:pt x="239" y="1075"/>
                    <a:pt x="248" y="1070"/>
                  </a:cubicBezTo>
                  <a:cubicBezTo>
                    <a:pt x="290" y="1047"/>
                    <a:pt x="336" y="1031"/>
                    <a:pt x="379" y="1012"/>
                  </a:cubicBezTo>
                  <a:cubicBezTo>
                    <a:pt x="392" y="1006"/>
                    <a:pt x="405" y="1003"/>
                    <a:pt x="418" y="998"/>
                  </a:cubicBezTo>
                  <a:cubicBezTo>
                    <a:pt x="418" y="999"/>
                    <a:pt x="418" y="1000"/>
                    <a:pt x="419" y="1000"/>
                  </a:cubicBezTo>
                  <a:cubicBezTo>
                    <a:pt x="419" y="1002"/>
                    <a:pt x="420" y="1002"/>
                    <a:pt x="421" y="1001"/>
                  </a:cubicBezTo>
                  <a:cubicBezTo>
                    <a:pt x="424" y="1000"/>
                    <a:pt x="426" y="998"/>
                    <a:pt x="427" y="995"/>
                  </a:cubicBezTo>
                  <a:cubicBezTo>
                    <a:pt x="428" y="995"/>
                    <a:pt x="429" y="994"/>
                    <a:pt x="429" y="994"/>
                  </a:cubicBezTo>
                  <a:cubicBezTo>
                    <a:pt x="452" y="984"/>
                    <a:pt x="474" y="973"/>
                    <a:pt x="496" y="961"/>
                  </a:cubicBezTo>
                  <a:cubicBezTo>
                    <a:pt x="499" y="960"/>
                    <a:pt x="502" y="958"/>
                    <a:pt x="505" y="957"/>
                  </a:cubicBezTo>
                  <a:cubicBezTo>
                    <a:pt x="506" y="957"/>
                    <a:pt x="507" y="957"/>
                    <a:pt x="507" y="956"/>
                  </a:cubicBezTo>
                  <a:cubicBezTo>
                    <a:pt x="507" y="956"/>
                    <a:pt x="507" y="956"/>
                    <a:pt x="507" y="956"/>
                  </a:cubicBezTo>
                  <a:cubicBezTo>
                    <a:pt x="517" y="952"/>
                    <a:pt x="528" y="950"/>
                    <a:pt x="539" y="950"/>
                  </a:cubicBezTo>
                  <a:cubicBezTo>
                    <a:pt x="561" y="949"/>
                    <a:pt x="581" y="941"/>
                    <a:pt x="601" y="932"/>
                  </a:cubicBezTo>
                  <a:cubicBezTo>
                    <a:pt x="606" y="929"/>
                    <a:pt x="611" y="923"/>
                    <a:pt x="618" y="925"/>
                  </a:cubicBezTo>
                  <a:cubicBezTo>
                    <a:pt x="620" y="925"/>
                    <a:pt x="622" y="922"/>
                    <a:pt x="624" y="920"/>
                  </a:cubicBezTo>
                  <a:cubicBezTo>
                    <a:pt x="626" y="917"/>
                    <a:pt x="628" y="913"/>
                    <a:pt x="629" y="909"/>
                  </a:cubicBezTo>
                  <a:cubicBezTo>
                    <a:pt x="630" y="906"/>
                    <a:pt x="632" y="903"/>
                    <a:pt x="634" y="902"/>
                  </a:cubicBezTo>
                  <a:cubicBezTo>
                    <a:pt x="634" y="903"/>
                    <a:pt x="636" y="904"/>
                    <a:pt x="637" y="902"/>
                  </a:cubicBezTo>
                  <a:cubicBezTo>
                    <a:pt x="638" y="901"/>
                    <a:pt x="638" y="901"/>
                    <a:pt x="639" y="900"/>
                  </a:cubicBezTo>
                  <a:cubicBezTo>
                    <a:pt x="639" y="900"/>
                    <a:pt x="639" y="900"/>
                    <a:pt x="639" y="900"/>
                  </a:cubicBezTo>
                  <a:cubicBezTo>
                    <a:pt x="642" y="899"/>
                    <a:pt x="644" y="898"/>
                    <a:pt x="646" y="896"/>
                  </a:cubicBezTo>
                  <a:cubicBezTo>
                    <a:pt x="656" y="891"/>
                    <a:pt x="667" y="886"/>
                    <a:pt x="678" y="881"/>
                  </a:cubicBezTo>
                  <a:cubicBezTo>
                    <a:pt x="678" y="882"/>
                    <a:pt x="678" y="883"/>
                    <a:pt x="679" y="884"/>
                  </a:cubicBezTo>
                  <a:cubicBezTo>
                    <a:pt x="679" y="885"/>
                    <a:pt x="681" y="885"/>
                    <a:pt x="681" y="883"/>
                  </a:cubicBezTo>
                  <a:cubicBezTo>
                    <a:pt x="682" y="882"/>
                    <a:pt x="682" y="881"/>
                    <a:pt x="682" y="879"/>
                  </a:cubicBezTo>
                  <a:cubicBezTo>
                    <a:pt x="701" y="872"/>
                    <a:pt x="721" y="866"/>
                    <a:pt x="740" y="861"/>
                  </a:cubicBezTo>
                  <a:cubicBezTo>
                    <a:pt x="742" y="861"/>
                    <a:pt x="743" y="860"/>
                    <a:pt x="745" y="860"/>
                  </a:cubicBezTo>
                  <a:cubicBezTo>
                    <a:pt x="745" y="862"/>
                    <a:pt x="745" y="863"/>
                    <a:pt x="744" y="865"/>
                  </a:cubicBezTo>
                  <a:cubicBezTo>
                    <a:pt x="744" y="867"/>
                    <a:pt x="746" y="867"/>
                    <a:pt x="747" y="866"/>
                  </a:cubicBezTo>
                  <a:cubicBezTo>
                    <a:pt x="749" y="863"/>
                    <a:pt x="750" y="861"/>
                    <a:pt x="751" y="858"/>
                  </a:cubicBezTo>
                  <a:cubicBezTo>
                    <a:pt x="755" y="857"/>
                    <a:pt x="758" y="855"/>
                    <a:pt x="761" y="854"/>
                  </a:cubicBezTo>
                  <a:cubicBezTo>
                    <a:pt x="761" y="856"/>
                    <a:pt x="761" y="858"/>
                    <a:pt x="763" y="860"/>
                  </a:cubicBezTo>
                  <a:cubicBezTo>
                    <a:pt x="763" y="861"/>
                    <a:pt x="764" y="861"/>
                    <a:pt x="765" y="860"/>
                  </a:cubicBezTo>
                  <a:cubicBezTo>
                    <a:pt x="768" y="857"/>
                    <a:pt x="770" y="853"/>
                    <a:pt x="772" y="849"/>
                  </a:cubicBezTo>
                  <a:cubicBezTo>
                    <a:pt x="781" y="845"/>
                    <a:pt x="789" y="840"/>
                    <a:pt x="797" y="835"/>
                  </a:cubicBezTo>
                  <a:cubicBezTo>
                    <a:pt x="797" y="836"/>
                    <a:pt x="797" y="837"/>
                    <a:pt x="796" y="838"/>
                  </a:cubicBezTo>
                  <a:cubicBezTo>
                    <a:pt x="795" y="841"/>
                    <a:pt x="794" y="845"/>
                    <a:pt x="793" y="849"/>
                  </a:cubicBezTo>
                  <a:cubicBezTo>
                    <a:pt x="793" y="850"/>
                    <a:pt x="791" y="857"/>
                    <a:pt x="791" y="856"/>
                  </a:cubicBezTo>
                  <a:cubicBezTo>
                    <a:pt x="790" y="855"/>
                    <a:pt x="789" y="855"/>
                    <a:pt x="789" y="856"/>
                  </a:cubicBezTo>
                  <a:cubicBezTo>
                    <a:pt x="789" y="857"/>
                    <a:pt x="789" y="857"/>
                    <a:pt x="789" y="858"/>
                  </a:cubicBezTo>
                  <a:cubicBezTo>
                    <a:pt x="790" y="858"/>
                    <a:pt x="790" y="859"/>
                    <a:pt x="790" y="859"/>
                  </a:cubicBezTo>
                  <a:cubicBezTo>
                    <a:pt x="793" y="859"/>
                    <a:pt x="794" y="858"/>
                    <a:pt x="795" y="855"/>
                  </a:cubicBezTo>
                  <a:cubicBezTo>
                    <a:pt x="797" y="853"/>
                    <a:pt x="797" y="849"/>
                    <a:pt x="798" y="846"/>
                  </a:cubicBezTo>
                  <a:cubicBezTo>
                    <a:pt x="799" y="841"/>
                    <a:pt x="801" y="836"/>
                    <a:pt x="802" y="832"/>
                  </a:cubicBezTo>
                  <a:cubicBezTo>
                    <a:pt x="802" y="832"/>
                    <a:pt x="803" y="831"/>
                    <a:pt x="803" y="831"/>
                  </a:cubicBezTo>
                  <a:cubicBezTo>
                    <a:pt x="806" y="829"/>
                    <a:pt x="809" y="826"/>
                    <a:pt x="812" y="824"/>
                  </a:cubicBezTo>
                  <a:cubicBezTo>
                    <a:pt x="824" y="815"/>
                    <a:pt x="832" y="802"/>
                    <a:pt x="841" y="791"/>
                  </a:cubicBezTo>
                  <a:cubicBezTo>
                    <a:pt x="860" y="768"/>
                    <a:pt x="874" y="743"/>
                    <a:pt x="879" y="713"/>
                  </a:cubicBezTo>
                  <a:cubicBezTo>
                    <a:pt x="885" y="683"/>
                    <a:pt x="884" y="655"/>
                    <a:pt x="868" y="628"/>
                  </a:cubicBezTo>
                  <a:cubicBezTo>
                    <a:pt x="866" y="624"/>
                    <a:pt x="864" y="619"/>
                    <a:pt x="863" y="615"/>
                  </a:cubicBezTo>
                  <a:cubicBezTo>
                    <a:pt x="849" y="572"/>
                    <a:pt x="832" y="530"/>
                    <a:pt x="814" y="489"/>
                  </a:cubicBezTo>
                  <a:cubicBezTo>
                    <a:pt x="798" y="452"/>
                    <a:pt x="779" y="417"/>
                    <a:pt x="761" y="381"/>
                  </a:cubicBezTo>
                  <a:cubicBezTo>
                    <a:pt x="748" y="353"/>
                    <a:pt x="735" y="325"/>
                    <a:pt x="719" y="299"/>
                  </a:cubicBezTo>
                  <a:cubicBezTo>
                    <a:pt x="710" y="283"/>
                    <a:pt x="701" y="267"/>
                    <a:pt x="693" y="250"/>
                  </a:cubicBezTo>
                  <a:cubicBezTo>
                    <a:pt x="675" y="214"/>
                    <a:pt x="659" y="178"/>
                    <a:pt x="642" y="142"/>
                  </a:cubicBezTo>
                  <a:cubicBezTo>
                    <a:pt x="625" y="109"/>
                    <a:pt x="611" y="73"/>
                    <a:pt x="588" y="43"/>
                  </a:cubicBezTo>
                  <a:cubicBezTo>
                    <a:pt x="580" y="32"/>
                    <a:pt x="573" y="20"/>
                    <a:pt x="564" y="9"/>
                  </a:cubicBezTo>
                  <a:cubicBezTo>
                    <a:pt x="559" y="1"/>
                    <a:pt x="552" y="0"/>
                    <a:pt x="546" y="6"/>
                  </a:cubicBezTo>
                  <a:cubicBezTo>
                    <a:pt x="538" y="14"/>
                    <a:pt x="528" y="17"/>
                    <a:pt x="518" y="20"/>
                  </a:cubicBezTo>
                  <a:cubicBezTo>
                    <a:pt x="507" y="23"/>
                    <a:pt x="496" y="26"/>
                    <a:pt x="486" y="30"/>
                  </a:cubicBezTo>
                  <a:cubicBezTo>
                    <a:pt x="462" y="38"/>
                    <a:pt x="438" y="47"/>
                    <a:pt x="414" y="54"/>
                  </a:cubicBezTo>
                  <a:cubicBezTo>
                    <a:pt x="384" y="64"/>
                    <a:pt x="353" y="72"/>
                    <a:pt x="322" y="79"/>
                  </a:cubicBezTo>
                  <a:moveTo>
                    <a:pt x="832" y="618"/>
                  </a:moveTo>
                  <a:cubicBezTo>
                    <a:pt x="833" y="629"/>
                    <a:pt x="833" y="640"/>
                    <a:pt x="833" y="651"/>
                  </a:cubicBezTo>
                  <a:cubicBezTo>
                    <a:pt x="833" y="654"/>
                    <a:pt x="833" y="657"/>
                    <a:pt x="832" y="661"/>
                  </a:cubicBezTo>
                  <a:cubicBezTo>
                    <a:pt x="822" y="665"/>
                    <a:pt x="811" y="669"/>
                    <a:pt x="801" y="674"/>
                  </a:cubicBezTo>
                  <a:cubicBezTo>
                    <a:pt x="802" y="662"/>
                    <a:pt x="803" y="650"/>
                    <a:pt x="804" y="638"/>
                  </a:cubicBezTo>
                  <a:cubicBezTo>
                    <a:pt x="804" y="635"/>
                    <a:pt x="804" y="631"/>
                    <a:pt x="805" y="627"/>
                  </a:cubicBezTo>
                  <a:cubicBezTo>
                    <a:pt x="814" y="624"/>
                    <a:pt x="823" y="621"/>
                    <a:pt x="832" y="618"/>
                  </a:cubicBezTo>
                  <a:moveTo>
                    <a:pt x="824" y="683"/>
                  </a:moveTo>
                  <a:cubicBezTo>
                    <a:pt x="824" y="683"/>
                    <a:pt x="824" y="683"/>
                    <a:pt x="824" y="683"/>
                  </a:cubicBezTo>
                  <a:cubicBezTo>
                    <a:pt x="823" y="701"/>
                    <a:pt x="818" y="719"/>
                    <a:pt x="812" y="737"/>
                  </a:cubicBezTo>
                  <a:cubicBezTo>
                    <a:pt x="812" y="737"/>
                    <a:pt x="811" y="737"/>
                    <a:pt x="811" y="737"/>
                  </a:cubicBezTo>
                  <a:cubicBezTo>
                    <a:pt x="802" y="746"/>
                    <a:pt x="793" y="756"/>
                    <a:pt x="783" y="765"/>
                  </a:cubicBezTo>
                  <a:cubicBezTo>
                    <a:pt x="783" y="764"/>
                    <a:pt x="783" y="763"/>
                    <a:pt x="784" y="762"/>
                  </a:cubicBezTo>
                  <a:cubicBezTo>
                    <a:pt x="784" y="761"/>
                    <a:pt x="784" y="761"/>
                    <a:pt x="784" y="761"/>
                  </a:cubicBezTo>
                  <a:cubicBezTo>
                    <a:pt x="785" y="761"/>
                    <a:pt x="785" y="760"/>
                    <a:pt x="784" y="760"/>
                  </a:cubicBezTo>
                  <a:cubicBezTo>
                    <a:pt x="787" y="752"/>
                    <a:pt x="789" y="745"/>
                    <a:pt x="790" y="737"/>
                  </a:cubicBezTo>
                  <a:cubicBezTo>
                    <a:pt x="792" y="727"/>
                    <a:pt x="793" y="717"/>
                    <a:pt x="793" y="707"/>
                  </a:cubicBezTo>
                  <a:cubicBezTo>
                    <a:pt x="794" y="708"/>
                    <a:pt x="795" y="707"/>
                    <a:pt x="795" y="706"/>
                  </a:cubicBezTo>
                  <a:cubicBezTo>
                    <a:pt x="796" y="701"/>
                    <a:pt x="797" y="696"/>
                    <a:pt x="798" y="691"/>
                  </a:cubicBezTo>
                  <a:cubicBezTo>
                    <a:pt x="807" y="687"/>
                    <a:pt x="816" y="683"/>
                    <a:pt x="824" y="679"/>
                  </a:cubicBezTo>
                  <a:cubicBezTo>
                    <a:pt x="824" y="680"/>
                    <a:pt x="824" y="681"/>
                    <a:pt x="824" y="682"/>
                  </a:cubicBezTo>
                  <a:cubicBezTo>
                    <a:pt x="824" y="681"/>
                    <a:pt x="824" y="681"/>
                    <a:pt x="824" y="681"/>
                  </a:cubicBezTo>
                  <a:cubicBezTo>
                    <a:pt x="824" y="681"/>
                    <a:pt x="823" y="682"/>
                    <a:pt x="824" y="683"/>
                  </a:cubicBezTo>
                  <a:moveTo>
                    <a:pt x="733" y="841"/>
                  </a:moveTo>
                  <a:cubicBezTo>
                    <a:pt x="731" y="842"/>
                    <a:pt x="728" y="843"/>
                    <a:pt x="725" y="844"/>
                  </a:cubicBezTo>
                  <a:cubicBezTo>
                    <a:pt x="725" y="842"/>
                    <a:pt x="725" y="840"/>
                    <a:pt x="725" y="838"/>
                  </a:cubicBezTo>
                  <a:cubicBezTo>
                    <a:pt x="725" y="837"/>
                    <a:pt x="723" y="837"/>
                    <a:pt x="723" y="838"/>
                  </a:cubicBezTo>
                  <a:cubicBezTo>
                    <a:pt x="723" y="840"/>
                    <a:pt x="723" y="842"/>
                    <a:pt x="723" y="844"/>
                  </a:cubicBezTo>
                  <a:cubicBezTo>
                    <a:pt x="719" y="846"/>
                    <a:pt x="714" y="847"/>
                    <a:pt x="709" y="848"/>
                  </a:cubicBezTo>
                  <a:cubicBezTo>
                    <a:pt x="709" y="848"/>
                    <a:pt x="709" y="848"/>
                    <a:pt x="709" y="848"/>
                  </a:cubicBezTo>
                  <a:cubicBezTo>
                    <a:pt x="713" y="840"/>
                    <a:pt x="717" y="833"/>
                    <a:pt x="720" y="825"/>
                  </a:cubicBezTo>
                  <a:cubicBezTo>
                    <a:pt x="722" y="820"/>
                    <a:pt x="724" y="816"/>
                    <a:pt x="726" y="812"/>
                  </a:cubicBezTo>
                  <a:cubicBezTo>
                    <a:pt x="735" y="805"/>
                    <a:pt x="745" y="799"/>
                    <a:pt x="755" y="793"/>
                  </a:cubicBezTo>
                  <a:cubicBezTo>
                    <a:pt x="751" y="804"/>
                    <a:pt x="747" y="815"/>
                    <a:pt x="741" y="826"/>
                  </a:cubicBezTo>
                  <a:cubicBezTo>
                    <a:pt x="739" y="831"/>
                    <a:pt x="736" y="836"/>
                    <a:pt x="733" y="841"/>
                  </a:cubicBezTo>
                  <a:moveTo>
                    <a:pt x="703" y="846"/>
                  </a:moveTo>
                  <a:cubicBezTo>
                    <a:pt x="703" y="845"/>
                    <a:pt x="702" y="845"/>
                    <a:pt x="701" y="846"/>
                  </a:cubicBezTo>
                  <a:cubicBezTo>
                    <a:pt x="701" y="848"/>
                    <a:pt x="701" y="849"/>
                    <a:pt x="701" y="851"/>
                  </a:cubicBezTo>
                  <a:cubicBezTo>
                    <a:pt x="699" y="852"/>
                    <a:pt x="696" y="852"/>
                    <a:pt x="694" y="853"/>
                  </a:cubicBezTo>
                  <a:cubicBezTo>
                    <a:pt x="694" y="853"/>
                    <a:pt x="694" y="852"/>
                    <a:pt x="695" y="851"/>
                  </a:cubicBezTo>
                  <a:cubicBezTo>
                    <a:pt x="698" y="842"/>
                    <a:pt x="701" y="834"/>
                    <a:pt x="704" y="825"/>
                  </a:cubicBezTo>
                  <a:cubicBezTo>
                    <a:pt x="710" y="822"/>
                    <a:pt x="715" y="818"/>
                    <a:pt x="721" y="815"/>
                  </a:cubicBezTo>
                  <a:cubicBezTo>
                    <a:pt x="719" y="819"/>
                    <a:pt x="717" y="824"/>
                    <a:pt x="715" y="828"/>
                  </a:cubicBezTo>
                  <a:cubicBezTo>
                    <a:pt x="712" y="833"/>
                    <a:pt x="710" y="838"/>
                    <a:pt x="708" y="844"/>
                  </a:cubicBezTo>
                  <a:cubicBezTo>
                    <a:pt x="708" y="844"/>
                    <a:pt x="707" y="847"/>
                    <a:pt x="706" y="849"/>
                  </a:cubicBezTo>
                  <a:cubicBezTo>
                    <a:pt x="705" y="850"/>
                    <a:pt x="704" y="850"/>
                    <a:pt x="703" y="850"/>
                  </a:cubicBezTo>
                  <a:cubicBezTo>
                    <a:pt x="702" y="849"/>
                    <a:pt x="703" y="846"/>
                    <a:pt x="703" y="846"/>
                  </a:cubicBezTo>
                  <a:moveTo>
                    <a:pt x="650" y="868"/>
                  </a:moveTo>
                  <a:cubicBezTo>
                    <a:pt x="648" y="868"/>
                    <a:pt x="646" y="869"/>
                    <a:pt x="644" y="871"/>
                  </a:cubicBezTo>
                  <a:cubicBezTo>
                    <a:pt x="644" y="868"/>
                    <a:pt x="644" y="865"/>
                    <a:pt x="644" y="863"/>
                  </a:cubicBezTo>
                  <a:cubicBezTo>
                    <a:pt x="648" y="861"/>
                    <a:pt x="651" y="859"/>
                    <a:pt x="655" y="856"/>
                  </a:cubicBezTo>
                  <a:cubicBezTo>
                    <a:pt x="654" y="857"/>
                    <a:pt x="654" y="858"/>
                    <a:pt x="654" y="859"/>
                  </a:cubicBezTo>
                  <a:cubicBezTo>
                    <a:pt x="653" y="862"/>
                    <a:pt x="651" y="865"/>
                    <a:pt x="650" y="868"/>
                  </a:cubicBezTo>
                  <a:moveTo>
                    <a:pt x="596" y="905"/>
                  </a:moveTo>
                  <a:cubicBezTo>
                    <a:pt x="593" y="907"/>
                    <a:pt x="591" y="909"/>
                    <a:pt x="589" y="911"/>
                  </a:cubicBezTo>
                  <a:cubicBezTo>
                    <a:pt x="588" y="908"/>
                    <a:pt x="588" y="905"/>
                    <a:pt x="588" y="904"/>
                  </a:cubicBezTo>
                  <a:cubicBezTo>
                    <a:pt x="588" y="903"/>
                    <a:pt x="588" y="903"/>
                    <a:pt x="588" y="904"/>
                  </a:cubicBezTo>
                  <a:cubicBezTo>
                    <a:pt x="587" y="907"/>
                    <a:pt x="587" y="909"/>
                    <a:pt x="588" y="911"/>
                  </a:cubicBezTo>
                  <a:cubicBezTo>
                    <a:pt x="582" y="915"/>
                    <a:pt x="576" y="918"/>
                    <a:pt x="571" y="920"/>
                  </a:cubicBezTo>
                  <a:cubicBezTo>
                    <a:pt x="572" y="915"/>
                    <a:pt x="574" y="911"/>
                    <a:pt x="576" y="906"/>
                  </a:cubicBezTo>
                  <a:cubicBezTo>
                    <a:pt x="576" y="905"/>
                    <a:pt x="576" y="905"/>
                    <a:pt x="577" y="904"/>
                  </a:cubicBezTo>
                  <a:cubicBezTo>
                    <a:pt x="580" y="902"/>
                    <a:pt x="583" y="900"/>
                    <a:pt x="587" y="898"/>
                  </a:cubicBezTo>
                  <a:cubicBezTo>
                    <a:pt x="592" y="895"/>
                    <a:pt x="596" y="893"/>
                    <a:pt x="601" y="890"/>
                  </a:cubicBezTo>
                  <a:cubicBezTo>
                    <a:pt x="601" y="891"/>
                    <a:pt x="600" y="892"/>
                    <a:pt x="600" y="894"/>
                  </a:cubicBezTo>
                  <a:cubicBezTo>
                    <a:pt x="599" y="898"/>
                    <a:pt x="597" y="902"/>
                    <a:pt x="596" y="905"/>
                  </a:cubicBezTo>
                  <a:moveTo>
                    <a:pt x="547" y="926"/>
                  </a:moveTo>
                  <a:cubicBezTo>
                    <a:pt x="553" y="912"/>
                    <a:pt x="559" y="898"/>
                    <a:pt x="565" y="884"/>
                  </a:cubicBezTo>
                  <a:cubicBezTo>
                    <a:pt x="565" y="884"/>
                    <a:pt x="565" y="883"/>
                    <a:pt x="566" y="883"/>
                  </a:cubicBezTo>
                  <a:cubicBezTo>
                    <a:pt x="572" y="879"/>
                    <a:pt x="578" y="875"/>
                    <a:pt x="583" y="871"/>
                  </a:cubicBezTo>
                  <a:cubicBezTo>
                    <a:pt x="581" y="878"/>
                    <a:pt x="579" y="884"/>
                    <a:pt x="577" y="890"/>
                  </a:cubicBezTo>
                  <a:cubicBezTo>
                    <a:pt x="576" y="894"/>
                    <a:pt x="575" y="898"/>
                    <a:pt x="573" y="902"/>
                  </a:cubicBezTo>
                  <a:cubicBezTo>
                    <a:pt x="567" y="906"/>
                    <a:pt x="560" y="911"/>
                    <a:pt x="553" y="915"/>
                  </a:cubicBezTo>
                  <a:cubicBezTo>
                    <a:pt x="551" y="916"/>
                    <a:pt x="553" y="918"/>
                    <a:pt x="555" y="917"/>
                  </a:cubicBezTo>
                  <a:cubicBezTo>
                    <a:pt x="560" y="914"/>
                    <a:pt x="566" y="911"/>
                    <a:pt x="571" y="907"/>
                  </a:cubicBezTo>
                  <a:cubicBezTo>
                    <a:pt x="571" y="909"/>
                    <a:pt x="570" y="910"/>
                    <a:pt x="570" y="911"/>
                  </a:cubicBezTo>
                  <a:cubicBezTo>
                    <a:pt x="569" y="915"/>
                    <a:pt x="567" y="918"/>
                    <a:pt x="566" y="922"/>
                  </a:cubicBezTo>
                  <a:cubicBezTo>
                    <a:pt x="560" y="924"/>
                    <a:pt x="553" y="925"/>
                    <a:pt x="547" y="926"/>
                  </a:cubicBezTo>
                  <a:moveTo>
                    <a:pt x="505" y="933"/>
                  </a:moveTo>
                  <a:cubicBezTo>
                    <a:pt x="505" y="930"/>
                    <a:pt x="505" y="927"/>
                    <a:pt x="505" y="924"/>
                  </a:cubicBezTo>
                  <a:cubicBezTo>
                    <a:pt x="509" y="921"/>
                    <a:pt x="512" y="918"/>
                    <a:pt x="516" y="915"/>
                  </a:cubicBezTo>
                  <a:cubicBezTo>
                    <a:pt x="516" y="918"/>
                    <a:pt x="515" y="920"/>
                    <a:pt x="514" y="923"/>
                  </a:cubicBezTo>
                  <a:cubicBezTo>
                    <a:pt x="512" y="927"/>
                    <a:pt x="509" y="930"/>
                    <a:pt x="505" y="933"/>
                  </a:cubicBezTo>
                  <a:moveTo>
                    <a:pt x="468" y="948"/>
                  </a:moveTo>
                  <a:cubicBezTo>
                    <a:pt x="468" y="947"/>
                    <a:pt x="468" y="947"/>
                    <a:pt x="467" y="948"/>
                  </a:cubicBezTo>
                  <a:cubicBezTo>
                    <a:pt x="467" y="948"/>
                    <a:pt x="467" y="948"/>
                    <a:pt x="467" y="948"/>
                  </a:cubicBezTo>
                  <a:cubicBezTo>
                    <a:pt x="466" y="949"/>
                    <a:pt x="464" y="950"/>
                    <a:pt x="462" y="950"/>
                  </a:cubicBezTo>
                  <a:cubicBezTo>
                    <a:pt x="464" y="946"/>
                    <a:pt x="466" y="942"/>
                    <a:pt x="468" y="938"/>
                  </a:cubicBezTo>
                  <a:cubicBezTo>
                    <a:pt x="474" y="934"/>
                    <a:pt x="480" y="930"/>
                    <a:pt x="486" y="926"/>
                  </a:cubicBezTo>
                  <a:cubicBezTo>
                    <a:pt x="484" y="932"/>
                    <a:pt x="482" y="938"/>
                    <a:pt x="479" y="944"/>
                  </a:cubicBezTo>
                  <a:cubicBezTo>
                    <a:pt x="475" y="945"/>
                    <a:pt x="472" y="946"/>
                    <a:pt x="468" y="948"/>
                  </a:cubicBezTo>
                  <a:moveTo>
                    <a:pt x="442" y="960"/>
                  </a:moveTo>
                  <a:cubicBezTo>
                    <a:pt x="440" y="961"/>
                    <a:pt x="439" y="961"/>
                    <a:pt x="437" y="962"/>
                  </a:cubicBezTo>
                  <a:cubicBezTo>
                    <a:pt x="438" y="960"/>
                    <a:pt x="439" y="958"/>
                    <a:pt x="440" y="956"/>
                  </a:cubicBezTo>
                  <a:cubicBezTo>
                    <a:pt x="447" y="952"/>
                    <a:pt x="453" y="947"/>
                    <a:pt x="460" y="943"/>
                  </a:cubicBezTo>
                  <a:cubicBezTo>
                    <a:pt x="461" y="942"/>
                    <a:pt x="461" y="942"/>
                    <a:pt x="462" y="941"/>
                  </a:cubicBezTo>
                  <a:cubicBezTo>
                    <a:pt x="461" y="943"/>
                    <a:pt x="460" y="946"/>
                    <a:pt x="459" y="948"/>
                  </a:cubicBezTo>
                  <a:cubicBezTo>
                    <a:pt x="459" y="950"/>
                    <a:pt x="458" y="951"/>
                    <a:pt x="458" y="953"/>
                  </a:cubicBezTo>
                  <a:cubicBezTo>
                    <a:pt x="452" y="955"/>
                    <a:pt x="447" y="957"/>
                    <a:pt x="442" y="960"/>
                  </a:cubicBezTo>
                  <a:moveTo>
                    <a:pt x="409" y="974"/>
                  </a:moveTo>
                  <a:cubicBezTo>
                    <a:pt x="410" y="973"/>
                    <a:pt x="410" y="971"/>
                    <a:pt x="411" y="969"/>
                  </a:cubicBezTo>
                  <a:cubicBezTo>
                    <a:pt x="412" y="966"/>
                    <a:pt x="414" y="963"/>
                    <a:pt x="415" y="959"/>
                  </a:cubicBezTo>
                  <a:cubicBezTo>
                    <a:pt x="420" y="956"/>
                    <a:pt x="426" y="953"/>
                    <a:pt x="431" y="950"/>
                  </a:cubicBezTo>
                  <a:cubicBezTo>
                    <a:pt x="434" y="948"/>
                    <a:pt x="437" y="946"/>
                    <a:pt x="440" y="944"/>
                  </a:cubicBezTo>
                  <a:cubicBezTo>
                    <a:pt x="439" y="947"/>
                    <a:pt x="438" y="951"/>
                    <a:pt x="436" y="955"/>
                  </a:cubicBezTo>
                  <a:cubicBezTo>
                    <a:pt x="432" y="957"/>
                    <a:pt x="428" y="959"/>
                    <a:pt x="424" y="961"/>
                  </a:cubicBezTo>
                  <a:cubicBezTo>
                    <a:pt x="422" y="961"/>
                    <a:pt x="423" y="964"/>
                    <a:pt x="424" y="963"/>
                  </a:cubicBezTo>
                  <a:cubicBezTo>
                    <a:pt x="428" y="962"/>
                    <a:pt x="432" y="960"/>
                    <a:pt x="435" y="958"/>
                  </a:cubicBezTo>
                  <a:cubicBezTo>
                    <a:pt x="434" y="960"/>
                    <a:pt x="434" y="962"/>
                    <a:pt x="433" y="964"/>
                  </a:cubicBezTo>
                  <a:cubicBezTo>
                    <a:pt x="433" y="964"/>
                    <a:pt x="433" y="964"/>
                    <a:pt x="433" y="964"/>
                  </a:cubicBezTo>
                  <a:cubicBezTo>
                    <a:pt x="425" y="968"/>
                    <a:pt x="417" y="971"/>
                    <a:pt x="409" y="974"/>
                  </a:cubicBezTo>
                  <a:moveTo>
                    <a:pt x="385" y="977"/>
                  </a:moveTo>
                  <a:cubicBezTo>
                    <a:pt x="386" y="977"/>
                    <a:pt x="387" y="976"/>
                    <a:pt x="387" y="976"/>
                  </a:cubicBezTo>
                  <a:cubicBezTo>
                    <a:pt x="387" y="976"/>
                    <a:pt x="387" y="976"/>
                    <a:pt x="387" y="976"/>
                  </a:cubicBezTo>
                  <a:cubicBezTo>
                    <a:pt x="387" y="978"/>
                    <a:pt x="386" y="981"/>
                    <a:pt x="385" y="983"/>
                  </a:cubicBezTo>
                  <a:cubicBezTo>
                    <a:pt x="381" y="984"/>
                    <a:pt x="378" y="985"/>
                    <a:pt x="375" y="987"/>
                  </a:cubicBezTo>
                  <a:cubicBezTo>
                    <a:pt x="375" y="986"/>
                    <a:pt x="375" y="986"/>
                    <a:pt x="375" y="986"/>
                  </a:cubicBezTo>
                  <a:cubicBezTo>
                    <a:pt x="374" y="985"/>
                    <a:pt x="373" y="985"/>
                    <a:pt x="373" y="986"/>
                  </a:cubicBezTo>
                  <a:cubicBezTo>
                    <a:pt x="374" y="986"/>
                    <a:pt x="374" y="987"/>
                    <a:pt x="374" y="987"/>
                  </a:cubicBezTo>
                  <a:cubicBezTo>
                    <a:pt x="372" y="988"/>
                    <a:pt x="370" y="988"/>
                    <a:pt x="368" y="989"/>
                  </a:cubicBezTo>
                  <a:cubicBezTo>
                    <a:pt x="369" y="984"/>
                    <a:pt x="371" y="980"/>
                    <a:pt x="373" y="975"/>
                  </a:cubicBezTo>
                  <a:cubicBezTo>
                    <a:pt x="379" y="970"/>
                    <a:pt x="386" y="966"/>
                    <a:pt x="392" y="962"/>
                  </a:cubicBezTo>
                  <a:cubicBezTo>
                    <a:pt x="391" y="965"/>
                    <a:pt x="390" y="968"/>
                    <a:pt x="389" y="971"/>
                  </a:cubicBezTo>
                  <a:cubicBezTo>
                    <a:pt x="387" y="972"/>
                    <a:pt x="385" y="974"/>
                    <a:pt x="383" y="975"/>
                  </a:cubicBezTo>
                  <a:cubicBezTo>
                    <a:pt x="382" y="976"/>
                    <a:pt x="383" y="978"/>
                    <a:pt x="385" y="977"/>
                  </a:cubicBezTo>
                  <a:moveTo>
                    <a:pt x="336" y="1001"/>
                  </a:moveTo>
                  <a:cubicBezTo>
                    <a:pt x="336" y="1000"/>
                    <a:pt x="337" y="999"/>
                    <a:pt x="337" y="998"/>
                  </a:cubicBezTo>
                  <a:cubicBezTo>
                    <a:pt x="344" y="995"/>
                    <a:pt x="350" y="990"/>
                    <a:pt x="357" y="986"/>
                  </a:cubicBezTo>
                  <a:cubicBezTo>
                    <a:pt x="361" y="983"/>
                    <a:pt x="364" y="981"/>
                    <a:pt x="368" y="978"/>
                  </a:cubicBezTo>
                  <a:cubicBezTo>
                    <a:pt x="367" y="982"/>
                    <a:pt x="365" y="986"/>
                    <a:pt x="364" y="990"/>
                  </a:cubicBezTo>
                  <a:cubicBezTo>
                    <a:pt x="354" y="994"/>
                    <a:pt x="345" y="997"/>
                    <a:pt x="336" y="1001"/>
                  </a:cubicBezTo>
                  <a:moveTo>
                    <a:pt x="292" y="1019"/>
                  </a:moveTo>
                  <a:cubicBezTo>
                    <a:pt x="294" y="1013"/>
                    <a:pt x="295" y="1008"/>
                    <a:pt x="297" y="1003"/>
                  </a:cubicBezTo>
                  <a:cubicBezTo>
                    <a:pt x="297" y="1003"/>
                    <a:pt x="297" y="1002"/>
                    <a:pt x="297" y="1002"/>
                  </a:cubicBezTo>
                  <a:cubicBezTo>
                    <a:pt x="305" y="996"/>
                    <a:pt x="312" y="991"/>
                    <a:pt x="319" y="985"/>
                  </a:cubicBezTo>
                  <a:cubicBezTo>
                    <a:pt x="319" y="985"/>
                    <a:pt x="319" y="985"/>
                    <a:pt x="320" y="985"/>
                  </a:cubicBezTo>
                  <a:cubicBezTo>
                    <a:pt x="317" y="992"/>
                    <a:pt x="315" y="998"/>
                    <a:pt x="312" y="1005"/>
                  </a:cubicBezTo>
                  <a:cubicBezTo>
                    <a:pt x="312" y="1007"/>
                    <a:pt x="311" y="1009"/>
                    <a:pt x="310" y="1011"/>
                  </a:cubicBezTo>
                  <a:cubicBezTo>
                    <a:pt x="304" y="1013"/>
                    <a:pt x="298" y="1016"/>
                    <a:pt x="292" y="1019"/>
                  </a:cubicBezTo>
                  <a:moveTo>
                    <a:pt x="258" y="1033"/>
                  </a:moveTo>
                  <a:cubicBezTo>
                    <a:pt x="258" y="1032"/>
                    <a:pt x="258" y="1031"/>
                    <a:pt x="258" y="1030"/>
                  </a:cubicBezTo>
                  <a:cubicBezTo>
                    <a:pt x="262" y="1028"/>
                    <a:pt x="265" y="1025"/>
                    <a:pt x="269" y="1023"/>
                  </a:cubicBezTo>
                  <a:cubicBezTo>
                    <a:pt x="268" y="1025"/>
                    <a:pt x="268" y="1027"/>
                    <a:pt x="267" y="1029"/>
                  </a:cubicBezTo>
                  <a:cubicBezTo>
                    <a:pt x="264" y="1030"/>
                    <a:pt x="261" y="1032"/>
                    <a:pt x="258" y="1033"/>
                  </a:cubicBezTo>
                  <a:moveTo>
                    <a:pt x="243" y="1040"/>
                  </a:moveTo>
                  <a:cubicBezTo>
                    <a:pt x="239" y="1038"/>
                    <a:pt x="239" y="1032"/>
                    <a:pt x="239" y="1027"/>
                  </a:cubicBezTo>
                  <a:cubicBezTo>
                    <a:pt x="244" y="1023"/>
                    <a:pt x="250" y="1019"/>
                    <a:pt x="255" y="1015"/>
                  </a:cubicBezTo>
                  <a:cubicBezTo>
                    <a:pt x="255" y="1016"/>
                    <a:pt x="255" y="1016"/>
                    <a:pt x="255" y="1017"/>
                  </a:cubicBezTo>
                  <a:cubicBezTo>
                    <a:pt x="253" y="1022"/>
                    <a:pt x="252" y="1027"/>
                    <a:pt x="251" y="1031"/>
                  </a:cubicBezTo>
                  <a:cubicBezTo>
                    <a:pt x="248" y="1032"/>
                    <a:pt x="246" y="1034"/>
                    <a:pt x="243" y="1035"/>
                  </a:cubicBezTo>
                  <a:cubicBezTo>
                    <a:pt x="242" y="1036"/>
                    <a:pt x="243" y="1038"/>
                    <a:pt x="245" y="1037"/>
                  </a:cubicBezTo>
                  <a:cubicBezTo>
                    <a:pt x="246" y="1036"/>
                    <a:pt x="248" y="1035"/>
                    <a:pt x="250" y="1034"/>
                  </a:cubicBezTo>
                  <a:cubicBezTo>
                    <a:pt x="250" y="1035"/>
                    <a:pt x="249" y="1036"/>
                    <a:pt x="249" y="1037"/>
                  </a:cubicBezTo>
                  <a:cubicBezTo>
                    <a:pt x="247" y="1038"/>
                    <a:pt x="245" y="1039"/>
                    <a:pt x="243" y="1040"/>
                  </a:cubicBezTo>
                  <a:moveTo>
                    <a:pt x="212" y="1054"/>
                  </a:moveTo>
                  <a:cubicBezTo>
                    <a:pt x="212" y="1053"/>
                    <a:pt x="211" y="1053"/>
                    <a:pt x="211" y="1052"/>
                  </a:cubicBezTo>
                  <a:cubicBezTo>
                    <a:pt x="211" y="1050"/>
                    <a:pt x="210" y="1048"/>
                    <a:pt x="210" y="1046"/>
                  </a:cubicBezTo>
                  <a:cubicBezTo>
                    <a:pt x="214" y="1043"/>
                    <a:pt x="219" y="1041"/>
                    <a:pt x="223" y="1038"/>
                  </a:cubicBezTo>
                  <a:cubicBezTo>
                    <a:pt x="222" y="1042"/>
                    <a:pt x="221" y="1047"/>
                    <a:pt x="219" y="1051"/>
                  </a:cubicBezTo>
                  <a:cubicBezTo>
                    <a:pt x="217" y="1052"/>
                    <a:pt x="215" y="1053"/>
                    <a:pt x="212" y="1054"/>
                  </a:cubicBezTo>
                  <a:moveTo>
                    <a:pt x="206" y="1036"/>
                  </a:moveTo>
                  <a:cubicBezTo>
                    <a:pt x="207" y="1038"/>
                    <a:pt x="208" y="1041"/>
                    <a:pt x="208" y="1044"/>
                  </a:cubicBezTo>
                  <a:cubicBezTo>
                    <a:pt x="203" y="1048"/>
                    <a:pt x="198" y="1051"/>
                    <a:pt x="193" y="1055"/>
                  </a:cubicBezTo>
                  <a:cubicBezTo>
                    <a:pt x="193" y="1055"/>
                    <a:pt x="193" y="1055"/>
                    <a:pt x="192" y="1056"/>
                  </a:cubicBezTo>
                  <a:cubicBezTo>
                    <a:pt x="196" y="1049"/>
                    <a:pt x="199" y="1042"/>
                    <a:pt x="201" y="1037"/>
                  </a:cubicBezTo>
                  <a:cubicBezTo>
                    <a:pt x="210" y="1029"/>
                    <a:pt x="219" y="1022"/>
                    <a:pt x="229" y="1015"/>
                  </a:cubicBezTo>
                  <a:cubicBezTo>
                    <a:pt x="228" y="1018"/>
                    <a:pt x="227" y="1021"/>
                    <a:pt x="226" y="1025"/>
                  </a:cubicBezTo>
                  <a:cubicBezTo>
                    <a:pt x="225" y="1028"/>
                    <a:pt x="224" y="1031"/>
                    <a:pt x="224" y="1034"/>
                  </a:cubicBezTo>
                  <a:cubicBezTo>
                    <a:pt x="219" y="1037"/>
                    <a:pt x="214" y="1040"/>
                    <a:pt x="209" y="1043"/>
                  </a:cubicBezTo>
                  <a:cubicBezTo>
                    <a:pt x="209" y="1041"/>
                    <a:pt x="208" y="1038"/>
                    <a:pt x="206" y="1036"/>
                  </a:cubicBezTo>
                  <a:cubicBezTo>
                    <a:pt x="206" y="1035"/>
                    <a:pt x="205" y="1036"/>
                    <a:pt x="206" y="1036"/>
                  </a:cubicBezTo>
                  <a:moveTo>
                    <a:pt x="141" y="1087"/>
                  </a:moveTo>
                  <a:cubicBezTo>
                    <a:pt x="139" y="1089"/>
                    <a:pt x="137" y="1091"/>
                    <a:pt x="135" y="1094"/>
                  </a:cubicBezTo>
                  <a:cubicBezTo>
                    <a:pt x="133" y="1096"/>
                    <a:pt x="132" y="1097"/>
                    <a:pt x="130" y="1099"/>
                  </a:cubicBezTo>
                  <a:cubicBezTo>
                    <a:pt x="130" y="1098"/>
                    <a:pt x="130" y="1098"/>
                    <a:pt x="129" y="1097"/>
                  </a:cubicBezTo>
                  <a:cubicBezTo>
                    <a:pt x="130" y="1096"/>
                    <a:pt x="130" y="1095"/>
                    <a:pt x="130" y="1095"/>
                  </a:cubicBezTo>
                  <a:cubicBezTo>
                    <a:pt x="135" y="1090"/>
                    <a:pt x="140" y="1086"/>
                    <a:pt x="145" y="1082"/>
                  </a:cubicBezTo>
                  <a:cubicBezTo>
                    <a:pt x="145" y="1083"/>
                    <a:pt x="144" y="1083"/>
                    <a:pt x="144" y="1084"/>
                  </a:cubicBezTo>
                  <a:cubicBezTo>
                    <a:pt x="143" y="1085"/>
                    <a:pt x="142" y="1086"/>
                    <a:pt x="141" y="1087"/>
                  </a:cubicBezTo>
                  <a:moveTo>
                    <a:pt x="132" y="1090"/>
                  </a:moveTo>
                  <a:cubicBezTo>
                    <a:pt x="134" y="1085"/>
                    <a:pt x="136" y="1080"/>
                    <a:pt x="137" y="1075"/>
                  </a:cubicBezTo>
                  <a:cubicBezTo>
                    <a:pt x="138" y="1072"/>
                    <a:pt x="139" y="1070"/>
                    <a:pt x="140" y="1068"/>
                  </a:cubicBezTo>
                  <a:cubicBezTo>
                    <a:pt x="145" y="1063"/>
                    <a:pt x="151" y="1058"/>
                    <a:pt x="156" y="1053"/>
                  </a:cubicBezTo>
                  <a:cubicBezTo>
                    <a:pt x="156" y="1054"/>
                    <a:pt x="156" y="1054"/>
                    <a:pt x="155" y="1055"/>
                  </a:cubicBezTo>
                  <a:cubicBezTo>
                    <a:pt x="153" y="1063"/>
                    <a:pt x="150" y="1070"/>
                    <a:pt x="147" y="1077"/>
                  </a:cubicBezTo>
                  <a:cubicBezTo>
                    <a:pt x="142" y="1081"/>
                    <a:pt x="137" y="1086"/>
                    <a:pt x="132" y="1090"/>
                  </a:cubicBezTo>
                  <a:moveTo>
                    <a:pt x="99" y="1097"/>
                  </a:moveTo>
                  <a:cubicBezTo>
                    <a:pt x="96" y="1099"/>
                    <a:pt x="94" y="1102"/>
                    <a:pt x="90" y="1104"/>
                  </a:cubicBezTo>
                  <a:cubicBezTo>
                    <a:pt x="90" y="1104"/>
                    <a:pt x="90" y="1104"/>
                    <a:pt x="90" y="1104"/>
                  </a:cubicBezTo>
                  <a:cubicBezTo>
                    <a:pt x="92" y="1101"/>
                    <a:pt x="93" y="1098"/>
                    <a:pt x="94" y="1095"/>
                  </a:cubicBezTo>
                  <a:cubicBezTo>
                    <a:pt x="95" y="1094"/>
                    <a:pt x="97" y="1093"/>
                    <a:pt x="98" y="1091"/>
                  </a:cubicBezTo>
                  <a:cubicBezTo>
                    <a:pt x="102" y="1088"/>
                    <a:pt x="105" y="1085"/>
                    <a:pt x="108" y="1082"/>
                  </a:cubicBezTo>
                  <a:cubicBezTo>
                    <a:pt x="107" y="1086"/>
                    <a:pt x="105" y="1090"/>
                    <a:pt x="104" y="1094"/>
                  </a:cubicBezTo>
                  <a:cubicBezTo>
                    <a:pt x="102" y="1095"/>
                    <a:pt x="101" y="1096"/>
                    <a:pt x="99" y="1097"/>
                  </a:cubicBezTo>
                  <a:moveTo>
                    <a:pt x="69" y="1045"/>
                  </a:moveTo>
                  <a:cubicBezTo>
                    <a:pt x="73" y="1041"/>
                    <a:pt x="76" y="1038"/>
                    <a:pt x="79" y="1034"/>
                  </a:cubicBezTo>
                  <a:cubicBezTo>
                    <a:pt x="81" y="1033"/>
                    <a:pt x="82" y="1032"/>
                    <a:pt x="83" y="1030"/>
                  </a:cubicBezTo>
                  <a:cubicBezTo>
                    <a:pt x="81" y="1038"/>
                    <a:pt x="80" y="1045"/>
                    <a:pt x="79" y="1052"/>
                  </a:cubicBezTo>
                  <a:cubicBezTo>
                    <a:pt x="77" y="1061"/>
                    <a:pt x="75" y="1070"/>
                    <a:pt x="73" y="1079"/>
                  </a:cubicBezTo>
                  <a:cubicBezTo>
                    <a:pt x="71" y="1080"/>
                    <a:pt x="70" y="1081"/>
                    <a:pt x="69" y="1082"/>
                  </a:cubicBezTo>
                  <a:cubicBezTo>
                    <a:pt x="66" y="1086"/>
                    <a:pt x="62" y="1089"/>
                    <a:pt x="58" y="1093"/>
                  </a:cubicBezTo>
                  <a:cubicBezTo>
                    <a:pt x="61" y="1082"/>
                    <a:pt x="64" y="1071"/>
                    <a:pt x="66" y="1060"/>
                  </a:cubicBezTo>
                  <a:cubicBezTo>
                    <a:pt x="67" y="1055"/>
                    <a:pt x="68" y="1050"/>
                    <a:pt x="69" y="1045"/>
                  </a:cubicBezTo>
                  <a:moveTo>
                    <a:pt x="79" y="970"/>
                  </a:moveTo>
                  <a:cubicBezTo>
                    <a:pt x="80" y="970"/>
                    <a:pt x="81" y="969"/>
                    <a:pt x="81" y="969"/>
                  </a:cubicBezTo>
                  <a:cubicBezTo>
                    <a:pt x="83" y="968"/>
                    <a:pt x="84" y="968"/>
                    <a:pt x="87" y="968"/>
                  </a:cubicBezTo>
                  <a:cubicBezTo>
                    <a:pt x="88" y="975"/>
                    <a:pt x="90" y="982"/>
                    <a:pt x="91" y="989"/>
                  </a:cubicBezTo>
                  <a:cubicBezTo>
                    <a:pt x="91" y="989"/>
                    <a:pt x="91" y="989"/>
                    <a:pt x="91" y="989"/>
                  </a:cubicBezTo>
                  <a:cubicBezTo>
                    <a:pt x="90" y="997"/>
                    <a:pt x="88" y="1004"/>
                    <a:pt x="86" y="1012"/>
                  </a:cubicBezTo>
                  <a:cubicBezTo>
                    <a:pt x="85" y="1016"/>
                    <a:pt x="85" y="1020"/>
                    <a:pt x="84" y="1024"/>
                  </a:cubicBezTo>
                  <a:cubicBezTo>
                    <a:pt x="81" y="1027"/>
                    <a:pt x="78" y="1031"/>
                    <a:pt x="74" y="1034"/>
                  </a:cubicBezTo>
                  <a:cubicBezTo>
                    <a:pt x="73" y="1036"/>
                    <a:pt x="72" y="1037"/>
                    <a:pt x="71" y="1038"/>
                  </a:cubicBezTo>
                  <a:cubicBezTo>
                    <a:pt x="75" y="1016"/>
                    <a:pt x="79" y="993"/>
                    <a:pt x="79" y="970"/>
                  </a:cubicBezTo>
                  <a:moveTo>
                    <a:pt x="73" y="1003"/>
                  </a:moveTo>
                  <a:cubicBezTo>
                    <a:pt x="72" y="994"/>
                    <a:pt x="71" y="984"/>
                    <a:pt x="70" y="974"/>
                  </a:cubicBezTo>
                  <a:cubicBezTo>
                    <a:pt x="72" y="973"/>
                    <a:pt x="74" y="972"/>
                    <a:pt x="76" y="971"/>
                  </a:cubicBezTo>
                  <a:cubicBezTo>
                    <a:pt x="76" y="982"/>
                    <a:pt x="75" y="993"/>
                    <a:pt x="73" y="1003"/>
                  </a:cubicBezTo>
                  <a:moveTo>
                    <a:pt x="101" y="996"/>
                  </a:moveTo>
                  <a:cubicBezTo>
                    <a:pt x="99" y="987"/>
                    <a:pt x="98" y="978"/>
                    <a:pt x="97" y="969"/>
                  </a:cubicBezTo>
                  <a:cubicBezTo>
                    <a:pt x="96" y="963"/>
                    <a:pt x="97" y="959"/>
                    <a:pt x="102" y="955"/>
                  </a:cubicBezTo>
                  <a:cubicBezTo>
                    <a:pt x="106" y="951"/>
                    <a:pt x="109" y="948"/>
                    <a:pt x="112" y="944"/>
                  </a:cubicBezTo>
                  <a:cubicBezTo>
                    <a:pt x="112" y="944"/>
                    <a:pt x="112" y="944"/>
                    <a:pt x="112" y="944"/>
                  </a:cubicBezTo>
                  <a:cubicBezTo>
                    <a:pt x="113" y="946"/>
                    <a:pt x="116" y="961"/>
                    <a:pt x="116" y="961"/>
                  </a:cubicBezTo>
                  <a:cubicBezTo>
                    <a:pt x="115" y="961"/>
                    <a:pt x="115" y="962"/>
                    <a:pt x="116" y="963"/>
                  </a:cubicBezTo>
                  <a:cubicBezTo>
                    <a:pt x="116" y="963"/>
                    <a:pt x="116" y="963"/>
                    <a:pt x="117" y="963"/>
                  </a:cubicBezTo>
                  <a:cubicBezTo>
                    <a:pt x="116" y="973"/>
                    <a:pt x="115" y="982"/>
                    <a:pt x="114" y="991"/>
                  </a:cubicBezTo>
                  <a:cubicBezTo>
                    <a:pt x="110" y="996"/>
                    <a:pt x="106" y="1000"/>
                    <a:pt x="102" y="1004"/>
                  </a:cubicBezTo>
                  <a:cubicBezTo>
                    <a:pt x="102" y="1001"/>
                    <a:pt x="101" y="999"/>
                    <a:pt x="101" y="996"/>
                  </a:cubicBezTo>
                  <a:moveTo>
                    <a:pt x="167" y="952"/>
                  </a:moveTo>
                  <a:cubicBezTo>
                    <a:pt x="170" y="960"/>
                    <a:pt x="171" y="968"/>
                    <a:pt x="173" y="976"/>
                  </a:cubicBezTo>
                  <a:cubicBezTo>
                    <a:pt x="169" y="979"/>
                    <a:pt x="165" y="983"/>
                    <a:pt x="161" y="986"/>
                  </a:cubicBezTo>
                  <a:cubicBezTo>
                    <a:pt x="160" y="987"/>
                    <a:pt x="160" y="988"/>
                    <a:pt x="159" y="989"/>
                  </a:cubicBezTo>
                  <a:cubicBezTo>
                    <a:pt x="160" y="977"/>
                    <a:pt x="161" y="965"/>
                    <a:pt x="160" y="953"/>
                  </a:cubicBezTo>
                  <a:cubicBezTo>
                    <a:pt x="160" y="953"/>
                    <a:pt x="161" y="953"/>
                    <a:pt x="161" y="953"/>
                  </a:cubicBezTo>
                  <a:cubicBezTo>
                    <a:pt x="161" y="952"/>
                    <a:pt x="161" y="951"/>
                    <a:pt x="160" y="951"/>
                  </a:cubicBezTo>
                  <a:cubicBezTo>
                    <a:pt x="160" y="947"/>
                    <a:pt x="160" y="944"/>
                    <a:pt x="159" y="940"/>
                  </a:cubicBezTo>
                  <a:cubicBezTo>
                    <a:pt x="159" y="938"/>
                    <a:pt x="157" y="938"/>
                    <a:pt x="157" y="940"/>
                  </a:cubicBezTo>
                  <a:cubicBezTo>
                    <a:pt x="157" y="944"/>
                    <a:pt x="157" y="949"/>
                    <a:pt x="158" y="953"/>
                  </a:cubicBezTo>
                  <a:cubicBezTo>
                    <a:pt x="154" y="956"/>
                    <a:pt x="150" y="959"/>
                    <a:pt x="146" y="962"/>
                  </a:cubicBezTo>
                  <a:cubicBezTo>
                    <a:pt x="146" y="962"/>
                    <a:pt x="145" y="961"/>
                    <a:pt x="145" y="961"/>
                  </a:cubicBezTo>
                  <a:cubicBezTo>
                    <a:pt x="144" y="953"/>
                    <a:pt x="144" y="945"/>
                    <a:pt x="143" y="937"/>
                  </a:cubicBezTo>
                  <a:cubicBezTo>
                    <a:pt x="142" y="934"/>
                    <a:pt x="142" y="931"/>
                    <a:pt x="141" y="927"/>
                  </a:cubicBezTo>
                  <a:cubicBezTo>
                    <a:pt x="150" y="928"/>
                    <a:pt x="158" y="932"/>
                    <a:pt x="163" y="941"/>
                  </a:cubicBezTo>
                  <a:cubicBezTo>
                    <a:pt x="164" y="945"/>
                    <a:pt x="165" y="949"/>
                    <a:pt x="167" y="952"/>
                  </a:cubicBezTo>
                  <a:moveTo>
                    <a:pt x="185" y="933"/>
                  </a:moveTo>
                  <a:cubicBezTo>
                    <a:pt x="188" y="932"/>
                    <a:pt x="191" y="931"/>
                    <a:pt x="195" y="930"/>
                  </a:cubicBezTo>
                  <a:cubicBezTo>
                    <a:pt x="195" y="933"/>
                    <a:pt x="196" y="936"/>
                    <a:pt x="197" y="939"/>
                  </a:cubicBezTo>
                  <a:cubicBezTo>
                    <a:pt x="198" y="943"/>
                    <a:pt x="198" y="951"/>
                    <a:pt x="200" y="956"/>
                  </a:cubicBezTo>
                  <a:cubicBezTo>
                    <a:pt x="194" y="958"/>
                    <a:pt x="189" y="963"/>
                    <a:pt x="184" y="967"/>
                  </a:cubicBezTo>
                  <a:cubicBezTo>
                    <a:pt x="184" y="967"/>
                    <a:pt x="184" y="967"/>
                    <a:pt x="184" y="967"/>
                  </a:cubicBezTo>
                  <a:cubicBezTo>
                    <a:pt x="183" y="966"/>
                    <a:pt x="183" y="965"/>
                    <a:pt x="183" y="964"/>
                  </a:cubicBezTo>
                  <a:cubicBezTo>
                    <a:pt x="184" y="954"/>
                    <a:pt x="185" y="943"/>
                    <a:pt x="185" y="933"/>
                  </a:cubicBezTo>
                  <a:moveTo>
                    <a:pt x="250" y="907"/>
                  </a:moveTo>
                  <a:cubicBezTo>
                    <a:pt x="249" y="917"/>
                    <a:pt x="249" y="926"/>
                    <a:pt x="247" y="936"/>
                  </a:cubicBezTo>
                  <a:cubicBezTo>
                    <a:pt x="246" y="942"/>
                    <a:pt x="244" y="947"/>
                    <a:pt x="243" y="953"/>
                  </a:cubicBezTo>
                  <a:cubicBezTo>
                    <a:pt x="236" y="958"/>
                    <a:pt x="229" y="964"/>
                    <a:pt x="222" y="969"/>
                  </a:cubicBezTo>
                  <a:cubicBezTo>
                    <a:pt x="221" y="970"/>
                    <a:pt x="221" y="970"/>
                    <a:pt x="220" y="971"/>
                  </a:cubicBezTo>
                  <a:cubicBezTo>
                    <a:pt x="220" y="970"/>
                    <a:pt x="220" y="968"/>
                    <a:pt x="221" y="967"/>
                  </a:cubicBezTo>
                  <a:cubicBezTo>
                    <a:pt x="223" y="957"/>
                    <a:pt x="225" y="948"/>
                    <a:pt x="226" y="939"/>
                  </a:cubicBezTo>
                  <a:cubicBezTo>
                    <a:pt x="227" y="939"/>
                    <a:pt x="227" y="938"/>
                    <a:pt x="227" y="937"/>
                  </a:cubicBezTo>
                  <a:cubicBezTo>
                    <a:pt x="227" y="936"/>
                    <a:pt x="227" y="935"/>
                    <a:pt x="226" y="934"/>
                  </a:cubicBezTo>
                  <a:cubicBezTo>
                    <a:pt x="227" y="928"/>
                    <a:pt x="227" y="923"/>
                    <a:pt x="227" y="917"/>
                  </a:cubicBezTo>
                  <a:cubicBezTo>
                    <a:pt x="235" y="914"/>
                    <a:pt x="242" y="910"/>
                    <a:pt x="250" y="907"/>
                  </a:cubicBezTo>
                  <a:moveTo>
                    <a:pt x="377" y="829"/>
                  </a:moveTo>
                  <a:cubicBezTo>
                    <a:pt x="378" y="830"/>
                    <a:pt x="378" y="831"/>
                    <a:pt x="378" y="833"/>
                  </a:cubicBezTo>
                  <a:cubicBezTo>
                    <a:pt x="374" y="834"/>
                    <a:pt x="370" y="836"/>
                    <a:pt x="366" y="838"/>
                  </a:cubicBezTo>
                  <a:cubicBezTo>
                    <a:pt x="362" y="839"/>
                    <a:pt x="359" y="841"/>
                    <a:pt x="355" y="842"/>
                  </a:cubicBezTo>
                  <a:cubicBezTo>
                    <a:pt x="355" y="840"/>
                    <a:pt x="354" y="838"/>
                    <a:pt x="354" y="836"/>
                  </a:cubicBezTo>
                  <a:cubicBezTo>
                    <a:pt x="353" y="836"/>
                    <a:pt x="353" y="836"/>
                    <a:pt x="353" y="835"/>
                  </a:cubicBezTo>
                  <a:cubicBezTo>
                    <a:pt x="361" y="832"/>
                    <a:pt x="369" y="828"/>
                    <a:pt x="377" y="825"/>
                  </a:cubicBezTo>
                  <a:cubicBezTo>
                    <a:pt x="377" y="827"/>
                    <a:pt x="377" y="828"/>
                    <a:pt x="377" y="829"/>
                  </a:cubicBezTo>
                  <a:moveTo>
                    <a:pt x="365" y="905"/>
                  </a:moveTo>
                  <a:cubicBezTo>
                    <a:pt x="357" y="911"/>
                    <a:pt x="348" y="917"/>
                    <a:pt x="340" y="924"/>
                  </a:cubicBezTo>
                  <a:cubicBezTo>
                    <a:pt x="340" y="920"/>
                    <a:pt x="341" y="916"/>
                    <a:pt x="342" y="912"/>
                  </a:cubicBezTo>
                  <a:cubicBezTo>
                    <a:pt x="342" y="910"/>
                    <a:pt x="343" y="908"/>
                    <a:pt x="343" y="905"/>
                  </a:cubicBezTo>
                  <a:cubicBezTo>
                    <a:pt x="348" y="902"/>
                    <a:pt x="352" y="898"/>
                    <a:pt x="356" y="897"/>
                  </a:cubicBezTo>
                  <a:cubicBezTo>
                    <a:pt x="358" y="897"/>
                    <a:pt x="357" y="895"/>
                    <a:pt x="356" y="895"/>
                  </a:cubicBezTo>
                  <a:cubicBezTo>
                    <a:pt x="351" y="896"/>
                    <a:pt x="348" y="899"/>
                    <a:pt x="344" y="902"/>
                  </a:cubicBezTo>
                  <a:cubicBezTo>
                    <a:pt x="347" y="888"/>
                    <a:pt x="350" y="874"/>
                    <a:pt x="346" y="860"/>
                  </a:cubicBezTo>
                  <a:cubicBezTo>
                    <a:pt x="349" y="858"/>
                    <a:pt x="352" y="857"/>
                    <a:pt x="355" y="855"/>
                  </a:cubicBezTo>
                  <a:cubicBezTo>
                    <a:pt x="356" y="858"/>
                    <a:pt x="357" y="860"/>
                    <a:pt x="359" y="862"/>
                  </a:cubicBezTo>
                  <a:cubicBezTo>
                    <a:pt x="360" y="863"/>
                    <a:pt x="361" y="862"/>
                    <a:pt x="361" y="861"/>
                  </a:cubicBezTo>
                  <a:cubicBezTo>
                    <a:pt x="361" y="859"/>
                    <a:pt x="360" y="856"/>
                    <a:pt x="360" y="853"/>
                  </a:cubicBezTo>
                  <a:cubicBezTo>
                    <a:pt x="365" y="851"/>
                    <a:pt x="370" y="849"/>
                    <a:pt x="374" y="846"/>
                  </a:cubicBezTo>
                  <a:cubicBezTo>
                    <a:pt x="374" y="861"/>
                    <a:pt x="373" y="875"/>
                    <a:pt x="369" y="889"/>
                  </a:cubicBezTo>
                  <a:cubicBezTo>
                    <a:pt x="368" y="894"/>
                    <a:pt x="366" y="899"/>
                    <a:pt x="365" y="905"/>
                  </a:cubicBezTo>
                  <a:moveTo>
                    <a:pt x="439" y="884"/>
                  </a:moveTo>
                  <a:cubicBezTo>
                    <a:pt x="448" y="876"/>
                    <a:pt x="457" y="870"/>
                    <a:pt x="466" y="863"/>
                  </a:cubicBezTo>
                  <a:cubicBezTo>
                    <a:pt x="466" y="865"/>
                    <a:pt x="465" y="868"/>
                    <a:pt x="465" y="870"/>
                  </a:cubicBezTo>
                  <a:cubicBezTo>
                    <a:pt x="464" y="872"/>
                    <a:pt x="464" y="873"/>
                    <a:pt x="464" y="875"/>
                  </a:cubicBezTo>
                  <a:cubicBezTo>
                    <a:pt x="454" y="882"/>
                    <a:pt x="444" y="889"/>
                    <a:pt x="434" y="897"/>
                  </a:cubicBezTo>
                  <a:cubicBezTo>
                    <a:pt x="436" y="893"/>
                    <a:pt x="437" y="889"/>
                    <a:pt x="438" y="885"/>
                  </a:cubicBezTo>
                  <a:cubicBezTo>
                    <a:pt x="438" y="884"/>
                    <a:pt x="438" y="884"/>
                    <a:pt x="439" y="884"/>
                  </a:cubicBezTo>
                  <a:moveTo>
                    <a:pt x="555" y="753"/>
                  </a:moveTo>
                  <a:cubicBezTo>
                    <a:pt x="555" y="759"/>
                    <a:pt x="555" y="766"/>
                    <a:pt x="556" y="772"/>
                  </a:cubicBezTo>
                  <a:cubicBezTo>
                    <a:pt x="557" y="779"/>
                    <a:pt x="560" y="785"/>
                    <a:pt x="562" y="792"/>
                  </a:cubicBezTo>
                  <a:cubicBezTo>
                    <a:pt x="561" y="792"/>
                    <a:pt x="561" y="792"/>
                    <a:pt x="561" y="792"/>
                  </a:cubicBezTo>
                  <a:cubicBezTo>
                    <a:pt x="562" y="792"/>
                    <a:pt x="562" y="793"/>
                    <a:pt x="562" y="793"/>
                  </a:cubicBezTo>
                  <a:cubicBezTo>
                    <a:pt x="561" y="793"/>
                    <a:pt x="561" y="793"/>
                    <a:pt x="561" y="793"/>
                  </a:cubicBezTo>
                  <a:cubicBezTo>
                    <a:pt x="558" y="798"/>
                    <a:pt x="558" y="802"/>
                    <a:pt x="557" y="807"/>
                  </a:cubicBezTo>
                  <a:cubicBezTo>
                    <a:pt x="556" y="813"/>
                    <a:pt x="554" y="819"/>
                    <a:pt x="552" y="825"/>
                  </a:cubicBezTo>
                  <a:cubicBezTo>
                    <a:pt x="552" y="814"/>
                    <a:pt x="551" y="802"/>
                    <a:pt x="548" y="790"/>
                  </a:cubicBezTo>
                  <a:cubicBezTo>
                    <a:pt x="547" y="787"/>
                    <a:pt x="546" y="783"/>
                    <a:pt x="546" y="779"/>
                  </a:cubicBezTo>
                  <a:cubicBezTo>
                    <a:pt x="544" y="768"/>
                    <a:pt x="547" y="759"/>
                    <a:pt x="555" y="753"/>
                  </a:cubicBezTo>
                  <a:moveTo>
                    <a:pt x="566" y="821"/>
                  </a:moveTo>
                  <a:cubicBezTo>
                    <a:pt x="572" y="817"/>
                    <a:pt x="574" y="809"/>
                    <a:pt x="575" y="802"/>
                  </a:cubicBezTo>
                  <a:cubicBezTo>
                    <a:pt x="577" y="791"/>
                    <a:pt x="579" y="780"/>
                    <a:pt x="582" y="768"/>
                  </a:cubicBezTo>
                  <a:cubicBezTo>
                    <a:pt x="584" y="759"/>
                    <a:pt x="586" y="749"/>
                    <a:pt x="588" y="739"/>
                  </a:cubicBezTo>
                  <a:cubicBezTo>
                    <a:pt x="597" y="736"/>
                    <a:pt x="607" y="733"/>
                    <a:pt x="616" y="729"/>
                  </a:cubicBezTo>
                  <a:cubicBezTo>
                    <a:pt x="617" y="729"/>
                    <a:pt x="619" y="729"/>
                    <a:pt x="621" y="729"/>
                  </a:cubicBezTo>
                  <a:cubicBezTo>
                    <a:pt x="620" y="732"/>
                    <a:pt x="620" y="734"/>
                    <a:pt x="620" y="737"/>
                  </a:cubicBezTo>
                  <a:cubicBezTo>
                    <a:pt x="619" y="747"/>
                    <a:pt x="618" y="756"/>
                    <a:pt x="616" y="766"/>
                  </a:cubicBezTo>
                  <a:cubicBezTo>
                    <a:pt x="615" y="770"/>
                    <a:pt x="614" y="774"/>
                    <a:pt x="613" y="778"/>
                  </a:cubicBezTo>
                  <a:cubicBezTo>
                    <a:pt x="614" y="771"/>
                    <a:pt x="615" y="763"/>
                    <a:pt x="615" y="756"/>
                  </a:cubicBezTo>
                  <a:cubicBezTo>
                    <a:pt x="615" y="755"/>
                    <a:pt x="614" y="755"/>
                    <a:pt x="613" y="756"/>
                  </a:cubicBezTo>
                  <a:cubicBezTo>
                    <a:pt x="612" y="771"/>
                    <a:pt x="609" y="787"/>
                    <a:pt x="604" y="801"/>
                  </a:cubicBezTo>
                  <a:cubicBezTo>
                    <a:pt x="604" y="801"/>
                    <a:pt x="603" y="800"/>
                    <a:pt x="603" y="799"/>
                  </a:cubicBezTo>
                  <a:cubicBezTo>
                    <a:pt x="601" y="796"/>
                    <a:pt x="600" y="793"/>
                    <a:pt x="598" y="790"/>
                  </a:cubicBezTo>
                  <a:cubicBezTo>
                    <a:pt x="598" y="789"/>
                    <a:pt x="597" y="790"/>
                    <a:pt x="598" y="790"/>
                  </a:cubicBezTo>
                  <a:cubicBezTo>
                    <a:pt x="599" y="793"/>
                    <a:pt x="601" y="800"/>
                    <a:pt x="603" y="804"/>
                  </a:cubicBezTo>
                  <a:cubicBezTo>
                    <a:pt x="603" y="805"/>
                    <a:pt x="603" y="807"/>
                    <a:pt x="602" y="808"/>
                  </a:cubicBezTo>
                  <a:cubicBezTo>
                    <a:pt x="596" y="813"/>
                    <a:pt x="589" y="817"/>
                    <a:pt x="583" y="821"/>
                  </a:cubicBezTo>
                  <a:cubicBezTo>
                    <a:pt x="585" y="811"/>
                    <a:pt x="587" y="800"/>
                    <a:pt x="588" y="790"/>
                  </a:cubicBezTo>
                  <a:cubicBezTo>
                    <a:pt x="588" y="786"/>
                    <a:pt x="590" y="771"/>
                    <a:pt x="584" y="769"/>
                  </a:cubicBezTo>
                  <a:cubicBezTo>
                    <a:pt x="583" y="769"/>
                    <a:pt x="583" y="770"/>
                    <a:pt x="584" y="771"/>
                  </a:cubicBezTo>
                  <a:cubicBezTo>
                    <a:pt x="589" y="773"/>
                    <a:pt x="585" y="795"/>
                    <a:pt x="584" y="799"/>
                  </a:cubicBezTo>
                  <a:cubicBezTo>
                    <a:pt x="583" y="807"/>
                    <a:pt x="581" y="816"/>
                    <a:pt x="579" y="824"/>
                  </a:cubicBezTo>
                  <a:cubicBezTo>
                    <a:pt x="570" y="830"/>
                    <a:pt x="561" y="836"/>
                    <a:pt x="551" y="843"/>
                  </a:cubicBezTo>
                  <a:cubicBezTo>
                    <a:pt x="552" y="840"/>
                    <a:pt x="552" y="837"/>
                    <a:pt x="552" y="835"/>
                  </a:cubicBezTo>
                  <a:cubicBezTo>
                    <a:pt x="554" y="829"/>
                    <a:pt x="556" y="823"/>
                    <a:pt x="557" y="818"/>
                  </a:cubicBezTo>
                  <a:cubicBezTo>
                    <a:pt x="559" y="811"/>
                    <a:pt x="559" y="802"/>
                    <a:pt x="562" y="796"/>
                  </a:cubicBezTo>
                  <a:cubicBezTo>
                    <a:pt x="563" y="796"/>
                    <a:pt x="563" y="797"/>
                    <a:pt x="563" y="797"/>
                  </a:cubicBezTo>
                  <a:cubicBezTo>
                    <a:pt x="563" y="797"/>
                    <a:pt x="563" y="797"/>
                    <a:pt x="563" y="798"/>
                  </a:cubicBezTo>
                  <a:cubicBezTo>
                    <a:pt x="563" y="798"/>
                    <a:pt x="563" y="798"/>
                    <a:pt x="563" y="798"/>
                  </a:cubicBezTo>
                  <a:cubicBezTo>
                    <a:pt x="563" y="799"/>
                    <a:pt x="565" y="799"/>
                    <a:pt x="565" y="797"/>
                  </a:cubicBezTo>
                  <a:cubicBezTo>
                    <a:pt x="566" y="790"/>
                    <a:pt x="561" y="781"/>
                    <a:pt x="559" y="773"/>
                  </a:cubicBezTo>
                  <a:cubicBezTo>
                    <a:pt x="558" y="766"/>
                    <a:pt x="558" y="758"/>
                    <a:pt x="557" y="751"/>
                  </a:cubicBezTo>
                  <a:cubicBezTo>
                    <a:pt x="559" y="750"/>
                    <a:pt x="561" y="749"/>
                    <a:pt x="563" y="748"/>
                  </a:cubicBezTo>
                  <a:cubicBezTo>
                    <a:pt x="570" y="745"/>
                    <a:pt x="578" y="743"/>
                    <a:pt x="585" y="740"/>
                  </a:cubicBezTo>
                  <a:cubicBezTo>
                    <a:pt x="584" y="746"/>
                    <a:pt x="582" y="752"/>
                    <a:pt x="581" y="758"/>
                  </a:cubicBezTo>
                  <a:cubicBezTo>
                    <a:pt x="578" y="770"/>
                    <a:pt x="575" y="781"/>
                    <a:pt x="573" y="793"/>
                  </a:cubicBezTo>
                  <a:cubicBezTo>
                    <a:pt x="572" y="801"/>
                    <a:pt x="572" y="813"/>
                    <a:pt x="565" y="819"/>
                  </a:cubicBezTo>
                  <a:cubicBezTo>
                    <a:pt x="565" y="820"/>
                    <a:pt x="566" y="821"/>
                    <a:pt x="566" y="821"/>
                  </a:cubicBezTo>
                  <a:moveTo>
                    <a:pt x="644" y="757"/>
                  </a:moveTo>
                  <a:cubicBezTo>
                    <a:pt x="645" y="757"/>
                    <a:pt x="645" y="757"/>
                    <a:pt x="645" y="757"/>
                  </a:cubicBezTo>
                  <a:cubicBezTo>
                    <a:pt x="645" y="758"/>
                    <a:pt x="645" y="758"/>
                    <a:pt x="645" y="759"/>
                  </a:cubicBezTo>
                  <a:cubicBezTo>
                    <a:pt x="645" y="758"/>
                    <a:pt x="644" y="758"/>
                    <a:pt x="644" y="757"/>
                  </a:cubicBezTo>
                  <a:moveTo>
                    <a:pt x="724" y="728"/>
                  </a:moveTo>
                  <a:cubicBezTo>
                    <a:pt x="723" y="728"/>
                    <a:pt x="723" y="728"/>
                    <a:pt x="723" y="728"/>
                  </a:cubicBezTo>
                  <a:cubicBezTo>
                    <a:pt x="723" y="730"/>
                    <a:pt x="724" y="733"/>
                    <a:pt x="726" y="736"/>
                  </a:cubicBezTo>
                  <a:cubicBezTo>
                    <a:pt x="725" y="743"/>
                    <a:pt x="723" y="750"/>
                    <a:pt x="722" y="758"/>
                  </a:cubicBezTo>
                  <a:cubicBezTo>
                    <a:pt x="721" y="756"/>
                    <a:pt x="719" y="756"/>
                    <a:pt x="718" y="757"/>
                  </a:cubicBezTo>
                  <a:cubicBezTo>
                    <a:pt x="716" y="762"/>
                    <a:pt x="708" y="763"/>
                    <a:pt x="703" y="765"/>
                  </a:cubicBezTo>
                  <a:cubicBezTo>
                    <a:pt x="702" y="766"/>
                    <a:pt x="702" y="766"/>
                    <a:pt x="701" y="766"/>
                  </a:cubicBezTo>
                  <a:cubicBezTo>
                    <a:pt x="702" y="763"/>
                    <a:pt x="703" y="760"/>
                    <a:pt x="704" y="757"/>
                  </a:cubicBezTo>
                  <a:cubicBezTo>
                    <a:pt x="705" y="757"/>
                    <a:pt x="705" y="757"/>
                    <a:pt x="706" y="756"/>
                  </a:cubicBezTo>
                  <a:cubicBezTo>
                    <a:pt x="710" y="751"/>
                    <a:pt x="709" y="743"/>
                    <a:pt x="710" y="736"/>
                  </a:cubicBezTo>
                  <a:cubicBezTo>
                    <a:pt x="710" y="735"/>
                    <a:pt x="711" y="734"/>
                    <a:pt x="711" y="733"/>
                  </a:cubicBezTo>
                  <a:cubicBezTo>
                    <a:pt x="715" y="731"/>
                    <a:pt x="719" y="730"/>
                    <a:pt x="724" y="728"/>
                  </a:cubicBezTo>
                  <a:moveTo>
                    <a:pt x="793" y="693"/>
                  </a:moveTo>
                  <a:cubicBezTo>
                    <a:pt x="794" y="693"/>
                    <a:pt x="794" y="693"/>
                    <a:pt x="794" y="692"/>
                  </a:cubicBezTo>
                  <a:cubicBezTo>
                    <a:pt x="794" y="694"/>
                    <a:pt x="794" y="695"/>
                    <a:pt x="793" y="696"/>
                  </a:cubicBezTo>
                  <a:cubicBezTo>
                    <a:pt x="793" y="695"/>
                    <a:pt x="793" y="694"/>
                    <a:pt x="793" y="693"/>
                  </a:cubicBezTo>
                  <a:moveTo>
                    <a:pt x="788" y="695"/>
                  </a:moveTo>
                  <a:cubicBezTo>
                    <a:pt x="788" y="699"/>
                    <a:pt x="789" y="702"/>
                    <a:pt x="790" y="705"/>
                  </a:cubicBezTo>
                  <a:cubicBezTo>
                    <a:pt x="790" y="716"/>
                    <a:pt x="789" y="728"/>
                    <a:pt x="787" y="739"/>
                  </a:cubicBezTo>
                  <a:cubicBezTo>
                    <a:pt x="785" y="746"/>
                    <a:pt x="783" y="753"/>
                    <a:pt x="781" y="760"/>
                  </a:cubicBezTo>
                  <a:cubicBezTo>
                    <a:pt x="777" y="762"/>
                    <a:pt x="772" y="764"/>
                    <a:pt x="767" y="766"/>
                  </a:cubicBezTo>
                  <a:cubicBezTo>
                    <a:pt x="767" y="766"/>
                    <a:pt x="767" y="766"/>
                    <a:pt x="767" y="767"/>
                  </a:cubicBezTo>
                  <a:cubicBezTo>
                    <a:pt x="769" y="759"/>
                    <a:pt x="772" y="751"/>
                    <a:pt x="774" y="742"/>
                  </a:cubicBezTo>
                  <a:cubicBezTo>
                    <a:pt x="777" y="728"/>
                    <a:pt x="777" y="715"/>
                    <a:pt x="777" y="701"/>
                  </a:cubicBezTo>
                  <a:cubicBezTo>
                    <a:pt x="781" y="699"/>
                    <a:pt x="784" y="697"/>
                    <a:pt x="788" y="695"/>
                  </a:cubicBezTo>
                  <a:moveTo>
                    <a:pt x="789" y="695"/>
                  </a:moveTo>
                  <a:cubicBezTo>
                    <a:pt x="790" y="694"/>
                    <a:pt x="790" y="694"/>
                    <a:pt x="791" y="694"/>
                  </a:cubicBezTo>
                  <a:cubicBezTo>
                    <a:pt x="791" y="696"/>
                    <a:pt x="791" y="698"/>
                    <a:pt x="791" y="699"/>
                  </a:cubicBezTo>
                  <a:cubicBezTo>
                    <a:pt x="790" y="698"/>
                    <a:pt x="790" y="696"/>
                    <a:pt x="789" y="695"/>
                  </a:cubicBezTo>
                  <a:moveTo>
                    <a:pt x="764" y="713"/>
                  </a:moveTo>
                  <a:cubicBezTo>
                    <a:pt x="768" y="713"/>
                    <a:pt x="771" y="713"/>
                    <a:pt x="773" y="709"/>
                  </a:cubicBezTo>
                  <a:cubicBezTo>
                    <a:pt x="774" y="707"/>
                    <a:pt x="774" y="705"/>
                    <a:pt x="774" y="702"/>
                  </a:cubicBezTo>
                  <a:cubicBezTo>
                    <a:pt x="774" y="702"/>
                    <a:pt x="774" y="702"/>
                    <a:pt x="775" y="702"/>
                  </a:cubicBezTo>
                  <a:cubicBezTo>
                    <a:pt x="774" y="716"/>
                    <a:pt x="773" y="730"/>
                    <a:pt x="770" y="743"/>
                  </a:cubicBezTo>
                  <a:cubicBezTo>
                    <a:pt x="768" y="752"/>
                    <a:pt x="765" y="761"/>
                    <a:pt x="762" y="769"/>
                  </a:cubicBezTo>
                  <a:cubicBezTo>
                    <a:pt x="758" y="772"/>
                    <a:pt x="754" y="774"/>
                    <a:pt x="749" y="777"/>
                  </a:cubicBezTo>
                  <a:cubicBezTo>
                    <a:pt x="745" y="779"/>
                    <a:pt x="740" y="781"/>
                    <a:pt x="736" y="783"/>
                  </a:cubicBezTo>
                  <a:cubicBezTo>
                    <a:pt x="738" y="777"/>
                    <a:pt x="740" y="771"/>
                    <a:pt x="742" y="765"/>
                  </a:cubicBezTo>
                  <a:cubicBezTo>
                    <a:pt x="742" y="765"/>
                    <a:pt x="742" y="765"/>
                    <a:pt x="742" y="765"/>
                  </a:cubicBezTo>
                  <a:cubicBezTo>
                    <a:pt x="743" y="765"/>
                    <a:pt x="744" y="763"/>
                    <a:pt x="743" y="763"/>
                  </a:cubicBezTo>
                  <a:cubicBezTo>
                    <a:pt x="749" y="746"/>
                    <a:pt x="754" y="729"/>
                    <a:pt x="755" y="712"/>
                  </a:cubicBezTo>
                  <a:cubicBezTo>
                    <a:pt x="760" y="710"/>
                    <a:pt x="765" y="707"/>
                    <a:pt x="770" y="705"/>
                  </a:cubicBezTo>
                  <a:cubicBezTo>
                    <a:pt x="769" y="708"/>
                    <a:pt x="768" y="710"/>
                    <a:pt x="764" y="711"/>
                  </a:cubicBezTo>
                  <a:cubicBezTo>
                    <a:pt x="763" y="711"/>
                    <a:pt x="763" y="713"/>
                    <a:pt x="764" y="713"/>
                  </a:cubicBezTo>
                  <a:moveTo>
                    <a:pt x="686" y="814"/>
                  </a:moveTo>
                  <a:cubicBezTo>
                    <a:pt x="694" y="810"/>
                    <a:pt x="701" y="806"/>
                    <a:pt x="709" y="802"/>
                  </a:cubicBezTo>
                  <a:cubicBezTo>
                    <a:pt x="707" y="807"/>
                    <a:pt x="706" y="811"/>
                    <a:pt x="704" y="816"/>
                  </a:cubicBezTo>
                  <a:cubicBezTo>
                    <a:pt x="704" y="818"/>
                    <a:pt x="703" y="819"/>
                    <a:pt x="703" y="821"/>
                  </a:cubicBezTo>
                  <a:cubicBezTo>
                    <a:pt x="698" y="824"/>
                    <a:pt x="693" y="827"/>
                    <a:pt x="688" y="831"/>
                  </a:cubicBezTo>
                  <a:cubicBezTo>
                    <a:pt x="685" y="833"/>
                    <a:pt x="681" y="835"/>
                    <a:pt x="678" y="837"/>
                  </a:cubicBezTo>
                  <a:cubicBezTo>
                    <a:pt x="679" y="834"/>
                    <a:pt x="680" y="831"/>
                    <a:pt x="682" y="827"/>
                  </a:cubicBezTo>
                  <a:cubicBezTo>
                    <a:pt x="683" y="823"/>
                    <a:pt x="685" y="818"/>
                    <a:pt x="686" y="814"/>
                  </a:cubicBezTo>
                  <a:moveTo>
                    <a:pt x="646" y="831"/>
                  </a:moveTo>
                  <a:cubicBezTo>
                    <a:pt x="646" y="828"/>
                    <a:pt x="647" y="826"/>
                    <a:pt x="647" y="823"/>
                  </a:cubicBezTo>
                  <a:cubicBezTo>
                    <a:pt x="653" y="819"/>
                    <a:pt x="659" y="815"/>
                    <a:pt x="665" y="811"/>
                  </a:cubicBezTo>
                  <a:cubicBezTo>
                    <a:pt x="668" y="809"/>
                    <a:pt x="670" y="808"/>
                    <a:pt x="672" y="806"/>
                  </a:cubicBezTo>
                  <a:cubicBezTo>
                    <a:pt x="671" y="810"/>
                    <a:pt x="670" y="815"/>
                    <a:pt x="668" y="819"/>
                  </a:cubicBezTo>
                  <a:cubicBezTo>
                    <a:pt x="661" y="823"/>
                    <a:pt x="654" y="827"/>
                    <a:pt x="646" y="831"/>
                  </a:cubicBezTo>
                  <a:moveTo>
                    <a:pt x="464" y="936"/>
                  </a:moveTo>
                  <a:cubicBezTo>
                    <a:pt x="457" y="941"/>
                    <a:pt x="449" y="947"/>
                    <a:pt x="441" y="952"/>
                  </a:cubicBezTo>
                  <a:cubicBezTo>
                    <a:pt x="443" y="948"/>
                    <a:pt x="444" y="944"/>
                    <a:pt x="445" y="940"/>
                  </a:cubicBezTo>
                  <a:cubicBezTo>
                    <a:pt x="454" y="935"/>
                    <a:pt x="462" y="929"/>
                    <a:pt x="470" y="923"/>
                  </a:cubicBezTo>
                  <a:cubicBezTo>
                    <a:pt x="468" y="928"/>
                    <a:pt x="466" y="932"/>
                    <a:pt x="464" y="936"/>
                  </a:cubicBezTo>
                  <a:moveTo>
                    <a:pt x="471" y="918"/>
                  </a:moveTo>
                  <a:cubicBezTo>
                    <a:pt x="463" y="924"/>
                    <a:pt x="455" y="930"/>
                    <a:pt x="447" y="935"/>
                  </a:cubicBezTo>
                  <a:cubicBezTo>
                    <a:pt x="448" y="932"/>
                    <a:pt x="450" y="929"/>
                    <a:pt x="451" y="925"/>
                  </a:cubicBezTo>
                  <a:cubicBezTo>
                    <a:pt x="451" y="923"/>
                    <a:pt x="452" y="920"/>
                    <a:pt x="453" y="918"/>
                  </a:cubicBezTo>
                  <a:cubicBezTo>
                    <a:pt x="461" y="912"/>
                    <a:pt x="470" y="905"/>
                    <a:pt x="479" y="899"/>
                  </a:cubicBezTo>
                  <a:cubicBezTo>
                    <a:pt x="477" y="905"/>
                    <a:pt x="475" y="911"/>
                    <a:pt x="472" y="917"/>
                  </a:cubicBezTo>
                  <a:cubicBezTo>
                    <a:pt x="472" y="918"/>
                    <a:pt x="471" y="918"/>
                    <a:pt x="471" y="918"/>
                  </a:cubicBezTo>
                  <a:moveTo>
                    <a:pt x="481" y="905"/>
                  </a:moveTo>
                  <a:cubicBezTo>
                    <a:pt x="482" y="902"/>
                    <a:pt x="482" y="899"/>
                    <a:pt x="483" y="895"/>
                  </a:cubicBezTo>
                  <a:cubicBezTo>
                    <a:pt x="490" y="891"/>
                    <a:pt x="496" y="886"/>
                    <a:pt x="503" y="882"/>
                  </a:cubicBezTo>
                  <a:cubicBezTo>
                    <a:pt x="500" y="888"/>
                    <a:pt x="498" y="894"/>
                    <a:pt x="496" y="901"/>
                  </a:cubicBezTo>
                  <a:cubicBezTo>
                    <a:pt x="490" y="905"/>
                    <a:pt x="484" y="909"/>
                    <a:pt x="478" y="914"/>
                  </a:cubicBezTo>
                  <a:cubicBezTo>
                    <a:pt x="479" y="911"/>
                    <a:pt x="480" y="908"/>
                    <a:pt x="481" y="905"/>
                  </a:cubicBezTo>
                  <a:moveTo>
                    <a:pt x="507" y="880"/>
                  </a:moveTo>
                  <a:cubicBezTo>
                    <a:pt x="507" y="880"/>
                    <a:pt x="507" y="879"/>
                    <a:pt x="507" y="879"/>
                  </a:cubicBezTo>
                  <a:cubicBezTo>
                    <a:pt x="515" y="873"/>
                    <a:pt x="523" y="868"/>
                    <a:pt x="531" y="862"/>
                  </a:cubicBezTo>
                  <a:cubicBezTo>
                    <a:pt x="530" y="868"/>
                    <a:pt x="529" y="873"/>
                    <a:pt x="528" y="878"/>
                  </a:cubicBezTo>
                  <a:cubicBezTo>
                    <a:pt x="519" y="885"/>
                    <a:pt x="510" y="891"/>
                    <a:pt x="501" y="897"/>
                  </a:cubicBezTo>
                  <a:cubicBezTo>
                    <a:pt x="503" y="892"/>
                    <a:pt x="505" y="886"/>
                    <a:pt x="507" y="880"/>
                  </a:cubicBezTo>
                  <a:moveTo>
                    <a:pt x="607" y="803"/>
                  </a:moveTo>
                  <a:cubicBezTo>
                    <a:pt x="608" y="797"/>
                    <a:pt x="610" y="791"/>
                    <a:pt x="611" y="784"/>
                  </a:cubicBezTo>
                  <a:cubicBezTo>
                    <a:pt x="611" y="785"/>
                    <a:pt x="611" y="786"/>
                    <a:pt x="611" y="788"/>
                  </a:cubicBezTo>
                  <a:cubicBezTo>
                    <a:pt x="610" y="792"/>
                    <a:pt x="610" y="803"/>
                    <a:pt x="607" y="803"/>
                  </a:cubicBezTo>
                  <a:moveTo>
                    <a:pt x="650" y="802"/>
                  </a:moveTo>
                  <a:cubicBezTo>
                    <a:pt x="649" y="804"/>
                    <a:pt x="648" y="806"/>
                    <a:pt x="648" y="808"/>
                  </a:cubicBezTo>
                  <a:cubicBezTo>
                    <a:pt x="648" y="806"/>
                    <a:pt x="648" y="805"/>
                    <a:pt x="648" y="804"/>
                  </a:cubicBezTo>
                  <a:cubicBezTo>
                    <a:pt x="648" y="803"/>
                    <a:pt x="649" y="803"/>
                    <a:pt x="650" y="802"/>
                  </a:cubicBezTo>
                  <a:moveTo>
                    <a:pt x="696" y="774"/>
                  </a:moveTo>
                  <a:cubicBezTo>
                    <a:pt x="694" y="780"/>
                    <a:pt x="692" y="785"/>
                    <a:pt x="690" y="791"/>
                  </a:cubicBezTo>
                  <a:cubicBezTo>
                    <a:pt x="686" y="793"/>
                    <a:pt x="682" y="795"/>
                    <a:pt x="678" y="798"/>
                  </a:cubicBezTo>
                  <a:cubicBezTo>
                    <a:pt x="680" y="792"/>
                    <a:pt x="681" y="787"/>
                    <a:pt x="682" y="782"/>
                  </a:cubicBezTo>
                  <a:cubicBezTo>
                    <a:pt x="687" y="780"/>
                    <a:pt x="691" y="777"/>
                    <a:pt x="696" y="774"/>
                  </a:cubicBezTo>
                  <a:moveTo>
                    <a:pt x="700" y="772"/>
                  </a:moveTo>
                  <a:cubicBezTo>
                    <a:pt x="706" y="768"/>
                    <a:pt x="718" y="766"/>
                    <a:pt x="721" y="759"/>
                  </a:cubicBezTo>
                  <a:cubicBezTo>
                    <a:pt x="720" y="764"/>
                    <a:pt x="719" y="769"/>
                    <a:pt x="717" y="775"/>
                  </a:cubicBezTo>
                  <a:cubicBezTo>
                    <a:pt x="716" y="776"/>
                    <a:pt x="714" y="777"/>
                    <a:pt x="712" y="778"/>
                  </a:cubicBezTo>
                  <a:cubicBezTo>
                    <a:pt x="707" y="781"/>
                    <a:pt x="701" y="785"/>
                    <a:pt x="695" y="788"/>
                  </a:cubicBezTo>
                  <a:cubicBezTo>
                    <a:pt x="696" y="783"/>
                    <a:pt x="698" y="778"/>
                    <a:pt x="699" y="772"/>
                  </a:cubicBezTo>
                  <a:cubicBezTo>
                    <a:pt x="700" y="772"/>
                    <a:pt x="700" y="772"/>
                    <a:pt x="700" y="772"/>
                  </a:cubicBezTo>
                  <a:moveTo>
                    <a:pt x="674" y="800"/>
                  </a:moveTo>
                  <a:cubicBezTo>
                    <a:pt x="674" y="801"/>
                    <a:pt x="673" y="801"/>
                    <a:pt x="672" y="801"/>
                  </a:cubicBezTo>
                  <a:cubicBezTo>
                    <a:pt x="664" y="807"/>
                    <a:pt x="655" y="812"/>
                    <a:pt x="647" y="818"/>
                  </a:cubicBezTo>
                  <a:cubicBezTo>
                    <a:pt x="647" y="817"/>
                    <a:pt x="647" y="815"/>
                    <a:pt x="647" y="814"/>
                  </a:cubicBezTo>
                  <a:cubicBezTo>
                    <a:pt x="649" y="810"/>
                    <a:pt x="651" y="805"/>
                    <a:pt x="653" y="800"/>
                  </a:cubicBezTo>
                  <a:cubicBezTo>
                    <a:pt x="654" y="800"/>
                    <a:pt x="655" y="799"/>
                    <a:pt x="657" y="798"/>
                  </a:cubicBezTo>
                  <a:cubicBezTo>
                    <a:pt x="664" y="794"/>
                    <a:pt x="671" y="789"/>
                    <a:pt x="679" y="785"/>
                  </a:cubicBezTo>
                  <a:cubicBezTo>
                    <a:pt x="677" y="790"/>
                    <a:pt x="676" y="795"/>
                    <a:pt x="674" y="800"/>
                  </a:cubicBezTo>
                  <a:moveTo>
                    <a:pt x="628" y="830"/>
                  </a:moveTo>
                  <a:cubicBezTo>
                    <a:pt x="625" y="832"/>
                    <a:pt x="622" y="834"/>
                    <a:pt x="618" y="836"/>
                  </a:cubicBezTo>
                  <a:cubicBezTo>
                    <a:pt x="619" y="835"/>
                    <a:pt x="619" y="833"/>
                    <a:pt x="620" y="831"/>
                  </a:cubicBezTo>
                  <a:cubicBezTo>
                    <a:pt x="620" y="827"/>
                    <a:pt x="622" y="823"/>
                    <a:pt x="623" y="819"/>
                  </a:cubicBezTo>
                  <a:cubicBezTo>
                    <a:pt x="625" y="818"/>
                    <a:pt x="627" y="816"/>
                    <a:pt x="629" y="815"/>
                  </a:cubicBezTo>
                  <a:cubicBezTo>
                    <a:pt x="629" y="820"/>
                    <a:pt x="628" y="825"/>
                    <a:pt x="628" y="830"/>
                  </a:cubicBezTo>
                  <a:moveTo>
                    <a:pt x="615" y="839"/>
                  </a:moveTo>
                  <a:cubicBezTo>
                    <a:pt x="608" y="843"/>
                    <a:pt x="600" y="848"/>
                    <a:pt x="593" y="853"/>
                  </a:cubicBezTo>
                  <a:cubicBezTo>
                    <a:pt x="595" y="847"/>
                    <a:pt x="597" y="841"/>
                    <a:pt x="598" y="835"/>
                  </a:cubicBezTo>
                  <a:cubicBezTo>
                    <a:pt x="605" y="830"/>
                    <a:pt x="613" y="826"/>
                    <a:pt x="620" y="821"/>
                  </a:cubicBezTo>
                  <a:cubicBezTo>
                    <a:pt x="619" y="824"/>
                    <a:pt x="618" y="827"/>
                    <a:pt x="617" y="830"/>
                  </a:cubicBezTo>
                  <a:cubicBezTo>
                    <a:pt x="616" y="833"/>
                    <a:pt x="616" y="836"/>
                    <a:pt x="615" y="839"/>
                  </a:cubicBezTo>
                  <a:moveTo>
                    <a:pt x="630" y="810"/>
                  </a:moveTo>
                  <a:cubicBezTo>
                    <a:pt x="628" y="811"/>
                    <a:pt x="627" y="812"/>
                    <a:pt x="625" y="812"/>
                  </a:cubicBezTo>
                  <a:cubicBezTo>
                    <a:pt x="627" y="807"/>
                    <a:pt x="629" y="802"/>
                    <a:pt x="629" y="796"/>
                  </a:cubicBezTo>
                  <a:cubicBezTo>
                    <a:pt x="629" y="796"/>
                    <a:pt x="629" y="795"/>
                    <a:pt x="629" y="795"/>
                  </a:cubicBezTo>
                  <a:cubicBezTo>
                    <a:pt x="629" y="794"/>
                    <a:pt x="630" y="794"/>
                    <a:pt x="631" y="793"/>
                  </a:cubicBezTo>
                  <a:cubicBezTo>
                    <a:pt x="631" y="799"/>
                    <a:pt x="631" y="804"/>
                    <a:pt x="630" y="810"/>
                  </a:cubicBezTo>
                  <a:moveTo>
                    <a:pt x="622" y="815"/>
                  </a:moveTo>
                  <a:cubicBezTo>
                    <a:pt x="615" y="819"/>
                    <a:pt x="607" y="824"/>
                    <a:pt x="600" y="829"/>
                  </a:cubicBezTo>
                  <a:cubicBezTo>
                    <a:pt x="601" y="823"/>
                    <a:pt x="603" y="817"/>
                    <a:pt x="604" y="812"/>
                  </a:cubicBezTo>
                  <a:cubicBezTo>
                    <a:pt x="612" y="807"/>
                    <a:pt x="620" y="802"/>
                    <a:pt x="627" y="796"/>
                  </a:cubicBezTo>
                  <a:cubicBezTo>
                    <a:pt x="626" y="803"/>
                    <a:pt x="624" y="809"/>
                    <a:pt x="622" y="815"/>
                  </a:cubicBezTo>
                  <a:moveTo>
                    <a:pt x="596" y="832"/>
                  </a:moveTo>
                  <a:cubicBezTo>
                    <a:pt x="590" y="836"/>
                    <a:pt x="583" y="840"/>
                    <a:pt x="577" y="844"/>
                  </a:cubicBezTo>
                  <a:cubicBezTo>
                    <a:pt x="578" y="842"/>
                    <a:pt x="579" y="839"/>
                    <a:pt x="579" y="836"/>
                  </a:cubicBezTo>
                  <a:cubicBezTo>
                    <a:pt x="580" y="833"/>
                    <a:pt x="581" y="830"/>
                    <a:pt x="581" y="827"/>
                  </a:cubicBezTo>
                  <a:cubicBezTo>
                    <a:pt x="588" y="823"/>
                    <a:pt x="594" y="818"/>
                    <a:pt x="601" y="814"/>
                  </a:cubicBezTo>
                  <a:cubicBezTo>
                    <a:pt x="599" y="820"/>
                    <a:pt x="598" y="826"/>
                    <a:pt x="596" y="832"/>
                  </a:cubicBezTo>
                  <a:moveTo>
                    <a:pt x="573" y="847"/>
                  </a:moveTo>
                  <a:cubicBezTo>
                    <a:pt x="568" y="851"/>
                    <a:pt x="562" y="855"/>
                    <a:pt x="557" y="858"/>
                  </a:cubicBezTo>
                  <a:cubicBezTo>
                    <a:pt x="554" y="861"/>
                    <a:pt x="551" y="863"/>
                    <a:pt x="547" y="865"/>
                  </a:cubicBezTo>
                  <a:cubicBezTo>
                    <a:pt x="547" y="865"/>
                    <a:pt x="547" y="865"/>
                    <a:pt x="547" y="865"/>
                  </a:cubicBezTo>
                  <a:cubicBezTo>
                    <a:pt x="549" y="860"/>
                    <a:pt x="550" y="855"/>
                    <a:pt x="550" y="850"/>
                  </a:cubicBezTo>
                  <a:cubicBezTo>
                    <a:pt x="555" y="847"/>
                    <a:pt x="559" y="844"/>
                    <a:pt x="563" y="840"/>
                  </a:cubicBezTo>
                  <a:cubicBezTo>
                    <a:pt x="568" y="837"/>
                    <a:pt x="573" y="834"/>
                    <a:pt x="578" y="830"/>
                  </a:cubicBezTo>
                  <a:cubicBezTo>
                    <a:pt x="576" y="836"/>
                    <a:pt x="575" y="842"/>
                    <a:pt x="573" y="847"/>
                  </a:cubicBezTo>
                  <a:moveTo>
                    <a:pt x="546" y="871"/>
                  </a:moveTo>
                  <a:cubicBezTo>
                    <a:pt x="553" y="866"/>
                    <a:pt x="560" y="861"/>
                    <a:pt x="567" y="856"/>
                  </a:cubicBezTo>
                  <a:cubicBezTo>
                    <a:pt x="568" y="855"/>
                    <a:pt x="570" y="855"/>
                    <a:pt x="571" y="854"/>
                  </a:cubicBezTo>
                  <a:cubicBezTo>
                    <a:pt x="569" y="859"/>
                    <a:pt x="567" y="865"/>
                    <a:pt x="565" y="871"/>
                  </a:cubicBezTo>
                  <a:cubicBezTo>
                    <a:pt x="557" y="876"/>
                    <a:pt x="550" y="881"/>
                    <a:pt x="542" y="886"/>
                  </a:cubicBezTo>
                  <a:cubicBezTo>
                    <a:pt x="543" y="881"/>
                    <a:pt x="545" y="876"/>
                    <a:pt x="546" y="871"/>
                  </a:cubicBezTo>
                  <a:moveTo>
                    <a:pt x="576" y="850"/>
                  </a:moveTo>
                  <a:cubicBezTo>
                    <a:pt x="582" y="846"/>
                    <a:pt x="588" y="842"/>
                    <a:pt x="594" y="838"/>
                  </a:cubicBezTo>
                  <a:cubicBezTo>
                    <a:pt x="594" y="841"/>
                    <a:pt x="593" y="844"/>
                    <a:pt x="592" y="847"/>
                  </a:cubicBezTo>
                  <a:cubicBezTo>
                    <a:pt x="591" y="850"/>
                    <a:pt x="590" y="853"/>
                    <a:pt x="589" y="856"/>
                  </a:cubicBezTo>
                  <a:cubicBezTo>
                    <a:pt x="583" y="860"/>
                    <a:pt x="576" y="864"/>
                    <a:pt x="570" y="868"/>
                  </a:cubicBezTo>
                  <a:cubicBezTo>
                    <a:pt x="572" y="862"/>
                    <a:pt x="574" y="856"/>
                    <a:pt x="576" y="850"/>
                  </a:cubicBezTo>
                  <a:moveTo>
                    <a:pt x="585" y="863"/>
                  </a:moveTo>
                  <a:cubicBezTo>
                    <a:pt x="585" y="862"/>
                    <a:pt x="586" y="862"/>
                    <a:pt x="587" y="861"/>
                  </a:cubicBezTo>
                  <a:cubicBezTo>
                    <a:pt x="586" y="863"/>
                    <a:pt x="586" y="864"/>
                    <a:pt x="585" y="866"/>
                  </a:cubicBezTo>
                  <a:cubicBezTo>
                    <a:pt x="579" y="870"/>
                    <a:pt x="573" y="874"/>
                    <a:pt x="567" y="878"/>
                  </a:cubicBezTo>
                  <a:cubicBezTo>
                    <a:pt x="567" y="877"/>
                    <a:pt x="568" y="875"/>
                    <a:pt x="568" y="873"/>
                  </a:cubicBezTo>
                  <a:cubicBezTo>
                    <a:pt x="574" y="870"/>
                    <a:pt x="579" y="866"/>
                    <a:pt x="585" y="863"/>
                  </a:cubicBezTo>
                  <a:moveTo>
                    <a:pt x="591" y="858"/>
                  </a:moveTo>
                  <a:cubicBezTo>
                    <a:pt x="599" y="854"/>
                    <a:pt x="606" y="849"/>
                    <a:pt x="614" y="844"/>
                  </a:cubicBezTo>
                  <a:cubicBezTo>
                    <a:pt x="613" y="846"/>
                    <a:pt x="613" y="849"/>
                    <a:pt x="612" y="851"/>
                  </a:cubicBezTo>
                  <a:cubicBezTo>
                    <a:pt x="608" y="853"/>
                    <a:pt x="603" y="856"/>
                    <a:pt x="599" y="858"/>
                  </a:cubicBezTo>
                  <a:cubicBezTo>
                    <a:pt x="596" y="860"/>
                    <a:pt x="593" y="861"/>
                    <a:pt x="590" y="863"/>
                  </a:cubicBezTo>
                  <a:cubicBezTo>
                    <a:pt x="590" y="862"/>
                    <a:pt x="591" y="860"/>
                    <a:pt x="591" y="858"/>
                  </a:cubicBezTo>
                  <a:moveTo>
                    <a:pt x="617" y="842"/>
                  </a:moveTo>
                  <a:cubicBezTo>
                    <a:pt x="621" y="840"/>
                    <a:pt x="624" y="838"/>
                    <a:pt x="627" y="836"/>
                  </a:cubicBezTo>
                  <a:cubicBezTo>
                    <a:pt x="627" y="838"/>
                    <a:pt x="627" y="841"/>
                    <a:pt x="626" y="843"/>
                  </a:cubicBezTo>
                  <a:cubicBezTo>
                    <a:pt x="623" y="845"/>
                    <a:pt x="619" y="847"/>
                    <a:pt x="616" y="849"/>
                  </a:cubicBezTo>
                  <a:cubicBezTo>
                    <a:pt x="616" y="847"/>
                    <a:pt x="617" y="844"/>
                    <a:pt x="617" y="842"/>
                  </a:cubicBezTo>
                  <a:moveTo>
                    <a:pt x="677" y="804"/>
                  </a:moveTo>
                  <a:cubicBezTo>
                    <a:pt x="680" y="801"/>
                    <a:pt x="684" y="799"/>
                    <a:pt x="688" y="797"/>
                  </a:cubicBezTo>
                  <a:cubicBezTo>
                    <a:pt x="687" y="799"/>
                    <a:pt x="686" y="801"/>
                    <a:pt x="686" y="804"/>
                  </a:cubicBezTo>
                  <a:cubicBezTo>
                    <a:pt x="685" y="806"/>
                    <a:pt x="684" y="808"/>
                    <a:pt x="683" y="811"/>
                  </a:cubicBezTo>
                  <a:cubicBezTo>
                    <a:pt x="680" y="813"/>
                    <a:pt x="676" y="815"/>
                    <a:pt x="673" y="816"/>
                  </a:cubicBezTo>
                  <a:cubicBezTo>
                    <a:pt x="674" y="812"/>
                    <a:pt x="675" y="808"/>
                    <a:pt x="677" y="804"/>
                  </a:cubicBezTo>
                  <a:moveTo>
                    <a:pt x="693" y="794"/>
                  </a:moveTo>
                  <a:cubicBezTo>
                    <a:pt x="697" y="792"/>
                    <a:pt x="701" y="789"/>
                    <a:pt x="705" y="787"/>
                  </a:cubicBezTo>
                  <a:cubicBezTo>
                    <a:pt x="709" y="785"/>
                    <a:pt x="712" y="782"/>
                    <a:pt x="716" y="780"/>
                  </a:cubicBezTo>
                  <a:cubicBezTo>
                    <a:pt x="714" y="785"/>
                    <a:pt x="713" y="791"/>
                    <a:pt x="711" y="796"/>
                  </a:cubicBezTo>
                  <a:cubicBezTo>
                    <a:pt x="703" y="800"/>
                    <a:pt x="696" y="804"/>
                    <a:pt x="688" y="808"/>
                  </a:cubicBezTo>
                  <a:cubicBezTo>
                    <a:pt x="690" y="804"/>
                    <a:pt x="691" y="799"/>
                    <a:pt x="693" y="794"/>
                  </a:cubicBezTo>
                  <a:moveTo>
                    <a:pt x="710" y="810"/>
                  </a:moveTo>
                  <a:cubicBezTo>
                    <a:pt x="711" y="807"/>
                    <a:pt x="712" y="803"/>
                    <a:pt x="713" y="800"/>
                  </a:cubicBezTo>
                  <a:cubicBezTo>
                    <a:pt x="714" y="800"/>
                    <a:pt x="714" y="799"/>
                    <a:pt x="715" y="799"/>
                  </a:cubicBezTo>
                  <a:cubicBezTo>
                    <a:pt x="720" y="796"/>
                    <a:pt x="725" y="794"/>
                    <a:pt x="730" y="791"/>
                  </a:cubicBezTo>
                  <a:cubicBezTo>
                    <a:pt x="728" y="797"/>
                    <a:pt x="726" y="802"/>
                    <a:pt x="724" y="807"/>
                  </a:cubicBezTo>
                  <a:cubicBezTo>
                    <a:pt x="718" y="811"/>
                    <a:pt x="712" y="815"/>
                    <a:pt x="707" y="818"/>
                  </a:cubicBezTo>
                  <a:cubicBezTo>
                    <a:pt x="708" y="815"/>
                    <a:pt x="709" y="813"/>
                    <a:pt x="710" y="810"/>
                  </a:cubicBezTo>
                  <a:moveTo>
                    <a:pt x="714" y="794"/>
                  </a:moveTo>
                  <a:cubicBezTo>
                    <a:pt x="716" y="789"/>
                    <a:pt x="718" y="783"/>
                    <a:pt x="719" y="778"/>
                  </a:cubicBezTo>
                  <a:cubicBezTo>
                    <a:pt x="725" y="774"/>
                    <a:pt x="732" y="770"/>
                    <a:pt x="738" y="767"/>
                  </a:cubicBezTo>
                  <a:cubicBezTo>
                    <a:pt x="736" y="773"/>
                    <a:pt x="734" y="779"/>
                    <a:pt x="732" y="785"/>
                  </a:cubicBezTo>
                  <a:cubicBezTo>
                    <a:pt x="726" y="788"/>
                    <a:pt x="720" y="791"/>
                    <a:pt x="714" y="794"/>
                  </a:cubicBezTo>
                  <a:moveTo>
                    <a:pt x="739" y="763"/>
                  </a:moveTo>
                  <a:cubicBezTo>
                    <a:pt x="733" y="765"/>
                    <a:pt x="727" y="768"/>
                    <a:pt x="721" y="772"/>
                  </a:cubicBezTo>
                  <a:cubicBezTo>
                    <a:pt x="724" y="761"/>
                    <a:pt x="727" y="749"/>
                    <a:pt x="728" y="738"/>
                  </a:cubicBezTo>
                  <a:cubicBezTo>
                    <a:pt x="729" y="739"/>
                    <a:pt x="730" y="739"/>
                    <a:pt x="731" y="739"/>
                  </a:cubicBezTo>
                  <a:cubicBezTo>
                    <a:pt x="732" y="739"/>
                    <a:pt x="732" y="739"/>
                    <a:pt x="733" y="739"/>
                  </a:cubicBezTo>
                  <a:cubicBezTo>
                    <a:pt x="736" y="733"/>
                    <a:pt x="739" y="727"/>
                    <a:pt x="740" y="720"/>
                  </a:cubicBezTo>
                  <a:cubicBezTo>
                    <a:pt x="744" y="718"/>
                    <a:pt x="748" y="716"/>
                    <a:pt x="752" y="714"/>
                  </a:cubicBezTo>
                  <a:cubicBezTo>
                    <a:pt x="751" y="730"/>
                    <a:pt x="745" y="747"/>
                    <a:pt x="739" y="763"/>
                  </a:cubicBezTo>
                  <a:moveTo>
                    <a:pt x="735" y="726"/>
                  </a:moveTo>
                  <a:cubicBezTo>
                    <a:pt x="735" y="728"/>
                    <a:pt x="734" y="731"/>
                    <a:pt x="733" y="733"/>
                  </a:cubicBezTo>
                  <a:cubicBezTo>
                    <a:pt x="732" y="735"/>
                    <a:pt x="731" y="736"/>
                    <a:pt x="730" y="735"/>
                  </a:cubicBezTo>
                  <a:cubicBezTo>
                    <a:pt x="729" y="735"/>
                    <a:pt x="729" y="735"/>
                    <a:pt x="729" y="735"/>
                  </a:cubicBezTo>
                  <a:cubicBezTo>
                    <a:pt x="729" y="732"/>
                    <a:pt x="729" y="730"/>
                    <a:pt x="729" y="728"/>
                  </a:cubicBezTo>
                  <a:cubicBezTo>
                    <a:pt x="729" y="726"/>
                    <a:pt x="727" y="726"/>
                    <a:pt x="727" y="728"/>
                  </a:cubicBezTo>
                  <a:cubicBezTo>
                    <a:pt x="727" y="730"/>
                    <a:pt x="726" y="731"/>
                    <a:pt x="726" y="733"/>
                  </a:cubicBezTo>
                  <a:cubicBezTo>
                    <a:pt x="725" y="732"/>
                    <a:pt x="725" y="730"/>
                    <a:pt x="725" y="728"/>
                  </a:cubicBezTo>
                  <a:cubicBezTo>
                    <a:pt x="725" y="728"/>
                    <a:pt x="724" y="728"/>
                    <a:pt x="724" y="727"/>
                  </a:cubicBezTo>
                  <a:cubicBezTo>
                    <a:pt x="728" y="726"/>
                    <a:pt x="732" y="724"/>
                    <a:pt x="736" y="722"/>
                  </a:cubicBezTo>
                  <a:cubicBezTo>
                    <a:pt x="736" y="723"/>
                    <a:pt x="736" y="724"/>
                    <a:pt x="735" y="726"/>
                  </a:cubicBezTo>
                  <a:moveTo>
                    <a:pt x="706" y="738"/>
                  </a:moveTo>
                  <a:cubicBezTo>
                    <a:pt x="705" y="743"/>
                    <a:pt x="704" y="747"/>
                    <a:pt x="702" y="751"/>
                  </a:cubicBezTo>
                  <a:cubicBezTo>
                    <a:pt x="700" y="750"/>
                    <a:pt x="699" y="746"/>
                    <a:pt x="699" y="744"/>
                  </a:cubicBezTo>
                  <a:cubicBezTo>
                    <a:pt x="698" y="743"/>
                    <a:pt x="697" y="743"/>
                    <a:pt x="697" y="744"/>
                  </a:cubicBezTo>
                  <a:cubicBezTo>
                    <a:pt x="698" y="748"/>
                    <a:pt x="699" y="751"/>
                    <a:pt x="701" y="754"/>
                  </a:cubicBezTo>
                  <a:cubicBezTo>
                    <a:pt x="701" y="756"/>
                    <a:pt x="700" y="759"/>
                    <a:pt x="700" y="761"/>
                  </a:cubicBezTo>
                  <a:cubicBezTo>
                    <a:pt x="699" y="763"/>
                    <a:pt x="698" y="766"/>
                    <a:pt x="697" y="768"/>
                  </a:cubicBezTo>
                  <a:cubicBezTo>
                    <a:pt x="694" y="770"/>
                    <a:pt x="690" y="773"/>
                    <a:pt x="686" y="775"/>
                  </a:cubicBezTo>
                  <a:cubicBezTo>
                    <a:pt x="685" y="776"/>
                    <a:pt x="685" y="776"/>
                    <a:pt x="684" y="776"/>
                  </a:cubicBezTo>
                  <a:cubicBezTo>
                    <a:pt x="687" y="765"/>
                    <a:pt x="687" y="753"/>
                    <a:pt x="687" y="742"/>
                  </a:cubicBezTo>
                  <a:cubicBezTo>
                    <a:pt x="692" y="740"/>
                    <a:pt x="698" y="738"/>
                    <a:pt x="703" y="736"/>
                  </a:cubicBezTo>
                  <a:cubicBezTo>
                    <a:pt x="704" y="736"/>
                    <a:pt x="705" y="735"/>
                    <a:pt x="707" y="735"/>
                  </a:cubicBezTo>
                  <a:cubicBezTo>
                    <a:pt x="706" y="736"/>
                    <a:pt x="706" y="737"/>
                    <a:pt x="706" y="738"/>
                  </a:cubicBezTo>
                  <a:moveTo>
                    <a:pt x="680" y="778"/>
                  </a:moveTo>
                  <a:cubicBezTo>
                    <a:pt x="680" y="778"/>
                    <a:pt x="680" y="778"/>
                    <a:pt x="680" y="779"/>
                  </a:cubicBezTo>
                  <a:cubicBezTo>
                    <a:pt x="672" y="784"/>
                    <a:pt x="664" y="789"/>
                    <a:pt x="655" y="794"/>
                  </a:cubicBezTo>
                  <a:cubicBezTo>
                    <a:pt x="656" y="793"/>
                    <a:pt x="656" y="792"/>
                    <a:pt x="656" y="791"/>
                  </a:cubicBezTo>
                  <a:cubicBezTo>
                    <a:pt x="659" y="783"/>
                    <a:pt x="662" y="776"/>
                    <a:pt x="665" y="768"/>
                  </a:cubicBezTo>
                  <a:cubicBezTo>
                    <a:pt x="667" y="770"/>
                    <a:pt x="671" y="769"/>
                    <a:pt x="673" y="765"/>
                  </a:cubicBezTo>
                  <a:cubicBezTo>
                    <a:pt x="677" y="758"/>
                    <a:pt x="679" y="751"/>
                    <a:pt x="680" y="744"/>
                  </a:cubicBezTo>
                  <a:cubicBezTo>
                    <a:pt x="682" y="744"/>
                    <a:pt x="683" y="743"/>
                    <a:pt x="685" y="743"/>
                  </a:cubicBezTo>
                  <a:cubicBezTo>
                    <a:pt x="684" y="754"/>
                    <a:pt x="684" y="766"/>
                    <a:pt x="680" y="778"/>
                  </a:cubicBezTo>
                  <a:moveTo>
                    <a:pt x="675" y="751"/>
                  </a:moveTo>
                  <a:cubicBezTo>
                    <a:pt x="675" y="751"/>
                    <a:pt x="670" y="767"/>
                    <a:pt x="666" y="765"/>
                  </a:cubicBezTo>
                  <a:cubicBezTo>
                    <a:pt x="668" y="759"/>
                    <a:pt x="670" y="753"/>
                    <a:pt x="672" y="747"/>
                  </a:cubicBezTo>
                  <a:cubicBezTo>
                    <a:pt x="673" y="747"/>
                    <a:pt x="675" y="746"/>
                    <a:pt x="676" y="746"/>
                  </a:cubicBezTo>
                  <a:cubicBezTo>
                    <a:pt x="676" y="748"/>
                    <a:pt x="675" y="749"/>
                    <a:pt x="675" y="751"/>
                  </a:cubicBezTo>
                  <a:moveTo>
                    <a:pt x="665" y="764"/>
                  </a:moveTo>
                  <a:cubicBezTo>
                    <a:pt x="665" y="764"/>
                    <a:pt x="665" y="764"/>
                    <a:pt x="665" y="764"/>
                  </a:cubicBezTo>
                  <a:cubicBezTo>
                    <a:pt x="664" y="763"/>
                    <a:pt x="663" y="763"/>
                    <a:pt x="663" y="764"/>
                  </a:cubicBezTo>
                  <a:cubicBezTo>
                    <a:pt x="664" y="765"/>
                    <a:pt x="664" y="765"/>
                    <a:pt x="664" y="766"/>
                  </a:cubicBezTo>
                  <a:cubicBezTo>
                    <a:pt x="661" y="776"/>
                    <a:pt x="657" y="785"/>
                    <a:pt x="653" y="795"/>
                  </a:cubicBezTo>
                  <a:cubicBezTo>
                    <a:pt x="651" y="796"/>
                    <a:pt x="649" y="797"/>
                    <a:pt x="648" y="798"/>
                  </a:cubicBezTo>
                  <a:cubicBezTo>
                    <a:pt x="648" y="788"/>
                    <a:pt x="647" y="777"/>
                    <a:pt x="646" y="767"/>
                  </a:cubicBezTo>
                  <a:cubicBezTo>
                    <a:pt x="647" y="763"/>
                    <a:pt x="648" y="760"/>
                    <a:pt x="648" y="756"/>
                  </a:cubicBezTo>
                  <a:cubicBezTo>
                    <a:pt x="656" y="753"/>
                    <a:pt x="663" y="751"/>
                    <a:pt x="670" y="748"/>
                  </a:cubicBezTo>
                  <a:cubicBezTo>
                    <a:pt x="668" y="753"/>
                    <a:pt x="666" y="758"/>
                    <a:pt x="665" y="764"/>
                  </a:cubicBezTo>
                  <a:moveTo>
                    <a:pt x="631" y="788"/>
                  </a:moveTo>
                  <a:cubicBezTo>
                    <a:pt x="625" y="793"/>
                    <a:pt x="618" y="797"/>
                    <a:pt x="612" y="802"/>
                  </a:cubicBezTo>
                  <a:cubicBezTo>
                    <a:pt x="613" y="800"/>
                    <a:pt x="613" y="798"/>
                    <a:pt x="613" y="797"/>
                  </a:cubicBezTo>
                  <a:cubicBezTo>
                    <a:pt x="615" y="786"/>
                    <a:pt x="617" y="776"/>
                    <a:pt x="619" y="765"/>
                  </a:cubicBezTo>
                  <a:cubicBezTo>
                    <a:pt x="622" y="755"/>
                    <a:pt x="622" y="745"/>
                    <a:pt x="623" y="735"/>
                  </a:cubicBezTo>
                  <a:cubicBezTo>
                    <a:pt x="623" y="733"/>
                    <a:pt x="623" y="732"/>
                    <a:pt x="624" y="731"/>
                  </a:cubicBezTo>
                  <a:cubicBezTo>
                    <a:pt x="624" y="731"/>
                    <a:pt x="625" y="732"/>
                    <a:pt x="625" y="733"/>
                  </a:cubicBezTo>
                  <a:cubicBezTo>
                    <a:pt x="627" y="737"/>
                    <a:pt x="629" y="741"/>
                    <a:pt x="629" y="745"/>
                  </a:cubicBezTo>
                  <a:cubicBezTo>
                    <a:pt x="631" y="760"/>
                    <a:pt x="631" y="774"/>
                    <a:pt x="631" y="788"/>
                  </a:cubicBezTo>
                  <a:moveTo>
                    <a:pt x="536" y="832"/>
                  </a:moveTo>
                  <a:cubicBezTo>
                    <a:pt x="535" y="840"/>
                    <a:pt x="534" y="848"/>
                    <a:pt x="533" y="855"/>
                  </a:cubicBezTo>
                  <a:cubicBezTo>
                    <a:pt x="525" y="861"/>
                    <a:pt x="517" y="866"/>
                    <a:pt x="510" y="872"/>
                  </a:cubicBezTo>
                  <a:cubicBezTo>
                    <a:pt x="513" y="861"/>
                    <a:pt x="517" y="850"/>
                    <a:pt x="520" y="839"/>
                  </a:cubicBezTo>
                  <a:cubicBezTo>
                    <a:pt x="525" y="836"/>
                    <a:pt x="531" y="832"/>
                    <a:pt x="536" y="828"/>
                  </a:cubicBezTo>
                  <a:cubicBezTo>
                    <a:pt x="536" y="830"/>
                    <a:pt x="536" y="831"/>
                    <a:pt x="536" y="832"/>
                  </a:cubicBezTo>
                  <a:moveTo>
                    <a:pt x="505" y="875"/>
                  </a:moveTo>
                  <a:cubicBezTo>
                    <a:pt x="498" y="880"/>
                    <a:pt x="491" y="884"/>
                    <a:pt x="485" y="889"/>
                  </a:cubicBezTo>
                  <a:cubicBezTo>
                    <a:pt x="486" y="885"/>
                    <a:pt x="487" y="881"/>
                    <a:pt x="488" y="877"/>
                  </a:cubicBezTo>
                  <a:cubicBezTo>
                    <a:pt x="490" y="870"/>
                    <a:pt x="493" y="864"/>
                    <a:pt x="494" y="857"/>
                  </a:cubicBezTo>
                  <a:cubicBezTo>
                    <a:pt x="499" y="853"/>
                    <a:pt x="504" y="850"/>
                    <a:pt x="510" y="846"/>
                  </a:cubicBezTo>
                  <a:cubicBezTo>
                    <a:pt x="512" y="845"/>
                    <a:pt x="514" y="844"/>
                    <a:pt x="516" y="842"/>
                  </a:cubicBezTo>
                  <a:cubicBezTo>
                    <a:pt x="512" y="853"/>
                    <a:pt x="508" y="864"/>
                    <a:pt x="505" y="875"/>
                  </a:cubicBezTo>
                  <a:moveTo>
                    <a:pt x="480" y="893"/>
                  </a:moveTo>
                  <a:cubicBezTo>
                    <a:pt x="479" y="894"/>
                    <a:pt x="477" y="895"/>
                    <a:pt x="475" y="896"/>
                  </a:cubicBezTo>
                  <a:cubicBezTo>
                    <a:pt x="468" y="901"/>
                    <a:pt x="462" y="907"/>
                    <a:pt x="455" y="912"/>
                  </a:cubicBezTo>
                  <a:cubicBezTo>
                    <a:pt x="459" y="900"/>
                    <a:pt x="463" y="889"/>
                    <a:pt x="466" y="878"/>
                  </a:cubicBezTo>
                  <a:cubicBezTo>
                    <a:pt x="468" y="876"/>
                    <a:pt x="471" y="874"/>
                    <a:pt x="473" y="873"/>
                  </a:cubicBezTo>
                  <a:cubicBezTo>
                    <a:pt x="479" y="868"/>
                    <a:pt x="485" y="864"/>
                    <a:pt x="491" y="860"/>
                  </a:cubicBezTo>
                  <a:cubicBezTo>
                    <a:pt x="488" y="871"/>
                    <a:pt x="484" y="882"/>
                    <a:pt x="480" y="893"/>
                  </a:cubicBezTo>
                  <a:moveTo>
                    <a:pt x="450" y="915"/>
                  </a:moveTo>
                  <a:cubicBezTo>
                    <a:pt x="441" y="922"/>
                    <a:pt x="432" y="929"/>
                    <a:pt x="423" y="935"/>
                  </a:cubicBezTo>
                  <a:cubicBezTo>
                    <a:pt x="427" y="925"/>
                    <a:pt x="430" y="914"/>
                    <a:pt x="433" y="903"/>
                  </a:cubicBezTo>
                  <a:cubicBezTo>
                    <a:pt x="443" y="895"/>
                    <a:pt x="452" y="888"/>
                    <a:pt x="462" y="881"/>
                  </a:cubicBezTo>
                  <a:cubicBezTo>
                    <a:pt x="459" y="892"/>
                    <a:pt x="454" y="904"/>
                    <a:pt x="450" y="915"/>
                  </a:cubicBezTo>
                  <a:moveTo>
                    <a:pt x="230" y="1029"/>
                  </a:moveTo>
                  <a:cubicBezTo>
                    <a:pt x="230" y="1030"/>
                    <a:pt x="229" y="1030"/>
                    <a:pt x="229" y="1030"/>
                  </a:cubicBezTo>
                  <a:cubicBezTo>
                    <a:pt x="230" y="1026"/>
                    <a:pt x="230" y="1022"/>
                    <a:pt x="231" y="1020"/>
                  </a:cubicBezTo>
                  <a:cubicBezTo>
                    <a:pt x="232" y="1017"/>
                    <a:pt x="232" y="1014"/>
                    <a:pt x="233" y="1011"/>
                  </a:cubicBezTo>
                  <a:cubicBezTo>
                    <a:pt x="242" y="1005"/>
                    <a:pt x="250" y="998"/>
                    <a:pt x="258" y="991"/>
                  </a:cubicBezTo>
                  <a:cubicBezTo>
                    <a:pt x="260" y="990"/>
                    <a:pt x="261" y="989"/>
                    <a:pt x="262" y="988"/>
                  </a:cubicBezTo>
                  <a:cubicBezTo>
                    <a:pt x="261" y="995"/>
                    <a:pt x="259" y="1002"/>
                    <a:pt x="257" y="1009"/>
                  </a:cubicBezTo>
                  <a:cubicBezTo>
                    <a:pt x="248" y="1016"/>
                    <a:pt x="239" y="1023"/>
                    <a:pt x="230" y="1029"/>
                  </a:cubicBezTo>
                  <a:moveTo>
                    <a:pt x="109" y="1077"/>
                  </a:moveTo>
                  <a:cubicBezTo>
                    <a:pt x="105" y="1081"/>
                    <a:pt x="100" y="1085"/>
                    <a:pt x="96" y="1089"/>
                  </a:cubicBezTo>
                  <a:cubicBezTo>
                    <a:pt x="99" y="1079"/>
                    <a:pt x="102" y="1068"/>
                    <a:pt x="103" y="1058"/>
                  </a:cubicBezTo>
                  <a:cubicBezTo>
                    <a:pt x="104" y="1054"/>
                    <a:pt x="105" y="1051"/>
                    <a:pt x="105" y="1048"/>
                  </a:cubicBezTo>
                  <a:cubicBezTo>
                    <a:pt x="107" y="1046"/>
                    <a:pt x="108" y="1045"/>
                    <a:pt x="109" y="1044"/>
                  </a:cubicBezTo>
                  <a:cubicBezTo>
                    <a:pt x="114" y="1038"/>
                    <a:pt x="119" y="1033"/>
                    <a:pt x="125" y="1027"/>
                  </a:cubicBezTo>
                  <a:cubicBezTo>
                    <a:pt x="123" y="1034"/>
                    <a:pt x="121" y="1040"/>
                    <a:pt x="119" y="1047"/>
                  </a:cubicBezTo>
                  <a:cubicBezTo>
                    <a:pt x="117" y="1056"/>
                    <a:pt x="114" y="1066"/>
                    <a:pt x="111" y="1075"/>
                  </a:cubicBezTo>
                  <a:cubicBezTo>
                    <a:pt x="110" y="1075"/>
                    <a:pt x="110" y="1076"/>
                    <a:pt x="109" y="1077"/>
                  </a:cubicBezTo>
                  <a:moveTo>
                    <a:pt x="87" y="1025"/>
                  </a:moveTo>
                  <a:cubicBezTo>
                    <a:pt x="89" y="1023"/>
                    <a:pt x="91" y="1022"/>
                    <a:pt x="92" y="1020"/>
                  </a:cubicBezTo>
                  <a:cubicBezTo>
                    <a:pt x="92" y="1034"/>
                    <a:pt x="90" y="1049"/>
                    <a:pt x="88" y="1063"/>
                  </a:cubicBezTo>
                  <a:cubicBezTo>
                    <a:pt x="84" y="1067"/>
                    <a:pt x="81" y="1071"/>
                    <a:pt x="77" y="1074"/>
                  </a:cubicBezTo>
                  <a:cubicBezTo>
                    <a:pt x="79" y="1065"/>
                    <a:pt x="81" y="1057"/>
                    <a:pt x="83" y="1048"/>
                  </a:cubicBezTo>
                  <a:cubicBezTo>
                    <a:pt x="85" y="1040"/>
                    <a:pt x="86" y="1033"/>
                    <a:pt x="87" y="1025"/>
                  </a:cubicBezTo>
                  <a:moveTo>
                    <a:pt x="142" y="970"/>
                  </a:moveTo>
                  <a:cubicBezTo>
                    <a:pt x="143" y="969"/>
                    <a:pt x="144" y="968"/>
                    <a:pt x="144" y="968"/>
                  </a:cubicBezTo>
                  <a:cubicBezTo>
                    <a:pt x="145" y="970"/>
                    <a:pt x="146" y="973"/>
                    <a:pt x="147" y="976"/>
                  </a:cubicBezTo>
                  <a:cubicBezTo>
                    <a:pt x="147" y="977"/>
                    <a:pt x="149" y="976"/>
                    <a:pt x="149" y="975"/>
                  </a:cubicBezTo>
                  <a:cubicBezTo>
                    <a:pt x="149" y="975"/>
                    <a:pt x="149" y="974"/>
                    <a:pt x="149" y="974"/>
                  </a:cubicBezTo>
                  <a:cubicBezTo>
                    <a:pt x="149" y="974"/>
                    <a:pt x="149" y="974"/>
                    <a:pt x="148" y="973"/>
                  </a:cubicBezTo>
                  <a:cubicBezTo>
                    <a:pt x="149" y="973"/>
                    <a:pt x="149" y="973"/>
                    <a:pt x="149" y="972"/>
                  </a:cubicBezTo>
                  <a:cubicBezTo>
                    <a:pt x="149" y="971"/>
                    <a:pt x="148" y="971"/>
                    <a:pt x="148" y="970"/>
                  </a:cubicBezTo>
                  <a:cubicBezTo>
                    <a:pt x="148" y="969"/>
                    <a:pt x="147" y="967"/>
                    <a:pt x="147" y="965"/>
                  </a:cubicBezTo>
                  <a:cubicBezTo>
                    <a:pt x="150" y="962"/>
                    <a:pt x="154" y="959"/>
                    <a:pt x="158" y="956"/>
                  </a:cubicBezTo>
                  <a:cubicBezTo>
                    <a:pt x="158" y="968"/>
                    <a:pt x="157" y="980"/>
                    <a:pt x="155" y="992"/>
                  </a:cubicBezTo>
                  <a:cubicBezTo>
                    <a:pt x="147" y="1000"/>
                    <a:pt x="139" y="1007"/>
                    <a:pt x="131" y="1015"/>
                  </a:cubicBezTo>
                  <a:cubicBezTo>
                    <a:pt x="134" y="1006"/>
                    <a:pt x="136" y="996"/>
                    <a:pt x="137" y="986"/>
                  </a:cubicBezTo>
                  <a:cubicBezTo>
                    <a:pt x="138" y="981"/>
                    <a:pt x="139" y="977"/>
                    <a:pt x="139" y="972"/>
                  </a:cubicBezTo>
                  <a:cubicBezTo>
                    <a:pt x="140" y="971"/>
                    <a:pt x="141" y="971"/>
                    <a:pt x="142" y="970"/>
                  </a:cubicBezTo>
                  <a:moveTo>
                    <a:pt x="140" y="967"/>
                  </a:moveTo>
                  <a:cubicBezTo>
                    <a:pt x="141" y="965"/>
                    <a:pt x="141" y="963"/>
                    <a:pt x="141" y="962"/>
                  </a:cubicBezTo>
                  <a:cubicBezTo>
                    <a:pt x="142" y="960"/>
                    <a:pt x="142" y="958"/>
                    <a:pt x="142" y="957"/>
                  </a:cubicBezTo>
                  <a:cubicBezTo>
                    <a:pt x="142" y="957"/>
                    <a:pt x="142" y="958"/>
                    <a:pt x="142" y="958"/>
                  </a:cubicBezTo>
                  <a:cubicBezTo>
                    <a:pt x="142" y="960"/>
                    <a:pt x="143" y="962"/>
                    <a:pt x="143" y="964"/>
                  </a:cubicBezTo>
                  <a:cubicBezTo>
                    <a:pt x="142" y="965"/>
                    <a:pt x="141" y="966"/>
                    <a:pt x="140" y="967"/>
                  </a:cubicBezTo>
                  <a:moveTo>
                    <a:pt x="132" y="996"/>
                  </a:moveTo>
                  <a:cubicBezTo>
                    <a:pt x="131" y="1004"/>
                    <a:pt x="129" y="1012"/>
                    <a:pt x="126" y="1021"/>
                  </a:cubicBezTo>
                  <a:cubicBezTo>
                    <a:pt x="121" y="1026"/>
                    <a:pt x="116" y="1031"/>
                    <a:pt x="111" y="1036"/>
                  </a:cubicBezTo>
                  <a:cubicBezTo>
                    <a:pt x="110" y="1038"/>
                    <a:pt x="108" y="1039"/>
                    <a:pt x="107" y="1041"/>
                  </a:cubicBezTo>
                  <a:cubicBezTo>
                    <a:pt x="109" y="1033"/>
                    <a:pt x="111" y="1026"/>
                    <a:pt x="112" y="1018"/>
                  </a:cubicBezTo>
                  <a:cubicBezTo>
                    <a:pt x="113" y="1010"/>
                    <a:pt x="115" y="1002"/>
                    <a:pt x="116" y="994"/>
                  </a:cubicBezTo>
                  <a:cubicBezTo>
                    <a:pt x="118" y="993"/>
                    <a:pt x="119" y="991"/>
                    <a:pt x="121" y="990"/>
                  </a:cubicBezTo>
                  <a:cubicBezTo>
                    <a:pt x="125" y="985"/>
                    <a:pt x="130" y="981"/>
                    <a:pt x="135" y="976"/>
                  </a:cubicBezTo>
                  <a:cubicBezTo>
                    <a:pt x="134" y="983"/>
                    <a:pt x="134" y="989"/>
                    <a:pt x="132" y="996"/>
                  </a:cubicBezTo>
                  <a:moveTo>
                    <a:pt x="104" y="1038"/>
                  </a:moveTo>
                  <a:cubicBezTo>
                    <a:pt x="104" y="1028"/>
                    <a:pt x="104" y="1019"/>
                    <a:pt x="102" y="1009"/>
                  </a:cubicBezTo>
                  <a:cubicBezTo>
                    <a:pt x="106" y="1005"/>
                    <a:pt x="109" y="1001"/>
                    <a:pt x="113" y="998"/>
                  </a:cubicBezTo>
                  <a:cubicBezTo>
                    <a:pt x="111" y="1011"/>
                    <a:pt x="107" y="1025"/>
                    <a:pt x="104" y="1038"/>
                  </a:cubicBezTo>
                  <a:moveTo>
                    <a:pt x="124" y="1042"/>
                  </a:moveTo>
                  <a:cubicBezTo>
                    <a:pt x="126" y="1036"/>
                    <a:pt x="128" y="1029"/>
                    <a:pt x="130" y="1022"/>
                  </a:cubicBezTo>
                  <a:cubicBezTo>
                    <a:pt x="138" y="1014"/>
                    <a:pt x="146" y="1006"/>
                    <a:pt x="154" y="998"/>
                  </a:cubicBezTo>
                  <a:cubicBezTo>
                    <a:pt x="154" y="998"/>
                    <a:pt x="154" y="998"/>
                    <a:pt x="154" y="998"/>
                  </a:cubicBezTo>
                  <a:cubicBezTo>
                    <a:pt x="153" y="1009"/>
                    <a:pt x="150" y="1019"/>
                    <a:pt x="147" y="1029"/>
                  </a:cubicBezTo>
                  <a:cubicBezTo>
                    <a:pt x="146" y="1033"/>
                    <a:pt x="145" y="1037"/>
                    <a:pt x="144" y="1040"/>
                  </a:cubicBezTo>
                  <a:cubicBezTo>
                    <a:pt x="134" y="1050"/>
                    <a:pt x="125" y="1060"/>
                    <a:pt x="116" y="1070"/>
                  </a:cubicBezTo>
                  <a:cubicBezTo>
                    <a:pt x="119" y="1061"/>
                    <a:pt x="122" y="1052"/>
                    <a:pt x="124" y="1042"/>
                  </a:cubicBezTo>
                  <a:moveTo>
                    <a:pt x="150" y="1032"/>
                  </a:moveTo>
                  <a:cubicBezTo>
                    <a:pt x="153" y="1020"/>
                    <a:pt x="156" y="1007"/>
                    <a:pt x="158" y="994"/>
                  </a:cubicBezTo>
                  <a:cubicBezTo>
                    <a:pt x="163" y="989"/>
                    <a:pt x="168" y="984"/>
                    <a:pt x="173" y="980"/>
                  </a:cubicBezTo>
                  <a:cubicBezTo>
                    <a:pt x="174" y="982"/>
                    <a:pt x="174" y="984"/>
                    <a:pt x="174" y="987"/>
                  </a:cubicBezTo>
                  <a:cubicBezTo>
                    <a:pt x="171" y="998"/>
                    <a:pt x="168" y="1008"/>
                    <a:pt x="165" y="1019"/>
                  </a:cubicBezTo>
                  <a:cubicBezTo>
                    <a:pt x="165" y="1019"/>
                    <a:pt x="165" y="1019"/>
                    <a:pt x="165" y="1019"/>
                  </a:cubicBezTo>
                  <a:cubicBezTo>
                    <a:pt x="159" y="1024"/>
                    <a:pt x="154" y="1030"/>
                    <a:pt x="149" y="1035"/>
                  </a:cubicBezTo>
                  <a:cubicBezTo>
                    <a:pt x="149" y="1034"/>
                    <a:pt x="149" y="1033"/>
                    <a:pt x="150" y="1032"/>
                  </a:cubicBezTo>
                  <a:moveTo>
                    <a:pt x="240" y="966"/>
                  </a:moveTo>
                  <a:cubicBezTo>
                    <a:pt x="239" y="970"/>
                    <a:pt x="238" y="974"/>
                    <a:pt x="238" y="978"/>
                  </a:cubicBezTo>
                  <a:cubicBezTo>
                    <a:pt x="232" y="983"/>
                    <a:pt x="226" y="987"/>
                    <a:pt x="220" y="992"/>
                  </a:cubicBezTo>
                  <a:cubicBezTo>
                    <a:pt x="217" y="994"/>
                    <a:pt x="215" y="996"/>
                    <a:pt x="212" y="998"/>
                  </a:cubicBezTo>
                  <a:cubicBezTo>
                    <a:pt x="214" y="991"/>
                    <a:pt x="216" y="984"/>
                    <a:pt x="218" y="977"/>
                  </a:cubicBezTo>
                  <a:cubicBezTo>
                    <a:pt x="226" y="971"/>
                    <a:pt x="234" y="965"/>
                    <a:pt x="242" y="958"/>
                  </a:cubicBezTo>
                  <a:cubicBezTo>
                    <a:pt x="241" y="961"/>
                    <a:pt x="240" y="963"/>
                    <a:pt x="240" y="966"/>
                  </a:cubicBezTo>
                  <a:moveTo>
                    <a:pt x="246" y="955"/>
                  </a:moveTo>
                  <a:cubicBezTo>
                    <a:pt x="255" y="948"/>
                    <a:pt x="265" y="941"/>
                    <a:pt x="275" y="934"/>
                  </a:cubicBezTo>
                  <a:cubicBezTo>
                    <a:pt x="273" y="941"/>
                    <a:pt x="272" y="947"/>
                    <a:pt x="270" y="953"/>
                  </a:cubicBezTo>
                  <a:cubicBezTo>
                    <a:pt x="261" y="960"/>
                    <a:pt x="251" y="968"/>
                    <a:pt x="242" y="975"/>
                  </a:cubicBezTo>
                  <a:cubicBezTo>
                    <a:pt x="243" y="968"/>
                    <a:pt x="244" y="962"/>
                    <a:pt x="246" y="955"/>
                  </a:cubicBezTo>
                  <a:moveTo>
                    <a:pt x="207" y="1003"/>
                  </a:moveTo>
                  <a:cubicBezTo>
                    <a:pt x="202" y="1007"/>
                    <a:pt x="196" y="1012"/>
                    <a:pt x="191" y="1017"/>
                  </a:cubicBezTo>
                  <a:cubicBezTo>
                    <a:pt x="192" y="1011"/>
                    <a:pt x="193" y="1004"/>
                    <a:pt x="195" y="998"/>
                  </a:cubicBezTo>
                  <a:cubicBezTo>
                    <a:pt x="201" y="992"/>
                    <a:pt x="207" y="986"/>
                    <a:pt x="214" y="981"/>
                  </a:cubicBezTo>
                  <a:cubicBezTo>
                    <a:pt x="212" y="988"/>
                    <a:pt x="209" y="995"/>
                    <a:pt x="207" y="1003"/>
                  </a:cubicBezTo>
                  <a:moveTo>
                    <a:pt x="172" y="1013"/>
                  </a:moveTo>
                  <a:cubicBezTo>
                    <a:pt x="171" y="1014"/>
                    <a:pt x="171" y="1014"/>
                    <a:pt x="170" y="1015"/>
                  </a:cubicBezTo>
                  <a:cubicBezTo>
                    <a:pt x="172" y="1010"/>
                    <a:pt x="173" y="1006"/>
                    <a:pt x="174" y="1001"/>
                  </a:cubicBezTo>
                  <a:cubicBezTo>
                    <a:pt x="174" y="1005"/>
                    <a:pt x="173" y="1009"/>
                    <a:pt x="172" y="1013"/>
                  </a:cubicBezTo>
                  <a:cubicBezTo>
                    <a:pt x="172" y="1013"/>
                    <a:pt x="172" y="1013"/>
                    <a:pt x="172" y="1013"/>
                  </a:cubicBezTo>
                  <a:moveTo>
                    <a:pt x="189" y="1007"/>
                  </a:moveTo>
                  <a:cubicBezTo>
                    <a:pt x="189" y="1008"/>
                    <a:pt x="188" y="1009"/>
                    <a:pt x="188" y="1010"/>
                  </a:cubicBezTo>
                  <a:cubicBezTo>
                    <a:pt x="188" y="1008"/>
                    <a:pt x="189" y="1006"/>
                    <a:pt x="189" y="1004"/>
                  </a:cubicBezTo>
                  <a:cubicBezTo>
                    <a:pt x="189" y="1003"/>
                    <a:pt x="189" y="1003"/>
                    <a:pt x="190" y="1003"/>
                  </a:cubicBezTo>
                  <a:cubicBezTo>
                    <a:pt x="189" y="1004"/>
                    <a:pt x="189" y="1006"/>
                    <a:pt x="189" y="1007"/>
                  </a:cubicBezTo>
                  <a:moveTo>
                    <a:pt x="189" y="999"/>
                  </a:moveTo>
                  <a:cubicBezTo>
                    <a:pt x="189" y="989"/>
                    <a:pt x="187" y="980"/>
                    <a:pt x="185" y="970"/>
                  </a:cubicBezTo>
                  <a:cubicBezTo>
                    <a:pt x="186" y="969"/>
                    <a:pt x="187" y="968"/>
                    <a:pt x="188" y="967"/>
                  </a:cubicBezTo>
                  <a:cubicBezTo>
                    <a:pt x="192" y="964"/>
                    <a:pt x="196" y="960"/>
                    <a:pt x="200" y="958"/>
                  </a:cubicBezTo>
                  <a:cubicBezTo>
                    <a:pt x="197" y="971"/>
                    <a:pt x="194" y="984"/>
                    <a:pt x="191" y="997"/>
                  </a:cubicBezTo>
                  <a:cubicBezTo>
                    <a:pt x="190" y="998"/>
                    <a:pt x="190" y="998"/>
                    <a:pt x="189" y="999"/>
                  </a:cubicBezTo>
                  <a:moveTo>
                    <a:pt x="156" y="1033"/>
                  </a:moveTo>
                  <a:cubicBezTo>
                    <a:pt x="158" y="1031"/>
                    <a:pt x="161" y="1028"/>
                    <a:pt x="163" y="1026"/>
                  </a:cubicBezTo>
                  <a:cubicBezTo>
                    <a:pt x="163" y="1027"/>
                    <a:pt x="163" y="1027"/>
                    <a:pt x="163" y="1028"/>
                  </a:cubicBezTo>
                  <a:cubicBezTo>
                    <a:pt x="161" y="1034"/>
                    <a:pt x="159" y="1041"/>
                    <a:pt x="158" y="1047"/>
                  </a:cubicBezTo>
                  <a:cubicBezTo>
                    <a:pt x="156" y="1049"/>
                    <a:pt x="154" y="1051"/>
                    <a:pt x="151" y="1053"/>
                  </a:cubicBezTo>
                  <a:cubicBezTo>
                    <a:pt x="148" y="1056"/>
                    <a:pt x="145" y="1059"/>
                    <a:pt x="142" y="1062"/>
                  </a:cubicBezTo>
                  <a:cubicBezTo>
                    <a:pt x="143" y="1055"/>
                    <a:pt x="145" y="1049"/>
                    <a:pt x="147" y="1043"/>
                  </a:cubicBezTo>
                  <a:cubicBezTo>
                    <a:pt x="150" y="1040"/>
                    <a:pt x="153" y="1037"/>
                    <a:pt x="156" y="1033"/>
                  </a:cubicBezTo>
                  <a:moveTo>
                    <a:pt x="168" y="1022"/>
                  </a:moveTo>
                  <a:cubicBezTo>
                    <a:pt x="168" y="1022"/>
                    <a:pt x="168" y="1021"/>
                    <a:pt x="168" y="1021"/>
                  </a:cubicBezTo>
                  <a:cubicBezTo>
                    <a:pt x="169" y="1021"/>
                    <a:pt x="170" y="1020"/>
                    <a:pt x="171" y="1019"/>
                  </a:cubicBezTo>
                  <a:cubicBezTo>
                    <a:pt x="171" y="1023"/>
                    <a:pt x="171" y="1028"/>
                    <a:pt x="170" y="1032"/>
                  </a:cubicBezTo>
                  <a:cubicBezTo>
                    <a:pt x="170" y="1034"/>
                    <a:pt x="169" y="1035"/>
                    <a:pt x="169" y="1036"/>
                  </a:cubicBezTo>
                  <a:cubicBezTo>
                    <a:pt x="167" y="1038"/>
                    <a:pt x="165" y="1041"/>
                    <a:pt x="162" y="1043"/>
                  </a:cubicBezTo>
                  <a:cubicBezTo>
                    <a:pt x="164" y="1036"/>
                    <a:pt x="166" y="1029"/>
                    <a:pt x="168" y="1022"/>
                  </a:cubicBezTo>
                  <a:moveTo>
                    <a:pt x="186" y="1038"/>
                  </a:moveTo>
                  <a:cubicBezTo>
                    <a:pt x="187" y="1033"/>
                    <a:pt x="188" y="1028"/>
                    <a:pt x="189" y="1023"/>
                  </a:cubicBezTo>
                  <a:cubicBezTo>
                    <a:pt x="194" y="1018"/>
                    <a:pt x="200" y="1014"/>
                    <a:pt x="205" y="1009"/>
                  </a:cubicBezTo>
                  <a:cubicBezTo>
                    <a:pt x="202" y="1018"/>
                    <a:pt x="200" y="1027"/>
                    <a:pt x="197" y="1035"/>
                  </a:cubicBezTo>
                  <a:cubicBezTo>
                    <a:pt x="194" y="1038"/>
                    <a:pt x="191" y="1041"/>
                    <a:pt x="188" y="1043"/>
                  </a:cubicBezTo>
                  <a:cubicBezTo>
                    <a:pt x="186" y="1044"/>
                    <a:pt x="185" y="1046"/>
                    <a:pt x="183" y="1047"/>
                  </a:cubicBezTo>
                  <a:cubicBezTo>
                    <a:pt x="184" y="1044"/>
                    <a:pt x="185" y="1041"/>
                    <a:pt x="186" y="1038"/>
                  </a:cubicBezTo>
                  <a:moveTo>
                    <a:pt x="203" y="1030"/>
                  </a:moveTo>
                  <a:cubicBezTo>
                    <a:pt x="205" y="1022"/>
                    <a:pt x="208" y="1013"/>
                    <a:pt x="210" y="1005"/>
                  </a:cubicBezTo>
                  <a:cubicBezTo>
                    <a:pt x="219" y="997"/>
                    <a:pt x="228" y="990"/>
                    <a:pt x="237" y="983"/>
                  </a:cubicBezTo>
                  <a:cubicBezTo>
                    <a:pt x="236" y="988"/>
                    <a:pt x="235" y="992"/>
                    <a:pt x="234" y="996"/>
                  </a:cubicBezTo>
                  <a:cubicBezTo>
                    <a:pt x="233" y="1000"/>
                    <a:pt x="232" y="1005"/>
                    <a:pt x="231" y="1009"/>
                  </a:cubicBezTo>
                  <a:cubicBezTo>
                    <a:pt x="221" y="1016"/>
                    <a:pt x="212" y="1023"/>
                    <a:pt x="203" y="1031"/>
                  </a:cubicBezTo>
                  <a:cubicBezTo>
                    <a:pt x="203" y="1031"/>
                    <a:pt x="203" y="1030"/>
                    <a:pt x="203" y="1030"/>
                  </a:cubicBezTo>
                  <a:moveTo>
                    <a:pt x="240" y="980"/>
                  </a:moveTo>
                  <a:cubicBezTo>
                    <a:pt x="250" y="973"/>
                    <a:pt x="259" y="966"/>
                    <a:pt x="269" y="959"/>
                  </a:cubicBezTo>
                  <a:cubicBezTo>
                    <a:pt x="268" y="963"/>
                    <a:pt x="267" y="968"/>
                    <a:pt x="266" y="972"/>
                  </a:cubicBezTo>
                  <a:cubicBezTo>
                    <a:pt x="265" y="976"/>
                    <a:pt x="265" y="979"/>
                    <a:pt x="264" y="982"/>
                  </a:cubicBezTo>
                  <a:cubicBezTo>
                    <a:pt x="264" y="982"/>
                    <a:pt x="263" y="982"/>
                    <a:pt x="263" y="983"/>
                  </a:cubicBezTo>
                  <a:cubicBezTo>
                    <a:pt x="254" y="990"/>
                    <a:pt x="244" y="998"/>
                    <a:pt x="235" y="1005"/>
                  </a:cubicBezTo>
                  <a:cubicBezTo>
                    <a:pt x="237" y="997"/>
                    <a:pt x="239" y="989"/>
                    <a:pt x="240" y="980"/>
                  </a:cubicBezTo>
                  <a:moveTo>
                    <a:pt x="328" y="869"/>
                  </a:moveTo>
                  <a:cubicBezTo>
                    <a:pt x="328" y="869"/>
                    <a:pt x="328" y="870"/>
                    <a:pt x="329" y="870"/>
                  </a:cubicBezTo>
                  <a:cubicBezTo>
                    <a:pt x="330" y="871"/>
                    <a:pt x="331" y="870"/>
                    <a:pt x="331" y="869"/>
                  </a:cubicBezTo>
                  <a:cubicBezTo>
                    <a:pt x="331" y="869"/>
                    <a:pt x="331" y="868"/>
                    <a:pt x="330" y="868"/>
                  </a:cubicBezTo>
                  <a:cubicBezTo>
                    <a:pt x="335" y="866"/>
                    <a:pt x="339" y="863"/>
                    <a:pt x="344" y="861"/>
                  </a:cubicBezTo>
                  <a:cubicBezTo>
                    <a:pt x="347" y="875"/>
                    <a:pt x="344" y="890"/>
                    <a:pt x="340" y="904"/>
                  </a:cubicBezTo>
                  <a:cubicBezTo>
                    <a:pt x="335" y="907"/>
                    <a:pt x="330" y="911"/>
                    <a:pt x="325" y="915"/>
                  </a:cubicBezTo>
                  <a:cubicBezTo>
                    <a:pt x="322" y="917"/>
                    <a:pt x="320" y="918"/>
                    <a:pt x="317" y="920"/>
                  </a:cubicBezTo>
                  <a:cubicBezTo>
                    <a:pt x="318" y="919"/>
                    <a:pt x="318" y="918"/>
                    <a:pt x="318" y="917"/>
                  </a:cubicBezTo>
                  <a:cubicBezTo>
                    <a:pt x="320" y="902"/>
                    <a:pt x="321" y="887"/>
                    <a:pt x="321" y="872"/>
                  </a:cubicBezTo>
                  <a:cubicBezTo>
                    <a:pt x="323" y="871"/>
                    <a:pt x="326" y="870"/>
                    <a:pt x="328" y="869"/>
                  </a:cubicBezTo>
                  <a:moveTo>
                    <a:pt x="321" y="923"/>
                  </a:moveTo>
                  <a:cubicBezTo>
                    <a:pt x="327" y="918"/>
                    <a:pt x="332" y="913"/>
                    <a:pt x="339" y="909"/>
                  </a:cubicBezTo>
                  <a:cubicBezTo>
                    <a:pt x="339" y="909"/>
                    <a:pt x="339" y="909"/>
                    <a:pt x="340" y="908"/>
                  </a:cubicBezTo>
                  <a:cubicBezTo>
                    <a:pt x="338" y="915"/>
                    <a:pt x="337" y="921"/>
                    <a:pt x="335" y="927"/>
                  </a:cubicBezTo>
                  <a:cubicBezTo>
                    <a:pt x="327" y="933"/>
                    <a:pt x="320" y="938"/>
                    <a:pt x="312" y="944"/>
                  </a:cubicBezTo>
                  <a:cubicBezTo>
                    <a:pt x="313" y="938"/>
                    <a:pt x="315" y="932"/>
                    <a:pt x="316" y="926"/>
                  </a:cubicBezTo>
                  <a:cubicBezTo>
                    <a:pt x="318" y="925"/>
                    <a:pt x="319" y="924"/>
                    <a:pt x="321" y="923"/>
                  </a:cubicBezTo>
                  <a:moveTo>
                    <a:pt x="309" y="947"/>
                  </a:moveTo>
                  <a:cubicBezTo>
                    <a:pt x="302" y="951"/>
                    <a:pt x="296" y="956"/>
                    <a:pt x="290" y="961"/>
                  </a:cubicBezTo>
                  <a:cubicBezTo>
                    <a:pt x="292" y="954"/>
                    <a:pt x="293" y="947"/>
                    <a:pt x="295" y="941"/>
                  </a:cubicBezTo>
                  <a:cubicBezTo>
                    <a:pt x="301" y="936"/>
                    <a:pt x="307" y="932"/>
                    <a:pt x="313" y="928"/>
                  </a:cubicBezTo>
                  <a:cubicBezTo>
                    <a:pt x="312" y="934"/>
                    <a:pt x="310" y="940"/>
                    <a:pt x="309" y="947"/>
                  </a:cubicBezTo>
                  <a:moveTo>
                    <a:pt x="286" y="964"/>
                  </a:moveTo>
                  <a:cubicBezTo>
                    <a:pt x="280" y="969"/>
                    <a:pt x="274" y="973"/>
                    <a:pt x="268" y="978"/>
                  </a:cubicBezTo>
                  <a:cubicBezTo>
                    <a:pt x="268" y="978"/>
                    <a:pt x="268" y="977"/>
                    <a:pt x="269" y="977"/>
                  </a:cubicBezTo>
                  <a:cubicBezTo>
                    <a:pt x="270" y="970"/>
                    <a:pt x="272" y="963"/>
                    <a:pt x="273" y="956"/>
                  </a:cubicBezTo>
                  <a:cubicBezTo>
                    <a:pt x="277" y="953"/>
                    <a:pt x="281" y="951"/>
                    <a:pt x="284" y="948"/>
                  </a:cubicBezTo>
                  <a:cubicBezTo>
                    <a:pt x="287" y="946"/>
                    <a:pt x="289" y="945"/>
                    <a:pt x="291" y="943"/>
                  </a:cubicBezTo>
                  <a:cubicBezTo>
                    <a:pt x="289" y="950"/>
                    <a:pt x="288" y="957"/>
                    <a:pt x="286" y="964"/>
                  </a:cubicBezTo>
                  <a:moveTo>
                    <a:pt x="267" y="984"/>
                  </a:moveTo>
                  <a:cubicBezTo>
                    <a:pt x="273" y="980"/>
                    <a:pt x="278" y="975"/>
                    <a:pt x="284" y="971"/>
                  </a:cubicBezTo>
                  <a:cubicBezTo>
                    <a:pt x="284" y="971"/>
                    <a:pt x="284" y="972"/>
                    <a:pt x="284" y="973"/>
                  </a:cubicBezTo>
                  <a:cubicBezTo>
                    <a:pt x="282" y="980"/>
                    <a:pt x="279" y="987"/>
                    <a:pt x="277" y="994"/>
                  </a:cubicBezTo>
                  <a:cubicBezTo>
                    <a:pt x="274" y="996"/>
                    <a:pt x="272" y="998"/>
                    <a:pt x="269" y="1000"/>
                  </a:cubicBezTo>
                  <a:cubicBezTo>
                    <a:pt x="267" y="1001"/>
                    <a:pt x="264" y="1003"/>
                    <a:pt x="262" y="1005"/>
                  </a:cubicBezTo>
                  <a:cubicBezTo>
                    <a:pt x="263" y="998"/>
                    <a:pt x="265" y="991"/>
                    <a:pt x="267" y="984"/>
                  </a:cubicBezTo>
                  <a:moveTo>
                    <a:pt x="286" y="976"/>
                  </a:moveTo>
                  <a:cubicBezTo>
                    <a:pt x="287" y="973"/>
                    <a:pt x="288" y="970"/>
                    <a:pt x="288" y="967"/>
                  </a:cubicBezTo>
                  <a:cubicBezTo>
                    <a:pt x="295" y="962"/>
                    <a:pt x="301" y="957"/>
                    <a:pt x="307" y="953"/>
                  </a:cubicBezTo>
                  <a:cubicBezTo>
                    <a:pt x="306" y="957"/>
                    <a:pt x="305" y="962"/>
                    <a:pt x="304" y="967"/>
                  </a:cubicBezTo>
                  <a:cubicBezTo>
                    <a:pt x="304" y="970"/>
                    <a:pt x="303" y="974"/>
                    <a:pt x="302" y="977"/>
                  </a:cubicBezTo>
                  <a:cubicBezTo>
                    <a:pt x="295" y="982"/>
                    <a:pt x="288" y="986"/>
                    <a:pt x="282" y="991"/>
                  </a:cubicBezTo>
                  <a:cubicBezTo>
                    <a:pt x="283" y="986"/>
                    <a:pt x="285" y="981"/>
                    <a:pt x="286" y="976"/>
                  </a:cubicBezTo>
                  <a:moveTo>
                    <a:pt x="308" y="964"/>
                  </a:moveTo>
                  <a:cubicBezTo>
                    <a:pt x="308" y="959"/>
                    <a:pt x="309" y="955"/>
                    <a:pt x="310" y="950"/>
                  </a:cubicBezTo>
                  <a:cubicBezTo>
                    <a:pt x="318" y="944"/>
                    <a:pt x="326" y="938"/>
                    <a:pt x="334" y="932"/>
                  </a:cubicBezTo>
                  <a:cubicBezTo>
                    <a:pt x="332" y="941"/>
                    <a:pt x="330" y="950"/>
                    <a:pt x="327" y="959"/>
                  </a:cubicBezTo>
                  <a:cubicBezTo>
                    <a:pt x="327" y="959"/>
                    <a:pt x="327" y="960"/>
                    <a:pt x="327" y="961"/>
                  </a:cubicBezTo>
                  <a:cubicBezTo>
                    <a:pt x="322" y="964"/>
                    <a:pt x="316" y="968"/>
                    <a:pt x="311" y="972"/>
                  </a:cubicBezTo>
                  <a:cubicBezTo>
                    <a:pt x="309" y="973"/>
                    <a:pt x="307" y="974"/>
                    <a:pt x="306" y="975"/>
                  </a:cubicBezTo>
                  <a:cubicBezTo>
                    <a:pt x="306" y="971"/>
                    <a:pt x="307" y="968"/>
                    <a:pt x="308" y="964"/>
                  </a:cubicBezTo>
                  <a:moveTo>
                    <a:pt x="319" y="971"/>
                  </a:moveTo>
                  <a:cubicBezTo>
                    <a:pt x="321" y="970"/>
                    <a:pt x="323" y="968"/>
                    <a:pt x="325" y="967"/>
                  </a:cubicBezTo>
                  <a:cubicBezTo>
                    <a:pt x="324" y="971"/>
                    <a:pt x="323" y="976"/>
                    <a:pt x="321" y="980"/>
                  </a:cubicBezTo>
                  <a:cubicBezTo>
                    <a:pt x="321" y="981"/>
                    <a:pt x="320" y="981"/>
                    <a:pt x="319" y="982"/>
                  </a:cubicBezTo>
                  <a:cubicBezTo>
                    <a:pt x="312" y="987"/>
                    <a:pt x="306" y="992"/>
                    <a:pt x="299" y="997"/>
                  </a:cubicBezTo>
                  <a:cubicBezTo>
                    <a:pt x="301" y="992"/>
                    <a:pt x="303" y="986"/>
                    <a:pt x="304" y="981"/>
                  </a:cubicBezTo>
                  <a:cubicBezTo>
                    <a:pt x="309" y="977"/>
                    <a:pt x="314" y="974"/>
                    <a:pt x="319" y="971"/>
                  </a:cubicBezTo>
                  <a:moveTo>
                    <a:pt x="330" y="963"/>
                  </a:moveTo>
                  <a:cubicBezTo>
                    <a:pt x="338" y="958"/>
                    <a:pt x="345" y="953"/>
                    <a:pt x="352" y="948"/>
                  </a:cubicBezTo>
                  <a:cubicBezTo>
                    <a:pt x="351" y="953"/>
                    <a:pt x="349" y="957"/>
                    <a:pt x="347" y="962"/>
                  </a:cubicBezTo>
                  <a:cubicBezTo>
                    <a:pt x="340" y="967"/>
                    <a:pt x="333" y="972"/>
                    <a:pt x="326" y="976"/>
                  </a:cubicBezTo>
                  <a:cubicBezTo>
                    <a:pt x="328" y="972"/>
                    <a:pt x="329" y="968"/>
                    <a:pt x="330" y="963"/>
                  </a:cubicBezTo>
                  <a:moveTo>
                    <a:pt x="344" y="968"/>
                  </a:moveTo>
                  <a:cubicBezTo>
                    <a:pt x="343" y="971"/>
                    <a:pt x="341" y="974"/>
                    <a:pt x="340" y="977"/>
                  </a:cubicBezTo>
                  <a:cubicBezTo>
                    <a:pt x="338" y="983"/>
                    <a:pt x="335" y="989"/>
                    <a:pt x="333" y="995"/>
                  </a:cubicBezTo>
                  <a:cubicBezTo>
                    <a:pt x="333" y="996"/>
                    <a:pt x="333" y="997"/>
                    <a:pt x="332" y="998"/>
                  </a:cubicBezTo>
                  <a:cubicBezTo>
                    <a:pt x="327" y="1001"/>
                    <a:pt x="322" y="1004"/>
                    <a:pt x="316" y="1007"/>
                  </a:cubicBezTo>
                  <a:cubicBezTo>
                    <a:pt x="319" y="999"/>
                    <a:pt x="322" y="990"/>
                    <a:pt x="325" y="981"/>
                  </a:cubicBezTo>
                  <a:cubicBezTo>
                    <a:pt x="331" y="977"/>
                    <a:pt x="338" y="972"/>
                    <a:pt x="344" y="968"/>
                  </a:cubicBezTo>
                  <a:moveTo>
                    <a:pt x="341" y="985"/>
                  </a:moveTo>
                  <a:cubicBezTo>
                    <a:pt x="344" y="977"/>
                    <a:pt x="347" y="970"/>
                    <a:pt x="350" y="963"/>
                  </a:cubicBezTo>
                  <a:cubicBezTo>
                    <a:pt x="360" y="957"/>
                    <a:pt x="369" y="950"/>
                    <a:pt x="379" y="943"/>
                  </a:cubicBezTo>
                  <a:cubicBezTo>
                    <a:pt x="376" y="952"/>
                    <a:pt x="374" y="961"/>
                    <a:pt x="371" y="969"/>
                  </a:cubicBezTo>
                  <a:cubicBezTo>
                    <a:pt x="370" y="970"/>
                    <a:pt x="370" y="972"/>
                    <a:pt x="370" y="973"/>
                  </a:cubicBezTo>
                  <a:cubicBezTo>
                    <a:pt x="365" y="977"/>
                    <a:pt x="360" y="980"/>
                    <a:pt x="355" y="983"/>
                  </a:cubicBezTo>
                  <a:cubicBezTo>
                    <a:pt x="350" y="987"/>
                    <a:pt x="344" y="991"/>
                    <a:pt x="338" y="994"/>
                  </a:cubicBezTo>
                  <a:cubicBezTo>
                    <a:pt x="339" y="991"/>
                    <a:pt x="340" y="987"/>
                    <a:pt x="341" y="985"/>
                  </a:cubicBezTo>
                  <a:moveTo>
                    <a:pt x="379" y="953"/>
                  </a:moveTo>
                  <a:cubicBezTo>
                    <a:pt x="380" y="949"/>
                    <a:pt x="382" y="944"/>
                    <a:pt x="383" y="940"/>
                  </a:cubicBezTo>
                  <a:cubicBezTo>
                    <a:pt x="388" y="936"/>
                    <a:pt x="394" y="932"/>
                    <a:pt x="399" y="929"/>
                  </a:cubicBezTo>
                  <a:cubicBezTo>
                    <a:pt x="401" y="927"/>
                    <a:pt x="403" y="926"/>
                    <a:pt x="404" y="925"/>
                  </a:cubicBezTo>
                  <a:cubicBezTo>
                    <a:pt x="404" y="927"/>
                    <a:pt x="403" y="930"/>
                    <a:pt x="402" y="932"/>
                  </a:cubicBezTo>
                  <a:cubicBezTo>
                    <a:pt x="399" y="940"/>
                    <a:pt x="396" y="948"/>
                    <a:pt x="394" y="957"/>
                  </a:cubicBezTo>
                  <a:cubicBezTo>
                    <a:pt x="387" y="961"/>
                    <a:pt x="381" y="965"/>
                    <a:pt x="374" y="970"/>
                  </a:cubicBezTo>
                  <a:cubicBezTo>
                    <a:pt x="376" y="964"/>
                    <a:pt x="377" y="958"/>
                    <a:pt x="379" y="953"/>
                  </a:cubicBezTo>
                  <a:moveTo>
                    <a:pt x="403" y="938"/>
                  </a:moveTo>
                  <a:cubicBezTo>
                    <a:pt x="405" y="932"/>
                    <a:pt x="407" y="927"/>
                    <a:pt x="409" y="921"/>
                  </a:cubicBezTo>
                  <a:cubicBezTo>
                    <a:pt x="415" y="916"/>
                    <a:pt x="422" y="911"/>
                    <a:pt x="428" y="906"/>
                  </a:cubicBezTo>
                  <a:cubicBezTo>
                    <a:pt x="426" y="916"/>
                    <a:pt x="423" y="925"/>
                    <a:pt x="420" y="934"/>
                  </a:cubicBezTo>
                  <a:cubicBezTo>
                    <a:pt x="420" y="936"/>
                    <a:pt x="419" y="937"/>
                    <a:pt x="418" y="939"/>
                  </a:cubicBezTo>
                  <a:cubicBezTo>
                    <a:pt x="412" y="944"/>
                    <a:pt x="405" y="949"/>
                    <a:pt x="398" y="953"/>
                  </a:cubicBezTo>
                  <a:cubicBezTo>
                    <a:pt x="400" y="948"/>
                    <a:pt x="402" y="943"/>
                    <a:pt x="403" y="938"/>
                  </a:cubicBezTo>
                  <a:moveTo>
                    <a:pt x="432" y="892"/>
                  </a:moveTo>
                  <a:cubicBezTo>
                    <a:pt x="431" y="895"/>
                    <a:pt x="431" y="898"/>
                    <a:pt x="430" y="900"/>
                  </a:cubicBezTo>
                  <a:cubicBezTo>
                    <a:pt x="424" y="905"/>
                    <a:pt x="417" y="910"/>
                    <a:pt x="411" y="915"/>
                  </a:cubicBezTo>
                  <a:cubicBezTo>
                    <a:pt x="412" y="911"/>
                    <a:pt x="413" y="907"/>
                    <a:pt x="415" y="902"/>
                  </a:cubicBezTo>
                  <a:cubicBezTo>
                    <a:pt x="421" y="898"/>
                    <a:pt x="427" y="893"/>
                    <a:pt x="433" y="888"/>
                  </a:cubicBezTo>
                  <a:cubicBezTo>
                    <a:pt x="433" y="890"/>
                    <a:pt x="432" y="891"/>
                    <a:pt x="432" y="892"/>
                  </a:cubicBezTo>
                  <a:moveTo>
                    <a:pt x="406" y="919"/>
                  </a:moveTo>
                  <a:cubicBezTo>
                    <a:pt x="403" y="921"/>
                    <a:pt x="400" y="923"/>
                    <a:pt x="397" y="925"/>
                  </a:cubicBezTo>
                  <a:cubicBezTo>
                    <a:pt x="393" y="929"/>
                    <a:pt x="389" y="932"/>
                    <a:pt x="385" y="935"/>
                  </a:cubicBezTo>
                  <a:cubicBezTo>
                    <a:pt x="386" y="930"/>
                    <a:pt x="388" y="926"/>
                    <a:pt x="389" y="921"/>
                  </a:cubicBezTo>
                  <a:cubicBezTo>
                    <a:pt x="393" y="918"/>
                    <a:pt x="398" y="915"/>
                    <a:pt x="402" y="911"/>
                  </a:cubicBezTo>
                  <a:cubicBezTo>
                    <a:pt x="405" y="909"/>
                    <a:pt x="408" y="907"/>
                    <a:pt x="411" y="905"/>
                  </a:cubicBezTo>
                  <a:cubicBezTo>
                    <a:pt x="409" y="910"/>
                    <a:pt x="408" y="914"/>
                    <a:pt x="406" y="919"/>
                  </a:cubicBezTo>
                  <a:moveTo>
                    <a:pt x="382" y="931"/>
                  </a:moveTo>
                  <a:cubicBezTo>
                    <a:pt x="382" y="933"/>
                    <a:pt x="381" y="936"/>
                    <a:pt x="380" y="938"/>
                  </a:cubicBezTo>
                  <a:cubicBezTo>
                    <a:pt x="371" y="944"/>
                    <a:pt x="362" y="951"/>
                    <a:pt x="353" y="957"/>
                  </a:cubicBezTo>
                  <a:cubicBezTo>
                    <a:pt x="355" y="953"/>
                    <a:pt x="356" y="949"/>
                    <a:pt x="358" y="944"/>
                  </a:cubicBezTo>
                  <a:cubicBezTo>
                    <a:pt x="367" y="938"/>
                    <a:pt x="376" y="931"/>
                    <a:pt x="385" y="925"/>
                  </a:cubicBezTo>
                  <a:cubicBezTo>
                    <a:pt x="384" y="927"/>
                    <a:pt x="383" y="929"/>
                    <a:pt x="382" y="931"/>
                  </a:cubicBezTo>
                  <a:moveTo>
                    <a:pt x="360" y="937"/>
                  </a:moveTo>
                  <a:cubicBezTo>
                    <a:pt x="363" y="927"/>
                    <a:pt x="366" y="917"/>
                    <a:pt x="368" y="907"/>
                  </a:cubicBezTo>
                  <a:cubicBezTo>
                    <a:pt x="377" y="901"/>
                    <a:pt x="385" y="895"/>
                    <a:pt x="393" y="889"/>
                  </a:cubicBezTo>
                  <a:cubicBezTo>
                    <a:pt x="392" y="898"/>
                    <a:pt x="389" y="908"/>
                    <a:pt x="387" y="918"/>
                  </a:cubicBezTo>
                  <a:cubicBezTo>
                    <a:pt x="378" y="924"/>
                    <a:pt x="369" y="931"/>
                    <a:pt x="360" y="937"/>
                  </a:cubicBezTo>
                  <a:moveTo>
                    <a:pt x="356" y="936"/>
                  </a:moveTo>
                  <a:cubicBezTo>
                    <a:pt x="356" y="938"/>
                    <a:pt x="355" y="939"/>
                    <a:pt x="355" y="941"/>
                  </a:cubicBezTo>
                  <a:cubicBezTo>
                    <a:pt x="347" y="947"/>
                    <a:pt x="340" y="952"/>
                    <a:pt x="332" y="957"/>
                  </a:cubicBezTo>
                  <a:cubicBezTo>
                    <a:pt x="334" y="948"/>
                    <a:pt x="337" y="938"/>
                    <a:pt x="339" y="929"/>
                  </a:cubicBezTo>
                  <a:cubicBezTo>
                    <a:pt x="347" y="922"/>
                    <a:pt x="355" y="916"/>
                    <a:pt x="364" y="910"/>
                  </a:cubicBezTo>
                  <a:cubicBezTo>
                    <a:pt x="361" y="919"/>
                    <a:pt x="359" y="927"/>
                    <a:pt x="356" y="936"/>
                  </a:cubicBezTo>
                  <a:moveTo>
                    <a:pt x="358" y="854"/>
                  </a:moveTo>
                  <a:cubicBezTo>
                    <a:pt x="359" y="854"/>
                    <a:pt x="359" y="855"/>
                    <a:pt x="359" y="855"/>
                  </a:cubicBezTo>
                  <a:cubicBezTo>
                    <a:pt x="359" y="855"/>
                    <a:pt x="358" y="854"/>
                    <a:pt x="358" y="854"/>
                  </a:cubicBezTo>
                  <a:cubicBezTo>
                    <a:pt x="358" y="854"/>
                    <a:pt x="358" y="854"/>
                    <a:pt x="358" y="854"/>
                  </a:cubicBezTo>
                  <a:moveTo>
                    <a:pt x="353" y="842"/>
                  </a:moveTo>
                  <a:cubicBezTo>
                    <a:pt x="353" y="843"/>
                    <a:pt x="353" y="843"/>
                    <a:pt x="353" y="843"/>
                  </a:cubicBezTo>
                  <a:cubicBezTo>
                    <a:pt x="344" y="848"/>
                    <a:pt x="335" y="852"/>
                    <a:pt x="326" y="856"/>
                  </a:cubicBezTo>
                  <a:cubicBezTo>
                    <a:pt x="326" y="853"/>
                    <a:pt x="325" y="850"/>
                    <a:pt x="325" y="847"/>
                  </a:cubicBezTo>
                  <a:cubicBezTo>
                    <a:pt x="333" y="843"/>
                    <a:pt x="342" y="840"/>
                    <a:pt x="351" y="836"/>
                  </a:cubicBezTo>
                  <a:cubicBezTo>
                    <a:pt x="351" y="838"/>
                    <a:pt x="352" y="840"/>
                    <a:pt x="353" y="842"/>
                  </a:cubicBezTo>
                  <a:moveTo>
                    <a:pt x="322" y="851"/>
                  </a:moveTo>
                  <a:cubicBezTo>
                    <a:pt x="323" y="853"/>
                    <a:pt x="323" y="856"/>
                    <a:pt x="323" y="858"/>
                  </a:cubicBezTo>
                  <a:cubicBezTo>
                    <a:pt x="318" y="860"/>
                    <a:pt x="313" y="863"/>
                    <a:pt x="308" y="866"/>
                  </a:cubicBezTo>
                  <a:cubicBezTo>
                    <a:pt x="308" y="865"/>
                    <a:pt x="308" y="866"/>
                    <a:pt x="308" y="866"/>
                  </a:cubicBezTo>
                  <a:cubicBezTo>
                    <a:pt x="307" y="866"/>
                    <a:pt x="307" y="866"/>
                    <a:pt x="307" y="866"/>
                  </a:cubicBezTo>
                  <a:cubicBezTo>
                    <a:pt x="306" y="863"/>
                    <a:pt x="306" y="859"/>
                    <a:pt x="305" y="855"/>
                  </a:cubicBezTo>
                  <a:cubicBezTo>
                    <a:pt x="311" y="853"/>
                    <a:pt x="316" y="851"/>
                    <a:pt x="322" y="848"/>
                  </a:cubicBezTo>
                  <a:cubicBezTo>
                    <a:pt x="322" y="849"/>
                    <a:pt x="322" y="850"/>
                    <a:pt x="322" y="851"/>
                  </a:cubicBezTo>
                  <a:moveTo>
                    <a:pt x="310" y="878"/>
                  </a:moveTo>
                  <a:cubicBezTo>
                    <a:pt x="310" y="879"/>
                    <a:pt x="310" y="880"/>
                    <a:pt x="310" y="881"/>
                  </a:cubicBezTo>
                  <a:cubicBezTo>
                    <a:pt x="310" y="880"/>
                    <a:pt x="310" y="879"/>
                    <a:pt x="309" y="878"/>
                  </a:cubicBezTo>
                  <a:cubicBezTo>
                    <a:pt x="310" y="878"/>
                    <a:pt x="310" y="878"/>
                    <a:pt x="310" y="878"/>
                  </a:cubicBezTo>
                  <a:moveTo>
                    <a:pt x="311" y="890"/>
                  </a:moveTo>
                  <a:cubicBezTo>
                    <a:pt x="312" y="892"/>
                    <a:pt x="314" y="891"/>
                    <a:pt x="314" y="889"/>
                  </a:cubicBezTo>
                  <a:cubicBezTo>
                    <a:pt x="313" y="885"/>
                    <a:pt x="313" y="881"/>
                    <a:pt x="312" y="877"/>
                  </a:cubicBezTo>
                  <a:cubicBezTo>
                    <a:pt x="314" y="876"/>
                    <a:pt x="316" y="875"/>
                    <a:pt x="319" y="874"/>
                  </a:cubicBezTo>
                  <a:cubicBezTo>
                    <a:pt x="319" y="890"/>
                    <a:pt x="317" y="906"/>
                    <a:pt x="314" y="922"/>
                  </a:cubicBezTo>
                  <a:cubicBezTo>
                    <a:pt x="314" y="922"/>
                    <a:pt x="314" y="922"/>
                    <a:pt x="314" y="922"/>
                  </a:cubicBezTo>
                  <a:cubicBezTo>
                    <a:pt x="308" y="927"/>
                    <a:pt x="302" y="931"/>
                    <a:pt x="296" y="935"/>
                  </a:cubicBezTo>
                  <a:cubicBezTo>
                    <a:pt x="300" y="917"/>
                    <a:pt x="303" y="900"/>
                    <a:pt x="305" y="882"/>
                  </a:cubicBezTo>
                  <a:cubicBezTo>
                    <a:pt x="305" y="881"/>
                    <a:pt x="305" y="881"/>
                    <a:pt x="305" y="881"/>
                  </a:cubicBezTo>
                  <a:cubicBezTo>
                    <a:pt x="305" y="880"/>
                    <a:pt x="306" y="880"/>
                    <a:pt x="307" y="880"/>
                  </a:cubicBezTo>
                  <a:cubicBezTo>
                    <a:pt x="308" y="883"/>
                    <a:pt x="309" y="887"/>
                    <a:pt x="311" y="890"/>
                  </a:cubicBezTo>
                  <a:moveTo>
                    <a:pt x="303" y="882"/>
                  </a:moveTo>
                  <a:cubicBezTo>
                    <a:pt x="300" y="900"/>
                    <a:pt x="297" y="919"/>
                    <a:pt x="292" y="938"/>
                  </a:cubicBezTo>
                  <a:cubicBezTo>
                    <a:pt x="291" y="939"/>
                    <a:pt x="290" y="940"/>
                    <a:pt x="288" y="940"/>
                  </a:cubicBezTo>
                  <a:cubicBezTo>
                    <a:pt x="284" y="944"/>
                    <a:pt x="279" y="947"/>
                    <a:pt x="274" y="950"/>
                  </a:cubicBezTo>
                  <a:cubicBezTo>
                    <a:pt x="276" y="944"/>
                    <a:pt x="277" y="938"/>
                    <a:pt x="278" y="932"/>
                  </a:cubicBezTo>
                  <a:cubicBezTo>
                    <a:pt x="279" y="931"/>
                    <a:pt x="281" y="930"/>
                    <a:pt x="282" y="929"/>
                  </a:cubicBezTo>
                  <a:cubicBezTo>
                    <a:pt x="283" y="928"/>
                    <a:pt x="283" y="927"/>
                    <a:pt x="282" y="927"/>
                  </a:cubicBezTo>
                  <a:cubicBezTo>
                    <a:pt x="281" y="927"/>
                    <a:pt x="280" y="928"/>
                    <a:pt x="278" y="928"/>
                  </a:cubicBezTo>
                  <a:cubicBezTo>
                    <a:pt x="279" y="923"/>
                    <a:pt x="279" y="917"/>
                    <a:pt x="279" y="912"/>
                  </a:cubicBezTo>
                  <a:cubicBezTo>
                    <a:pt x="279" y="908"/>
                    <a:pt x="280" y="903"/>
                    <a:pt x="280" y="899"/>
                  </a:cubicBezTo>
                  <a:cubicBezTo>
                    <a:pt x="282" y="904"/>
                    <a:pt x="284" y="909"/>
                    <a:pt x="287" y="912"/>
                  </a:cubicBezTo>
                  <a:cubicBezTo>
                    <a:pt x="288" y="913"/>
                    <a:pt x="290" y="913"/>
                    <a:pt x="290" y="911"/>
                  </a:cubicBezTo>
                  <a:cubicBezTo>
                    <a:pt x="289" y="906"/>
                    <a:pt x="288" y="902"/>
                    <a:pt x="285" y="898"/>
                  </a:cubicBezTo>
                  <a:cubicBezTo>
                    <a:pt x="284" y="897"/>
                    <a:pt x="283" y="898"/>
                    <a:pt x="283" y="898"/>
                  </a:cubicBezTo>
                  <a:cubicBezTo>
                    <a:pt x="285" y="901"/>
                    <a:pt x="286" y="903"/>
                    <a:pt x="286" y="905"/>
                  </a:cubicBezTo>
                  <a:cubicBezTo>
                    <a:pt x="284" y="901"/>
                    <a:pt x="282" y="897"/>
                    <a:pt x="281" y="892"/>
                  </a:cubicBezTo>
                  <a:cubicBezTo>
                    <a:pt x="288" y="889"/>
                    <a:pt x="296" y="885"/>
                    <a:pt x="303" y="882"/>
                  </a:cubicBezTo>
                  <a:cubicBezTo>
                    <a:pt x="303" y="882"/>
                    <a:pt x="303" y="882"/>
                    <a:pt x="303" y="882"/>
                  </a:cubicBezTo>
                  <a:moveTo>
                    <a:pt x="277" y="909"/>
                  </a:moveTo>
                  <a:cubicBezTo>
                    <a:pt x="276" y="916"/>
                    <a:pt x="277" y="923"/>
                    <a:pt x="275" y="929"/>
                  </a:cubicBezTo>
                  <a:cubicBezTo>
                    <a:pt x="268" y="933"/>
                    <a:pt x="262" y="939"/>
                    <a:pt x="256" y="943"/>
                  </a:cubicBezTo>
                  <a:cubicBezTo>
                    <a:pt x="253" y="945"/>
                    <a:pt x="250" y="948"/>
                    <a:pt x="247" y="950"/>
                  </a:cubicBezTo>
                  <a:cubicBezTo>
                    <a:pt x="247" y="949"/>
                    <a:pt x="247" y="948"/>
                    <a:pt x="248" y="947"/>
                  </a:cubicBezTo>
                  <a:cubicBezTo>
                    <a:pt x="250" y="936"/>
                    <a:pt x="252" y="925"/>
                    <a:pt x="252" y="913"/>
                  </a:cubicBezTo>
                  <a:cubicBezTo>
                    <a:pt x="252" y="912"/>
                    <a:pt x="253" y="912"/>
                    <a:pt x="253" y="911"/>
                  </a:cubicBezTo>
                  <a:cubicBezTo>
                    <a:pt x="253" y="915"/>
                    <a:pt x="254" y="917"/>
                    <a:pt x="254" y="917"/>
                  </a:cubicBezTo>
                  <a:cubicBezTo>
                    <a:pt x="253" y="917"/>
                    <a:pt x="253" y="918"/>
                    <a:pt x="253" y="919"/>
                  </a:cubicBezTo>
                  <a:cubicBezTo>
                    <a:pt x="254" y="919"/>
                    <a:pt x="255" y="920"/>
                    <a:pt x="255" y="920"/>
                  </a:cubicBezTo>
                  <a:cubicBezTo>
                    <a:pt x="256" y="921"/>
                    <a:pt x="257" y="920"/>
                    <a:pt x="257" y="919"/>
                  </a:cubicBezTo>
                  <a:cubicBezTo>
                    <a:pt x="258" y="914"/>
                    <a:pt x="256" y="910"/>
                    <a:pt x="255" y="905"/>
                  </a:cubicBezTo>
                  <a:cubicBezTo>
                    <a:pt x="263" y="901"/>
                    <a:pt x="271" y="897"/>
                    <a:pt x="279" y="893"/>
                  </a:cubicBezTo>
                  <a:cubicBezTo>
                    <a:pt x="278" y="899"/>
                    <a:pt x="277" y="904"/>
                    <a:pt x="277" y="909"/>
                  </a:cubicBezTo>
                  <a:moveTo>
                    <a:pt x="224" y="926"/>
                  </a:moveTo>
                  <a:cubicBezTo>
                    <a:pt x="224" y="924"/>
                    <a:pt x="223" y="921"/>
                    <a:pt x="222" y="919"/>
                  </a:cubicBezTo>
                  <a:cubicBezTo>
                    <a:pt x="223" y="919"/>
                    <a:pt x="224" y="918"/>
                    <a:pt x="225" y="918"/>
                  </a:cubicBezTo>
                  <a:cubicBezTo>
                    <a:pt x="225" y="921"/>
                    <a:pt x="224" y="923"/>
                    <a:pt x="224" y="926"/>
                  </a:cubicBezTo>
                  <a:moveTo>
                    <a:pt x="224" y="935"/>
                  </a:moveTo>
                  <a:cubicBezTo>
                    <a:pt x="224" y="935"/>
                    <a:pt x="224" y="935"/>
                    <a:pt x="224" y="935"/>
                  </a:cubicBezTo>
                  <a:cubicBezTo>
                    <a:pt x="223" y="936"/>
                    <a:pt x="223" y="936"/>
                    <a:pt x="223" y="937"/>
                  </a:cubicBezTo>
                  <a:cubicBezTo>
                    <a:pt x="223" y="937"/>
                    <a:pt x="223" y="937"/>
                    <a:pt x="223" y="937"/>
                  </a:cubicBezTo>
                  <a:cubicBezTo>
                    <a:pt x="223" y="943"/>
                    <a:pt x="222" y="949"/>
                    <a:pt x="220" y="956"/>
                  </a:cubicBezTo>
                  <a:cubicBezTo>
                    <a:pt x="219" y="962"/>
                    <a:pt x="217" y="968"/>
                    <a:pt x="215" y="974"/>
                  </a:cubicBezTo>
                  <a:cubicBezTo>
                    <a:pt x="209" y="980"/>
                    <a:pt x="202" y="986"/>
                    <a:pt x="196" y="993"/>
                  </a:cubicBezTo>
                  <a:cubicBezTo>
                    <a:pt x="196" y="993"/>
                    <a:pt x="196" y="993"/>
                    <a:pt x="196" y="993"/>
                  </a:cubicBezTo>
                  <a:cubicBezTo>
                    <a:pt x="197" y="985"/>
                    <a:pt x="199" y="977"/>
                    <a:pt x="201" y="970"/>
                  </a:cubicBezTo>
                  <a:cubicBezTo>
                    <a:pt x="201" y="966"/>
                    <a:pt x="202" y="963"/>
                    <a:pt x="203" y="959"/>
                  </a:cubicBezTo>
                  <a:cubicBezTo>
                    <a:pt x="203" y="959"/>
                    <a:pt x="203" y="959"/>
                    <a:pt x="203" y="959"/>
                  </a:cubicBezTo>
                  <a:cubicBezTo>
                    <a:pt x="204" y="960"/>
                    <a:pt x="205" y="959"/>
                    <a:pt x="205" y="958"/>
                  </a:cubicBezTo>
                  <a:cubicBezTo>
                    <a:pt x="205" y="955"/>
                    <a:pt x="205" y="953"/>
                    <a:pt x="204" y="950"/>
                  </a:cubicBezTo>
                  <a:cubicBezTo>
                    <a:pt x="205" y="942"/>
                    <a:pt x="206" y="934"/>
                    <a:pt x="207" y="925"/>
                  </a:cubicBezTo>
                  <a:cubicBezTo>
                    <a:pt x="211" y="924"/>
                    <a:pt x="215" y="922"/>
                    <a:pt x="219" y="920"/>
                  </a:cubicBezTo>
                  <a:cubicBezTo>
                    <a:pt x="220" y="925"/>
                    <a:pt x="222" y="930"/>
                    <a:pt x="224" y="935"/>
                  </a:cubicBezTo>
                  <a:moveTo>
                    <a:pt x="202" y="945"/>
                  </a:moveTo>
                  <a:cubicBezTo>
                    <a:pt x="201" y="943"/>
                    <a:pt x="201" y="942"/>
                    <a:pt x="200" y="940"/>
                  </a:cubicBezTo>
                  <a:cubicBezTo>
                    <a:pt x="200" y="940"/>
                    <a:pt x="200" y="940"/>
                    <a:pt x="200" y="940"/>
                  </a:cubicBezTo>
                  <a:cubicBezTo>
                    <a:pt x="200" y="939"/>
                    <a:pt x="199" y="937"/>
                    <a:pt x="199" y="936"/>
                  </a:cubicBezTo>
                  <a:cubicBezTo>
                    <a:pt x="198" y="934"/>
                    <a:pt x="198" y="931"/>
                    <a:pt x="197" y="929"/>
                  </a:cubicBezTo>
                  <a:cubicBezTo>
                    <a:pt x="199" y="928"/>
                    <a:pt x="202" y="927"/>
                    <a:pt x="204" y="926"/>
                  </a:cubicBezTo>
                  <a:cubicBezTo>
                    <a:pt x="203" y="932"/>
                    <a:pt x="203" y="939"/>
                    <a:pt x="202" y="945"/>
                  </a:cubicBezTo>
                  <a:moveTo>
                    <a:pt x="140" y="941"/>
                  </a:moveTo>
                  <a:cubicBezTo>
                    <a:pt x="141" y="944"/>
                    <a:pt x="141" y="948"/>
                    <a:pt x="141" y="951"/>
                  </a:cubicBezTo>
                  <a:cubicBezTo>
                    <a:pt x="141" y="950"/>
                    <a:pt x="140" y="949"/>
                    <a:pt x="139" y="947"/>
                  </a:cubicBezTo>
                  <a:cubicBezTo>
                    <a:pt x="138" y="946"/>
                    <a:pt x="136" y="947"/>
                    <a:pt x="137" y="949"/>
                  </a:cubicBezTo>
                  <a:cubicBezTo>
                    <a:pt x="141" y="956"/>
                    <a:pt x="138" y="964"/>
                    <a:pt x="136" y="971"/>
                  </a:cubicBezTo>
                  <a:cubicBezTo>
                    <a:pt x="130" y="976"/>
                    <a:pt x="124" y="981"/>
                    <a:pt x="118" y="987"/>
                  </a:cubicBezTo>
                  <a:cubicBezTo>
                    <a:pt x="118" y="987"/>
                    <a:pt x="117" y="988"/>
                    <a:pt x="117" y="988"/>
                  </a:cubicBezTo>
                  <a:cubicBezTo>
                    <a:pt x="118" y="979"/>
                    <a:pt x="119" y="969"/>
                    <a:pt x="119" y="960"/>
                  </a:cubicBezTo>
                  <a:cubicBezTo>
                    <a:pt x="119" y="960"/>
                    <a:pt x="119" y="959"/>
                    <a:pt x="119" y="959"/>
                  </a:cubicBezTo>
                  <a:cubicBezTo>
                    <a:pt x="118" y="953"/>
                    <a:pt x="116" y="947"/>
                    <a:pt x="115" y="941"/>
                  </a:cubicBezTo>
                  <a:cubicBezTo>
                    <a:pt x="117" y="939"/>
                    <a:pt x="118" y="938"/>
                    <a:pt x="120" y="936"/>
                  </a:cubicBezTo>
                  <a:cubicBezTo>
                    <a:pt x="125" y="930"/>
                    <a:pt x="131" y="928"/>
                    <a:pt x="138" y="927"/>
                  </a:cubicBezTo>
                  <a:cubicBezTo>
                    <a:pt x="139" y="932"/>
                    <a:pt x="140" y="936"/>
                    <a:pt x="140" y="941"/>
                  </a:cubicBezTo>
                  <a:moveTo>
                    <a:pt x="89" y="1018"/>
                  </a:moveTo>
                  <a:cubicBezTo>
                    <a:pt x="90" y="1012"/>
                    <a:pt x="91" y="1006"/>
                    <a:pt x="92" y="1000"/>
                  </a:cubicBezTo>
                  <a:cubicBezTo>
                    <a:pt x="92" y="1001"/>
                    <a:pt x="92" y="1002"/>
                    <a:pt x="92" y="1004"/>
                  </a:cubicBezTo>
                  <a:cubicBezTo>
                    <a:pt x="92" y="1007"/>
                    <a:pt x="92" y="1011"/>
                    <a:pt x="92" y="1014"/>
                  </a:cubicBezTo>
                  <a:cubicBezTo>
                    <a:pt x="91" y="1016"/>
                    <a:pt x="90" y="1017"/>
                    <a:pt x="89" y="1018"/>
                  </a:cubicBezTo>
                  <a:moveTo>
                    <a:pt x="86" y="1069"/>
                  </a:moveTo>
                  <a:cubicBezTo>
                    <a:pt x="84" y="1079"/>
                    <a:pt x="81" y="1090"/>
                    <a:pt x="77" y="1100"/>
                  </a:cubicBezTo>
                  <a:cubicBezTo>
                    <a:pt x="76" y="1103"/>
                    <a:pt x="74" y="1105"/>
                    <a:pt x="73" y="1108"/>
                  </a:cubicBezTo>
                  <a:cubicBezTo>
                    <a:pt x="70" y="1110"/>
                    <a:pt x="66" y="1112"/>
                    <a:pt x="63" y="1114"/>
                  </a:cubicBezTo>
                  <a:cubicBezTo>
                    <a:pt x="65" y="1109"/>
                    <a:pt x="68" y="1104"/>
                    <a:pt x="70" y="1098"/>
                  </a:cubicBezTo>
                  <a:cubicBezTo>
                    <a:pt x="72" y="1092"/>
                    <a:pt x="74" y="1086"/>
                    <a:pt x="76" y="1080"/>
                  </a:cubicBezTo>
                  <a:cubicBezTo>
                    <a:pt x="79" y="1076"/>
                    <a:pt x="83" y="1073"/>
                    <a:pt x="86" y="1069"/>
                  </a:cubicBezTo>
                  <a:moveTo>
                    <a:pt x="66" y="1116"/>
                  </a:moveTo>
                  <a:cubicBezTo>
                    <a:pt x="65" y="1117"/>
                    <a:pt x="64" y="1118"/>
                    <a:pt x="63" y="1119"/>
                  </a:cubicBezTo>
                  <a:cubicBezTo>
                    <a:pt x="64" y="1118"/>
                    <a:pt x="65" y="1117"/>
                    <a:pt x="66" y="1116"/>
                  </a:cubicBezTo>
                  <a:moveTo>
                    <a:pt x="113" y="1077"/>
                  </a:moveTo>
                  <a:cubicBezTo>
                    <a:pt x="123" y="1068"/>
                    <a:pt x="132" y="1058"/>
                    <a:pt x="142" y="1048"/>
                  </a:cubicBezTo>
                  <a:cubicBezTo>
                    <a:pt x="140" y="1054"/>
                    <a:pt x="138" y="1060"/>
                    <a:pt x="137" y="1066"/>
                  </a:cubicBezTo>
                  <a:cubicBezTo>
                    <a:pt x="130" y="1072"/>
                    <a:pt x="124" y="1077"/>
                    <a:pt x="118" y="1083"/>
                  </a:cubicBezTo>
                  <a:cubicBezTo>
                    <a:pt x="115" y="1085"/>
                    <a:pt x="112" y="1088"/>
                    <a:pt x="109" y="1090"/>
                  </a:cubicBezTo>
                  <a:cubicBezTo>
                    <a:pt x="110" y="1086"/>
                    <a:pt x="112" y="1082"/>
                    <a:pt x="113" y="1077"/>
                  </a:cubicBezTo>
                  <a:moveTo>
                    <a:pt x="161" y="1049"/>
                  </a:moveTo>
                  <a:cubicBezTo>
                    <a:pt x="163" y="1047"/>
                    <a:pt x="166" y="1044"/>
                    <a:pt x="168" y="1042"/>
                  </a:cubicBezTo>
                  <a:cubicBezTo>
                    <a:pt x="167" y="1048"/>
                    <a:pt x="166" y="1055"/>
                    <a:pt x="165" y="1061"/>
                  </a:cubicBezTo>
                  <a:cubicBezTo>
                    <a:pt x="164" y="1058"/>
                    <a:pt x="163" y="1055"/>
                    <a:pt x="162" y="1052"/>
                  </a:cubicBezTo>
                  <a:cubicBezTo>
                    <a:pt x="162" y="1051"/>
                    <a:pt x="161" y="1052"/>
                    <a:pt x="162" y="1052"/>
                  </a:cubicBezTo>
                  <a:cubicBezTo>
                    <a:pt x="162" y="1055"/>
                    <a:pt x="162" y="1059"/>
                    <a:pt x="163" y="1064"/>
                  </a:cubicBezTo>
                  <a:cubicBezTo>
                    <a:pt x="160" y="1067"/>
                    <a:pt x="156" y="1069"/>
                    <a:pt x="152" y="1072"/>
                  </a:cubicBezTo>
                  <a:cubicBezTo>
                    <a:pt x="156" y="1065"/>
                    <a:pt x="158" y="1057"/>
                    <a:pt x="161" y="1049"/>
                  </a:cubicBezTo>
                  <a:moveTo>
                    <a:pt x="182" y="1063"/>
                  </a:moveTo>
                  <a:cubicBezTo>
                    <a:pt x="182" y="1059"/>
                    <a:pt x="183" y="1055"/>
                    <a:pt x="183" y="1051"/>
                  </a:cubicBezTo>
                  <a:cubicBezTo>
                    <a:pt x="183" y="1051"/>
                    <a:pt x="183" y="1051"/>
                    <a:pt x="183" y="1051"/>
                  </a:cubicBezTo>
                  <a:cubicBezTo>
                    <a:pt x="187" y="1048"/>
                    <a:pt x="191" y="1044"/>
                    <a:pt x="195" y="1041"/>
                  </a:cubicBezTo>
                  <a:cubicBezTo>
                    <a:pt x="194" y="1045"/>
                    <a:pt x="192" y="1049"/>
                    <a:pt x="190" y="1053"/>
                  </a:cubicBezTo>
                  <a:cubicBezTo>
                    <a:pt x="189" y="1055"/>
                    <a:pt x="188" y="1057"/>
                    <a:pt x="187" y="1060"/>
                  </a:cubicBezTo>
                  <a:cubicBezTo>
                    <a:pt x="185" y="1061"/>
                    <a:pt x="184" y="1062"/>
                    <a:pt x="182" y="1063"/>
                  </a:cubicBezTo>
                  <a:moveTo>
                    <a:pt x="228" y="1035"/>
                  </a:moveTo>
                  <a:cubicBezTo>
                    <a:pt x="231" y="1033"/>
                    <a:pt x="233" y="1031"/>
                    <a:pt x="236" y="1029"/>
                  </a:cubicBezTo>
                  <a:cubicBezTo>
                    <a:pt x="236" y="1029"/>
                    <a:pt x="237" y="1028"/>
                    <a:pt x="237" y="1028"/>
                  </a:cubicBezTo>
                  <a:cubicBezTo>
                    <a:pt x="237" y="1033"/>
                    <a:pt x="239" y="1037"/>
                    <a:pt x="241" y="1041"/>
                  </a:cubicBezTo>
                  <a:cubicBezTo>
                    <a:pt x="235" y="1044"/>
                    <a:pt x="230" y="1046"/>
                    <a:pt x="225" y="1048"/>
                  </a:cubicBezTo>
                  <a:cubicBezTo>
                    <a:pt x="226" y="1044"/>
                    <a:pt x="227" y="1039"/>
                    <a:pt x="228" y="1035"/>
                  </a:cubicBezTo>
                  <a:moveTo>
                    <a:pt x="257" y="1028"/>
                  </a:moveTo>
                  <a:cubicBezTo>
                    <a:pt x="256" y="1028"/>
                    <a:pt x="256" y="1028"/>
                    <a:pt x="255" y="1029"/>
                  </a:cubicBezTo>
                  <a:cubicBezTo>
                    <a:pt x="256" y="1028"/>
                    <a:pt x="256" y="1027"/>
                    <a:pt x="256" y="1026"/>
                  </a:cubicBezTo>
                  <a:cubicBezTo>
                    <a:pt x="256" y="1025"/>
                    <a:pt x="257" y="1024"/>
                    <a:pt x="257" y="1022"/>
                  </a:cubicBezTo>
                  <a:cubicBezTo>
                    <a:pt x="257" y="1024"/>
                    <a:pt x="257" y="1026"/>
                    <a:pt x="257" y="1028"/>
                  </a:cubicBezTo>
                  <a:moveTo>
                    <a:pt x="255" y="1032"/>
                  </a:moveTo>
                  <a:cubicBezTo>
                    <a:pt x="255" y="1032"/>
                    <a:pt x="256" y="1031"/>
                    <a:pt x="256" y="1031"/>
                  </a:cubicBezTo>
                  <a:cubicBezTo>
                    <a:pt x="256" y="1032"/>
                    <a:pt x="256" y="1033"/>
                    <a:pt x="256" y="1034"/>
                  </a:cubicBezTo>
                  <a:cubicBezTo>
                    <a:pt x="255" y="1034"/>
                    <a:pt x="255" y="1035"/>
                    <a:pt x="254" y="1035"/>
                  </a:cubicBezTo>
                  <a:cubicBezTo>
                    <a:pt x="254" y="1034"/>
                    <a:pt x="254" y="1033"/>
                    <a:pt x="255" y="1032"/>
                  </a:cubicBezTo>
                  <a:moveTo>
                    <a:pt x="258" y="1027"/>
                  </a:moveTo>
                  <a:cubicBezTo>
                    <a:pt x="258" y="1024"/>
                    <a:pt x="259" y="1021"/>
                    <a:pt x="259" y="1018"/>
                  </a:cubicBezTo>
                  <a:cubicBezTo>
                    <a:pt x="259" y="1018"/>
                    <a:pt x="259" y="1018"/>
                    <a:pt x="258" y="1018"/>
                  </a:cubicBezTo>
                  <a:cubicBezTo>
                    <a:pt x="259" y="1015"/>
                    <a:pt x="260" y="1013"/>
                    <a:pt x="260" y="1011"/>
                  </a:cubicBezTo>
                  <a:cubicBezTo>
                    <a:pt x="265" y="1007"/>
                    <a:pt x="270" y="1004"/>
                    <a:pt x="275" y="1000"/>
                  </a:cubicBezTo>
                  <a:cubicBezTo>
                    <a:pt x="273" y="1005"/>
                    <a:pt x="272" y="1009"/>
                    <a:pt x="271" y="1014"/>
                  </a:cubicBezTo>
                  <a:cubicBezTo>
                    <a:pt x="270" y="1016"/>
                    <a:pt x="270" y="1018"/>
                    <a:pt x="270" y="1019"/>
                  </a:cubicBezTo>
                  <a:cubicBezTo>
                    <a:pt x="266" y="1022"/>
                    <a:pt x="262" y="1024"/>
                    <a:pt x="258" y="1027"/>
                  </a:cubicBezTo>
                  <a:moveTo>
                    <a:pt x="280" y="997"/>
                  </a:moveTo>
                  <a:cubicBezTo>
                    <a:pt x="287" y="992"/>
                    <a:pt x="294" y="987"/>
                    <a:pt x="301" y="983"/>
                  </a:cubicBezTo>
                  <a:cubicBezTo>
                    <a:pt x="299" y="989"/>
                    <a:pt x="297" y="995"/>
                    <a:pt x="294" y="1001"/>
                  </a:cubicBezTo>
                  <a:cubicBezTo>
                    <a:pt x="288" y="1006"/>
                    <a:pt x="281" y="1011"/>
                    <a:pt x="274" y="1016"/>
                  </a:cubicBezTo>
                  <a:cubicBezTo>
                    <a:pt x="276" y="1010"/>
                    <a:pt x="278" y="1003"/>
                    <a:pt x="280" y="997"/>
                  </a:cubicBezTo>
                  <a:moveTo>
                    <a:pt x="281" y="1015"/>
                  </a:moveTo>
                  <a:cubicBezTo>
                    <a:pt x="285" y="1012"/>
                    <a:pt x="289" y="1009"/>
                    <a:pt x="293" y="1006"/>
                  </a:cubicBezTo>
                  <a:cubicBezTo>
                    <a:pt x="292" y="1006"/>
                    <a:pt x="292" y="1007"/>
                    <a:pt x="292" y="1007"/>
                  </a:cubicBezTo>
                  <a:cubicBezTo>
                    <a:pt x="291" y="1010"/>
                    <a:pt x="290" y="1015"/>
                    <a:pt x="288" y="1020"/>
                  </a:cubicBezTo>
                  <a:cubicBezTo>
                    <a:pt x="286" y="1021"/>
                    <a:pt x="283" y="1022"/>
                    <a:pt x="280" y="1023"/>
                  </a:cubicBezTo>
                  <a:cubicBezTo>
                    <a:pt x="280" y="1023"/>
                    <a:pt x="280" y="1022"/>
                    <a:pt x="280" y="1022"/>
                  </a:cubicBezTo>
                  <a:cubicBezTo>
                    <a:pt x="280" y="1019"/>
                    <a:pt x="281" y="1017"/>
                    <a:pt x="281" y="1015"/>
                  </a:cubicBezTo>
                  <a:moveTo>
                    <a:pt x="326" y="1005"/>
                  </a:moveTo>
                  <a:cubicBezTo>
                    <a:pt x="328" y="1004"/>
                    <a:pt x="329" y="1003"/>
                    <a:pt x="331" y="1002"/>
                  </a:cubicBezTo>
                  <a:cubicBezTo>
                    <a:pt x="331" y="1002"/>
                    <a:pt x="331" y="1002"/>
                    <a:pt x="331" y="1003"/>
                  </a:cubicBezTo>
                  <a:cubicBezTo>
                    <a:pt x="329" y="1003"/>
                    <a:pt x="328" y="1004"/>
                    <a:pt x="326" y="1005"/>
                  </a:cubicBezTo>
                  <a:moveTo>
                    <a:pt x="397" y="959"/>
                  </a:moveTo>
                  <a:cubicBezTo>
                    <a:pt x="403" y="954"/>
                    <a:pt x="410" y="949"/>
                    <a:pt x="417" y="945"/>
                  </a:cubicBezTo>
                  <a:cubicBezTo>
                    <a:pt x="415" y="948"/>
                    <a:pt x="414" y="952"/>
                    <a:pt x="413" y="955"/>
                  </a:cubicBezTo>
                  <a:cubicBezTo>
                    <a:pt x="413" y="956"/>
                    <a:pt x="412" y="957"/>
                    <a:pt x="412" y="958"/>
                  </a:cubicBezTo>
                  <a:cubicBezTo>
                    <a:pt x="406" y="961"/>
                    <a:pt x="400" y="965"/>
                    <a:pt x="394" y="968"/>
                  </a:cubicBezTo>
                  <a:cubicBezTo>
                    <a:pt x="395" y="965"/>
                    <a:pt x="396" y="962"/>
                    <a:pt x="397" y="959"/>
                  </a:cubicBezTo>
                  <a:moveTo>
                    <a:pt x="420" y="946"/>
                  </a:moveTo>
                  <a:cubicBezTo>
                    <a:pt x="421" y="944"/>
                    <a:pt x="421" y="943"/>
                    <a:pt x="422" y="941"/>
                  </a:cubicBezTo>
                  <a:cubicBezTo>
                    <a:pt x="430" y="935"/>
                    <a:pt x="439" y="928"/>
                    <a:pt x="448" y="922"/>
                  </a:cubicBezTo>
                  <a:cubicBezTo>
                    <a:pt x="446" y="927"/>
                    <a:pt x="444" y="933"/>
                    <a:pt x="442" y="939"/>
                  </a:cubicBezTo>
                  <a:cubicBezTo>
                    <a:pt x="438" y="942"/>
                    <a:pt x="433" y="945"/>
                    <a:pt x="428" y="948"/>
                  </a:cubicBezTo>
                  <a:cubicBezTo>
                    <a:pt x="424" y="950"/>
                    <a:pt x="421" y="953"/>
                    <a:pt x="417" y="955"/>
                  </a:cubicBezTo>
                  <a:cubicBezTo>
                    <a:pt x="418" y="952"/>
                    <a:pt x="419" y="949"/>
                    <a:pt x="420" y="946"/>
                  </a:cubicBezTo>
                  <a:moveTo>
                    <a:pt x="470" y="933"/>
                  </a:moveTo>
                  <a:cubicBezTo>
                    <a:pt x="472" y="928"/>
                    <a:pt x="474" y="924"/>
                    <a:pt x="475" y="919"/>
                  </a:cubicBezTo>
                  <a:cubicBezTo>
                    <a:pt x="476" y="919"/>
                    <a:pt x="477" y="919"/>
                    <a:pt x="477" y="918"/>
                  </a:cubicBezTo>
                  <a:cubicBezTo>
                    <a:pt x="483" y="914"/>
                    <a:pt x="488" y="910"/>
                    <a:pt x="494" y="907"/>
                  </a:cubicBezTo>
                  <a:cubicBezTo>
                    <a:pt x="493" y="910"/>
                    <a:pt x="491" y="914"/>
                    <a:pt x="490" y="917"/>
                  </a:cubicBezTo>
                  <a:cubicBezTo>
                    <a:pt x="489" y="919"/>
                    <a:pt x="489" y="920"/>
                    <a:pt x="488" y="921"/>
                  </a:cubicBezTo>
                  <a:cubicBezTo>
                    <a:pt x="482" y="925"/>
                    <a:pt x="476" y="929"/>
                    <a:pt x="470" y="933"/>
                  </a:cubicBezTo>
                  <a:moveTo>
                    <a:pt x="499" y="903"/>
                  </a:moveTo>
                  <a:cubicBezTo>
                    <a:pt x="508" y="897"/>
                    <a:pt x="517" y="891"/>
                    <a:pt x="526" y="884"/>
                  </a:cubicBezTo>
                  <a:cubicBezTo>
                    <a:pt x="525" y="889"/>
                    <a:pt x="524" y="894"/>
                    <a:pt x="522" y="899"/>
                  </a:cubicBezTo>
                  <a:cubicBezTo>
                    <a:pt x="517" y="902"/>
                    <a:pt x="512" y="906"/>
                    <a:pt x="507" y="909"/>
                  </a:cubicBezTo>
                  <a:cubicBezTo>
                    <a:pt x="503" y="912"/>
                    <a:pt x="498" y="915"/>
                    <a:pt x="494" y="918"/>
                  </a:cubicBezTo>
                  <a:cubicBezTo>
                    <a:pt x="495" y="913"/>
                    <a:pt x="497" y="908"/>
                    <a:pt x="499" y="903"/>
                  </a:cubicBezTo>
                  <a:moveTo>
                    <a:pt x="541" y="891"/>
                  </a:moveTo>
                  <a:cubicBezTo>
                    <a:pt x="548" y="886"/>
                    <a:pt x="556" y="881"/>
                    <a:pt x="563" y="876"/>
                  </a:cubicBezTo>
                  <a:cubicBezTo>
                    <a:pt x="563" y="878"/>
                    <a:pt x="562" y="880"/>
                    <a:pt x="561" y="882"/>
                  </a:cubicBezTo>
                  <a:cubicBezTo>
                    <a:pt x="554" y="887"/>
                    <a:pt x="546" y="891"/>
                    <a:pt x="539" y="896"/>
                  </a:cubicBezTo>
                  <a:cubicBezTo>
                    <a:pt x="540" y="895"/>
                    <a:pt x="540" y="893"/>
                    <a:pt x="541" y="891"/>
                  </a:cubicBezTo>
                  <a:moveTo>
                    <a:pt x="585" y="895"/>
                  </a:moveTo>
                  <a:cubicBezTo>
                    <a:pt x="583" y="896"/>
                    <a:pt x="581" y="898"/>
                    <a:pt x="578" y="899"/>
                  </a:cubicBezTo>
                  <a:cubicBezTo>
                    <a:pt x="582" y="889"/>
                    <a:pt x="585" y="879"/>
                    <a:pt x="588" y="868"/>
                  </a:cubicBezTo>
                  <a:cubicBezTo>
                    <a:pt x="592" y="866"/>
                    <a:pt x="596" y="863"/>
                    <a:pt x="600" y="861"/>
                  </a:cubicBezTo>
                  <a:cubicBezTo>
                    <a:pt x="604" y="859"/>
                    <a:pt x="607" y="858"/>
                    <a:pt x="611" y="856"/>
                  </a:cubicBezTo>
                  <a:cubicBezTo>
                    <a:pt x="610" y="858"/>
                    <a:pt x="609" y="861"/>
                    <a:pt x="608" y="864"/>
                  </a:cubicBezTo>
                  <a:cubicBezTo>
                    <a:pt x="606" y="871"/>
                    <a:pt x="605" y="878"/>
                    <a:pt x="603" y="884"/>
                  </a:cubicBezTo>
                  <a:cubicBezTo>
                    <a:pt x="597" y="888"/>
                    <a:pt x="591" y="892"/>
                    <a:pt x="585" y="895"/>
                  </a:cubicBezTo>
                  <a:moveTo>
                    <a:pt x="610" y="870"/>
                  </a:moveTo>
                  <a:cubicBezTo>
                    <a:pt x="611" y="864"/>
                    <a:pt x="613" y="859"/>
                    <a:pt x="614" y="854"/>
                  </a:cubicBezTo>
                  <a:cubicBezTo>
                    <a:pt x="618" y="852"/>
                    <a:pt x="622" y="850"/>
                    <a:pt x="626" y="848"/>
                  </a:cubicBezTo>
                  <a:cubicBezTo>
                    <a:pt x="626" y="850"/>
                    <a:pt x="626" y="853"/>
                    <a:pt x="625" y="855"/>
                  </a:cubicBezTo>
                  <a:cubicBezTo>
                    <a:pt x="625" y="857"/>
                    <a:pt x="624" y="858"/>
                    <a:pt x="623" y="860"/>
                  </a:cubicBezTo>
                  <a:cubicBezTo>
                    <a:pt x="621" y="865"/>
                    <a:pt x="619" y="870"/>
                    <a:pt x="617" y="875"/>
                  </a:cubicBezTo>
                  <a:cubicBezTo>
                    <a:pt x="614" y="877"/>
                    <a:pt x="610" y="879"/>
                    <a:pt x="607" y="882"/>
                  </a:cubicBezTo>
                  <a:cubicBezTo>
                    <a:pt x="608" y="878"/>
                    <a:pt x="609" y="874"/>
                    <a:pt x="610" y="870"/>
                  </a:cubicBezTo>
                  <a:moveTo>
                    <a:pt x="624" y="867"/>
                  </a:moveTo>
                  <a:cubicBezTo>
                    <a:pt x="624" y="868"/>
                    <a:pt x="624" y="869"/>
                    <a:pt x="623" y="871"/>
                  </a:cubicBezTo>
                  <a:cubicBezTo>
                    <a:pt x="623" y="871"/>
                    <a:pt x="623" y="871"/>
                    <a:pt x="622" y="872"/>
                  </a:cubicBezTo>
                  <a:cubicBezTo>
                    <a:pt x="623" y="870"/>
                    <a:pt x="623" y="868"/>
                    <a:pt x="624" y="867"/>
                  </a:cubicBezTo>
                  <a:moveTo>
                    <a:pt x="644" y="858"/>
                  </a:moveTo>
                  <a:cubicBezTo>
                    <a:pt x="645" y="850"/>
                    <a:pt x="645" y="843"/>
                    <a:pt x="646" y="836"/>
                  </a:cubicBezTo>
                  <a:cubicBezTo>
                    <a:pt x="653" y="832"/>
                    <a:pt x="660" y="828"/>
                    <a:pt x="667" y="824"/>
                  </a:cubicBezTo>
                  <a:cubicBezTo>
                    <a:pt x="664" y="833"/>
                    <a:pt x="660" y="842"/>
                    <a:pt x="657" y="850"/>
                  </a:cubicBezTo>
                  <a:cubicBezTo>
                    <a:pt x="653" y="853"/>
                    <a:pt x="649" y="855"/>
                    <a:pt x="644" y="858"/>
                  </a:cubicBezTo>
                  <a:moveTo>
                    <a:pt x="671" y="822"/>
                  </a:moveTo>
                  <a:cubicBezTo>
                    <a:pt x="675" y="820"/>
                    <a:pt x="678" y="818"/>
                    <a:pt x="682" y="816"/>
                  </a:cubicBezTo>
                  <a:cubicBezTo>
                    <a:pt x="679" y="824"/>
                    <a:pt x="676" y="832"/>
                    <a:pt x="674" y="840"/>
                  </a:cubicBezTo>
                  <a:cubicBezTo>
                    <a:pt x="670" y="842"/>
                    <a:pt x="666" y="845"/>
                    <a:pt x="663" y="847"/>
                  </a:cubicBezTo>
                  <a:cubicBezTo>
                    <a:pt x="666" y="839"/>
                    <a:pt x="668" y="830"/>
                    <a:pt x="671" y="822"/>
                  </a:cubicBezTo>
                  <a:moveTo>
                    <a:pt x="676" y="844"/>
                  </a:moveTo>
                  <a:cubicBezTo>
                    <a:pt x="681" y="840"/>
                    <a:pt x="687" y="836"/>
                    <a:pt x="693" y="832"/>
                  </a:cubicBezTo>
                  <a:cubicBezTo>
                    <a:pt x="695" y="831"/>
                    <a:pt x="698" y="829"/>
                    <a:pt x="700" y="828"/>
                  </a:cubicBezTo>
                  <a:cubicBezTo>
                    <a:pt x="697" y="837"/>
                    <a:pt x="693" y="846"/>
                    <a:pt x="690" y="855"/>
                  </a:cubicBezTo>
                  <a:cubicBezTo>
                    <a:pt x="683" y="857"/>
                    <a:pt x="676" y="859"/>
                    <a:pt x="669" y="861"/>
                  </a:cubicBezTo>
                  <a:cubicBezTo>
                    <a:pt x="670" y="859"/>
                    <a:pt x="671" y="856"/>
                    <a:pt x="672" y="854"/>
                  </a:cubicBezTo>
                  <a:cubicBezTo>
                    <a:pt x="673" y="851"/>
                    <a:pt x="674" y="847"/>
                    <a:pt x="676" y="844"/>
                  </a:cubicBezTo>
                  <a:moveTo>
                    <a:pt x="752" y="788"/>
                  </a:moveTo>
                  <a:cubicBezTo>
                    <a:pt x="744" y="794"/>
                    <a:pt x="737" y="799"/>
                    <a:pt x="729" y="804"/>
                  </a:cubicBezTo>
                  <a:cubicBezTo>
                    <a:pt x="730" y="799"/>
                    <a:pt x="732" y="794"/>
                    <a:pt x="734" y="789"/>
                  </a:cubicBezTo>
                  <a:cubicBezTo>
                    <a:pt x="741" y="786"/>
                    <a:pt x="748" y="782"/>
                    <a:pt x="754" y="778"/>
                  </a:cubicBezTo>
                  <a:cubicBezTo>
                    <a:pt x="756" y="777"/>
                    <a:pt x="759" y="776"/>
                    <a:pt x="761" y="775"/>
                  </a:cubicBezTo>
                  <a:cubicBezTo>
                    <a:pt x="759" y="778"/>
                    <a:pt x="758" y="782"/>
                    <a:pt x="757" y="785"/>
                  </a:cubicBezTo>
                  <a:cubicBezTo>
                    <a:pt x="756" y="786"/>
                    <a:pt x="754" y="787"/>
                    <a:pt x="752" y="788"/>
                  </a:cubicBezTo>
                  <a:moveTo>
                    <a:pt x="765" y="772"/>
                  </a:moveTo>
                  <a:cubicBezTo>
                    <a:pt x="767" y="771"/>
                    <a:pt x="769" y="770"/>
                    <a:pt x="771" y="769"/>
                  </a:cubicBezTo>
                  <a:cubicBezTo>
                    <a:pt x="774" y="767"/>
                    <a:pt x="777" y="766"/>
                    <a:pt x="780" y="764"/>
                  </a:cubicBezTo>
                  <a:cubicBezTo>
                    <a:pt x="779" y="766"/>
                    <a:pt x="779" y="767"/>
                    <a:pt x="778" y="769"/>
                  </a:cubicBezTo>
                  <a:cubicBezTo>
                    <a:pt x="773" y="773"/>
                    <a:pt x="768" y="778"/>
                    <a:pt x="762" y="782"/>
                  </a:cubicBezTo>
                  <a:cubicBezTo>
                    <a:pt x="763" y="779"/>
                    <a:pt x="764" y="775"/>
                    <a:pt x="765" y="772"/>
                  </a:cubicBezTo>
                  <a:moveTo>
                    <a:pt x="827" y="678"/>
                  </a:moveTo>
                  <a:cubicBezTo>
                    <a:pt x="828" y="678"/>
                    <a:pt x="830" y="677"/>
                    <a:pt x="831" y="676"/>
                  </a:cubicBezTo>
                  <a:cubicBezTo>
                    <a:pt x="831" y="677"/>
                    <a:pt x="831" y="677"/>
                    <a:pt x="831" y="677"/>
                  </a:cubicBezTo>
                  <a:cubicBezTo>
                    <a:pt x="831" y="679"/>
                    <a:pt x="831" y="680"/>
                    <a:pt x="831" y="682"/>
                  </a:cubicBezTo>
                  <a:cubicBezTo>
                    <a:pt x="831" y="684"/>
                    <a:pt x="830" y="685"/>
                    <a:pt x="828" y="686"/>
                  </a:cubicBezTo>
                  <a:cubicBezTo>
                    <a:pt x="828" y="685"/>
                    <a:pt x="828" y="684"/>
                    <a:pt x="827" y="684"/>
                  </a:cubicBezTo>
                  <a:cubicBezTo>
                    <a:pt x="827" y="684"/>
                    <a:pt x="827" y="684"/>
                    <a:pt x="827" y="683"/>
                  </a:cubicBezTo>
                  <a:cubicBezTo>
                    <a:pt x="827" y="682"/>
                    <a:pt x="827" y="680"/>
                    <a:pt x="827" y="678"/>
                  </a:cubicBezTo>
                  <a:moveTo>
                    <a:pt x="801" y="636"/>
                  </a:moveTo>
                  <a:cubicBezTo>
                    <a:pt x="800" y="649"/>
                    <a:pt x="800" y="660"/>
                    <a:pt x="798" y="673"/>
                  </a:cubicBezTo>
                  <a:cubicBezTo>
                    <a:pt x="798" y="674"/>
                    <a:pt x="797" y="675"/>
                    <a:pt x="797" y="676"/>
                  </a:cubicBezTo>
                  <a:cubicBezTo>
                    <a:pt x="797" y="676"/>
                    <a:pt x="796" y="676"/>
                    <a:pt x="796" y="676"/>
                  </a:cubicBezTo>
                  <a:cubicBezTo>
                    <a:pt x="789" y="680"/>
                    <a:pt x="783" y="683"/>
                    <a:pt x="776" y="687"/>
                  </a:cubicBezTo>
                  <a:cubicBezTo>
                    <a:pt x="777" y="685"/>
                    <a:pt x="777" y="684"/>
                    <a:pt x="777" y="683"/>
                  </a:cubicBezTo>
                  <a:cubicBezTo>
                    <a:pt x="779" y="672"/>
                    <a:pt x="782" y="662"/>
                    <a:pt x="783" y="651"/>
                  </a:cubicBezTo>
                  <a:cubicBezTo>
                    <a:pt x="783" y="645"/>
                    <a:pt x="784" y="640"/>
                    <a:pt x="784" y="635"/>
                  </a:cubicBezTo>
                  <a:cubicBezTo>
                    <a:pt x="790" y="633"/>
                    <a:pt x="795" y="631"/>
                    <a:pt x="801" y="628"/>
                  </a:cubicBezTo>
                  <a:cubicBezTo>
                    <a:pt x="801" y="631"/>
                    <a:pt x="801" y="634"/>
                    <a:pt x="801" y="636"/>
                  </a:cubicBezTo>
                  <a:moveTo>
                    <a:pt x="780" y="636"/>
                  </a:moveTo>
                  <a:cubicBezTo>
                    <a:pt x="780" y="648"/>
                    <a:pt x="778" y="659"/>
                    <a:pt x="776" y="672"/>
                  </a:cubicBezTo>
                  <a:cubicBezTo>
                    <a:pt x="775" y="677"/>
                    <a:pt x="774" y="683"/>
                    <a:pt x="772" y="689"/>
                  </a:cubicBezTo>
                  <a:cubicBezTo>
                    <a:pt x="763" y="694"/>
                    <a:pt x="753" y="699"/>
                    <a:pt x="744" y="704"/>
                  </a:cubicBezTo>
                  <a:cubicBezTo>
                    <a:pt x="745" y="696"/>
                    <a:pt x="746" y="688"/>
                    <a:pt x="747" y="681"/>
                  </a:cubicBezTo>
                  <a:cubicBezTo>
                    <a:pt x="748" y="670"/>
                    <a:pt x="750" y="658"/>
                    <a:pt x="751" y="647"/>
                  </a:cubicBezTo>
                  <a:cubicBezTo>
                    <a:pt x="751" y="647"/>
                    <a:pt x="751" y="646"/>
                    <a:pt x="751" y="646"/>
                  </a:cubicBezTo>
                  <a:cubicBezTo>
                    <a:pt x="761" y="642"/>
                    <a:pt x="771" y="639"/>
                    <a:pt x="780" y="636"/>
                  </a:cubicBezTo>
                  <a:moveTo>
                    <a:pt x="732" y="653"/>
                  </a:moveTo>
                  <a:cubicBezTo>
                    <a:pt x="737" y="651"/>
                    <a:pt x="743" y="649"/>
                    <a:pt x="748" y="647"/>
                  </a:cubicBezTo>
                  <a:cubicBezTo>
                    <a:pt x="747" y="657"/>
                    <a:pt x="745" y="667"/>
                    <a:pt x="744" y="678"/>
                  </a:cubicBezTo>
                  <a:cubicBezTo>
                    <a:pt x="743" y="687"/>
                    <a:pt x="741" y="697"/>
                    <a:pt x="739" y="706"/>
                  </a:cubicBezTo>
                  <a:cubicBezTo>
                    <a:pt x="737" y="708"/>
                    <a:pt x="734" y="709"/>
                    <a:pt x="732" y="710"/>
                  </a:cubicBezTo>
                  <a:cubicBezTo>
                    <a:pt x="726" y="713"/>
                    <a:pt x="721" y="715"/>
                    <a:pt x="715" y="717"/>
                  </a:cubicBezTo>
                  <a:cubicBezTo>
                    <a:pt x="715" y="717"/>
                    <a:pt x="714" y="717"/>
                    <a:pt x="713" y="717"/>
                  </a:cubicBezTo>
                  <a:cubicBezTo>
                    <a:pt x="714" y="712"/>
                    <a:pt x="715" y="706"/>
                    <a:pt x="716" y="701"/>
                  </a:cubicBezTo>
                  <a:cubicBezTo>
                    <a:pt x="718" y="686"/>
                    <a:pt x="718" y="672"/>
                    <a:pt x="718" y="657"/>
                  </a:cubicBezTo>
                  <a:cubicBezTo>
                    <a:pt x="722" y="656"/>
                    <a:pt x="727" y="654"/>
                    <a:pt x="732" y="653"/>
                  </a:cubicBezTo>
                  <a:moveTo>
                    <a:pt x="701" y="662"/>
                  </a:moveTo>
                  <a:cubicBezTo>
                    <a:pt x="705" y="661"/>
                    <a:pt x="710" y="659"/>
                    <a:pt x="715" y="658"/>
                  </a:cubicBezTo>
                  <a:cubicBezTo>
                    <a:pt x="715" y="673"/>
                    <a:pt x="715" y="688"/>
                    <a:pt x="713" y="703"/>
                  </a:cubicBezTo>
                  <a:cubicBezTo>
                    <a:pt x="712" y="709"/>
                    <a:pt x="711" y="714"/>
                    <a:pt x="710" y="720"/>
                  </a:cubicBezTo>
                  <a:cubicBezTo>
                    <a:pt x="701" y="724"/>
                    <a:pt x="692" y="727"/>
                    <a:pt x="683" y="731"/>
                  </a:cubicBezTo>
                  <a:cubicBezTo>
                    <a:pt x="683" y="730"/>
                    <a:pt x="683" y="729"/>
                    <a:pt x="683" y="727"/>
                  </a:cubicBezTo>
                  <a:cubicBezTo>
                    <a:pt x="685" y="710"/>
                    <a:pt x="687" y="692"/>
                    <a:pt x="688" y="674"/>
                  </a:cubicBezTo>
                  <a:cubicBezTo>
                    <a:pt x="688" y="672"/>
                    <a:pt x="688" y="670"/>
                    <a:pt x="688" y="667"/>
                  </a:cubicBezTo>
                  <a:cubicBezTo>
                    <a:pt x="692" y="666"/>
                    <a:pt x="696" y="664"/>
                    <a:pt x="701" y="662"/>
                  </a:cubicBezTo>
                  <a:moveTo>
                    <a:pt x="684" y="668"/>
                  </a:moveTo>
                  <a:cubicBezTo>
                    <a:pt x="684" y="677"/>
                    <a:pt x="684" y="686"/>
                    <a:pt x="683" y="695"/>
                  </a:cubicBezTo>
                  <a:cubicBezTo>
                    <a:pt x="682" y="708"/>
                    <a:pt x="681" y="721"/>
                    <a:pt x="679" y="733"/>
                  </a:cubicBezTo>
                  <a:cubicBezTo>
                    <a:pt x="669" y="737"/>
                    <a:pt x="659" y="742"/>
                    <a:pt x="650" y="748"/>
                  </a:cubicBezTo>
                  <a:cubicBezTo>
                    <a:pt x="650" y="746"/>
                    <a:pt x="650" y="745"/>
                    <a:pt x="651" y="743"/>
                  </a:cubicBezTo>
                  <a:cubicBezTo>
                    <a:pt x="654" y="722"/>
                    <a:pt x="656" y="701"/>
                    <a:pt x="655" y="679"/>
                  </a:cubicBezTo>
                  <a:cubicBezTo>
                    <a:pt x="665" y="676"/>
                    <a:pt x="675" y="672"/>
                    <a:pt x="684" y="668"/>
                  </a:cubicBezTo>
                  <a:moveTo>
                    <a:pt x="649" y="682"/>
                  </a:moveTo>
                  <a:cubicBezTo>
                    <a:pt x="650" y="682"/>
                    <a:pt x="651" y="681"/>
                    <a:pt x="653" y="681"/>
                  </a:cubicBezTo>
                  <a:cubicBezTo>
                    <a:pt x="653" y="694"/>
                    <a:pt x="652" y="708"/>
                    <a:pt x="650" y="721"/>
                  </a:cubicBezTo>
                  <a:cubicBezTo>
                    <a:pt x="649" y="731"/>
                    <a:pt x="648" y="740"/>
                    <a:pt x="646" y="750"/>
                  </a:cubicBezTo>
                  <a:cubicBezTo>
                    <a:pt x="646" y="751"/>
                    <a:pt x="645" y="751"/>
                    <a:pt x="644" y="752"/>
                  </a:cubicBezTo>
                  <a:cubicBezTo>
                    <a:pt x="641" y="746"/>
                    <a:pt x="640" y="741"/>
                    <a:pt x="637" y="737"/>
                  </a:cubicBezTo>
                  <a:cubicBezTo>
                    <a:pt x="632" y="729"/>
                    <a:pt x="629" y="725"/>
                    <a:pt x="625" y="723"/>
                  </a:cubicBezTo>
                  <a:cubicBezTo>
                    <a:pt x="626" y="716"/>
                    <a:pt x="626" y="710"/>
                    <a:pt x="627" y="703"/>
                  </a:cubicBezTo>
                  <a:cubicBezTo>
                    <a:pt x="627" y="699"/>
                    <a:pt x="628" y="695"/>
                    <a:pt x="628" y="691"/>
                  </a:cubicBezTo>
                  <a:cubicBezTo>
                    <a:pt x="635" y="688"/>
                    <a:pt x="642" y="685"/>
                    <a:pt x="649" y="682"/>
                  </a:cubicBezTo>
                  <a:moveTo>
                    <a:pt x="624" y="692"/>
                  </a:moveTo>
                  <a:cubicBezTo>
                    <a:pt x="624" y="702"/>
                    <a:pt x="623" y="712"/>
                    <a:pt x="622" y="721"/>
                  </a:cubicBezTo>
                  <a:cubicBezTo>
                    <a:pt x="617" y="720"/>
                    <a:pt x="612" y="722"/>
                    <a:pt x="603" y="724"/>
                  </a:cubicBezTo>
                  <a:cubicBezTo>
                    <a:pt x="599" y="726"/>
                    <a:pt x="595" y="727"/>
                    <a:pt x="590" y="728"/>
                  </a:cubicBezTo>
                  <a:cubicBezTo>
                    <a:pt x="590" y="728"/>
                    <a:pt x="590" y="728"/>
                    <a:pt x="590" y="727"/>
                  </a:cubicBezTo>
                  <a:cubicBezTo>
                    <a:pt x="591" y="721"/>
                    <a:pt x="592" y="715"/>
                    <a:pt x="592" y="709"/>
                  </a:cubicBezTo>
                  <a:cubicBezTo>
                    <a:pt x="592" y="708"/>
                    <a:pt x="592" y="707"/>
                    <a:pt x="592" y="706"/>
                  </a:cubicBezTo>
                  <a:cubicBezTo>
                    <a:pt x="603" y="702"/>
                    <a:pt x="614" y="697"/>
                    <a:pt x="624" y="692"/>
                  </a:cubicBezTo>
                  <a:moveTo>
                    <a:pt x="564" y="718"/>
                  </a:moveTo>
                  <a:cubicBezTo>
                    <a:pt x="572" y="715"/>
                    <a:pt x="580" y="711"/>
                    <a:pt x="588" y="708"/>
                  </a:cubicBezTo>
                  <a:cubicBezTo>
                    <a:pt x="588" y="711"/>
                    <a:pt x="589" y="715"/>
                    <a:pt x="588" y="718"/>
                  </a:cubicBezTo>
                  <a:cubicBezTo>
                    <a:pt x="588" y="722"/>
                    <a:pt x="588" y="726"/>
                    <a:pt x="587" y="729"/>
                  </a:cubicBezTo>
                  <a:cubicBezTo>
                    <a:pt x="579" y="732"/>
                    <a:pt x="570" y="734"/>
                    <a:pt x="562" y="736"/>
                  </a:cubicBezTo>
                  <a:cubicBezTo>
                    <a:pt x="560" y="736"/>
                    <a:pt x="558" y="737"/>
                    <a:pt x="556" y="738"/>
                  </a:cubicBezTo>
                  <a:cubicBezTo>
                    <a:pt x="556" y="738"/>
                    <a:pt x="556" y="737"/>
                    <a:pt x="556" y="737"/>
                  </a:cubicBezTo>
                  <a:cubicBezTo>
                    <a:pt x="556" y="732"/>
                    <a:pt x="556" y="727"/>
                    <a:pt x="555" y="722"/>
                  </a:cubicBezTo>
                  <a:cubicBezTo>
                    <a:pt x="558" y="720"/>
                    <a:pt x="561" y="719"/>
                    <a:pt x="564" y="718"/>
                  </a:cubicBezTo>
                  <a:moveTo>
                    <a:pt x="553" y="722"/>
                  </a:moveTo>
                  <a:cubicBezTo>
                    <a:pt x="553" y="728"/>
                    <a:pt x="554" y="733"/>
                    <a:pt x="554" y="738"/>
                  </a:cubicBezTo>
                  <a:cubicBezTo>
                    <a:pt x="549" y="741"/>
                    <a:pt x="544" y="744"/>
                    <a:pt x="540" y="749"/>
                  </a:cubicBezTo>
                  <a:cubicBezTo>
                    <a:pt x="540" y="749"/>
                    <a:pt x="540" y="749"/>
                    <a:pt x="539" y="750"/>
                  </a:cubicBezTo>
                  <a:cubicBezTo>
                    <a:pt x="539" y="744"/>
                    <a:pt x="539" y="739"/>
                    <a:pt x="539" y="734"/>
                  </a:cubicBezTo>
                  <a:cubicBezTo>
                    <a:pt x="538" y="732"/>
                    <a:pt x="538" y="730"/>
                    <a:pt x="538" y="729"/>
                  </a:cubicBezTo>
                  <a:cubicBezTo>
                    <a:pt x="543" y="727"/>
                    <a:pt x="548" y="724"/>
                    <a:pt x="553" y="722"/>
                  </a:cubicBezTo>
                  <a:moveTo>
                    <a:pt x="517" y="737"/>
                  </a:moveTo>
                  <a:cubicBezTo>
                    <a:pt x="520" y="756"/>
                    <a:pt x="520" y="776"/>
                    <a:pt x="522" y="795"/>
                  </a:cubicBezTo>
                  <a:cubicBezTo>
                    <a:pt x="521" y="794"/>
                    <a:pt x="520" y="792"/>
                    <a:pt x="518" y="791"/>
                  </a:cubicBezTo>
                  <a:cubicBezTo>
                    <a:pt x="518" y="791"/>
                    <a:pt x="517" y="792"/>
                    <a:pt x="518" y="792"/>
                  </a:cubicBezTo>
                  <a:cubicBezTo>
                    <a:pt x="520" y="794"/>
                    <a:pt x="522" y="797"/>
                    <a:pt x="523" y="800"/>
                  </a:cubicBezTo>
                  <a:cubicBezTo>
                    <a:pt x="524" y="801"/>
                    <a:pt x="525" y="801"/>
                    <a:pt x="525" y="799"/>
                  </a:cubicBezTo>
                  <a:cubicBezTo>
                    <a:pt x="526" y="778"/>
                    <a:pt x="524" y="757"/>
                    <a:pt x="520" y="736"/>
                  </a:cubicBezTo>
                  <a:cubicBezTo>
                    <a:pt x="525" y="734"/>
                    <a:pt x="530" y="732"/>
                    <a:pt x="536" y="730"/>
                  </a:cubicBezTo>
                  <a:cubicBezTo>
                    <a:pt x="536" y="733"/>
                    <a:pt x="536" y="737"/>
                    <a:pt x="536" y="741"/>
                  </a:cubicBezTo>
                  <a:cubicBezTo>
                    <a:pt x="537" y="745"/>
                    <a:pt x="537" y="749"/>
                    <a:pt x="537" y="753"/>
                  </a:cubicBezTo>
                  <a:cubicBezTo>
                    <a:pt x="530" y="763"/>
                    <a:pt x="528" y="774"/>
                    <a:pt x="530" y="786"/>
                  </a:cubicBezTo>
                  <a:cubicBezTo>
                    <a:pt x="532" y="799"/>
                    <a:pt x="536" y="811"/>
                    <a:pt x="536" y="825"/>
                  </a:cubicBezTo>
                  <a:cubicBezTo>
                    <a:pt x="531" y="827"/>
                    <a:pt x="526" y="830"/>
                    <a:pt x="522" y="834"/>
                  </a:cubicBezTo>
                  <a:cubicBezTo>
                    <a:pt x="526" y="819"/>
                    <a:pt x="529" y="803"/>
                    <a:pt x="529" y="788"/>
                  </a:cubicBezTo>
                  <a:cubicBezTo>
                    <a:pt x="529" y="786"/>
                    <a:pt x="527" y="786"/>
                    <a:pt x="527" y="788"/>
                  </a:cubicBezTo>
                  <a:cubicBezTo>
                    <a:pt x="526" y="804"/>
                    <a:pt x="523" y="820"/>
                    <a:pt x="518" y="836"/>
                  </a:cubicBezTo>
                  <a:cubicBezTo>
                    <a:pt x="514" y="839"/>
                    <a:pt x="511" y="841"/>
                    <a:pt x="508" y="843"/>
                  </a:cubicBezTo>
                  <a:cubicBezTo>
                    <a:pt x="503" y="846"/>
                    <a:pt x="500" y="848"/>
                    <a:pt x="496" y="851"/>
                  </a:cubicBezTo>
                  <a:cubicBezTo>
                    <a:pt x="496" y="850"/>
                    <a:pt x="496" y="850"/>
                    <a:pt x="496" y="849"/>
                  </a:cubicBezTo>
                  <a:cubicBezTo>
                    <a:pt x="499" y="831"/>
                    <a:pt x="502" y="814"/>
                    <a:pt x="501" y="796"/>
                  </a:cubicBezTo>
                  <a:cubicBezTo>
                    <a:pt x="501" y="795"/>
                    <a:pt x="499" y="795"/>
                    <a:pt x="499" y="796"/>
                  </a:cubicBezTo>
                  <a:cubicBezTo>
                    <a:pt x="499" y="798"/>
                    <a:pt x="499" y="800"/>
                    <a:pt x="499" y="802"/>
                  </a:cubicBezTo>
                  <a:cubicBezTo>
                    <a:pt x="498" y="796"/>
                    <a:pt x="496" y="790"/>
                    <a:pt x="495" y="784"/>
                  </a:cubicBezTo>
                  <a:cubicBezTo>
                    <a:pt x="493" y="773"/>
                    <a:pt x="491" y="762"/>
                    <a:pt x="488" y="751"/>
                  </a:cubicBezTo>
                  <a:cubicBezTo>
                    <a:pt x="488" y="750"/>
                    <a:pt x="488" y="749"/>
                    <a:pt x="488" y="749"/>
                  </a:cubicBezTo>
                  <a:cubicBezTo>
                    <a:pt x="497" y="745"/>
                    <a:pt x="507" y="741"/>
                    <a:pt x="517" y="737"/>
                  </a:cubicBezTo>
                  <a:moveTo>
                    <a:pt x="459" y="760"/>
                  </a:moveTo>
                  <a:cubicBezTo>
                    <a:pt x="460" y="763"/>
                    <a:pt x="460" y="766"/>
                    <a:pt x="461" y="769"/>
                  </a:cubicBezTo>
                  <a:cubicBezTo>
                    <a:pt x="462" y="777"/>
                    <a:pt x="464" y="786"/>
                    <a:pt x="466" y="794"/>
                  </a:cubicBezTo>
                  <a:cubicBezTo>
                    <a:pt x="467" y="798"/>
                    <a:pt x="467" y="801"/>
                    <a:pt x="471" y="804"/>
                  </a:cubicBezTo>
                  <a:cubicBezTo>
                    <a:pt x="472" y="804"/>
                    <a:pt x="473" y="804"/>
                    <a:pt x="473" y="803"/>
                  </a:cubicBezTo>
                  <a:cubicBezTo>
                    <a:pt x="473" y="799"/>
                    <a:pt x="473" y="797"/>
                    <a:pt x="470" y="794"/>
                  </a:cubicBezTo>
                  <a:cubicBezTo>
                    <a:pt x="470" y="793"/>
                    <a:pt x="469" y="794"/>
                    <a:pt x="470" y="794"/>
                  </a:cubicBezTo>
                  <a:cubicBezTo>
                    <a:pt x="472" y="802"/>
                    <a:pt x="472" y="803"/>
                    <a:pt x="470" y="796"/>
                  </a:cubicBezTo>
                  <a:cubicBezTo>
                    <a:pt x="469" y="796"/>
                    <a:pt x="469" y="795"/>
                    <a:pt x="469" y="794"/>
                  </a:cubicBezTo>
                  <a:cubicBezTo>
                    <a:pt x="468" y="791"/>
                    <a:pt x="467" y="788"/>
                    <a:pt x="466" y="785"/>
                  </a:cubicBezTo>
                  <a:cubicBezTo>
                    <a:pt x="465" y="777"/>
                    <a:pt x="464" y="769"/>
                    <a:pt x="462" y="761"/>
                  </a:cubicBezTo>
                  <a:cubicBezTo>
                    <a:pt x="462" y="760"/>
                    <a:pt x="462" y="760"/>
                    <a:pt x="462" y="759"/>
                  </a:cubicBezTo>
                  <a:cubicBezTo>
                    <a:pt x="470" y="756"/>
                    <a:pt x="478" y="753"/>
                    <a:pt x="485" y="750"/>
                  </a:cubicBezTo>
                  <a:cubicBezTo>
                    <a:pt x="486" y="751"/>
                    <a:pt x="486" y="752"/>
                    <a:pt x="486" y="753"/>
                  </a:cubicBezTo>
                  <a:cubicBezTo>
                    <a:pt x="490" y="769"/>
                    <a:pt x="493" y="786"/>
                    <a:pt x="496" y="802"/>
                  </a:cubicBezTo>
                  <a:cubicBezTo>
                    <a:pt x="496" y="802"/>
                    <a:pt x="496" y="802"/>
                    <a:pt x="496" y="802"/>
                  </a:cubicBezTo>
                  <a:cubicBezTo>
                    <a:pt x="495" y="802"/>
                    <a:pt x="495" y="804"/>
                    <a:pt x="496" y="804"/>
                  </a:cubicBezTo>
                  <a:cubicBezTo>
                    <a:pt x="496" y="805"/>
                    <a:pt x="497" y="806"/>
                    <a:pt x="497" y="807"/>
                  </a:cubicBezTo>
                  <a:cubicBezTo>
                    <a:pt x="497" y="807"/>
                    <a:pt x="497" y="807"/>
                    <a:pt x="497" y="807"/>
                  </a:cubicBezTo>
                  <a:cubicBezTo>
                    <a:pt x="497" y="807"/>
                    <a:pt x="497" y="808"/>
                    <a:pt x="497" y="808"/>
                  </a:cubicBezTo>
                  <a:cubicBezTo>
                    <a:pt x="497" y="808"/>
                    <a:pt x="498" y="809"/>
                    <a:pt x="498" y="808"/>
                  </a:cubicBezTo>
                  <a:cubicBezTo>
                    <a:pt x="497" y="822"/>
                    <a:pt x="495" y="835"/>
                    <a:pt x="493" y="848"/>
                  </a:cubicBezTo>
                  <a:cubicBezTo>
                    <a:pt x="493" y="850"/>
                    <a:pt x="493" y="852"/>
                    <a:pt x="492" y="854"/>
                  </a:cubicBezTo>
                  <a:cubicBezTo>
                    <a:pt x="486" y="859"/>
                    <a:pt x="479" y="863"/>
                    <a:pt x="473" y="868"/>
                  </a:cubicBezTo>
                  <a:cubicBezTo>
                    <a:pt x="471" y="869"/>
                    <a:pt x="469" y="871"/>
                    <a:pt x="467" y="872"/>
                  </a:cubicBezTo>
                  <a:cubicBezTo>
                    <a:pt x="467" y="872"/>
                    <a:pt x="468" y="871"/>
                    <a:pt x="468" y="871"/>
                  </a:cubicBezTo>
                  <a:cubicBezTo>
                    <a:pt x="468" y="867"/>
                    <a:pt x="469" y="863"/>
                    <a:pt x="470" y="859"/>
                  </a:cubicBezTo>
                  <a:cubicBezTo>
                    <a:pt x="473" y="857"/>
                    <a:pt x="475" y="855"/>
                    <a:pt x="477" y="853"/>
                  </a:cubicBezTo>
                  <a:cubicBezTo>
                    <a:pt x="478" y="852"/>
                    <a:pt x="476" y="850"/>
                    <a:pt x="475" y="851"/>
                  </a:cubicBezTo>
                  <a:cubicBezTo>
                    <a:pt x="474" y="852"/>
                    <a:pt x="473" y="853"/>
                    <a:pt x="472" y="854"/>
                  </a:cubicBezTo>
                  <a:cubicBezTo>
                    <a:pt x="475" y="842"/>
                    <a:pt x="478" y="830"/>
                    <a:pt x="479" y="818"/>
                  </a:cubicBezTo>
                  <a:cubicBezTo>
                    <a:pt x="480" y="816"/>
                    <a:pt x="477" y="816"/>
                    <a:pt x="477" y="818"/>
                  </a:cubicBezTo>
                  <a:cubicBezTo>
                    <a:pt x="475" y="831"/>
                    <a:pt x="471" y="844"/>
                    <a:pt x="468" y="857"/>
                  </a:cubicBezTo>
                  <a:cubicBezTo>
                    <a:pt x="459" y="864"/>
                    <a:pt x="449" y="870"/>
                    <a:pt x="439" y="878"/>
                  </a:cubicBezTo>
                  <a:cubicBezTo>
                    <a:pt x="442" y="869"/>
                    <a:pt x="444" y="861"/>
                    <a:pt x="446" y="852"/>
                  </a:cubicBezTo>
                  <a:cubicBezTo>
                    <a:pt x="449" y="837"/>
                    <a:pt x="453" y="822"/>
                    <a:pt x="453" y="806"/>
                  </a:cubicBezTo>
                  <a:cubicBezTo>
                    <a:pt x="453" y="804"/>
                    <a:pt x="451" y="804"/>
                    <a:pt x="451" y="806"/>
                  </a:cubicBezTo>
                  <a:cubicBezTo>
                    <a:pt x="451" y="815"/>
                    <a:pt x="449" y="824"/>
                    <a:pt x="448" y="833"/>
                  </a:cubicBezTo>
                  <a:cubicBezTo>
                    <a:pt x="447" y="824"/>
                    <a:pt x="445" y="815"/>
                    <a:pt x="443" y="806"/>
                  </a:cubicBezTo>
                  <a:cubicBezTo>
                    <a:pt x="440" y="794"/>
                    <a:pt x="439" y="781"/>
                    <a:pt x="436" y="769"/>
                  </a:cubicBezTo>
                  <a:cubicBezTo>
                    <a:pt x="443" y="766"/>
                    <a:pt x="451" y="763"/>
                    <a:pt x="459" y="760"/>
                  </a:cubicBezTo>
                  <a:moveTo>
                    <a:pt x="433" y="770"/>
                  </a:moveTo>
                  <a:cubicBezTo>
                    <a:pt x="436" y="781"/>
                    <a:pt x="437" y="791"/>
                    <a:pt x="439" y="802"/>
                  </a:cubicBezTo>
                  <a:cubicBezTo>
                    <a:pt x="440" y="811"/>
                    <a:pt x="443" y="820"/>
                    <a:pt x="444" y="829"/>
                  </a:cubicBezTo>
                  <a:cubicBezTo>
                    <a:pt x="444" y="829"/>
                    <a:pt x="443" y="830"/>
                    <a:pt x="443" y="830"/>
                  </a:cubicBezTo>
                  <a:cubicBezTo>
                    <a:pt x="444" y="832"/>
                    <a:pt x="444" y="835"/>
                    <a:pt x="445" y="837"/>
                  </a:cubicBezTo>
                  <a:cubicBezTo>
                    <a:pt x="445" y="837"/>
                    <a:pt x="445" y="838"/>
                    <a:pt x="445" y="838"/>
                  </a:cubicBezTo>
                  <a:cubicBezTo>
                    <a:pt x="445" y="838"/>
                    <a:pt x="445" y="838"/>
                    <a:pt x="445" y="838"/>
                  </a:cubicBezTo>
                  <a:cubicBezTo>
                    <a:pt x="445" y="838"/>
                    <a:pt x="446" y="839"/>
                    <a:pt x="446" y="839"/>
                  </a:cubicBezTo>
                  <a:cubicBezTo>
                    <a:pt x="443" y="853"/>
                    <a:pt x="439" y="867"/>
                    <a:pt x="435" y="881"/>
                  </a:cubicBezTo>
                  <a:cubicBezTo>
                    <a:pt x="429" y="886"/>
                    <a:pt x="423" y="891"/>
                    <a:pt x="416" y="896"/>
                  </a:cubicBezTo>
                  <a:cubicBezTo>
                    <a:pt x="422" y="876"/>
                    <a:pt x="425" y="856"/>
                    <a:pt x="425" y="836"/>
                  </a:cubicBezTo>
                  <a:cubicBezTo>
                    <a:pt x="425" y="834"/>
                    <a:pt x="423" y="834"/>
                    <a:pt x="423" y="836"/>
                  </a:cubicBezTo>
                  <a:cubicBezTo>
                    <a:pt x="422" y="857"/>
                    <a:pt x="418" y="878"/>
                    <a:pt x="413" y="899"/>
                  </a:cubicBezTo>
                  <a:cubicBezTo>
                    <a:pt x="407" y="903"/>
                    <a:pt x="401" y="907"/>
                    <a:pt x="396" y="911"/>
                  </a:cubicBezTo>
                  <a:cubicBezTo>
                    <a:pt x="394" y="912"/>
                    <a:pt x="392" y="913"/>
                    <a:pt x="391" y="915"/>
                  </a:cubicBezTo>
                  <a:cubicBezTo>
                    <a:pt x="392" y="910"/>
                    <a:pt x="393" y="905"/>
                    <a:pt x="394" y="901"/>
                  </a:cubicBezTo>
                  <a:cubicBezTo>
                    <a:pt x="395" y="896"/>
                    <a:pt x="396" y="891"/>
                    <a:pt x="397" y="886"/>
                  </a:cubicBezTo>
                  <a:cubicBezTo>
                    <a:pt x="401" y="883"/>
                    <a:pt x="406" y="880"/>
                    <a:pt x="410" y="877"/>
                  </a:cubicBezTo>
                  <a:cubicBezTo>
                    <a:pt x="411" y="876"/>
                    <a:pt x="411" y="875"/>
                    <a:pt x="410" y="875"/>
                  </a:cubicBezTo>
                  <a:cubicBezTo>
                    <a:pt x="405" y="877"/>
                    <a:pt x="401" y="879"/>
                    <a:pt x="397" y="881"/>
                  </a:cubicBezTo>
                  <a:cubicBezTo>
                    <a:pt x="399" y="870"/>
                    <a:pt x="401" y="859"/>
                    <a:pt x="401" y="848"/>
                  </a:cubicBezTo>
                  <a:cubicBezTo>
                    <a:pt x="401" y="846"/>
                    <a:pt x="399" y="846"/>
                    <a:pt x="399" y="848"/>
                  </a:cubicBezTo>
                  <a:cubicBezTo>
                    <a:pt x="398" y="860"/>
                    <a:pt x="396" y="871"/>
                    <a:pt x="394" y="883"/>
                  </a:cubicBezTo>
                  <a:cubicBezTo>
                    <a:pt x="388" y="887"/>
                    <a:pt x="382" y="892"/>
                    <a:pt x="377" y="896"/>
                  </a:cubicBezTo>
                  <a:cubicBezTo>
                    <a:pt x="374" y="898"/>
                    <a:pt x="372" y="900"/>
                    <a:pt x="369" y="901"/>
                  </a:cubicBezTo>
                  <a:cubicBezTo>
                    <a:pt x="374" y="883"/>
                    <a:pt x="377" y="864"/>
                    <a:pt x="377" y="845"/>
                  </a:cubicBezTo>
                  <a:cubicBezTo>
                    <a:pt x="378" y="845"/>
                    <a:pt x="379" y="844"/>
                    <a:pt x="379" y="844"/>
                  </a:cubicBezTo>
                  <a:cubicBezTo>
                    <a:pt x="380" y="848"/>
                    <a:pt x="381" y="853"/>
                    <a:pt x="383" y="856"/>
                  </a:cubicBezTo>
                  <a:cubicBezTo>
                    <a:pt x="384" y="858"/>
                    <a:pt x="386" y="857"/>
                    <a:pt x="386" y="855"/>
                  </a:cubicBezTo>
                  <a:cubicBezTo>
                    <a:pt x="385" y="853"/>
                    <a:pt x="385" y="852"/>
                    <a:pt x="384" y="850"/>
                  </a:cubicBezTo>
                  <a:cubicBezTo>
                    <a:pt x="383" y="848"/>
                    <a:pt x="382" y="845"/>
                    <a:pt x="382" y="843"/>
                  </a:cubicBezTo>
                  <a:cubicBezTo>
                    <a:pt x="391" y="838"/>
                    <a:pt x="401" y="834"/>
                    <a:pt x="410" y="830"/>
                  </a:cubicBezTo>
                  <a:cubicBezTo>
                    <a:pt x="411" y="831"/>
                    <a:pt x="411" y="831"/>
                    <a:pt x="411" y="832"/>
                  </a:cubicBezTo>
                  <a:cubicBezTo>
                    <a:pt x="412" y="832"/>
                    <a:pt x="413" y="832"/>
                    <a:pt x="413" y="831"/>
                  </a:cubicBezTo>
                  <a:cubicBezTo>
                    <a:pt x="413" y="830"/>
                    <a:pt x="413" y="830"/>
                    <a:pt x="413" y="829"/>
                  </a:cubicBezTo>
                  <a:cubicBezTo>
                    <a:pt x="422" y="825"/>
                    <a:pt x="431" y="821"/>
                    <a:pt x="440" y="818"/>
                  </a:cubicBezTo>
                  <a:cubicBezTo>
                    <a:pt x="440" y="817"/>
                    <a:pt x="440" y="815"/>
                    <a:pt x="439" y="814"/>
                  </a:cubicBezTo>
                  <a:cubicBezTo>
                    <a:pt x="435" y="815"/>
                    <a:pt x="430" y="815"/>
                    <a:pt x="426" y="817"/>
                  </a:cubicBezTo>
                  <a:cubicBezTo>
                    <a:pt x="422" y="818"/>
                    <a:pt x="417" y="819"/>
                    <a:pt x="413" y="821"/>
                  </a:cubicBezTo>
                  <a:cubicBezTo>
                    <a:pt x="413" y="807"/>
                    <a:pt x="411" y="792"/>
                    <a:pt x="408" y="779"/>
                  </a:cubicBezTo>
                  <a:cubicBezTo>
                    <a:pt x="416" y="777"/>
                    <a:pt x="424" y="774"/>
                    <a:pt x="433" y="770"/>
                  </a:cubicBezTo>
                  <a:moveTo>
                    <a:pt x="405" y="780"/>
                  </a:moveTo>
                  <a:cubicBezTo>
                    <a:pt x="407" y="789"/>
                    <a:pt x="408" y="799"/>
                    <a:pt x="409" y="808"/>
                  </a:cubicBezTo>
                  <a:cubicBezTo>
                    <a:pt x="409" y="812"/>
                    <a:pt x="410" y="817"/>
                    <a:pt x="410" y="822"/>
                  </a:cubicBezTo>
                  <a:cubicBezTo>
                    <a:pt x="400" y="825"/>
                    <a:pt x="390" y="828"/>
                    <a:pt x="381" y="832"/>
                  </a:cubicBezTo>
                  <a:cubicBezTo>
                    <a:pt x="380" y="829"/>
                    <a:pt x="380" y="826"/>
                    <a:pt x="380" y="824"/>
                  </a:cubicBezTo>
                  <a:cubicBezTo>
                    <a:pt x="383" y="823"/>
                    <a:pt x="386" y="821"/>
                    <a:pt x="390" y="820"/>
                  </a:cubicBezTo>
                  <a:cubicBezTo>
                    <a:pt x="389" y="819"/>
                    <a:pt x="389" y="818"/>
                    <a:pt x="389" y="817"/>
                  </a:cubicBezTo>
                  <a:cubicBezTo>
                    <a:pt x="385" y="818"/>
                    <a:pt x="382" y="819"/>
                    <a:pt x="379" y="820"/>
                  </a:cubicBezTo>
                  <a:cubicBezTo>
                    <a:pt x="378" y="811"/>
                    <a:pt x="377" y="802"/>
                    <a:pt x="375" y="792"/>
                  </a:cubicBezTo>
                  <a:cubicBezTo>
                    <a:pt x="375" y="792"/>
                    <a:pt x="375" y="791"/>
                    <a:pt x="375" y="791"/>
                  </a:cubicBezTo>
                  <a:cubicBezTo>
                    <a:pt x="385" y="787"/>
                    <a:pt x="395" y="784"/>
                    <a:pt x="405" y="780"/>
                  </a:cubicBezTo>
                  <a:moveTo>
                    <a:pt x="352" y="799"/>
                  </a:moveTo>
                  <a:cubicBezTo>
                    <a:pt x="359" y="796"/>
                    <a:pt x="366" y="794"/>
                    <a:pt x="373" y="792"/>
                  </a:cubicBezTo>
                  <a:cubicBezTo>
                    <a:pt x="373" y="794"/>
                    <a:pt x="373" y="796"/>
                    <a:pt x="374" y="798"/>
                  </a:cubicBezTo>
                  <a:cubicBezTo>
                    <a:pt x="375" y="806"/>
                    <a:pt x="375" y="813"/>
                    <a:pt x="376" y="821"/>
                  </a:cubicBezTo>
                  <a:cubicBezTo>
                    <a:pt x="368" y="824"/>
                    <a:pt x="360" y="827"/>
                    <a:pt x="352" y="830"/>
                  </a:cubicBezTo>
                  <a:cubicBezTo>
                    <a:pt x="349" y="821"/>
                    <a:pt x="348" y="813"/>
                    <a:pt x="347" y="804"/>
                  </a:cubicBezTo>
                  <a:cubicBezTo>
                    <a:pt x="347" y="803"/>
                    <a:pt x="347" y="802"/>
                    <a:pt x="347" y="801"/>
                  </a:cubicBezTo>
                  <a:cubicBezTo>
                    <a:pt x="349" y="800"/>
                    <a:pt x="351" y="800"/>
                    <a:pt x="352" y="799"/>
                  </a:cubicBezTo>
                  <a:moveTo>
                    <a:pt x="346" y="816"/>
                  </a:moveTo>
                  <a:cubicBezTo>
                    <a:pt x="347" y="821"/>
                    <a:pt x="348" y="826"/>
                    <a:pt x="349" y="831"/>
                  </a:cubicBezTo>
                  <a:cubicBezTo>
                    <a:pt x="341" y="834"/>
                    <a:pt x="332" y="838"/>
                    <a:pt x="323" y="842"/>
                  </a:cubicBezTo>
                  <a:cubicBezTo>
                    <a:pt x="321" y="833"/>
                    <a:pt x="319" y="823"/>
                    <a:pt x="317" y="814"/>
                  </a:cubicBezTo>
                  <a:cubicBezTo>
                    <a:pt x="326" y="810"/>
                    <a:pt x="335" y="806"/>
                    <a:pt x="344" y="802"/>
                  </a:cubicBezTo>
                  <a:cubicBezTo>
                    <a:pt x="345" y="807"/>
                    <a:pt x="346" y="811"/>
                    <a:pt x="346" y="816"/>
                  </a:cubicBezTo>
                  <a:moveTo>
                    <a:pt x="314" y="815"/>
                  </a:moveTo>
                  <a:cubicBezTo>
                    <a:pt x="314" y="816"/>
                    <a:pt x="314" y="816"/>
                    <a:pt x="314" y="817"/>
                  </a:cubicBezTo>
                  <a:cubicBezTo>
                    <a:pt x="316" y="826"/>
                    <a:pt x="319" y="835"/>
                    <a:pt x="321" y="844"/>
                  </a:cubicBezTo>
                  <a:cubicBezTo>
                    <a:pt x="315" y="846"/>
                    <a:pt x="310" y="849"/>
                    <a:pt x="305" y="851"/>
                  </a:cubicBezTo>
                  <a:cubicBezTo>
                    <a:pt x="304" y="846"/>
                    <a:pt x="303" y="841"/>
                    <a:pt x="302" y="836"/>
                  </a:cubicBezTo>
                  <a:cubicBezTo>
                    <a:pt x="301" y="831"/>
                    <a:pt x="300" y="826"/>
                    <a:pt x="298" y="822"/>
                  </a:cubicBezTo>
                  <a:cubicBezTo>
                    <a:pt x="303" y="819"/>
                    <a:pt x="309" y="817"/>
                    <a:pt x="314" y="815"/>
                  </a:cubicBezTo>
                  <a:moveTo>
                    <a:pt x="300" y="840"/>
                  </a:moveTo>
                  <a:cubicBezTo>
                    <a:pt x="301" y="844"/>
                    <a:pt x="301" y="848"/>
                    <a:pt x="302" y="853"/>
                  </a:cubicBezTo>
                  <a:cubicBezTo>
                    <a:pt x="299" y="854"/>
                    <a:pt x="297" y="855"/>
                    <a:pt x="294" y="857"/>
                  </a:cubicBezTo>
                  <a:cubicBezTo>
                    <a:pt x="294" y="858"/>
                    <a:pt x="295" y="858"/>
                    <a:pt x="295" y="859"/>
                  </a:cubicBezTo>
                  <a:cubicBezTo>
                    <a:pt x="298" y="858"/>
                    <a:pt x="300" y="857"/>
                    <a:pt x="302" y="856"/>
                  </a:cubicBezTo>
                  <a:cubicBezTo>
                    <a:pt x="303" y="860"/>
                    <a:pt x="303" y="864"/>
                    <a:pt x="304" y="868"/>
                  </a:cubicBezTo>
                  <a:cubicBezTo>
                    <a:pt x="299" y="870"/>
                    <a:pt x="295" y="873"/>
                    <a:pt x="291" y="875"/>
                  </a:cubicBezTo>
                  <a:cubicBezTo>
                    <a:pt x="287" y="877"/>
                    <a:pt x="283" y="879"/>
                    <a:pt x="279" y="881"/>
                  </a:cubicBezTo>
                  <a:cubicBezTo>
                    <a:pt x="278" y="877"/>
                    <a:pt x="277" y="873"/>
                    <a:pt x="277" y="869"/>
                  </a:cubicBezTo>
                  <a:cubicBezTo>
                    <a:pt x="274" y="858"/>
                    <a:pt x="273" y="847"/>
                    <a:pt x="270" y="836"/>
                  </a:cubicBezTo>
                  <a:cubicBezTo>
                    <a:pt x="278" y="832"/>
                    <a:pt x="287" y="827"/>
                    <a:pt x="296" y="823"/>
                  </a:cubicBezTo>
                  <a:cubicBezTo>
                    <a:pt x="297" y="829"/>
                    <a:pt x="299" y="834"/>
                    <a:pt x="300" y="840"/>
                  </a:cubicBezTo>
                  <a:moveTo>
                    <a:pt x="262" y="840"/>
                  </a:moveTo>
                  <a:cubicBezTo>
                    <a:pt x="264" y="839"/>
                    <a:pt x="266" y="838"/>
                    <a:pt x="268" y="837"/>
                  </a:cubicBezTo>
                  <a:cubicBezTo>
                    <a:pt x="268" y="838"/>
                    <a:pt x="268" y="838"/>
                    <a:pt x="268" y="838"/>
                  </a:cubicBezTo>
                  <a:cubicBezTo>
                    <a:pt x="272" y="852"/>
                    <a:pt x="273" y="867"/>
                    <a:pt x="276" y="881"/>
                  </a:cubicBezTo>
                  <a:cubicBezTo>
                    <a:pt x="276" y="881"/>
                    <a:pt x="276" y="882"/>
                    <a:pt x="277" y="882"/>
                  </a:cubicBezTo>
                  <a:cubicBezTo>
                    <a:pt x="269" y="886"/>
                    <a:pt x="261" y="890"/>
                    <a:pt x="254" y="894"/>
                  </a:cubicBezTo>
                  <a:cubicBezTo>
                    <a:pt x="254" y="888"/>
                    <a:pt x="255" y="882"/>
                    <a:pt x="255" y="876"/>
                  </a:cubicBezTo>
                  <a:cubicBezTo>
                    <a:pt x="255" y="875"/>
                    <a:pt x="253" y="875"/>
                    <a:pt x="253" y="876"/>
                  </a:cubicBezTo>
                  <a:cubicBezTo>
                    <a:pt x="253" y="881"/>
                    <a:pt x="252" y="886"/>
                    <a:pt x="251" y="891"/>
                  </a:cubicBezTo>
                  <a:cubicBezTo>
                    <a:pt x="251" y="888"/>
                    <a:pt x="250" y="885"/>
                    <a:pt x="249" y="882"/>
                  </a:cubicBezTo>
                  <a:cubicBezTo>
                    <a:pt x="247" y="871"/>
                    <a:pt x="245" y="861"/>
                    <a:pt x="243" y="850"/>
                  </a:cubicBezTo>
                  <a:cubicBezTo>
                    <a:pt x="249" y="847"/>
                    <a:pt x="255" y="844"/>
                    <a:pt x="262" y="840"/>
                  </a:cubicBezTo>
                  <a:moveTo>
                    <a:pt x="240" y="851"/>
                  </a:moveTo>
                  <a:cubicBezTo>
                    <a:pt x="242" y="860"/>
                    <a:pt x="243" y="868"/>
                    <a:pt x="245" y="877"/>
                  </a:cubicBezTo>
                  <a:cubicBezTo>
                    <a:pt x="247" y="884"/>
                    <a:pt x="248" y="890"/>
                    <a:pt x="249" y="897"/>
                  </a:cubicBezTo>
                  <a:cubicBezTo>
                    <a:pt x="242" y="901"/>
                    <a:pt x="234" y="905"/>
                    <a:pt x="227" y="909"/>
                  </a:cubicBezTo>
                  <a:cubicBezTo>
                    <a:pt x="227" y="905"/>
                    <a:pt x="227" y="902"/>
                    <a:pt x="226" y="898"/>
                  </a:cubicBezTo>
                  <a:cubicBezTo>
                    <a:pt x="226" y="898"/>
                    <a:pt x="226" y="898"/>
                    <a:pt x="226" y="898"/>
                  </a:cubicBezTo>
                  <a:cubicBezTo>
                    <a:pt x="225" y="902"/>
                    <a:pt x="225" y="906"/>
                    <a:pt x="225" y="910"/>
                  </a:cubicBezTo>
                  <a:cubicBezTo>
                    <a:pt x="224" y="910"/>
                    <a:pt x="222" y="911"/>
                    <a:pt x="221" y="912"/>
                  </a:cubicBezTo>
                  <a:cubicBezTo>
                    <a:pt x="221" y="912"/>
                    <a:pt x="221" y="911"/>
                    <a:pt x="221" y="911"/>
                  </a:cubicBezTo>
                  <a:cubicBezTo>
                    <a:pt x="219" y="901"/>
                    <a:pt x="217" y="890"/>
                    <a:pt x="216" y="880"/>
                  </a:cubicBezTo>
                  <a:cubicBezTo>
                    <a:pt x="215" y="874"/>
                    <a:pt x="214" y="869"/>
                    <a:pt x="213" y="863"/>
                  </a:cubicBezTo>
                  <a:cubicBezTo>
                    <a:pt x="222" y="859"/>
                    <a:pt x="231" y="855"/>
                    <a:pt x="240" y="851"/>
                  </a:cubicBezTo>
                  <a:moveTo>
                    <a:pt x="188" y="874"/>
                  </a:moveTo>
                  <a:cubicBezTo>
                    <a:pt x="195" y="871"/>
                    <a:pt x="203" y="868"/>
                    <a:pt x="210" y="864"/>
                  </a:cubicBezTo>
                  <a:cubicBezTo>
                    <a:pt x="211" y="870"/>
                    <a:pt x="212" y="875"/>
                    <a:pt x="213" y="881"/>
                  </a:cubicBezTo>
                  <a:cubicBezTo>
                    <a:pt x="214" y="891"/>
                    <a:pt x="216" y="901"/>
                    <a:pt x="218" y="912"/>
                  </a:cubicBezTo>
                  <a:cubicBezTo>
                    <a:pt x="218" y="912"/>
                    <a:pt x="218" y="913"/>
                    <a:pt x="218" y="914"/>
                  </a:cubicBezTo>
                  <a:cubicBezTo>
                    <a:pt x="214" y="915"/>
                    <a:pt x="211" y="917"/>
                    <a:pt x="207" y="919"/>
                  </a:cubicBezTo>
                  <a:cubicBezTo>
                    <a:pt x="207" y="914"/>
                    <a:pt x="207" y="908"/>
                    <a:pt x="207" y="902"/>
                  </a:cubicBezTo>
                  <a:cubicBezTo>
                    <a:pt x="207" y="901"/>
                    <a:pt x="205" y="901"/>
                    <a:pt x="205" y="902"/>
                  </a:cubicBezTo>
                  <a:cubicBezTo>
                    <a:pt x="205" y="908"/>
                    <a:pt x="205" y="915"/>
                    <a:pt x="204" y="921"/>
                  </a:cubicBezTo>
                  <a:cubicBezTo>
                    <a:pt x="202" y="922"/>
                    <a:pt x="199" y="924"/>
                    <a:pt x="196" y="925"/>
                  </a:cubicBezTo>
                  <a:cubicBezTo>
                    <a:pt x="194" y="914"/>
                    <a:pt x="193" y="902"/>
                    <a:pt x="190" y="891"/>
                  </a:cubicBezTo>
                  <a:cubicBezTo>
                    <a:pt x="189" y="885"/>
                    <a:pt x="188" y="880"/>
                    <a:pt x="187" y="874"/>
                  </a:cubicBezTo>
                  <a:cubicBezTo>
                    <a:pt x="187" y="874"/>
                    <a:pt x="187" y="874"/>
                    <a:pt x="188" y="874"/>
                  </a:cubicBezTo>
                  <a:moveTo>
                    <a:pt x="185" y="875"/>
                  </a:moveTo>
                  <a:cubicBezTo>
                    <a:pt x="186" y="881"/>
                    <a:pt x="187" y="887"/>
                    <a:pt x="188" y="893"/>
                  </a:cubicBezTo>
                  <a:cubicBezTo>
                    <a:pt x="190" y="905"/>
                    <a:pt x="192" y="915"/>
                    <a:pt x="194" y="926"/>
                  </a:cubicBezTo>
                  <a:cubicBezTo>
                    <a:pt x="193" y="927"/>
                    <a:pt x="191" y="928"/>
                    <a:pt x="190" y="928"/>
                  </a:cubicBezTo>
                  <a:cubicBezTo>
                    <a:pt x="188" y="929"/>
                    <a:pt x="187" y="931"/>
                    <a:pt x="185" y="932"/>
                  </a:cubicBezTo>
                  <a:cubicBezTo>
                    <a:pt x="185" y="926"/>
                    <a:pt x="185" y="920"/>
                    <a:pt x="185" y="914"/>
                  </a:cubicBezTo>
                  <a:cubicBezTo>
                    <a:pt x="185" y="912"/>
                    <a:pt x="183" y="912"/>
                    <a:pt x="183" y="914"/>
                  </a:cubicBezTo>
                  <a:cubicBezTo>
                    <a:pt x="183" y="928"/>
                    <a:pt x="182" y="943"/>
                    <a:pt x="180" y="958"/>
                  </a:cubicBezTo>
                  <a:cubicBezTo>
                    <a:pt x="179" y="955"/>
                    <a:pt x="178" y="952"/>
                    <a:pt x="177" y="949"/>
                  </a:cubicBezTo>
                  <a:cubicBezTo>
                    <a:pt x="174" y="941"/>
                    <a:pt x="169" y="935"/>
                    <a:pt x="163" y="931"/>
                  </a:cubicBezTo>
                  <a:cubicBezTo>
                    <a:pt x="161" y="918"/>
                    <a:pt x="161" y="904"/>
                    <a:pt x="159" y="891"/>
                  </a:cubicBezTo>
                  <a:cubicBezTo>
                    <a:pt x="159" y="889"/>
                    <a:pt x="159" y="887"/>
                    <a:pt x="159" y="885"/>
                  </a:cubicBezTo>
                  <a:cubicBezTo>
                    <a:pt x="168" y="882"/>
                    <a:pt x="176" y="879"/>
                    <a:pt x="185" y="875"/>
                  </a:cubicBezTo>
                  <a:moveTo>
                    <a:pt x="137" y="894"/>
                  </a:moveTo>
                  <a:cubicBezTo>
                    <a:pt x="143" y="891"/>
                    <a:pt x="150" y="889"/>
                    <a:pt x="157" y="886"/>
                  </a:cubicBezTo>
                  <a:cubicBezTo>
                    <a:pt x="157" y="891"/>
                    <a:pt x="158" y="897"/>
                    <a:pt x="158" y="902"/>
                  </a:cubicBezTo>
                  <a:cubicBezTo>
                    <a:pt x="159" y="911"/>
                    <a:pt x="159" y="920"/>
                    <a:pt x="161" y="929"/>
                  </a:cubicBezTo>
                  <a:cubicBezTo>
                    <a:pt x="156" y="927"/>
                    <a:pt x="152" y="925"/>
                    <a:pt x="147" y="925"/>
                  </a:cubicBezTo>
                  <a:cubicBezTo>
                    <a:pt x="145" y="925"/>
                    <a:pt x="142" y="925"/>
                    <a:pt x="140" y="925"/>
                  </a:cubicBezTo>
                  <a:cubicBezTo>
                    <a:pt x="138" y="916"/>
                    <a:pt x="135" y="907"/>
                    <a:pt x="134" y="898"/>
                  </a:cubicBezTo>
                  <a:cubicBezTo>
                    <a:pt x="134" y="897"/>
                    <a:pt x="134" y="896"/>
                    <a:pt x="133" y="895"/>
                  </a:cubicBezTo>
                  <a:cubicBezTo>
                    <a:pt x="135" y="895"/>
                    <a:pt x="136" y="894"/>
                    <a:pt x="137" y="894"/>
                  </a:cubicBezTo>
                  <a:moveTo>
                    <a:pt x="131" y="896"/>
                  </a:moveTo>
                  <a:cubicBezTo>
                    <a:pt x="131" y="898"/>
                    <a:pt x="131" y="899"/>
                    <a:pt x="132" y="900"/>
                  </a:cubicBezTo>
                  <a:cubicBezTo>
                    <a:pt x="133" y="909"/>
                    <a:pt x="135" y="917"/>
                    <a:pt x="137" y="925"/>
                  </a:cubicBezTo>
                  <a:cubicBezTo>
                    <a:pt x="129" y="926"/>
                    <a:pt x="120" y="928"/>
                    <a:pt x="113" y="932"/>
                  </a:cubicBezTo>
                  <a:cubicBezTo>
                    <a:pt x="113" y="931"/>
                    <a:pt x="112" y="930"/>
                    <a:pt x="112" y="929"/>
                  </a:cubicBezTo>
                  <a:cubicBezTo>
                    <a:pt x="111" y="922"/>
                    <a:pt x="110" y="914"/>
                    <a:pt x="109" y="906"/>
                  </a:cubicBezTo>
                  <a:cubicBezTo>
                    <a:pt x="117" y="902"/>
                    <a:pt x="124" y="899"/>
                    <a:pt x="131" y="896"/>
                  </a:cubicBezTo>
                  <a:moveTo>
                    <a:pt x="89" y="914"/>
                  </a:moveTo>
                  <a:cubicBezTo>
                    <a:pt x="95" y="912"/>
                    <a:pt x="101" y="909"/>
                    <a:pt x="107" y="907"/>
                  </a:cubicBezTo>
                  <a:cubicBezTo>
                    <a:pt x="108" y="913"/>
                    <a:pt x="108" y="920"/>
                    <a:pt x="109" y="927"/>
                  </a:cubicBezTo>
                  <a:cubicBezTo>
                    <a:pt x="110" y="929"/>
                    <a:pt x="110" y="931"/>
                    <a:pt x="110" y="933"/>
                  </a:cubicBezTo>
                  <a:cubicBezTo>
                    <a:pt x="104" y="937"/>
                    <a:pt x="98" y="941"/>
                    <a:pt x="93" y="947"/>
                  </a:cubicBezTo>
                  <a:cubicBezTo>
                    <a:pt x="92" y="937"/>
                    <a:pt x="90" y="926"/>
                    <a:pt x="89" y="916"/>
                  </a:cubicBezTo>
                  <a:cubicBezTo>
                    <a:pt x="89" y="915"/>
                    <a:pt x="89" y="915"/>
                    <a:pt x="89" y="915"/>
                  </a:cubicBezTo>
                  <a:cubicBezTo>
                    <a:pt x="89" y="914"/>
                    <a:pt x="89" y="914"/>
                    <a:pt x="89" y="914"/>
                  </a:cubicBezTo>
                  <a:moveTo>
                    <a:pt x="87" y="918"/>
                  </a:moveTo>
                  <a:cubicBezTo>
                    <a:pt x="88" y="929"/>
                    <a:pt x="89" y="939"/>
                    <a:pt x="90" y="950"/>
                  </a:cubicBezTo>
                  <a:cubicBezTo>
                    <a:pt x="89" y="952"/>
                    <a:pt x="88" y="953"/>
                    <a:pt x="87" y="955"/>
                  </a:cubicBezTo>
                  <a:cubicBezTo>
                    <a:pt x="85" y="957"/>
                    <a:pt x="83" y="960"/>
                    <a:pt x="80" y="961"/>
                  </a:cubicBezTo>
                  <a:cubicBezTo>
                    <a:pt x="77" y="963"/>
                    <a:pt x="73" y="964"/>
                    <a:pt x="70" y="965"/>
                  </a:cubicBezTo>
                  <a:cubicBezTo>
                    <a:pt x="70" y="964"/>
                    <a:pt x="70" y="963"/>
                    <a:pt x="70" y="961"/>
                  </a:cubicBezTo>
                  <a:cubicBezTo>
                    <a:pt x="69" y="948"/>
                    <a:pt x="69" y="936"/>
                    <a:pt x="68" y="923"/>
                  </a:cubicBezTo>
                  <a:cubicBezTo>
                    <a:pt x="74" y="921"/>
                    <a:pt x="80" y="918"/>
                    <a:pt x="86" y="915"/>
                  </a:cubicBezTo>
                  <a:cubicBezTo>
                    <a:pt x="87" y="916"/>
                    <a:pt x="87" y="917"/>
                    <a:pt x="87" y="918"/>
                  </a:cubicBezTo>
                  <a:moveTo>
                    <a:pt x="43" y="976"/>
                  </a:moveTo>
                  <a:cubicBezTo>
                    <a:pt x="43" y="962"/>
                    <a:pt x="43" y="948"/>
                    <a:pt x="43" y="934"/>
                  </a:cubicBezTo>
                  <a:cubicBezTo>
                    <a:pt x="51" y="931"/>
                    <a:pt x="58" y="928"/>
                    <a:pt x="65" y="924"/>
                  </a:cubicBezTo>
                  <a:cubicBezTo>
                    <a:pt x="66" y="938"/>
                    <a:pt x="66" y="952"/>
                    <a:pt x="67" y="965"/>
                  </a:cubicBezTo>
                  <a:cubicBezTo>
                    <a:pt x="67" y="966"/>
                    <a:pt x="67" y="966"/>
                    <a:pt x="67" y="967"/>
                  </a:cubicBezTo>
                  <a:cubicBezTo>
                    <a:pt x="59" y="970"/>
                    <a:pt x="51" y="973"/>
                    <a:pt x="43" y="976"/>
                  </a:cubicBezTo>
                  <a:moveTo>
                    <a:pt x="56" y="1039"/>
                  </a:moveTo>
                  <a:cubicBezTo>
                    <a:pt x="60" y="1020"/>
                    <a:pt x="63" y="999"/>
                    <a:pt x="59" y="980"/>
                  </a:cubicBezTo>
                  <a:cubicBezTo>
                    <a:pt x="62" y="979"/>
                    <a:pt x="65" y="977"/>
                    <a:pt x="68" y="976"/>
                  </a:cubicBezTo>
                  <a:cubicBezTo>
                    <a:pt x="68" y="979"/>
                    <a:pt x="68" y="983"/>
                    <a:pt x="68" y="987"/>
                  </a:cubicBezTo>
                  <a:cubicBezTo>
                    <a:pt x="69" y="993"/>
                    <a:pt x="69" y="998"/>
                    <a:pt x="71" y="1004"/>
                  </a:cubicBezTo>
                  <a:cubicBezTo>
                    <a:pt x="71" y="1005"/>
                    <a:pt x="73" y="1005"/>
                    <a:pt x="73" y="1004"/>
                  </a:cubicBezTo>
                  <a:cubicBezTo>
                    <a:pt x="71" y="1017"/>
                    <a:pt x="69" y="1031"/>
                    <a:pt x="66" y="1044"/>
                  </a:cubicBezTo>
                  <a:cubicBezTo>
                    <a:pt x="61" y="1050"/>
                    <a:pt x="56" y="1056"/>
                    <a:pt x="50" y="1062"/>
                  </a:cubicBezTo>
                  <a:cubicBezTo>
                    <a:pt x="53" y="1054"/>
                    <a:pt x="55" y="1047"/>
                    <a:pt x="56" y="1039"/>
                  </a:cubicBezTo>
                  <a:moveTo>
                    <a:pt x="42" y="1105"/>
                  </a:moveTo>
                  <a:cubicBezTo>
                    <a:pt x="40" y="1106"/>
                    <a:pt x="38" y="1107"/>
                    <a:pt x="37" y="1108"/>
                  </a:cubicBezTo>
                  <a:cubicBezTo>
                    <a:pt x="37" y="1107"/>
                    <a:pt x="38" y="1106"/>
                    <a:pt x="38" y="1105"/>
                  </a:cubicBezTo>
                  <a:cubicBezTo>
                    <a:pt x="41" y="1094"/>
                    <a:pt x="44" y="1082"/>
                    <a:pt x="47" y="1071"/>
                  </a:cubicBezTo>
                  <a:cubicBezTo>
                    <a:pt x="47" y="1071"/>
                    <a:pt x="48" y="1070"/>
                    <a:pt x="48" y="1070"/>
                  </a:cubicBezTo>
                  <a:cubicBezTo>
                    <a:pt x="53" y="1063"/>
                    <a:pt x="59" y="1057"/>
                    <a:pt x="65" y="1050"/>
                  </a:cubicBezTo>
                  <a:cubicBezTo>
                    <a:pt x="65" y="1051"/>
                    <a:pt x="64" y="1053"/>
                    <a:pt x="64" y="1054"/>
                  </a:cubicBezTo>
                  <a:cubicBezTo>
                    <a:pt x="61" y="1067"/>
                    <a:pt x="57" y="1080"/>
                    <a:pt x="54" y="1093"/>
                  </a:cubicBezTo>
                  <a:cubicBezTo>
                    <a:pt x="54" y="1094"/>
                    <a:pt x="53" y="1096"/>
                    <a:pt x="53" y="1098"/>
                  </a:cubicBezTo>
                  <a:cubicBezTo>
                    <a:pt x="50" y="1100"/>
                    <a:pt x="46" y="1103"/>
                    <a:pt x="42" y="1105"/>
                  </a:cubicBezTo>
                  <a:moveTo>
                    <a:pt x="55" y="1105"/>
                  </a:moveTo>
                  <a:cubicBezTo>
                    <a:pt x="55" y="1103"/>
                    <a:pt x="56" y="1100"/>
                    <a:pt x="56" y="1098"/>
                  </a:cubicBezTo>
                  <a:cubicBezTo>
                    <a:pt x="60" y="1095"/>
                    <a:pt x="64" y="1091"/>
                    <a:pt x="67" y="1088"/>
                  </a:cubicBezTo>
                  <a:cubicBezTo>
                    <a:pt x="69" y="1087"/>
                    <a:pt x="70" y="1086"/>
                    <a:pt x="71" y="1084"/>
                  </a:cubicBezTo>
                  <a:cubicBezTo>
                    <a:pt x="70" y="1087"/>
                    <a:pt x="70" y="1089"/>
                    <a:pt x="69" y="1091"/>
                  </a:cubicBezTo>
                  <a:cubicBezTo>
                    <a:pt x="67" y="1098"/>
                    <a:pt x="64" y="1105"/>
                    <a:pt x="61" y="1112"/>
                  </a:cubicBezTo>
                  <a:cubicBezTo>
                    <a:pt x="60" y="1114"/>
                    <a:pt x="59" y="1116"/>
                    <a:pt x="58" y="1118"/>
                  </a:cubicBezTo>
                  <a:cubicBezTo>
                    <a:pt x="57" y="1118"/>
                    <a:pt x="56" y="1119"/>
                    <a:pt x="55" y="1120"/>
                  </a:cubicBezTo>
                  <a:cubicBezTo>
                    <a:pt x="54" y="1119"/>
                    <a:pt x="53" y="1119"/>
                    <a:pt x="53" y="1120"/>
                  </a:cubicBezTo>
                  <a:cubicBezTo>
                    <a:pt x="53" y="1120"/>
                    <a:pt x="53" y="1120"/>
                    <a:pt x="53" y="1121"/>
                  </a:cubicBezTo>
                  <a:cubicBezTo>
                    <a:pt x="52" y="1121"/>
                    <a:pt x="51" y="1122"/>
                    <a:pt x="50" y="1122"/>
                  </a:cubicBezTo>
                  <a:cubicBezTo>
                    <a:pt x="49" y="1123"/>
                    <a:pt x="47" y="1123"/>
                    <a:pt x="46" y="1124"/>
                  </a:cubicBezTo>
                  <a:cubicBezTo>
                    <a:pt x="50" y="1119"/>
                    <a:pt x="52" y="1111"/>
                    <a:pt x="55" y="1105"/>
                  </a:cubicBezTo>
                  <a:moveTo>
                    <a:pt x="88" y="1114"/>
                  </a:moveTo>
                  <a:cubicBezTo>
                    <a:pt x="89" y="1112"/>
                    <a:pt x="89" y="1110"/>
                    <a:pt x="89" y="1109"/>
                  </a:cubicBezTo>
                  <a:cubicBezTo>
                    <a:pt x="94" y="1106"/>
                    <a:pt x="98" y="1103"/>
                    <a:pt x="102" y="1100"/>
                  </a:cubicBezTo>
                  <a:cubicBezTo>
                    <a:pt x="100" y="1104"/>
                    <a:pt x="99" y="1108"/>
                    <a:pt x="98" y="1113"/>
                  </a:cubicBezTo>
                  <a:cubicBezTo>
                    <a:pt x="98" y="1113"/>
                    <a:pt x="98" y="1114"/>
                    <a:pt x="97" y="1115"/>
                  </a:cubicBezTo>
                  <a:cubicBezTo>
                    <a:pt x="95" y="1115"/>
                    <a:pt x="93" y="1115"/>
                    <a:pt x="91" y="1114"/>
                  </a:cubicBezTo>
                  <a:cubicBezTo>
                    <a:pt x="91" y="1114"/>
                    <a:pt x="91" y="1113"/>
                    <a:pt x="90" y="1112"/>
                  </a:cubicBezTo>
                  <a:cubicBezTo>
                    <a:pt x="90" y="1111"/>
                    <a:pt x="90" y="1111"/>
                    <a:pt x="90" y="1112"/>
                  </a:cubicBezTo>
                  <a:cubicBezTo>
                    <a:pt x="89" y="1113"/>
                    <a:pt x="89" y="1113"/>
                    <a:pt x="89" y="1114"/>
                  </a:cubicBezTo>
                  <a:cubicBezTo>
                    <a:pt x="89" y="1114"/>
                    <a:pt x="89" y="1114"/>
                    <a:pt x="88" y="1114"/>
                  </a:cubicBezTo>
                  <a:moveTo>
                    <a:pt x="101" y="1115"/>
                  </a:moveTo>
                  <a:cubicBezTo>
                    <a:pt x="102" y="1110"/>
                    <a:pt x="103" y="1105"/>
                    <a:pt x="105" y="1101"/>
                  </a:cubicBezTo>
                  <a:cubicBezTo>
                    <a:pt x="105" y="1099"/>
                    <a:pt x="106" y="1098"/>
                    <a:pt x="107" y="1096"/>
                  </a:cubicBezTo>
                  <a:cubicBezTo>
                    <a:pt x="107" y="1096"/>
                    <a:pt x="107" y="1095"/>
                    <a:pt x="108" y="1095"/>
                  </a:cubicBezTo>
                  <a:cubicBezTo>
                    <a:pt x="117" y="1088"/>
                    <a:pt x="126" y="1080"/>
                    <a:pt x="135" y="1072"/>
                  </a:cubicBezTo>
                  <a:cubicBezTo>
                    <a:pt x="133" y="1078"/>
                    <a:pt x="131" y="1084"/>
                    <a:pt x="129" y="1090"/>
                  </a:cubicBezTo>
                  <a:cubicBezTo>
                    <a:pt x="128" y="1086"/>
                    <a:pt x="129" y="1083"/>
                    <a:pt x="129" y="1082"/>
                  </a:cubicBezTo>
                  <a:cubicBezTo>
                    <a:pt x="129" y="1081"/>
                    <a:pt x="127" y="1081"/>
                    <a:pt x="127" y="1082"/>
                  </a:cubicBezTo>
                  <a:cubicBezTo>
                    <a:pt x="127" y="1085"/>
                    <a:pt x="127" y="1089"/>
                    <a:pt x="127" y="1093"/>
                  </a:cubicBezTo>
                  <a:cubicBezTo>
                    <a:pt x="127" y="1094"/>
                    <a:pt x="126" y="1095"/>
                    <a:pt x="126" y="1096"/>
                  </a:cubicBezTo>
                  <a:cubicBezTo>
                    <a:pt x="125" y="1097"/>
                    <a:pt x="124" y="1097"/>
                    <a:pt x="122" y="1098"/>
                  </a:cubicBezTo>
                  <a:cubicBezTo>
                    <a:pt x="122" y="1094"/>
                    <a:pt x="121" y="1091"/>
                    <a:pt x="118" y="1088"/>
                  </a:cubicBezTo>
                  <a:cubicBezTo>
                    <a:pt x="118" y="1087"/>
                    <a:pt x="117" y="1088"/>
                    <a:pt x="118" y="1088"/>
                  </a:cubicBezTo>
                  <a:cubicBezTo>
                    <a:pt x="119" y="1091"/>
                    <a:pt x="120" y="1096"/>
                    <a:pt x="121" y="1100"/>
                  </a:cubicBezTo>
                  <a:cubicBezTo>
                    <a:pt x="119" y="1101"/>
                    <a:pt x="117" y="1102"/>
                    <a:pt x="115" y="1103"/>
                  </a:cubicBezTo>
                  <a:cubicBezTo>
                    <a:pt x="114" y="1104"/>
                    <a:pt x="115" y="1106"/>
                    <a:pt x="117" y="1105"/>
                  </a:cubicBezTo>
                  <a:cubicBezTo>
                    <a:pt x="118" y="1104"/>
                    <a:pt x="119" y="1103"/>
                    <a:pt x="121" y="1102"/>
                  </a:cubicBezTo>
                  <a:cubicBezTo>
                    <a:pt x="121" y="1103"/>
                    <a:pt x="121" y="1104"/>
                    <a:pt x="120" y="1105"/>
                  </a:cubicBezTo>
                  <a:cubicBezTo>
                    <a:pt x="120" y="1106"/>
                    <a:pt x="121" y="1107"/>
                    <a:pt x="122" y="1107"/>
                  </a:cubicBezTo>
                  <a:cubicBezTo>
                    <a:pt x="116" y="1111"/>
                    <a:pt x="109" y="1115"/>
                    <a:pt x="101" y="1115"/>
                  </a:cubicBezTo>
                  <a:moveTo>
                    <a:pt x="123" y="1100"/>
                  </a:moveTo>
                  <a:cubicBezTo>
                    <a:pt x="123" y="1101"/>
                    <a:pt x="123" y="1101"/>
                    <a:pt x="123" y="1101"/>
                  </a:cubicBezTo>
                  <a:cubicBezTo>
                    <a:pt x="123" y="1101"/>
                    <a:pt x="123" y="1101"/>
                    <a:pt x="123" y="1101"/>
                  </a:cubicBezTo>
                  <a:cubicBezTo>
                    <a:pt x="123" y="1101"/>
                    <a:pt x="123" y="1101"/>
                    <a:pt x="123" y="1100"/>
                  </a:cubicBezTo>
                  <a:moveTo>
                    <a:pt x="125" y="1104"/>
                  </a:moveTo>
                  <a:cubicBezTo>
                    <a:pt x="126" y="1102"/>
                    <a:pt x="127" y="1101"/>
                    <a:pt x="128" y="1099"/>
                  </a:cubicBezTo>
                  <a:cubicBezTo>
                    <a:pt x="128" y="1100"/>
                    <a:pt x="128" y="1100"/>
                    <a:pt x="129" y="1101"/>
                  </a:cubicBezTo>
                  <a:cubicBezTo>
                    <a:pt x="127" y="1102"/>
                    <a:pt x="126" y="1103"/>
                    <a:pt x="125" y="1104"/>
                  </a:cubicBezTo>
                  <a:moveTo>
                    <a:pt x="151" y="1079"/>
                  </a:moveTo>
                  <a:cubicBezTo>
                    <a:pt x="151" y="1079"/>
                    <a:pt x="150" y="1080"/>
                    <a:pt x="149" y="1080"/>
                  </a:cubicBezTo>
                  <a:cubicBezTo>
                    <a:pt x="150" y="1079"/>
                    <a:pt x="150" y="1078"/>
                    <a:pt x="151" y="1077"/>
                  </a:cubicBezTo>
                  <a:cubicBezTo>
                    <a:pt x="155" y="1074"/>
                    <a:pt x="159" y="1071"/>
                    <a:pt x="163" y="1067"/>
                  </a:cubicBezTo>
                  <a:cubicBezTo>
                    <a:pt x="161" y="1073"/>
                    <a:pt x="158" y="1077"/>
                    <a:pt x="151" y="1079"/>
                  </a:cubicBezTo>
                  <a:moveTo>
                    <a:pt x="189" y="1062"/>
                  </a:moveTo>
                  <a:cubicBezTo>
                    <a:pt x="189" y="1062"/>
                    <a:pt x="189" y="1061"/>
                    <a:pt x="190" y="1060"/>
                  </a:cubicBezTo>
                  <a:cubicBezTo>
                    <a:pt x="192" y="1059"/>
                    <a:pt x="195" y="1057"/>
                    <a:pt x="197" y="1055"/>
                  </a:cubicBezTo>
                  <a:cubicBezTo>
                    <a:pt x="201" y="1052"/>
                    <a:pt x="205" y="1050"/>
                    <a:pt x="208" y="1047"/>
                  </a:cubicBezTo>
                  <a:cubicBezTo>
                    <a:pt x="209" y="1050"/>
                    <a:pt x="209" y="1053"/>
                    <a:pt x="209" y="1055"/>
                  </a:cubicBezTo>
                  <a:cubicBezTo>
                    <a:pt x="203" y="1057"/>
                    <a:pt x="197" y="1060"/>
                    <a:pt x="190" y="1062"/>
                  </a:cubicBezTo>
                  <a:cubicBezTo>
                    <a:pt x="190" y="1062"/>
                    <a:pt x="189" y="1062"/>
                    <a:pt x="189" y="1062"/>
                  </a:cubicBezTo>
                  <a:moveTo>
                    <a:pt x="272" y="1027"/>
                  </a:moveTo>
                  <a:cubicBezTo>
                    <a:pt x="273" y="1025"/>
                    <a:pt x="273" y="1023"/>
                    <a:pt x="273" y="1022"/>
                  </a:cubicBezTo>
                  <a:cubicBezTo>
                    <a:pt x="273" y="1021"/>
                    <a:pt x="274" y="1020"/>
                    <a:pt x="274" y="1020"/>
                  </a:cubicBezTo>
                  <a:cubicBezTo>
                    <a:pt x="276" y="1018"/>
                    <a:pt x="277" y="1017"/>
                    <a:pt x="279" y="1016"/>
                  </a:cubicBezTo>
                  <a:cubicBezTo>
                    <a:pt x="279" y="1018"/>
                    <a:pt x="278" y="1021"/>
                    <a:pt x="278" y="1024"/>
                  </a:cubicBezTo>
                  <a:cubicBezTo>
                    <a:pt x="277" y="1025"/>
                    <a:pt x="276" y="1025"/>
                    <a:pt x="275" y="1026"/>
                  </a:cubicBezTo>
                  <a:cubicBezTo>
                    <a:pt x="274" y="1026"/>
                    <a:pt x="273" y="1026"/>
                    <a:pt x="272" y="1027"/>
                  </a:cubicBezTo>
                  <a:moveTo>
                    <a:pt x="389" y="981"/>
                  </a:moveTo>
                  <a:cubicBezTo>
                    <a:pt x="390" y="978"/>
                    <a:pt x="391" y="976"/>
                    <a:pt x="392" y="973"/>
                  </a:cubicBezTo>
                  <a:cubicBezTo>
                    <a:pt x="398" y="969"/>
                    <a:pt x="404" y="966"/>
                    <a:pt x="410" y="962"/>
                  </a:cubicBezTo>
                  <a:cubicBezTo>
                    <a:pt x="410" y="963"/>
                    <a:pt x="410" y="963"/>
                    <a:pt x="410" y="963"/>
                  </a:cubicBezTo>
                  <a:cubicBezTo>
                    <a:pt x="409" y="965"/>
                    <a:pt x="408" y="966"/>
                    <a:pt x="408" y="968"/>
                  </a:cubicBezTo>
                  <a:cubicBezTo>
                    <a:pt x="408" y="971"/>
                    <a:pt x="406" y="972"/>
                    <a:pt x="403" y="970"/>
                  </a:cubicBezTo>
                  <a:cubicBezTo>
                    <a:pt x="403" y="969"/>
                    <a:pt x="401" y="969"/>
                    <a:pt x="401" y="970"/>
                  </a:cubicBezTo>
                  <a:cubicBezTo>
                    <a:pt x="401" y="973"/>
                    <a:pt x="401" y="974"/>
                    <a:pt x="402" y="977"/>
                  </a:cubicBezTo>
                  <a:cubicBezTo>
                    <a:pt x="399" y="978"/>
                    <a:pt x="395" y="979"/>
                    <a:pt x="392" y="980"/>
                  </a:cubicBezTo>
                  <a:cubicBezTo>
                    <a:pt x="391" y="981"/>
                    <a:pt x="390" y="981"/>
                    <a:pt x="389" y="981"/>
                  </a:cubicBezTo>
                  <a:moveTo>
                    <a:pt x="484" y="942"/>
                  </a:moveTo>
                  <a:cubicBezTo>
                    <a:pt x="486" y="936"/>
                    <a:pt x="489" y="930"/>
                    <a:pt x="491" y="925"/>
                  </a:cubicBezTo>
                  <a:cubicBezTo>
                    <a:pt x="491" y="924"/>
                    <a:pt x="491" y="923"/>
                    <a:pt x="492" y="923"/>
                  </a:cubicBezTo>
                  <a:cubicBezTo>
                    <a:pt x="495" y="921"/>
                    <a:pt x="498" y="919"/>
                    <a:pt x="501" y="917"/>
                  </a:cubicBezTo>
                  <a:cubicBezTo>
                    <a:pt x="507" y="913"/>
                    <a:pt x="514" y="908"/>
                    <a:pt x="520" y="904"/>
                  </a:cubicBezTo>
                  <a:cubicBezTo>
                    <a:pt x="520" y="906"/>
                    <a:pt x="519" y="908"/>
                    <a:pt x="518" y="910"/>
                  </a:cubicBezTo>
                  <a:cubicBezTo>
                    <a:pt x="509" y="917"/>
                    <a:pt x="499" y="924"/>
                    <a:pt x="489" y="931"/>
                  </a:cubicBezTo>
                  <a:cubicBezTo>
                    <a:pt x="488" y="932"/>
                    <a:pt x="489" y="934"/>
                    <a:pt x="491" y="933"/>
                  </a:cubicBezTo>
                  <a:cubicBezTo>
                    <a:pt x="495" y="930"/>
                    <a:pt x="499" y="927"/>
                    <a:pt x="504" y="924"/>
                  </a:cubicBezTo>
                  <a:cubicBezTo>
                    <a:pt x="504" y="927"/>
                    <a:pt x="504" y="931"/>
                    <a:pt x="504" y="934"/>
                  </a:cubicBezTo>
                  <a:cubicBezTo>
                    <a:pt x="503" y="934"/>
                    <a:pt x="501" y="935"/>
                    <a:pt x="499" y="936"/>
                  </a:cubicBezTo>
                  <a:cubicBezTo>
                    <a:pt x="494" y="938"/>
                    <a:pt x="489" y="940"/>
                    <a:pt x="484" y="942"/>
                  </a:cubicBezTo>
                  <a:moveTo>
                    <a:pt x="538" y="901"/>
                  </a:moveTo>
                  <a:cubicBezTo>
                    <a:pt x="545" y="896"/>
                    <a:pt x="552" y="892"/>
                    <a:pt x="559" y="887"/>
                  </a:cubicBezTo>
                  <a:cubicBezTo>
                    <a:pt x="558" y="890"/>
                    <a:pt x="557" y="894"/>
                    <a:pt x="556" y="897"/>
                  </a:cubicBezTo>
                  <a:cubicBezTo>
                    <a:pt x="552" y="907"/>
                    <a:pt x="547" y="917"/>
                    <a:pt x="543" y="926"/>
                  </a:cubicBezTo>
                  <a:cubicBezTo>
                    <a:pt x="539" y="927"/>
                    <a:pt x="535" y="927"/>
                    <a:pt x="530" y="927"/>
                  </a:cubicBezTo>
                  <a:cubicBezTo>
                    <a:pt x="533" y="918"/>
                    <a:pt x="535" y="910"/>
                    <a:pt x="538" y="901"/>
                  </a:cubicBezTo>
                  <a:moveTo>
                    <a:pt x="601" y="901"/>
                  </a:moveTo>
                  <a:cubicBezTo>
                    <a:pt x="602" y="896"/>
                    <a:pt x="604" y="892"/>
                    <a:pt x="605" y="887"/>
                  </a:cubicBezTo>
                  <a:cubicBezTo>
                    <a:pt x="608" y="885"/>
                    <a:pt x="611" y="883"/>
                    <a:pt x="615" y="881"/>
                  </a:cubicBezTo>
                  <a:cubicBezTo>
                    <a:pt x="614" y="881"/>
                    <a:pt x="614" y="881"/>
                    <a:pt x="614" y="882"/>
                  </a:cubicBezTo>
                  <a:cubicBezTo>
                    <a:pt x="613" y="885"/>
                    <a:pt x="611" y="887"/>
                    <a:pt x="610" y="890"/>
                  </a:cubicBezTo>
                  <a:cubicBezTo>
                    <a:pt x="610" y="891"/>
                    <a:pt x="610" y="891"/>
                    <a:pt x="609" y="892"/>
                  </a:cubicBezTo>
                  <a:cubicBezTo>
                    <a:pt x="608" y="894"/>
                    <a:pt x="606" y="896"/>
                    <a:pt x="604" y="898"/>
                  </a:cubicBezTo>
                  <a:cubicBezTo>
                    <a:pt x="604" y="897"/>
                    <a:pt x="603" y="897"/>
                    <a:pt x="603" y="898"/>
                  </a:cubicBezTo>
                  <a:cubicBezTo>
                    <a:pt x="603" y="898"/>
                    <a:pt x="603" y="898"/>
                    <a:pt x="603" y="899"/>
                  </a:cubicBezTo>
                  <a:cubicBezTo>
                    <a:pt x="603" y="899"/>
                    <a:pt x="602" y="900"/>
                    <a:pt x="601" y="901"/>
                  </a:cubicBezTo>
                  <a:moveTo>
                    <a:pt x="616" y="885"/>
                  </a:moveTo>
                  <a:cubicBezTo>
                    <a:pt x="617" y="883"/>
                    <a:pt x="618" y="880"/>
                    <a:pt x="619" y="878"/>
                  </a:cubicBezTo>
                  <a:cubicBezTo>
                    <a:pt x="620" y="878"/>
                    <a:pt x="620" y="877"/>
                    <a:pt x="621" y="877"/>
                  </a:cubicBezTo>
                  <a:cubicBezTo>
                    <a:pt x="621" y="877"/>
                    <a:pt x="622" y="876"/>
                    <a:pt x="622" y="876"/>
                  </a:cubicBezTo>
                  <a:cubicBezTo>
                    <a:pt x="621" y="879"/>
                    <a:pt x="619" y="882"/>
                    <a:pt x="616" y="885"/>
                  </a:cubicBezTo>
                  <a:moveTo>
                    <a:pt x="660" y="853"/>
                  </a:moveTo>
                  <a:cubicBezTo>
                    <a:pt x="664" y="851"/>
                    <a:pt x="668" y="849"/>
                    <a:pt x="671" y="846"/>
                  </a:cubicBezTo>
                  <a:cubicBezTo>
                    <a:pt x="669" y="852"/>
                    <a:pt x="667" y="857"/>
                    <a:pt x="665" y="863"/>
                  </a:cubicBezTo>
                  <a:cubicBezTo>
                    <a:pt x="662" y="864"/>
                    <a:pt x="659" y="865"/>
                    <a:pt x="656" y="866"/>
                  </a:cubicBezTo>
                  <a:cubicBezTo>
                    <a:pt x="656" y="865"/>
                    <a:pt x="656" y="866"/>
                    <a:pt x="655" y="866"/>
                  </a:cubicBezTo>
                  <a:cubicBezTo>
                    <a:pt x="655" y="866"/>
                    <a:pt x="655" y="866"/>
                    <a:pt x="655" y="866"/>
                  </a:cubicBezTo>
                  <a:cubicBezTo>
                    <a:pt x="657" y="862"/>
                    <a:pt x="659" y="857"/>
                    <a:pt x="660" y="853"/>
                  </a:cubicBezTo>
                  <a:moveTo>
                    <a:pt x="738" y="840"/>
                  </a:moveTo>
                  <a:cubicBezTo>
                    <a:pt x="740" y="836"/>
                    <a:pt x="743" y="832"/>
                    <a:pt x="745" y="828"/>
                  </a:cubicBezTo>
                  <a:cubicBezTo>
                    <a:pt x="750" y="815"/>
                    <a:pt x="755" y="802"/>
                    <a:pt x="759" y="789"/>
                  </a:cubicBezTo>
                  <a:cubicBezTo>
                    <a:pt x="765" y="785"/>
                    <a:pt x="770" y="781"/>
                    <a:pt x="775" y="777"/>
                  </a:cubicBezTo>
                  <a:cubicBezTo>
                    <a:pt x="775" y="778"/>
                    <a:pt x="775" y="779"/>
                    <a:pt x="774" y="780"/>
                  </a:cubicBezTo>
                  <a:cubicBezTo>
                    <a:pt x="769" y="798"/>
                    <a:pt x="763" y="817"/>
                    <a:pt x="756" y="835"/>
                  </a:cubicBezTo>
                  <a:cubicBezTo>
                    <a:pt x="753" y="836"/>
                    <a:pt x="750" y="837"/>
                    <a:pt x="747" y="838"/>
                  </a:cubicBezTo>
                  <a:cubicBezTo>
                    <a:pt x="747" y="835"/>
                    <a:pt x="747" y="833"/>
                    <a:pt x="746" y="830"/>
                  </a:cubicBezTo>
                  <a:cubicBezTo>
                    <a:pt x="746" y="829"/>
                    <a:pt x="746" y="829"/>
                    <a:pt x="746" y="830"/>
                  </a:cubicBezTo>
                  <a:cubicBezTo>
                    <a:pt x="745" y="833"/>
                    <a:pt x="745" y="836"/>
                    <a:pt x="745" y="838"/>
                  </a:cubicBezTo>
                  <a:cubicBezTo>
                    <a:pt x="743" y="839"/>
                    <a:pt x="741" y="839"/>
                    <a:pt x="738" y="840"/>
                  </a:cubicBezTo>
                  <a:moveTo>
                    <a:pt x="764" y="825"/>
                  </a:moveTo>
                  <a:cubicBezTo>
                    <a:pt x="768" y="810"/>
                    <a:pt x="773" y="795"/>
                    <a:pt x="778" y="781"/>
                  </a:cubicBezTo>
                  <a:cubicBezTo>
                    <a:pt x="778" y="778"/>
                    <a:pt x="779" y="776"/>
                    <a:pt x="780" y="773"/>
                  </a:cubicBezTo>
                  <a:cubicBezTo>
                    <a:pt x="791" y="764"/>
                    <a:pt x="801" y="753"/>
                    <a:pt x="811" y="742"/>
                  </a:cubicBezTo>
                  <a:cubicBezTo>
                    <a:pt x="807" y="752"/>
                    <a:pt x="804" y="762"/>
                    <a:pt x="800" y="771"/>
                  </a:cubicBezTo>
                  <a:cubicBezTo>
                    <a:pt x="795" y="786"/>
                    <a:pt x="790" y="801"/>
                    <a:pt x="785" y="815"/>
                  </a:cubicBezTo>
                  <a:cubicBezTo>
                    <a:pt x="783" y="818"/>
                    <a:pt x="782" y="822"/>
                    <a:pt x="780" y="825"/>
                  </a:cubicBezTo>
                  <a:cubicBezTo>
                    <a:pt x="780" y="825"/>
                    <a:pt x="780" y="825"/>
                    <a:pt x="780" y="825"/>
                  </a:cubicBezTo>
                  <a:cubicBezTo>
                    <a:pt x="774" y="829"/>
                    <a:pt x="768" y="832"/>
                    <a:pt x="761" y="834"/>
                  </a:cubicBezTo>
                  <a:cubicBezTo>
                    <a:pt x="762" y="831"/>
                    <a:pt x="763" y="828"/>
                    <a:pt x="764" y="825"/>
                  </a:cubicBezTo>
                  <a:moveTo>
                    <a:pt x="763" y="853"/>
                  </a:moveTo>
                  <a:cubicBezTo>
                    <a:pt x="764" y="853"/>
                    <a:pt x="765" y="852"/>
                    <a:pt x="767" y="852"/>
                  </a:cubicBezTo>
                  <a:cubicBezTo>
                    <a:pt x="765" y="855"/>
                    <a:pt x="763" y="859"/>
                    <a:pt x="763" y="853"/>
                  </a:cubicBezTo>
                  <a:moveTo>
                    <a:pt x="785" y="822"/>
                  </a:moveTo>
                  <a:cubicBezTo>
                    <a:pt x="792" y="807"/>
                    <a:pt x="797" y="790"/>
                    <a:pt x="803" y="774"/>
                  </a:cubicBezTo>
                  <a:cubicBezTo>
                    <a:pt x="813" y="745"/>
                    <a:pt x="824" y="717"/>
                    <a:pt x="827" y="686"/>
                  </a:cubicBezTo>
                  <a:cubicBezTo>
                    <a:pt x="827" y="687"/>
                    <a:pt x="827" y="688"/>
                    <a:pt x="827" y="688"/>
                  </a:cubicBezTo>
                  <a:cubicBezTo>
                    <a:pt x="828" y="689"/>
                    <a:pt x="828" y="689"/>
                    <a:pt x="828" y="689"/>
                  </a:cubicBezTo>
                  <a:cubicBezTo>
                    <a:pt x="832" y="689"/>
                    <a:pt x="833" y="686"/>
                    <a:pt x="834" y="682"/>
                  </a:cubicBezTo>
                  <a:cubicBezTo>
                    <a:pt x="834" y="680"/>
                    <a:pt x="835" y="677"/>
                    <a:pt x="835" y="675"/>
                  </a:cubicBezTo>
                  <a:cubicBezTo>
                    <a:pt x="835" y="675"/>
                    <a:pt x="836" y="675"/>
                    <a:pt x="836" y="674"/>
                  </a:cubicBezTo>
                  <a:cubicBezTo>
                    <a:pt x="836" y="681"/>
                    <a:pt x="836" y="687"/>
                    <a:pt x="836" y="694"/>
                  </a:cubicBezTo>
                  <a:cubicBezTo>
                    <a:pt x="835" y="703"/>
                    <a:pt x="832" y="712"/>
                    <a:pt x="831" y="721"/>
                  </a:cubicBezTo>
                  <a:cubicBezTo>
                    <a:pt x="828" y="738"/>
                    <a:pt x="822" y="753"/>
                    <a:pt x="818" y="768"/>
                  </a:cubicBezTo>
                  <a:cubicBezTo>
                    <a:pt x="815" y="778"/>
                    <a:pt x="813" y="787"/>
                    <a:pt x="810" y="797"/>
                  </a:cubicBezTo>
                  <a:cubicBezTo>
                    <a:pt x="805" y="803"/>
                    <a:pt x="801" y="809"/>
                    <a:pt x="796" y="815"/>
                  </a:cubicBezTo>
                  <a:cubicBezTo>
                    <a:pt x="793" y="818"/>
                    <a:pt x="789" y="820"/>
                    <a:pt x="785" y="822"/>
                  </a:cubicBezTo>
                  <a:moveTo>
                    <a:pt x="857" y="698"/>
                  </a:moveTo>
                  <a:cubicBezTo>
                    <a:pt x="852" y="733"/>
                    <a:pt x="836" y="762"/>
                    <a:pt x="816" y="789"/>
                  </a:cubicBezTo>
                  <a:cubicBezTo>
                    <a:pt x="817" y="785"/>
                    <a:pt x="818" y="781"/>
                    <a:pt x="819" y="778"/>
                  </a:cubicBezTo>
                  <a:cubicBezTo>
                    <a:pt x="824" y="759"/>
                    <a:pt x="831" y="741"/>
                    <a:pt x="834" y="722"/>
                  </a:cubicBezTo>
                  <a:cubicBezTo>
                    <a:pt x="837" y="705"/>
                    <a:pt x="839" y="690"/>
                    <a:pt x="839" y="673"/>
                  </a:cubicBezTo>
                  <a:cubicBezTo>
                    <a:pt x="845" y="671"/>
                    <a:pt x="851" y="669"/>
                    <a:pt x="857" y="667"/>
                  </a:cubicBezTo>
                  <a:cubicBezTo>
                    <a:pt x="859" y="678"/>
                    <a:pt x="858" y="688"/>
                    <a:pt x="857" y="698"/>
                  </a:cubicBezTo>
                  <a:moveTo>
                    <a:pt x="855" y="651"/>
                  </a:moveTo>
                  <a:cubicBezTo>
                    <a:pt x="851" y="652"/>
                    <a:pt x="850" y="653"/>
                    <a:pt x="848" y="654"/>
                  </a:cubicBezTo>
                  <a:cubicBezTo>
                    <a:pt x="844" y="656"/>
                    <a:pt x="840" y="658"/>
                    <a:pt x="836" y="659"/>
                  </a:cubicBezTo>
                  <a:cubicBezTo>
                    <a:pt x="836" y="658"/>
                    <a:pt x="836" y="656"/>
                    <a:pt x="836" y="655"/>
                  </a:cubicBezTo>
                  <a:cubicBezTo>
                    <a:pt x="836" y="642"/>
                    <a:pt x="836" y="630"/>
                    <a:pt x="835" y="617"/>
                  </a:cubicBezTo>
                  <a:cubicBezTo>
                    <a:pt x="836" y="617"/>
                    <a:pt x="837" y="617"/>
                    <a:pt x="839" y="617"/>
                  </a:cubicBezTo>
                  <a:cubicBezTo>
                    <a:pt x="844" y="628"/>
                    <a:pt x="849" y="639"/>
                    <a:pt x="855" y="65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6"/>
            <p:cNvSpPr>
              <a:spLocks noEditPoints="1"/>
            </p:cNvSpPr>
            <p:nvPr/>
          </p:nvSpPr>
          <p:spPr bwMode="auto">
            <a:xfrm>
              <a:off x="700486" y="2496786"/>
              <a:ext cx="765837" cy="1067984"/>
            </a:xfrm>
            <a:custGeom>
              <a:avLst/>
              <a:gdLst>
                <a:gd name="T0" fmla="*/ 18 w 325"/>
                <a:gd name="T1" fmla="*/ 161 h 453"/>
                <a:gd name="T2" fmla="*/ 122 w 325"/>
                <a:gd name="T3" fmla="*/ 405 h 453"/>
                <a:gd name="T4" fmla="*/ 137 w 325"/>
                <a:gd name="T5" fmla="*/ 411 h 453"/>
                <a:gd name="T6" fmla="*/ 168 w 325"/>
                <a:gd name="T7" fmla="*/ 427 h 453"/>
                <a:gd name="T8" fmla="*/ 225 w 325"/>
                <a:gd name="T9" fmla="*/ 438 h 453"/>
                <a:gd name="T10" fmla="*/ 241 w 325"/>
                <a:gd name="T11" fmla="*/ 440 h 453"/>
                <a:gd name="T12" fmla="*/ 261 w 325"/>
                <a:gd name="T13" fmla="*/ 432 h 453"/>
                <a:gd name="T14" fmla="*/ 286 w 325"/>
                <a:gd name="T15" fmla="*/ 415 h 453"/>
                <a:gd name="T16" fmla="*/ 241 w 325"/>
                <a:gd name="T17" fmla="*/ 155 h 453"/>
                <a:gd name="T18" fmla="*/ 143 w 325"/>
                <a:gd name="T19" fmla="*/ 12 h 453"/>
                <a:gd name="T20" fmla="*/ 108 w 325"/>
                <a:gd name="T21" fmla="*/ 9 h 453"/>
                <a:gd name="T22" fmla="*/ 28 w 325"/>
                <a:gd name="T23" fmla="*/ 34 h 453"/>
                <a:gd name="T24" fmla="*/ 23 w 325"/>
                <a:gd name="T25" fmla="*/ 133 h 453"/>
                <a:gd name="T26" fmla="*/ 79 w 325"/>
                <a:gd name="T27" fmla="*/ 185 h 453"/>
                <a:gd name="T28" fmla="*/ 96 w 325"/>
                <a:gd name="T29" fmla="*/ 150 h 453"/>
                <a:gd name="T30" fmla="*/ 70 w 325"/>
                <a:gd name="T31" fmla="*/ 252 h 453"/>
                <a:gd name="T32" fmla="*/ 154 w 325"/>
                <a:gd name="T33" fmla="*/ 110 h 453"/>
                <a:gd name="T34" fmla="*/ 128 w 325"/>
                <a:gd name="T35" fmla="*/ 292 h 453"/>
                <a:gd name="T36" fmla="*/ 150 w 325"/>
                <a:gd name="T37" fmla="*/ 346 h 453"/>
                <a:gd name="T38" fmla="*/ 199 w 325"/>
                <a:gd name="T39" fmla="*/ 94 h 453"/>
                <a:gd name="T40" fmla="*/ 162 w 325"/>
                <a:gd name="T41" fmla="*/ 349 h 453"/>
                <a:gd name="T42" fmla="*/ 282 w 325"/>
                <a:gd name="T43" fmla="*/ 371 h 453"/>
                <a:gd name="T44" fmla="*/ 290 w 325"/>
                <a:gd name="T45" fmla="*/ 324 h 453"/>
                <a:gd name="T46" fmla="*/ 271 w 325"/>
                <a:gd name="T47" fmla="*/ 372 h 453"/>
                <a:gd name="T48" fmla="*/ 251 w 325"/>
                <a:gd name="T49" fmla="*/ 416 h 453"/>
                <a:gd name="T50" fmla="*/ 280 w 325"/>
                <a:gd name="T51" fmla="*/ 275 h 453"/>
                <a:gd name="T52" fmla="*/ 248 w 325"/>
                <a:gd name="T53" fmla="*/ 406 h 453"/>
                <a:gd name="T54" fmla="*/ 234 w 325"/>
                <a:gd name="T55" fmla="*/ 413 h 453"/>
                <a:gd name="T56" fmla="*/ 279 w 325"/>
                <a:gd name="T57" fmla="*/ 273 h 453"/>
                <a:gd name="T58" fmla="*/ 214 w 325"/>
                <a:gd name="T59" fmla="*/ 427 h 453"/>
                <a:gd name="T60" fmla="*/ 224 w 325"/>
                <a:gd name="T61" fmla="*/ 369 h 453"/>
                <a:gd name="T62" fmla="*/ 242 w 325"/>
                <a:gd name="T63" fmla="*/ 213 h 453"/>
                <a:gd name="T64" fmla="*/ 202 w 325"/>
                <a:gd name="T65" fmla="*/ 412 h 453"/>
                <a:gd name="T66" fmla="*/ 248 w 325"/>
                <a:gd name="T67" fmla="*/ 198 h 453"/>
                <a:gd name="T68" fmla="*/ 211 w 325"/>
                <a:gd name="T69" fmla="*/ 426 h 453"/>
                <a:gd name="T70" fmla="*/ 219 w 325"/>
                <a:gd name="T71" fmla="*/ 236 h 453"/>
                <a:gd name="T72" fmla="*/ 183 w 325"/>
                <a:gd name="T73" fmla="*/ 421 h 453"/>
                <a:gd name="T74" fmla="*/ 212 w 325"/>
                <a:gd name="T75" fmla="*/ 206 h 453"/>
                <a:gd name="T76" fmla="*/ 216 w 325"/>
                <a:gd name="T77" fmla="*/ 171 h 453"/>
                <a:gd name="T78" fmla="*/ 158 w 325"/>
                <a:gd name="T79" fmla="*/ 401 h 453"/>
                <a:gd name="T80" fmla="*/ 209 w 325"/>
                <a:gd name="T81" fmla="*/ 139 h 453"/>
                <a:gd name="T82" fmla="*/ 190 w 325"/>
                <a:gd name="T83" fmla="*/ 131 h 453"/>
                <a:gd name="T84" fmla="*/ 132 w 325"/>
                <a:gd name="T85" fmla="*/ 393 h 453"/>
                <a:gd name="T86" fmla="*/ 170 w 325"/>
                <a:gd name="T87" fmla="*/ 104 h 453"/>
                <a:gd name="T88" fmla="*/ 117 w 325"/>
                <a:gd name="T89" fmla="*/ 359 h 453"/>
                <a:gd name="T90" fmla="*/ 172 w 325"/>
                <a:gd name="T91" fmla="*/ 55 h 453"/>
                <a:gd name="T92" fmla="*/ 134 w 325"/>
                <a:gd name="T93" fmla="*/ 191 h 453"/>
                <a:gd name="T94" fmla="*/ 121 w 325"/>
                <a:gd name="T95" fmla="*/ 175 h 453"/>
                <a:gd name="T96" fmla="*/ 118 w 325"/>
                <a:gd name="T97" fmla="*/ 174 h 453"/>
                <a:gd name="T98" fmla="*/ 87 w 325"/>
                <a:gd name="T99" fmla="*/ 283 h 453"/>
                <a:gd name="T100" fmla="*/ 138 w 325"/>
                <a:gd name="T101" fmla="*/ 34 h 453"/>
                <a:gd name="T102" fmla="*/ 108 w 325"/>
                <a:gd name="T103" fmla="*/ 162 h 453"/>
                <a:gd name="T104" fmla="*/ 88 w 325"/>
                <a:gd name="T105" fmla="*/ 222 h 453"/>
                <a:gd name="T106" fmla="*/ 98 w 325"/>
                <a:gd name="T107" fmla="*/ 72 h 453"/>
                <a:gd name="T108" fmla="*/ 92 w 325"/>
                <a:gd name="T109" fmla="*/ 28 h 453"/>
                <a:gd name="T110" fmla="*/ 71 w 325"/>
                <a:gd name="T111" fmla="*/ 105 h 453"/>
                <a:gd name="T112" fmla="*/ 59 w 325"/>
                <a:gd name="T113" fmla="*/ 231 h 453"/>
                <a:gd name="T114" fmla="*/ 48 w 325"/>
                <a:gd name="T115" fmla="*/ 43 h 453"/>
                <a:gd name="T116" fmla="*/ 38 w 325"/>
                <a:gd name="T117" fmla="*/ 7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453">
                  <a:moveTo>
                    <a:pt x="28" y="34"/>
                  </a:moveTo>
                  <a:cubicBezTo>
                    <a:pt x="22" y="34"/>
                    <a:pt x="20" y="37"/>
                    <a:pt x="18" y="42"/>
                  </a:cubicBezTo>
                  <a:cubicBezTo>
                    <a:pt x="27" y="56"/>
                    <a:pt x="29" y="68"/>
                    <a:pt x="23" y="80"/>
                  </a:cubicBezTo>
                  <a:cubicBezTo>
                    <a:pt x="16" y="94"/>
                    <a:pt x="8" y="108"/>
                    <a:pt x="0" y="121"/>
                  </a:cubicBezTo>
                  <a:cubicBezTo>
                    <a:pt x="6" y="134"/>
                    <a:pt x="12" y="147"/>
                    <a:pt x="18" y="160"/>
                  </a:cubicBezTo>
                  <a:cubicBezTo>
                    <a:pt x="18" y="160"/>
                    <a:pt x="18" y="161"/>
                    <a:pt x="18" y="161"/>
                  </a:cubicBezTo>
                  <a:cubicBezTo>
                    <a:pt x="17" y="162"/>
                    <a:pt x="18" y="163"/>
                    <a:pt x="19" y="163"/>
                  </a:cubicBezTo>
                  <a:cubicBezTo>
                    <a:pt x="33" y="196"/>
                    <a:pt x="46" y="231"/>
                    <a:pt x="62" y="264"/>
                  </a:cubicBezTo>
                  <a:cubicBezTo>
                    <a:pt x="84" y="308"/>
                    <a:pt x="102" y="355"/>
                    <a:pt x="121" y="402"/>
                  </a:cubicBezTo>
                  <a:cubicBezTo>
                    <a:pt x="121" y="401"/>
                    <a:pt x="120" y="401"/>
                    <a:pt x="120" y="402"/>
                  </a:cubicBezTo>
                  <a:cubicBezTo>
                    <a:pt x="120" y="403"/>
                    <a:pt x="120" y="403"/>
                    <a:pt x="121" y="404"/>
                  </a:cubicBezTo>
                  <a:cubicBezTo>
                    <a:pt x="121" y="404"/>
                    <a:pt x="121" y="405"/>
                    <a:pt x="122" y="405"/>
                  </a:cubicBezTo>
                  <a:cubicBezTo>
                    <a:pt x="122" y="405"/>
                    <a:pt x="122" y="404"/>
                    <a:pt x="123" y="404"/>
                  </a:cubicBezTo>
                  <a:cubicBezTo>
                    <a:pt x="123" y="406"/>
                    <a:pt x="124" y="407"/>
                    <a:pt x="125" y="409"/>
                  </a:cubicBezTo>
                  <a:cubicBezTo>
                    <a:pt x="127" y="409"/>
                    <a:pt x="130" y="410"/>
                    <a:pt x="134" y="410"/>
                  </a:cubicBezTo>
                  <a:cubicBezTo>
                    <a:pt x="132" y="418"/>
                    <a:pt x="131" y="426"/>
                    <a:pt x="130" y="434"/>
                  </a:cubicBezTo>
                  <a:cubicBezTo>
                    <a:pt x="130" y="435"/>
                    <a:pt x="132" y="436"/>
                    <a:pt x="132" y="434"/>
                  </a:cubicBezTo>
                  <a:cubicBezTo>
                    <a:pt x="134" y="427"/>
                    <a:pt x="135" y="419"/>
                    <a:pt x="137" y="411"/>
                  </a:cubicBezTo>
                  <a:cubicBezTo>
                    <a:pt x="139" y="411"/>
                    <a:pt x="141" y="412"/>
                    <a:pt x="142" y="412"/>
                  </a:cubicBezTo>
                  <a:cubicBezTo>
                    <a:pt x="146" y="412"/>
                    <a:pt x="149" y="413"/>
                    <a:pt x="152" y="414"/>
                  </a:cubicBezTo>
                  <a:cubicBezTo>
                    <a:pt x="152" y="421"/>
                    <a:pt x="151" y="428"/>
                    <a:pt x="152" y="434"/>
                  </a:cubicBezTo>
                  <a:cubicBezTo>
                    <a:pt x="152" y="435"/>
                    <a:pt x="154" y="435"/>
                    <a:pt x="154" y="434"/>
                  </a:cubicBezTo>
                  <a:cubicBezTo>
                    <a:pt x="155" y="428"/>
                    <a:pt x="155" y="422"/>
                    <a:pt x="156" y="416"/>
                  </a:cubicBezTo>
                  <a:cubicBezTo>
                    <a:pt x="161" y="418"/>
                    <a:pt x="165" y="422"/>
                    <a:pt x="168" y="427"/>
                  </a:cubicBezTo>
                  <a:cubicBezTo>
                    <a:pt x="168" y="429"/>
                    <a:pt x="168" y="430"/>
                    <a:pt x="168" y="432"/>
                  </a:cubicBezTo>
                  <a:cubicBezTo>
                    <a:pt x="168" y="434"/>
                    <a:pt x="170" y="434"/>
                    <a:pt x="170" y="432"/>
                  </a:cubicBezTo>
                  <a:cubicBezTo>
                    <a:pt x="170" y="432"/>
                    <a:pt x="170" y="432"/>
                    <a:pt x="170" y="432"/>
                  </a:cubicBezTo>
                  <a:cubicBezTo>
                    <a:pt x="171" y="433"/>
                    <a:pt x="171" y="434"/>
                    <a:pt x="172" y="435"/>
                  </a:cubicBezTo>
                  <a:cubicBezTo>
                    <a:pt x="175" y="447"/>
                    <a:pt x="187" y="453"/>
                    <a:pt x="198" y="449"/>
                  </a:cubicBezTo>
                  <a:cubicBezTo>
                    <a:pt x="207" y="446"/>
                    <a:pt x="216" y="442"/>
                    <a:pt x="225" y="438"/>
                  </a:cubicBezTo>
                  <a:cubicBezTo>
                    <a:pt x="225" y="438"/>
                    <a:pt x="226" y="437"/>
                    <a:pt x="227" y="437"/>
                  </a:cubicBezTo>
                  <a:cubicBezTo>
                    <a:pt x="227" y="437"/>
                    <a:pt x="227" y="437"/>
                    <a:pt x="227" y="437"/>
                  </a:cubicBezTo>
                  <a:cubicBezTo>
                    <a:pt x="227" y="440"/>
                    <a:pt x="230" y="440"/>
                    <a:pt x="231" y="438"/>
                  </a:cubicBezTo>
                  <a:cubicBezTo>
                    <a:pt x="231" y="437"/>
                    <a:pt x="232" y="436"/>
                    <a:pt x="232" y="435"/>
                  </a:cubicBezTo>
                  <a:cubicBezTo>
                    <a:pt x="236" y="433"/>
                    <a:pt x="239" y="432"/>
                    <a:pt x="243" y="430"/>
                  </a:cubicBezTo>
                  <a:cubicBezTo>
                    <a:pt x="242" y="433"/>
                    <a:pt x="241" y="436"/>
                    <a:pt x="241" y="440"/>
                  </a:cubicBezTo>
                  <a:cubicBezTo>
                    <a:pt x="242" y="441"/>
                    <a:pt x="244" y="442"/>
                    <a:pt x="245" y="441"/>
                  </a:cubicBezTo>
                  <a:cubicBezTo>
                    <a:pt x="248" y="437"/>
                    <a:pt x="249" y="432"/>
                    <a:pt x="249" y="428"/>
                  </a:cubicBezTo>
                  <a:cubicBezTo>
                    <a:pt x="252" y="427"/>
                    <a:pt x="255" y="426"/>
                    <a:pt x="258" y="426"/>
                  </a:cubicBezTo>
                  <a:cubicBezTo>
                    <a:pt x="258" y="428"/>
                    <a:pt x="257" y="430"/>
                    <a:pt x="257" y="432"/>
                  </a:cubicBezTo>
                  <a:cubicBezTo>
                    <a:pt x="257" y="432"/>
                    <a:pt x="257" y="432"/>
                    <a:pt x="257" y="432"/>
                  </a:cubicBezTo>
                  <a:cubicBezTo>
                    <a:pt x="257" y="432"/>
                    <a:pt x="260" y="434"/>
                    <a:pt x="261" y="432"/>
                  </a:cubicBezTo>
                  <a:cubicBezTo>
                    <a:pt x="261" y="432"/>
                    <a:pt x="261" y="432"/>
                    <a:pt x="261" y="431"/>
                  </a:cubicBezTo>
                  <a:cubicBezTo>
                    <a:pt x="261" y="431"/>
                    <a:pt x="261" y="430"/>
                    <a:pt x="262" y="429"/>
                  </a:cubicBezTo>
                  <a:cubicBezTo>
                    <a:pt x="262" y="428"/>
                    <a:pt x="262" y="427"/>
                    <a:pt x="261" y="427"/>
                  </a:cubicBezTo>
                  <a:cubicBezTo>
                    <a:pt x="261" y="426"/>
                    <a:pt x="262" y="426"/>
                    <a:pt x="262" y="425"/>
                  </a:cubicBezTo>
                  <a:cubicBezTo>
                    <a:pt x="266" y="425"/>
                    <a:pt x="270" y="424"/>
                    <a:pt x="274" y="425"/>
                  </a:cubicBezTo>
                  <a:cubicBezTo>
                    <a:pt x="281" y="425"/>
                    <a:pt x="285" y="421"/>
                    <a:pt x="286" y="415"/>
                  </a:cubicBezTo>
                  <a:cubicBezTo>
                    <a:pt x="288" y="407"/>
                    <a:pt x="290" y="398"/>
                    <a:pt x="290" y="390"/>
                  </a:cubicBezTo>
                  <a:cubicBezTo>
                    <a:pt x="290" y="373"/>
                    <a:pt x="295" y="359"/>
                    <a:pt x="312" y="349"/>
                  </a:cubicBezTo>
                  <a:cubicBezTo>
                    <a:pt x="323" y="342"/>
                    <a:pt x="325" y="334"/>
                    <a:pt x="319" y="322"/>
                  </a:cubicBezTo>
                  <a:cubicBezTo>
                    <a:pt x="314" y="313"/>
                    <a:pt x="307" y="305"/>
                    <a:pt x="303" y="295"/>
                  </a:cubicBezTo>
                  <a:cubicBezTo>
                    <a:pt x="290" y="267"/>
                    <a:pt x="276" y="238"/>
                    <a:pt x="264" y="209"/>
                  </a:cubicBezTo>
                  <a:cubicBezTo>
                    <a:pt x="257" y="191"/>
                    <a:pt x="252" y="171"/>
                    <a:pt x="241" y="155"/>
                  </a:cubicBezTo>
                  <a:cubicBezTo>
                    <a:pt x="230" y="138"/>
                    <a:pt x="223" y="120"/>
                    <a:pt x="215" y="102"/>
                  </a:cubicBezTo>
                  <a:cubicBezTo>
                    <a:pt x="215" y="102"/>
                    <a:pt x="215" y="102"/>
                    <a:pt x="215" y="102"/>
                  </a:cubicBezTo>
                  <a:cubicBezTo>
                    <a:pt x="215" y="102"/>
                    <a:pt x="214" y="101"/>
                    <a:pt x="214" y="101"/>
                  </a:cubicBezTo>
                  <a:cubicBezTo>
                    <a:pt x="208" y="85"/>
                    <a:pt x="202" y="69"/>
                    <a:pt x="196" y="53"/>
                  </a:cubicBezTo>
                  <a:cubicBezTo>
                    <a:pt x="193" y="43"/>
                    <a:pt x="187" y="35"/>
                    <a:pt x="177" y="35"/>
                  </a:cubicBezTo>
                  <a:cubicBezTo>
                    <a:pt x="160" y="34"/>
                    <a:pt x="151" y="24"/>
                    <a:pt x="143" y="12"/>
                  </a:cubicBezTo>
                  <a:cubicBezTo>
                    <a:pt x="142" y="10"/>
                    <a:pt x="141" y="8"/>
                    <a:pt x="140" y="6"/>
                  </a:cubicBezTo>
                  <a:cubicBezTo>
                    <a:pt x="137" y="2"/>
                    <a:pt x="134" y="0"/>
                    <a:pt x="129" y="2"/>
                  </a:cubicBezTo>
                  <a:cubicBezTo>
                    <a:pt x="123" y="4"/>
                    <a:pt x="116" y="6"/>
                    <a:pt x="110" y="8"/>
                  </a:cubicBezTo>
                  <a:cubicBezTo>
                    <a:pt x="110" y="8"/>
                    <a:pt x="110" y="8"/>
                    <a:pt x="110" y="8"/>
                  </a:cubicBezTo>
                  <a:cubicBezTo>
                    <a:pt x="109" y="7"/>
                    <a:pt x="109" y="7"/>
                    <a:pt x="108" y="8"/>
                  </a:cubicBezTo>
                  <a:cubicBezTo>
                    <a:pt x="108" y="8"/>
                    <a:pt x="108" y="9"/>
                    <a:pt x="108" y="9"/>
                  </a:cubicBezTo>
                  <a:cubicBezTo>
                    <a:pt x="100" y="12"/>
                    <a:pt x="91" y="14"/>
                    <a:pt x="83" y="17"/>
                  </a:cubicBezTo>
                  <a:cubicBezTo>
                    <a:pt x="83" y="13"/>
                    <a:pt x="84" y="8"/>
                    <a:pt x="84" y="4"/>
                  </a:cubicBezTo>
                  <a:cubicBezTo>
                    <a:pt x="84" y="3"/>
                    <a:pt x="82" y="3"/>
                    <a:pt x="82" y="4"/>
                  </a:cubicBezTo>
                  <a:cubicBezTo>
                    <a:pt x="82" y="9"/>
                    <a:pt x="81" y="13"/>
                    <a:pt x="81" y="18"/>
                  </a:cubicBezTo>
                  <a:cubicBezTo>
                    <a:pt x="66" y="23"/>
                    <a:pt x="51" y="27"/>
                    <a:pt x="37" y="32"/>
                  </a:cubicBezTo>
                  <a:cubicBezTo>
                    <a:pt x="34" y="33"/>
                    <a:pt x="31" y="34"/>
                    <a:pt x="28" y="34"/>
                  </a:cubicBezTo>
                  <a:moveTo>
                    <a:pt x="17" y="134"/>
                  </a:moveTo>
                  <a:cubicBezTo>
                    <a:pt x="16" y="131"/>
                    <a:pt x="15" y="129"/>
                    <a:pt x="13" y="125"/>
                  </a:cubicBezTo>
                  <a:cubicBezTo>
                    <a:pt x="16" y="120"/>
                    <a:pt x="20" y="116"/>
                    <a:pt x="23" y="110"/>
                  </a:cubicBezTo>
                  <a:cubicBezTo>
                    <a:pt x="27" y="103"/>
                    <a:pt x="31" y="95"/>
                    <a:pt x="34" y="87"/>
                  </a:cubicBezTo>
                  <a:cubicBezTo>
                    <a:pt x="33" y="92"/>
                    <a:pt x="31" y="97"/>
                    <a:pt x="30" y="102"/>
                  </a:cubicBezTo>
                  <a:cubicBezTo>
                    <a:pt x="27" y="112"/>
                    <a:pt x="25" y="123"/>
                    <a:pt x="23" y="133"/>
                  </a:cubicBezTo>
                  <a:cubicBezTo>
                    <a:pt x="22" y="136"/>
                    <a:pt x="22" y="139"/>
                    <a:pt x="21" y="142"/>
                  </a:cubicBezTo>
                  <a:cubicBezTo>
                    <a:pt x="20" y="140"/>
                    <a:pt x="19" y="137"/>
                    <a:pt x="17" y="134"/>
                  </a:cubicBezTo>
                  <a:moveTo>
                    <a:pt x="70" y="252"/>
                  </a:moveTo>
                  <a:cubicBezTo>
                    <a:pt x="71" y="252"/>
                    <a:pt x="72" y="253"/>
                    <a:pt x="72" y="252"/>
                  </a:cubicBezTo>
                  <a:cubicBezTo>
                    <a:pt x="73" y="242"/>
                    <a:pt x="73" y="231"/>
                    <a:pt x="74" y="221"/>
                  </a:cubicBezTo>
                  <a:cubicBezTo>
                    <a:pt x="75" y="209"/>
                    <a:pt x="77" y="197"/>
                    <a:pt x="79" y="185"/>
                  </a:cubicBezTo>
                  <a:cubicBezTo>
                    <a:pt x="83" y="165"/>
                    <a:pt x="85" y="145"/>
                    <a:pt x="91" y="125"/>
                  </a:cubicBezTo>
                  <a:cubicBezTo>
                    <a:pt x="95" y="107"/>
                    <a:pt x="99" y="88"/>
                    <a:pt x="101" y="70"/>
                  </a:cubicBezTo>
                  <a:cubicBezTo>
                    <a:pt x="103" y="55"/>
                    <a:pt x="108" y="39"/>
                    <a:pt x="109" y="24"/>
                  </a:cubicBezTo>
                  <a:cubicBezTo>
                    <a:pt x="112" y="23"/>
                    <a:pt x="115" y="22"/>
                    <a:pt x="118" y="21"/>
                  </a:cubicBezTo>
                  <a:cubicBezTo>
                    <a:pt x="116" y="41"/>
                    <a:pt x="111" y="61"/>
                    <a:pt x="108" y="81"/>
                  </a:cubicBezTo>
                  <a:cubicBezTo>
                    <a:pt x="104" y="104"/>
                    <a:pt x="100" y="127"/>
                    <a:pt x="96" y="150"/>
                  </a:cubicBezTo>
                  <a:cubicBezTo>
                    <a:pt x="93" y="172"/>
                    <a:pt x="89" y="194"/>
                    <a:pt x="85" y="216"/>
                  </a:cubicBezTo>
                  <a:cubicBezTo>
                    <a:pt x="84" y="225"/>
                    <a:pt x="82" y="235"/>
                    <a:pt x="81" y="245"/>
                  </a:cubicBezTo>
                  <a:cubicBezTo>
                    <a:pt x="80" y="251"/>
                    <a:pt x="78" y="257"/>
                    <a:pt x="78" y="264"/>
                  </a:cubicBezTo>
                  <a:cubicBezTo>
                    <a:pt x="77" y="265"/>
                    <a:pt x="77" y="266"/>
                    <a:pt x="78" y="268"/>
                  </a:cubicBezTo>
                  <a:cubicBezTo>
                    <a:pt x="77" y="266"/>
                    <a:pt x="76" y="265"/>
                    <a:pt x="76" y="264"/>
                  </a:cubicBezTo>
                  <a:cubicBezTo>
                    <a:pt x="74" y="260"/>
                    <a:pt x="72" y="256"/>
                    <a:pt x="70" y="252"/>
                  </a:cubicBezTo>
                  <a:moveTo>
                    <a:pt x="110" y="343"/>
                  </a:moveTo>
                  <a:cubicBezTo>
                    <a:pt x="110" y="343"/>
                    <a:pt x="111" y="343"/>
                    <a:pt x="111" y="342"/>
                  </a:cubicBezTo>
                  <a:cubicBezTo>
                    <a:pt x="111" y="329"/>
                    <a:pt x="111" y="315"/>
                    <a:pt x="113" y="302"/>
                  </a:cubicBezTo>
                  <a:cubicBezTo>
                    <a:pt x="115" y="288"/>
                    <a:pt x="118" y="275"/>
                    <a:pt x="121" y="261"/>
                  </a:cubicBezTo>
                  <a:cubicBezTo>
                    <a:pt x="126" y="236"/>
                    <a:pt x="133" y="210"/>
                    <a:pt x="139" y="184"/>
                  </a:cubicBezTo>
                  <a:cubicBezTo>
                    <a:pt x="145" y="160"/>
                    <a:pt x="150" y="135"/>
                    <a:pt x="154" y="110"/>
                  </a:cubicBezTo>
                  <a:cubicBezTo>
                    <a:pt x="157" y="90"/>
                    <a:pt x="163" y="71"/>
                    <a:pt x="164" y="51"/>
                  </a:cubicBezTo>
                  <a:cubicBezTo>
                    <a:pt x="166" y="52"/>
                    <a:pt x="168" y="53"/>
                    <a:pt x="170" y="54"/>
                  </a:cubicBezTo>
                  <a:cubicBezTo>
                    <a:pt x="170" y="54"/>
                    <a:pt x="170" y="54"/>
                    <a:pt x="170" y="54"/>
                  </a:cubicBezTo>
                  <a:cubicBezTo>
                    <a:pt x="169" y="81"/>
                    <a:pt x="163" y="108"/>
                    <a:pt x="157" y="135"/>
                  </a:cubicBezTo>
                  <a:cubicBezTo>
                    <a:pt x="151" y="161"/>
                    <a:pt x="148" y="188"/>
                    <a:pt x="143" y="214"/>
                  </a:cubicBezTo>
                  <a:cubicBezTo>
                    <a:pt x="138" y="240"/>
                    <a:pt x="134" y="266"/>
                    <a:pt x="128" y="292"/>
                  </a:cubicBezTo>
                  <a:cubicBezTo>
                    <a:pt x="126" y="305"/>
                    <a:pt x="123" y="318"/>
                    <a:pt x="120" y="330"/>
                  </a:cubicBezTo>
                  <a:cubicBezTo>
                    <a:pt x="119" y="338"/>
                    <a:pt x="117" y="346"/>
                    <a:pt x="115" y="354"/>
                  </a:cubicBezTo>
                  <a:cubicBezTo>
                    <a:pt x="113" y="350"/>
                    <a:pt x="112" y="347"/>
                    <a:pt x="110" y="343"/>
                  </a:cubicBezTo>
                  <a:moveTo>
                    <a:pt x="145" y="400"/>
                  </a:moveTo>
                  <a:cubicBezTo>
                    <a:pt x="143" y="400"/>
                    <a:pt x="141" y="401"/>
                    <a:pt x="139" y="401"/>
                  </a:cubicBezTo>
                  <a:cubicBezTo>
                    <a:pt x="143" y="382"/>
                    <a:pt x="146" y="364"/>
                    <a:pt x="150" y="346"/>
                  </a:cubicBezTo>
                  <a:cubicBezTo>
                    <a:pt x="154" y="331"/>
                    <a:pt x="157" y="316"/>
                    <a:pt x="160" y="301"/>
                  </a:cubicBezTo>
                  <a:cubicBezTo>
                    <a:pt x="162" y="287"/>
                    <a:pt x="167" y="274"/>
                    <a:pt x="169" y="261"/>
                  </a:cubicBezTo>
                  <a:cubicBezTo>
                    <a:pt x="173" y="231"/>
                    <a:pt x="178" y="202"/>
                    <a:pt x="184" y="173"/>
                  </a:cubicBezTo>
                  <a:cubicBezTo>
                    <a:pt x="187" y="158"/>
                    <a:pt x="190" y="143"/>
                    <a:pt x="193" y="128"/>
                  </a:cubicBezTo>
                  <a:cubicBezTo>
                    <a:pt x="194" y="120"/>
                    <a:pt x="195" y="112"/>
                    <a:pt x="197" y="104"/>
                  </a:cubicBezTo>
                  <a:cubicBezTo>
                    <a:pt x="198" y="101"/>
                    <a:pt x="199" y="98"/>
                    <a:pt x="199" y="94"/>
                  </a:cubicBezTo>
                  <a:cubicBezTo>
                    <a:pt x="203" y="103"/>
                    <a:pt x="206" y="111"/>
                    <a:pt x="210" y="119"/>
                  </a:cubicBezTo>
                  <a:cubicBezTo>
                    <a:pt x="208" y="127"/>
                    <a:pt x="206" y="135"/>
                    <a:pt x="205" y="143"/>
                  </a:cubicBezTo>
                  <a:cubicBezTo>
                    <a:pt x="203" y="157"/>
                    <a:pt x="199" y="171"/>
                    <a:pt x="196" y="185"/>
                  </a:cubicBezTo>
                  <a:cubicBezTo>
                    <a:pt x="191" y="214"/>
                    <a:pt x="186" y="242"/>
                    <a:pt x="180" y="271"/>
                  </a:cubicBezTo>
                  <a:cubicBezTo>
                    <a:pt x="177" y="284"/>
                    <a:pt x="175" y="298"/>
                    <a:pt x="172" y="311"/>
                  </a:cubicBezTo>
                  <a:cubicBezTo>
                    <a:pt x="169" y="324"/>
                    <a:pt x="164" y="336"/>
                    <a:pt x="162" y="349"/>
                  </a:cubicBezTo>
                  <a:cubicBezTo>
                    <a:pt x="160" y="363"/>
                    <a:pt x="158" y="378"/>
                    <a:pt x="156" y="392"/>
                  </a:cubicBezTo>
                  <a:cubicBezTo>
                    <a:pt x="155" y="395"/>
                    <a:pt x="155" y="397"/>
                    <a:pt x="154" y="400"/>
                  </a:cubicBezTo>
                  <a:cubicBezTo>
                    <a:pt x="151" y="400"/>
                    <a:pt x="148" y="400"/>
                    <a:pt x="145" y="400"/>
                  </a:cubicBezTo>
                  <a:moveTo>
                    <a:pt x="307" y="333"/>
                  </a:moveTo>
                  <a:cubicBezTo>
                    <a:pt x="303" y="338"/>
                    <a:pt x="299" y="342"/>
                    <a:pt x="295" y="344"/>
                  </a:cubicBezTo>
                  <a:cubicBezTo>
                    <a:pt x="285" y="351"/>
                    <a:pt x="282" y="360"/>
                    <a:pt x="282" y="371"/>
                  </a:cubicBezTo>
                  <a:cubicBezTo>
                    <a:pt x="281" y="385"/>
                    <a:pt x="280" y="398"/>
                    <a:pt x="279" y="413"/>
                  </a:cubicBezTo>
                  <a:cubicBezTo>
                    <a:pt x="275" y="413"/>
                    <a:pt x="272" y="413"/>
                    <a:pt x="268" y="414"/>
                  </a:cubicBezTo>
                  <a:cubicBezTo>
                    <a:pt x="271" y="409"/>
                    <a:pt x="272" y="403"/>
                    <a:pt x="273" y="397"/>
                  </a:cubicBezTo>
                  <a:cubicBezTo>
                    <a:pt x="275" y="388"/>
                    <a:pt x="277" y="379"/>
                    <a:pt x="279" y="370"/>
                  </a:cubicBezTo>
                  <a:cubicBezTo>
                    <a:pt x="283" y="355"/>
                    <a:pt x="290" y="340"/>
                    <a:pt x="292" y="324"/>
                  </a:cubicBezTo>
                  <a:cubicBezTo>
                    <a:pt x="292" y="323"/>
                    <a:pt x="290" y="322"/>
                    <a:pt x="290" y="324"/>
                  </a:cubicBezTo>
                  <a:cubicBezTo>
                    <a:pt x="288" y="339"/>
                    <a:pt x="281" y="353"/>
                    <a:pt x="277" y="368"/>
                  </a:cubicBezTo>
                  <a:cubicBezTo>
                    <a:pt x="275" y="375"/>
                    <a:pt x="274" y="383"/>
                    <a:pt x="272" y="390"/>
                  </a:cubicBezTo>
                  <a:cubicBezTo>
                    <a:pt x="270" y="397"/>
                    <a:pt x="269" y="407"/>
                    <a:pt x="266" y="413"/>
                  </a:cubicBezTo>
                  <a:cubicBezTo>
                    <a:pt x="266" y="414"/>
                    <a:pt x="266" y="414"/>
                    <a:pt x="266" y="414"/>
                  </a:cubicBezTo>
                  <a:cubicBezTo>
                    <a:pt x="265" y="414"/>
                    <a:pt x="264" y="414"/>
                    <a:pt x="264" y="414"/>
                  </a:cubicBezTo>
                  <a:cubicBezTo>
                    <a:pt x="266" y="400"/>
                    <a:pt x="269" y="386"/>
                    <a:pt x="271" y="372"/>
                  </a:cubicBezTo>
                  <a:cubicBezTo>
                    <a:pt x="275" y="353"/>
                    <a:pt x="280" y="334"/>
                    <a:pt x="282" y="314"/>
                  </a:cubicBezTo>
                  <a:cubicBezTo>
                    <a:pt x="282" y="313"/>
                    <a:pt x="280" y="313"/>
                    <a:pt x="280" y="314"/>
                  </a:cubicBezTo>
                  <a:cubicBezTo>
                    <a:pt x="278" y="335"/>
                    <a:pt x="271" y="356"/>
                    <a:pt x="267" y="377"/>
                  </a:cubicBezTo>
                  <a:cubicBezTo>
                    <a:pt x="266" y="386"/>
                    <a:pt x="264" y="396"/>
                    <a:pt x="263" y="405"/>
                  </a:cubicBezTo>
                  <a:cubicBezTo>
                    <a:pt x="262" y="408"/>
                    <a:pt x="261" y="411"/>
                    <a:pt x="260" y="415"/>
                  </a:cubicBezTo>
                  <a:cubicBezTo>
                    <a:pt x="257" y="415"/>
                    <a:pt x="254" y="416"/>
                    <a:pt x="251" y="416"/>
                  </a:cubicBezTo>
                  <a:cubicBezTo>
                    <a:pt x="252" y="414"/>
                    <a:pt x="253" y="412"/>
                    <a:pt x="254" y="410"/>
                  </a:cubicBezTo>
                  <a:cubicBezTo>
                    <a:pt x="254" y="410"/>
                    <a:pt x="253" y="409"/>
                    <a:pt x="252" y="409"/>
                  </a:cubicBezTo>
                  <a:cubicBezTo>
                    <a:pt x="252" y="410"/>
                    <a:pt x="251" y="411"/>
                    <a:pt x="251" y="411"/>
                  </a:cubicBezTo>
                  <a:cubicBezTo>
                    <a:pt x="252" y="408"/>
                    <a:pt x="253" y="404"/>
                    <a:pt x="253" y="400"/>
                  </a:cubicBezTo>
                  <a:cubicBezTo>
                    <a:pt x="256" y="386"/>
                    <a:pt x="258" y="372"/>
                    <a:pt x="262" y="358"/>
                  </a:cubicBezTo>
                  <a:cubicBezTo>
                    <a:pt x="269" y="331"/>
                    <a:pt x="273" y="303"/>
                    <a:pt x="280" y="275"/>
                  </a:cubicBezTo>
                  <a:cubicBezTo>
                    <a:pt x="287" y="291"/>
                    <a:pt x="294" y="307"/>
                    <a:pt x="301" y="323"/>
                  </a:cubicBezTo>
                  <a:cubicBezTo>
                    <a:pt x="303" y="326"/>
                    <a:pt x="305" y="329"/>
                    <a:pt x="307" y="333"/>
                  </a:cubicBezTo>
                  <a:moveTo>
                    <a:pt x="279" y="273"/>
                  </a:moveTo>
                  <a:cubicBezTo>
                    <a:pt x="278" y="273"/>
                    <a:pt x="278" y="273"/>
                    <a:pt x="278" y="274"/>
                  </a:cubicBezTo>
                  <a:cubicBezTo>
                    <a:pt x="270" y="303"/>
                    <a:pt x="266" y="333"/>
                    <a:pt x="257" y="363"/>
                  </a:cubicBezTo>
                  <a:cubicBezTo>
                    <a:pt x="253" y="377"/>
                    <a:pt x="252" y="392"/>
                    <a:pt x="248" y="406"/>
                  </a:cubicBezTo>
                  <a:cubicBezTo>
                    <a:pt x="247" y="410"/>
                    <a:pt x="246" y="414"/>
                    <a:pt x="246" y="418"/>
                  </a:cubicBezTo>
                  <a:cubicBezTo>
                    <a:pt x="245" y="418"/>
                    <a:pt x="243" y="418"/>
                    <a:pt x="242" y="418"/>
                  </a:cubicBezTo>
                  <a:cubicBezTo>
                    <a:pt x="240" y="419"/>
                    <a:pt x="238" y="420"/>
                    <a:pt x="235" y="421"/>
                  </a:cubicBezTo>
                  <a:cubicBezTo>
                    <a:pt x="235" y="417"/>
                    <a:pt x="235" y="414"/>
                    <a:pt x="238" y="410"/>
                  </a:cubicBezTo>
                  <a:cubicBezTo>
                    <a:pt x="238" y="410"/>
                    <a:pt x="237" y="409"/>
                    <a:pt x="236" y="409"/>
                  </a:cubicBezTo>
                  <a:cubicBezTo>
                    <a:pt x="235" y="410"/>
                    <a:pt x="235" y="411"/>
                    <a:pt x="234" y="413"/>
                  </a:cubicBezTo>
                  <a:cubicBezTo>
                    <a:pt x="238" y="388"/>
                    <a:pt x="244" y="365"/>
                    <a:pt x="250" y="341"/>
                  </a:cubicBezTo>
                  <a:cubicBezTo>
                    <a:pt x="253" y="325"/>
                    <a:pt x="256" y="309"/>
                    <a:pt x="260" y="293"/>
                  </a:cubicBezTo>
                  <a:cubicBezTo>
                    <a:pt x="261" y="287"/>
                    <a:pt x="262" y="281"/>
                    <a:pt x="263" y="274"/>
                  </a:cubicBezTo>
                  <a:cubicBezTo>
                    <a:pt x="264" y="266"/>
                    <a:pt x="264" y="257"/>
                    <a:pt x="267" y="249"/>
                  </a:cubicBezTo>
                  <a:cubicBezTo>
                    <a:pt x="270" y="255"/>
                    <a:pt x="273" y="261"/>
                    <a:pt x="276" y="267"/>
                  </a:cubicBezTo>
                  <a:cubicBezTo>
                    <a:pt x="277" y="269"/>
                    <a:pt x="278" y="271"/>
                    <a:pt x="279" y="273"/>
                  </a:cubicBezTo>
                  <a:moveTo>
                    <a:pt x="266" y="246"/>
                  </a:moveTo>
                  <a:cubicBezTo>
                    <a:pt x="260" y="259"/>
                    <a:pt x="261" y="275"/>
                    <a:pt x="258" y="289"/>
                  </a:cubicBezTo>
                  <a:cubicBezTo>
                    <a:pt x="254" y="306"/>
                    <a:pt x="250" y="323"/>
                    <a:pt x="246" y="340"/>
                  </a:cubicBezTo>
                  <a:cubicBezTo>
                    <a:pt x="239" y="368"/>
                    <a:pt x="233" y="395"/>
                    <a:pt x="229" y="424"/>
                  </a:cubicBezTo>
                  <a:cubicBezTo>
                    <a:pt x="225" y="425"/>
                    <a:pt x="220" y="427"/>
                    <a:pt x="216" y="429"/>
                  </a:cubicBezTo>
                  <a:cubicBezTo>
                    <a:pt x="216" y="428"/>
                    <a:pt x="215" y="428"/>
                    <a:pt x="214" y="427"/>
                  </a:cubicBezTo>
                  <a:cubicBezTo>
                    <a:pt x="214" y="427"/>
                    <a:pt x="214" y="427"/>
                    <a:pt x="214" y="427"/>
                  </a:cubicBezTo>
                  <a:cubicBezTo>
                    <a:pt x="222" y="422"/>
                    <a:pt x="216" y="413"/>
                    <a:pt x="222" y="407"/>
                  </a:cubicBezTo>
                  <a:cubicBezTo>
                    <a:pt x="222" y="406"/>
                    <a:pt x="221" y="405"/>
                    <a:pt x="220" y="405"/>
                  </a:cubicBezTo>
                  <a:cubicBezTo>
                    <a:pt x="216" y="409"/>
                    <a:pt x="218" y="416"/>
                    <a:pt x="215" y="421"/>
                  </a:cubicBezTo>
                  <a:cubicBezTo>
                    <a:pt x="215" y="412"/>
                    <a:pt x="217" y="402"/>
                    <a:pt x="219" y="394"/>
                  </a:cubicBezTo>
                  <a:cubicBezTo>
                    <a:pt x="220" y="386"/>
                    <a:pt x="223" y="377"/>
                    <a:pt x="224" y="369"/>
                  </a:cubicBezTo>
                  <a:cubicBezTo>
                    <a:pt x="228" y="351"/>
                    <a:pt x="232" y="334"/>
                    <a:pt x="236" y="317"/>
                  </a:cubicBezTo>
                  <a:cubicBezTo>
                    <a:pt x="239" y="299"/>
                    <a:pt x="245" y="281"/>
                    <a:pt x="248" y="263"/>
                  </a:cubicBezTo>
                  <a:cubicBezTo>
                    <a:pt x="251" y="248"/>
                    <a:pt x="252" y="234"/>
                    <a:pt x="255" y="219"/>
                  </a:cubicBezTo>
                  <a:cubicBezTo>
                    <a:pt x="259" y="228"/>
                    <a:pt x="262" y="237"/>
                    <a:pt x="266" y="246"/>
                  </a:cubicBezTo>
                  <a:moveTo>
                    <a:pt x="247" y="194"/>
                  </a:moveTo>
                  <a:cubicBezTo>
                    <a:pt x="244" y="200"/>
                    <a:pt x="244" y="206"/>
                    <a:pt x="242" y="213"/>
                  </a:cubicBezTo>
                  <a:cubicBezTo>
                    <a:pt x="240" y="222"/>
                    <a:pt x="236" y="232"/>
                    <a:pt x="234" y="242"/>
                  </a:cubicBezTo>
                  <a:cubicBezTo>
                    <a:pt x="232" y="251"/>
                    <a:pt x="232" y="261"/>
                    <a:pt x="230" y="270"/>
                  </a:cubicBezTo>
                  <a:cubicBezTo>
                    <a:pt x="228" y="279"/>
                    <a:pt x="225" y="288"/>
                    <a:pt x="223" y="296"/>
                  </a:cubicBezTo>
                  <a:cubicBezTo>
                    <a:pt x="217" y="315"/>
                    <a:pt x="212" y="335"/>
                    <a:pt x="209" y="354"/>
                  </a:cubicBezTo>
                  <a:cubicBezTo>
                    <a:pt x="206" y="373"/>
                    <a:pt x="200" y="392"/>
                    <a:pt x="201" y="412"/>
                  </a:cubicBezTo>
                  <a:cubicBezTo>
                    <a:pt x="202" y="412"/>
                    <a:pt x="202" y="412"/>
                    <a:pt x="202" y="412"/>
                  </a:cubicBezTo>
                  <a:cubicBezTo>
                    <a:pt x="201" y="412"/>
                    <a:pt x="204" y="414"/>
                    <a:pt x="205" y="412"/>
                  </a:cubicBezTo>
                  <a:cubicBezTo>
                    <a:pt x="208" y="373"/>
                    <a:pt x="215" y="335"/>
                    <a:pt x="225" y="297"/>
                  </a:cubicBezTo>
                  <a:cubicBezTo>
                    <a:pt x="227" y="290"/>
                    <a:pt x="230" y="282"/>
                    <a:pt x="232" y="274"/>
                  </a:cubicBezTo>
                  <a:cubicBezTo>
                    <a:pt x="234" y="265"/>
                    <a:pt x="234" y="255"/>
                    <a:pt x="236" y="246"/>
                  </a:cubicBezTo>
                  <a:cubicBezTo>
                    <a:pt x="237" y="237"/>
                    <a:pt x="240" y="229"/>
                    <a:pt x="242" y="220"/>
                  </a:cubicBezTo>
                  <a:cubicBezTo>
                    <a:pt x="244" y="213"/>
                    <a:pt x="245" y="205"/>
                    <a:pt x="248" y="198"/>
                  </a:cubicBezTo>
                  <a:cubicBezTo>
                    <a:pt x="250" y="203"/>
                    <a:pt x="252" y="209"/>
                    <a:pt x="254" y="215"/>
                  </a:cubicBezTo>
                  <a:cubicBezTo>
                    <a:pt x="250" y="232"/>
                    <a:pt x="248" y="249"/>
                    <a:pt x="245" y="266"/>
                  </a:cubicBezTo>
                  <a:cubicBezTo>
                    <a:pt x="241" y="285"/>
                    <a:pt x="235" y="304"/>
                    <a:pt x="231" y="323"/>
                  </a:cubicBezTo>
                  <a:cubicBezTo>
                    <a:pt x="228" y="342"/>
                    <a:pt x="222" y="360"/>
                    <a:pt x="218" y="379"/>
                  </a:cubicBezTo>
                  <a:cubicBezTo>
                    <a:pt x="216" y="388"/>
                    <a:pt x="214" y="397"/>
                    <a:pt x="213" y="407"/>
                  </a:cubicBezTo>
                  <a:cubicBezTo>
                    <a:pt x="212" y="414"/>
                    <a:pt x="210" y="419"/>
                    <a:pt x="211" y="426"/>
                  </a:cubicBezTo>
                  <a:cubicBezTo>
                    <a:pt x="211" y="426"/>
                    <a:pt x="211" y="426"/>
                    <a:pt x="212" y="427"/>
                  </a:cubicBezTo>
                  <a:cubicBezTo>
                    <a:pt x="204" y="425"/>
                    <a:pt x="197" y="430"/>
                    <a:pt x="190" y="429"/>
                  </a:cubicBezTo>
                  <a:cubicBezTo>
                    <a:pt x="189" y="427"/>
                    <a:pt x="187" y="425"/>
                    <a:pt x="185" y="424"/>
                  </a:cubicBezTo>
                  <a:cubicBezTo>
                    <a:pt x="191" y="405"/>
                    <a:pt x="194" y="385"/>
                    <a:pt x="198" y="365"/>
                  </a:cubicBezTo>
                  <a:cubicBezTo>
                    <a:pt x="203" y="344"/>
                    <a:pt x="204" y="321"/>
                    <a:pt x="208" y="299"/>
                  </a:cubicBezTo>
                  <a:cubicBezTo>
                    <a:pt x="212" y="278"/>
                    <a:pt x="215" y="257"/>
                    <a:pt x="219" y="236"/>
                  </a:cubicBezTo>
                  <a:cubicBezTo>
                    <a:pt x="223" y="213"/>
                    <a:pt x="227" y="191"/>
                    <a:pt x="232" y="168"/>
                  </a:cubicBezTo>
                  <a:cubicBezTo>
                    <a:pt x="232" y="167"/>
                    <a:pt x="230" y="166"/>
                    <a:pt x="230" y="168"/>
                  </a:cubicBezTo>
                  <a:cubicBezTo>
                    <a:pt x="225" y="190"/>
                    <a:pt x="221" y="211"/>
                    <a:pt x="216" y="233"/>
                  </a:cubicBezTo>
                  <a:cubicBezTo>
                    <a:pt x="212" y="255"/>
                    <a:pt x="209" y="276"/>
                    <a:pt x="205" y="298"/>
                  </a:cubicBezTo>
                  <a:cubicBezTo>
                    <a:pt x="201" y="319"/>
                    <a:pt x="199" y="341"/>
                    <a:pt x="195" y="363"/>
                  </a:cubicBezTo>
                  <a:cubicBezTo>
                    <a:pt x="191" y="382"/>
                    <a:pt x="186" y="401"/>
                    <a:pt x="183" y="421"/>
                  </a:cubicBezTo>
                  <a:cubicBezTo>
                    <a:pt x="180" y="418"/>
                    <a:pt x="177" y="414"/>
                    <a:pt x="174" y="411"/>
                  </a:cubicBezTo>
                  <a:cubicBezTo>
                    <a:pt x="175" y="405"/>
                    <a:pt x="176" y="400"/>
                    <a:pt x="177" y="394"/>
                  </a:cubicBezTo>
                  <a:cubicBezTo>
                    <a:pt x="178" y="383"/>
                    <a:pt x="179" y="372"/>
                    <a:pt x="181" y="361"/>
                  </a:cubicBezTo>
                  <a:cubicBezTo>
                    <a:pt x="182" y="348"/>
                    <a:pt x="186" y="336"/>
                    <a:pt x="189" y="323"/>
                  </a:cubicBezTo>
                  <a:cubicBezTo>
                    <a:pt x="192" y="310"/>
                    <a:pt x="194" y="296"/>
                    <a:pt x="197" y="283"/>
                  </a:cubicBezTo>
                  <a:cubicBezTo>
                    <a:pt x="201" y="257"/>
                    <a:pt x="207" y="232"/>
                    <a:pt x="212" y="206"/>
                  </a:cubicBezTo>
                  <a:cubicBezTo>
                    <a:pt x="215" y="195"/>
                    <a:pt x="217" y="184"/>
                    <a:pt x="218" y="173"/>
                  </a:cubicBezTo>
                  <a:cubicBezTo>
                    <a:pt x="219" y="163"/>
                    <a:pt x="221" y="154"/>
                    <a:pt x="222" y="144"/>
                  </a:cubicBezTo>
                  <a:cubicBezTo>
                    <a:pt x="226" y="152"/>
                    <a:pt x="230" y="160"/>
                    <a:pt x="235" y="168"/>
                  </a:cubicBezTo>
                  <a:cubicBezTo>
                    <a:pt x="240" y="176"/>
                    <a:pt x="244" y="185"/>
                    <a:pt x="247" y="194"/>
                  </a:cubicBezTo>
                  <a:moveTo>
                    <a:pt x="219" y="140"/>
                  </a:moveTo>
                  <a:cubicBezTo>
                    <a:pt x="219" y="150"/>
                    <a:pt x="217" y="161"/>
                    <a:pt x="216" y="171"/>
                  </a:cubicBezTo>
                  <a:cubicBezTo>
                    <a:pt x="214" y="184"/>
                    <a:pt x="211" y="198"/>
                    <a:pt x="208" y="211"/>
                  </a:cubicBezTo>
                  <a:cubicBezTo>
                    <a:pt x="203" y="237"/>
                    <a:pt x="196" y="263"/>
                    <a:pt x="192" y="290"/>
                  </a:cubicBezTo>
                  <a:cubicBezTo>
                    <a:pt x="188" y="313"/>
                    <a:pt x="180" y="336"/>
                    <a:pt x="177" y="360"/>
                  </a:cubicBezTo>
                  <a:cubicBezTo>
                    <a:pt x="176" y="373"/>
                    <a:pt x="174" y="386"/>
                    <a:pt x="172" y="398"/>
                  </a:cubicBezTo>
                  <a:cubicBezTo>
                    <a:pt x="172" y="402"/>
                    <a:pt x="171" y="405"/>
                    <a:pt x="171" y="408"/>
                  </a:cubicBezTo>
                  <a:cubicBezTo>
                    <a:pt x="167" y="405"/>
                    <a:pt x="163" y="402"/>
                    <a:pt x="158" y="401"/>
                  </a:cubicBezTo>
                  <a:cubicBezTo>
                    <a:pt x="158" y="397"/>
                    <a:pt x="159" y="393"/>
                    <a:pt x="160" y="389"/>
                  </a:cubicBezTo>
                  <a:cubicBezTo>
                    <a:pt x="162" y="377"/>
                    <a:pt x="164" y="365"/>
                    <a:pt x="166" y="352"/>
                  </a:cubicBezTo>
                  <a:cubicBezTo>
                    <a:pt x="167" y="337"/>
                    <a:pt x="173" y="323"/>
                    <a:pt x="176" y="308"/>
                  </a:cubicBezTo>
                  <a:cubicBezTo>
                    <a:pt x="179" y="294"/>
                    <a:pt x="182" y="280"/>
                    <a:pt x="184" y="266"/>
                  </a:cubicBezTo>
                  <a:cubicBezTo>
                    <a:pt x="190" y="238"/>
                    <a:pt x="195" y="209"/>
                    <a:pt x="200" y="180"/>
                  </a:cubicBezTo>
                  <a:cubicBezTo>
                    <a:pt x="203" y="166"/>
                    <a:pt x="207" y="153"/>
                    <a:pt x="209" y="139"/>
                  </a:cubicBezTo>
                  <a:cubicBezTo>
                    <a:pt x="209" y="134"/>
                    <a:pt x="210" y="128"/>
                    <a:pt x="211" y="123"/>
                  </a:cubicBezTo>
                  <a:cubicBezTo>
                    <a:pt x="214" y="129"/>
                    <a:pt x="217" y="135"/>
                    <a:pt x="219" y="140"/>
                  </a:cubicBezTo>
                  <a:moveTo>
                    <a:pt x="196" y="86"/>
                  </a:moveTo>
                  <a:cubicBezTo>
                    <a:pt x="197" y="88"/>
                    <a:pt x="197" y="89"/>
                    <a:pt x="198" y="91"/>
                  </a:cubicBezTo>
                  <a:cubicBezTo>
                    <a:pt x="197" y="97"/>
                    <a:pt x="195" y="103"/>
                    <a:pt x="193" y="108"/>
                  </a:cubicBezTo>
                  <a:cubicBezTo>
                    <a:pt x="192" y="116"/>
                    <a:pt x="191" y="124"/>
                    <a:pt x="190" y="131"/>
                  </a:cubicBezTo>
                  <a:cubicBezTo>
                    <a:pt x="187" y="146"/>
                    <a:pt x="184" y="161"/>
                    <a:pt x="180" y="176"/>
                  </a:cubicBezTo>
                  <a:cubicBezTo>
                    <a:pt x="174" y="203"/>
                    <a:pt x="168" y="230"/>
                    <a:pt x="165" y="258"/>
                  </a:cubicBezTo>
                  <a:cubicBezTo>
                    <a:pt x="163" y="273"/>
                    <a:pt x="158" y="288"/>
                    <a:pt x="155" y="303"/>
                  </a:cubicBezTo>
                  <a:cubicBezTo>
                    <a:pt x="152" y="318"/>
                    <a:pt x="149" y="332"/>
                    <a:pt x="146" y="347"/>
                  </a:cubicBezTo>
                  <a:cubicBezTo>
                    <a:pt x="142" y="364"/>
                    <a:pt x="139" y="382"/>
                    <a:pt x="135" y="400"/>
                  </a:cubicBezTo>
                  <a:cubicBezTo>
                    <a:pt x="134" y="399"/>
                    <a:pt x="133" y="397"/>
                    <a:pt x="132" y="393"/>
                  </a:cubicBezTo>
                  <a:cubicBezTo>
                    <a:pt x="134" y="386"/>
                    <a:pt x="134" y="377"/>
                    <a:pt x="135" y="371"/>
                  </a:cubicBezTo>
                  <a:cubicBezTo>
                    <a:pt x="141" y="342"/>
                    <a:pt x="150" y="313"/>
                    <a:pt x="156" y="284"/>
                  </a:cubicBezTo>
                  <a:cubicBezTo>
                    <a:pt x="158" y="270"/>
                    <a:pt x="159" y="257"/>
                    <a:pt x="160" y="243"/>
                  </a:cubicBezTo>
                  <a:cubicBezTo>
                    <a:pt x="162" y="228"/>
                    <a:pt x="164" y="213"/>
                    <a:pt x="166" y="198"/>
                  </a:cubicBezTo>
                  <a:cubicBezTo>
                    <a:pt x="169" y="167"/>
                    <a:pt x="172" y="135"/>
                    <a:pt x="172" y="104"/>
                  </a:cubicBezTo>
                  <a:cubicBezTo>
                    <a:pt x="172" y="103"/>
                    <a:pt x="170" y="103"/>
                    <a:pt x="170" y="104"/>
                  </a:cubicBezTo>
                  <a:cubicBezTo>
                    <a:pt x="169" y="132"/>
                    <a:pt x="166" y="161"/>
                    <a:pt x="164" y="189"/>
                  </a:cubicBezTo>
                  <a:cubicBezTo>
                    <a:pt x="161" y="217"/>
                    <a:pt x="158" y="246"/>
                    <a:pt x="154" y="274"/>
                  </a:cubicBezTo>
                  <a:cubicBezTo>
                    <a:pt x="150" y="302"/>
                    <a:pt x="142" y="329"/>
                    <a:pt x="135" y="356"/>
                  </a:cubicBezTo>
                  <a:cubicBezTo>
                    <a:pt x="133" y="364"/>
                    <a:pt x="132" y="372"/>
                    <a:pt x="130" y="380"/>
                  </a:cubicBezTo>
                  <a:cubicBezTo>
                    <a:pt x="130" y="383"/>
                    <a:pt x="130" y="385"/>
                    <a:pt x="129" y="388"/>
                  </a:cubicBezTo>
                  <a:cubicBezTo>
                    <a:pt x="125" y="378"/>
                    <a:pt x="121" y="368"/>
                    <a:pt x="117" y="359"/>
                  </a:cubicBezTo>
                  <a:cubicBezTo>
                    <a:pt x="118" y="356"/>
                    <a:pt x="119" y="353"/>
                    <a:pt x="120" y="351"/>
                  </a:cubicBezTo>
                  <a:cubicBezTo>
                    <a:pt x="122" y="344"/>
                    <a:pt x="122" y="338"/>
                    <a:pt x="124" y="331"/>
                  </a:cubicBezTo>
                  <a:cubicBezTo>
                    <a:pt x="126" y="318"/>
                    <a:pt x="130" y="305"/>
                    <a:pt x="133" y="291"/>
                  </a:cubicBezTo>
                  <a:cubicBezTo>
                    <a:pt x="138" y="265"/>
                    <a:pt x="143" y="238"/>
                    <a:pt x="147" y="212"/>
                  </a:cubicBezTo>
                  <a:cubicBezTo>
                    <a:pt x="152" y="185"/>
                    <a:pt x="156" y="159"/>
                    <a:pt x="161" y="132"/>
                  </a:cubicBezTo>
                  <a:cubicBezTo>
                    <a:pt x="166" y="107"/>
                    <a:pt x="172" y="81"/>
                    <a:pt x="172" y="55"/>
                  </a:cubicBezTo>
                  <a:cubicBezTo>
                    <a:pt x="184" y="62"/>
                    <a:pt x="191" y="74"/>
                    <a:pt x="196" y="86"/>
                  </a:cubicBezTo>
                  <a:moveTo>
                    <a:pt x="159" y="50"/>
                  </a:moveTo>
                  <a:cubicBezTo>
                    <a:pt x="160" y="50"/>
                    <a:pt x="161" y="50"/>
                    <a:pt x="162" y="51"/>
                  </a:cubicBezTo>
                  <a:cubicBezTo>
                    <a:pt x="161" y="61"/>
                    <a:pt x="158" y="75"/>
                    <a:pt x="158" y="77"/>
                  </a:cubicBezTo>
                  <a:cubicBezTo>
                    <a:pt x="156" y="90"/>
                    <a:pt x="153" y="102"/>
                    <a:pt x="151" y="115"/>
                  </a:cubicBezTo>
                  <a:cubicBezTo>
                    <a:pt x="146" y="140"/>
                    <a:pt x="140" y="165"/>
                    <a:pt x="134" y="191"/>
                  </a:cubicBezTo>
                  <a:cubicBezTo>
                    <a:pt x="122" y="238"/>
                    <a:pt x="107" y="287"/>
                    <a:pt x="107" y="336"/>
                  </a:cubicBezTo>
                  <a:cubicBezTo>
                    <a:pt x="104" y="329"/>
                    <a:pt x="101" y="322"/>
                    <a:pt x="98" y="314"/>
                  </a:cubicBezTo>
                  <a:cubicBezTo>
                    <a:pt x="99" y="311"/>
                    <a:pt x="100" y="308"/>
                    <a:pt x="101" y="304"/>
                  </a:cubicBezTo>
                  <a:cubicBezTo>
                    <a:pt x="102" y="299"/>
                    <a:pt x="102" y="294"/>
                    <a:pt x="103" y="289"/>
                  </a:cubicBezTo>
                  <a:cubicBezTo>
                    <a:pt x="104" y="276"/>
                    <a:pt x="107" y="263"/>
                    <a:pt x="109" y="250"/>
                  </a:cubicBezTo>
                  <a:cubicBezTo>
                    <a:pt x="113" y="225"/>
                    <a:pt x="117" y="200"/>
                    <a:pt x="121" y="175"/>
                  </a:cubicBezTo>
                  <a:cubicBezTo>
                    <a:pt x="125" y="151"/>
                    <a:pt x="131" y="128"/>
                    <a:pt x="135" y="105"/>
                  </a:cubicBezTo>
                  <a:cubicBezTo>
                    <a:pt x="139" y="85"/>
                    <a:pt x="141" y="64"/>
                    <a:pt x="147" y="45"/>
                  </a:cubicBezTo>
                  <a:cubicBezTo>
                    <a:pt x="151" y="47"/>
                    <a:pt x="155" y="49"/>
                    <a:pt x="159" y="50"/>
                  </a:cubicBezTo>
                  <a:moveTo>
                    <a:pt x="146" y="44"/>
                  </a:moveTo>
                  <a:cubicBezTo>
                    <a:pt x="139" y="62"/>
                    <a:pt x="137" y="82"/>
                    <a:pt x="134" y="101"/>
                  </a:cubicBezTo>
                  <a:cubicBezTo>
                    <a:pt x="129" y="125"/>
                    <a:pt x="122" y="150"/>
                    <a:pt x="118" y="174"/>
                  </a:cubicBezTo>
                  <a:cubicBezTo>
                    <a:pt x="114" y="199"/>
                    <a:pt x="110" y="224"/>
                    <a:pt x="106" y="249"/>
                  </a:cubicBezTo>
                  <a:cubicBezTo>
                    <a:pt x="104" y="261"/>
                    <a:pt x="101" y="272"/>
                    <a:pt x="100" y="284"/>
                  </a:cubicBezTo>
                  <a:cubicBezTo>
                    <a:pt x="99" y="291"/>
                    <a:pt x="99" y="298"/>
                    <a:pt x="97" y="305"/>
                  </a:cubicBezTo>
                  <a:cubicBezTo>
                    <a:pt x="97" y="307"/>
                    <a:pt x="96" y="309"/>
                    <a:pt x="96" y="310"/>
                  </a:cubicBezTo>
                  <a:cubicBezTo>
                    <a:pt x="93" y="303"/>
                    <a:pt x="90" y="295"/>
                    <a:pt x="86" y="288"/>
                  </a:cubicBezTo>
                  <a:cubicBezTo>
                    <a:pt x="87" y="285"/>
                    <a:pt x="87" y="282"/>
                    <a:pt x="87" y="283"/>
                  </a:cubicBezTo>
                  <a:cubicBezTo>
                    <a:pt x="88" y="278"/>
                    <a:pt x="89" y="272"/>
                    <a:pt x="90" y="267"/>
                  </a:cubicBezTo>
                  <a:cubicBezTo>
                    <a:pt x="92" y="256"/>
                    <a:pt x="94" y="244"/>
                    <a:pt x="96" y="232"/>
                  </a:cubicBezTo>
                  <a:cubicBezTo>
                    <a:pt x="100" y="208"/>
                    <a:pt x="106" y="184"/>
                    <a:pt x="112" y="160"/>
                  </a:cubicBezTo>
                  <a:cubicBezTo>
                    <a:pt x="119" y="136"/>
                    <a:pt x="123" y="113"/>
                    <a:pt x="127" y="89"/>
                  </a:cubicBezTo>
                  <a:cubicBezTo>
                    <a:pt x="130" y="69"/>
                    <a:pt x="133" y="49"/>
                    <a:pt x="134" y="29"/>
                  </a:cubicBezTo>
                  <a:cubicBezTo>
                    <a:pt x="135" y="31"/>
                    <a:pt x="137" y="32"/>
                    <a:pt x="138" y="34"/>
                  </a:cubicBezTo>
                  <a:cubicBezTo>
                    <a:pt x="140" y="38"/>
                    <a:pt x="143" y="41"/>
                    <a:pt x="146" y="44"/>
                  </a:cubicBezTo>
                  <a:moveTo>
                    <a:pt x="130" y="23"/>
                  </a:moveTo>
                  <a:cubicBezTo>
                    <a:pt x="129" y="24"/>
                    <a:pt x="129" y="26"/>
                    <a:pt x="128" y="28"/>
                  </a:cubicBezTo>
                  <a:cubicBezTo>
                    <a:pt x="128" y="29"/>
                    <a:pt x="130" y="29"/>
                    <a:pt x="130" y="28"/>
                  </a:cubicBezTo>
                  <a:cubicBezTo>
                    <a:pt x="131" y="27"/>
                    <a:pt x="131" y="26"/>
                    <a:pt x="132" y="26"/>
                  </a:cubicBezTo>
                  <a:cubicBezTo>
                    <a:pt x="129" y="71"/>
                    <a:pt x="120" y="118"/>
                    <a:pt x="108" y="162"/>
                  </a:cubicBezTo>
                  <a:cubicBezTo>
                    <a:pt x="102" y="185"/>
                    <a:pt x="96" y="208"/>
                    <a:pt x="92" y="231"/>
                  </a:cubicBezTo>
                  <a:cubicBezTo>
                    <a:pt x="89" y="248"/>
                    <a:pt x="85" y="266"/>
                    <a:pt x="84" y="283"/>
                  </a:cubicBezTo>
                  <a:cubicBezTo>
                    <a:pt x="83" y="280"/>
                    <a:pt x="82" y="277"/>
                    <a:pt x="80" y="274"/>
                  </a:cubicBezTo>
                  <a:cubicBezTo>
                    <a:pt x="80" y="274"/>
                    <a:pt x="80" y="274"/>
                    <a:pt x="80" y="273"/>
                  </a:cubicBezTo>
                  <a:cubicBezTo>
                    <a:pt x="82" y="267"/>
                    <a:pt x="82" y="261"/>
                    <a:pt x="83" y="255"/>
                  </a:cubicBezTo>
                  <a:cubicBezTo>
                    <a:pt x="85" y="244"/>
                    <a:pt x="86" y="233"/>
                    <a:pt x="88" y="222"/>
                  </a:cubicBezTo>
                  <a:cubicBezTo>
                    <a:pt x="91" y="199"/>
                    <a:pt x="96" y="176"/>
                    <a:pt x="99" y="153"/>
                  </a:cubicBezTo>
                  <a:cubicBezTo>
                    <a:pt x="102" y="128"/>
                    <a:pt x="107" y="104"/>
                    <a:pt x="110" y="80"/>
                  </a:cubicBezTo>
                  <a:cubicBezTo>
                    <a:pt x="113" y="60"/>
                    <a:pt x="119" y="40"/>
                    <a:pt x="120" y="20"/>
                  </a:cubicBezTo>
                  <a:cubicBezTo>
                    <a:pt x="122" y="20"/>
                    <a:pt x="124" y="19"/>
                    <a:pt x="127" y="18"/>
                  </a:cubicBezTo>
                  <a:cubicBezTo>
                    <a:pt x="128" y="20"/>
                    <a:pt x="129" y="21"/>
                    <a:pt x="130" y="23"/>
                  </a:cubicBezTo>
                  <a:moveTo>
                    <a:pt x="98" y="72"/>
                  </a:moveTo>
                  <a:cubicBezTo>
                    <a:pt x="95" y="92"/>
                    <a:pt x="91" y="111"/>
                    <a:pt x="86" y="131"/>
                  </a:cubicBezTo>
                  <a:cubicBezTo>
                    <a:pt x="81" y="150"/>
                    <a:pt x="79" y="171"/>
                    <a:pt x="75" y="190"/>
                  </a:cubicBezTo>
                  <a:cubicBezTo>
                    <a:pt x="71" y="210"/>
                    <a:pt x="68" y="232"/>
                    <a:pt x="70" y="252"/>
                  </a:cubicBezTo>
                  <a:cubicBezTo>
                    <a:pt x="67" y="246"/>
                    <a:pt x="64" y="241"/>
                    <a:pt x="62" y="236"/>
                  </a:cubicBezTo>
                  <a:cubicBezTo>
                    <a:pt x="65" y="203"/>
                    <a:pt x="71" y="168"/>
                    <a:pt x="77" y="135"/>
                  </a:cubicBezTo>
                  <a:cubicBezTo>
                    <a:pt x="84" y="100"/>
                    <a:pt x="92" y="64"/>
                    <a:pt x="92" y="28"/>
                  </a:cubicBezTo>
                  <a:cubicBezTo>
                    <a:pt x="97" y="27"/>
                    <a:pt x="102" y="26"/>
                    <a:pt x="106" y="24"/>
                  </a:cubicBezTo>
                  <a:cubicBezTo>
                    <a:pt x="104" y="40"/>
                    <a:pt x="100" y="56"/>
                    <a:pt x="98" y="72"/>
                  </a:cubicBezTo>
                  <a:moveTo>
                    <a:pt x="56" y="214"/>
                  </a:moveTo>
                  <a:cubicBezTo>
                    <a:pt x="56" y="216"/>
                    <a:pt x="58" y="216"/>
                    <a:pt x="58" y="214"/>
                  </a:cubicBezTo>
                  <a:cubicBezTo>
                    <a:pt x="59" y="195"/>
                    <a:pt x="60" y="175"/>
                    <a:pt x="63" y="156"/>
                  </a:cubicBezTo>
                  <a:cubicBezTo>
                    <a:pt x="66" y="139"/>
                    <a:pt x="70" y="122"/>
                    <a:pt x="71" y="105"/>
                  </a:cubicBezTo>
                  <a:cubicBezTo>
                    <a:pt x="73" y="86"/>
                    <a:pt x="77" y="69"/>
                    <a:pt x="79" y="51"/>
                  </a:cubicBezTo>
                  <a:cubicBezTo>
                    <a:pt x="80" y="44"/>
                    <a:pt x="81" y="38"/>
                    <a:pt x="81" y="31"/>
                  </a:cubicBezTo>
                  <a:cubicBezTo>
                    <a:pt x="84" y="30"/>
                    <a:pt x="87" y="29"/>
                    <a:pt x="90" y="29"/>
                  </a:cubicBezTo>
                  <a:cubicBezTo>
                    <a:pt x="89" y="69"/>
                    <a:pt x="79" y="108"/>
                    <a:pt x="72" y="148"/>
                  </a:cubicBezTo>
                  <a:cubicBezTo>
                    <a:pt x="68" y="167"/>
                    <a:pt x="65" y="187"/>
                    <a:pt x="62" y="207"/>
                  </a:cubicBezTo>
                  <a:cubicBezTo>
                    <a:pt x="61" y="215"/>
                    <a:pt x="60" y="223"/>
                    <a:pt x="59" y="231"/>
                  </a:cubicBezTo>
                  <a:cubicBezTo>
                    <a:pt x="57" y="228"/>
                    <a:pt x="56" y="225"/>
                    <a:pt x="54" y="221"/>
                  </a:cubicBezTo>
                  <a:cubicBezTo>
                    <a:pt x="43" y="197"/>
                    <a:pt x="33" y="172"/>
                    <a:pt x="23" y="148"/>
                  </a:cubicBezTo>
                  <a:cubicBezTo>
                    <a:pt x="24" y="141"/>
                    <a:pt x="26" y="135"/>
                    <a:pt x="27" y="129"/>
                  </a:cubicBezTo>
                  <a:cubicBezTo>
                    <a:pt x="29" y="117"/>
                    <a:pt x="32" y="107"/>
                    <a:pt x="35" y="96"/>
                  </a:cubicBezTo>
                  <a:cubicBezTo>
                    <a:pt x="38" y="86"/>
                    <a:pt x="41" y="76"/>
                    <a:pt x="43" y="66"/>
                  </a:cubicBezTo>
                  <a:cubicBezTo>
                    <a:pt x="44" y="59"/>
                    <a:pt x="48" y="51"/>
                    <a:pt x="48" y="43"/>
                  </a:cubicBezTo>
                  <a:cubicBezTo>
                    <a:pt x="58" y="38"/>
                    <a:pt x="68" y="35"/>
                    <a:pt x="79" y="32"/>
                  </a:cubicBezTo>
                  <a:cubicBezTo>
                    <a:pt x="75" y="56"/>
                    <a:pt x="70" y="80"/>
                    <a:pt x="68" y="105"/>
                  </a:cubicBezTo>
                  <a:cubicBezTo>
                    <a:pt x="65" y="141"/>
                    <a:pt x="55" y="177"/>
                    <a:pt x="56" y="214"/>
                  </a:cubicBezTo>
                  <a:moveTo>
                    <a:pt x="46" y="44"/>
                  </a:moveTo>
                  <a:cubicBezTo>
                    <a:pt x="44" y="53"/>
                    <a:pt x="41" y="62"/>
                    <a:pt x="39" y="71"/>
                  </a:cubicBezTo>
                  <a:cubicBezTo>
                    <a:pt x="39" y="72"/>
                    <a:pt x="38" y="73"/>
                    <a:pt x="38" y="74"/>
                  </a:cubicBezTo>
                  <a:cubicBezTo>
                    <a:pt x="38" y="66"/>
                    <a:pt x="38" y="58"/>
                    <a:pt x="38" y="49"/>
                  </a:cubicBezTo>
                  <a:cubicBezTo>
                    <a:pt x="40" y="47"/>
                    <a:pt x="43" y="45"/>
                    <a:pt x="46" y="44"/>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9"/>
            <p:cNvSpPr/>
            <p:nvPr/>
          </p:nvSpPr>
          <p:spPr bwMode="auto">
            <a:xfrm>
              <a:off x="174969" y="3845975"/>
              <a:ext cx="105701" cy="256277"/>
            </a:xfrm>
            <a:custGeom>
              <a:avLst/>
              <a:gdLst>
                <a:gd name="T0" fmla="*/ 40 w 45"/>
                <a:gd name="T1" fmla="*/ 106 h 109"/>
                <a:gd name="T2" fmla="*/ 41 w 45"/>
                <a:gd name="T3" fmla="*/ 108 h 109"/>
                <a:gd name="T4" fmla="*/ 43 w 45"/>
                <a:gd name="T5" fmla="*/ 108 h 109"/>
                <a:gd name="T6" fmla="*/ 39 w 45"/>
                <a:gd name="T7" fmla="*/ 94 h 109"/>
                <a:gd name="T8" fmla="*/ 28 w 45"/>
                <a:gd name="T9" fmla="*/ 62 h 109"/>
                <a:gd name="T10" fmla="*/ 3 w 45"/>
                <a:gd name="T11" fmla="*/ 1 h 109"/>
                <a:gd name="T12" fmla="*/ 1 w 45"/>
                <a:gd name="T13" fmla="*/ 3 h 109"/>
                <a:gd name="T14" fmla="*/ 25 w 45"/>
                <a:gd name="T15" fmla="*/ 61 h 109"/>
                <a:gd name="T16" fmla="*/ 33 w 45"/>
                <a:gd name="T17" fmla="*/ 86 h 109"/>
                <a:gd name="T18" fmla="*/ 37 w 45"/>
                <a:gd name="T19" fmla="*/ 95 h 109"/>
                <a:gd name="T20" fmla="*/ 40 w 45"/>
                <a:gd name="T21" fmla="*/ 106 h 109"/>
                <a:gd name="T22" fmla="*/ 40 w 45"/>
                <a:gd name="T23"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09">
                  <a:moveTo>
                    <a:pt x="40" y="106"/>
                  </a:moveTo>
                  <a:cubicBezTo>
                    <a:pt x="40" y="107"/>
                    <a:pt x="41" y="107"/>
                    <a:pt x="41" y="108"/>
                  </a:cubicBezTo>
                  <a:cubicBezTo>
                    <a:pt x="41" y="109"/>
                    <a:pt x="42" y="108"/>
                    <a:pt x="43" y="108"/>
                  </a:cubicBezTo>
                  <a:cubicBezTo>
                    <a:pt x="45" y="103"/>
                    <a:pt x="42" y="98"/>
                    <a:pt x="39" y="94"/>
                  </a:cubicBezTo>
                  <a:cubicBezTo>
                    <a:pt x="34" y="84"/>
                    <a:pt x="31" y="73"/>
                    <a:pt x="28" y="62"/>
                  </a:cubicBezTo>
                  <a:cubicBezTo>
                    <a:pt x="21" y="41"/>
                    <a:pt x="13" y="21"/>
                    <a:pt x="3" y="1"/>
                  </a:cubicBezTo>
                  <a:cubicBezTo>
                    <a:pt x="2" y="0"/>
                    <a:pt x="0" y="1"/>
                    <a:pt x="1" y="3"/>
                  </a:cubicBezTo>
                  <a:cubicBezTo>
                    <a:pt x="10" y="21"/>
                    <a:pt x="18" y="41"/>
                    <a:pt x="25" y="61"/>
                  </a:cubicBezTo>
                  <a:cubicBezTo>
                    <a:pt x="27" y="69"/>
                    <a:pt x="30" y="78"/>
                    <a:pt x="33" y="86"/>
                  </a:cubicBezTo>
                  <a:cubicBezTo>
                    <a:pt x="34" y="89"/>
                    <a:pt x="35" y="92"/>
                    <a:pt x="37" y="95"/>
                  </a:cubicBezTo>
                  <a:cubicBezTo>
                    <a:pt x="38" y="97"/>
                    <a:pt x="41" y="106"/>
                    <a:pt x="40" y="106"/>
                  </a:cubicBezTo>
                  <a:cubicBezTo>
                    <a:pt x="40" y="105"/>
                    <a:pt x="39" y="106"/>
                    <a:pt x="40" y="106"/>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20"/>
            <p:cNvSpPr/>
            <p:nvPr/>
          </p:nvSpPr>
          <p:spPr bwMode="auto">
            <a:xfrm>
              <a:off x="327539" y="4053390"/>
              <a:ext cx="0" cy="1994"/>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21"/>
            <p:cNvSpPr/>
            <p:nvPr/>
          </p:nvSpPr>
          <p:spPr bwMode="auto">
            <a:xfrm>
              <a:off x="278676" y="3887857"/>
              <a:ext cx="62823" cy="181487"/>
            </a:xfrm>
            <a:custGeom>
              <a:avLst/>
              <a:gdLst>
                <a:gd name="T0" fmla="*/ 23 w 27"/>
                <a:gd name="T1" fmla="*/ 76 h 77"/>
                <a:gd name="T2" fmla="*/ 24 w 27"/>
                <a:gd name="T3" fmla="*/ 76 h 77"/>
                <a:gd name="T4" fmla="*/ 25 w 27"/>
                <a:gd name="T5" fmla="*/ 77 h 77"/>
                <a:gd name="T6" fmla="*/ 27 w 27"/>
                <a:gd name="T7" fmla="*/ 75 h 77"/>
                <a:gd name="T8" fmla="*/ 3 w 27"/>
                <a:gd name="T9" fmla="*/ 1 h 77"/>
                <a:gd name="T10" fmla="*/ 1 w 27"/>
                <a:gd name="T11" fmla="*/ 3 h 77"/>
                <a:gd name="T12" fmla="*/ 16 w 27"/>
                <a:gd name="T13" fmla="*/ 42 h 77"/>
                <a:gd name="T14" fmla="*/ 20 w 27"/>
                <a:gd name="T15" fmla="*/ 62 h 77"/>
                <a:gd name="T16" fmla="*/ 21 w 27"/>
                <a:gd name="T17" fmla="*/ 71 h 77"/>
                <a:gd name="T18" fmla="*/ 23 w 27"/>
                <a:gd name="T19" fmla="*/ 74 h 77"/>
                <a:gd name="T20" fmla="*/ 23 w 27"/>
                <a:gd name="T21" fmla="*/ 74 h 77"/>
                <a:gd name="T22" fmla="*/ 23 w 27"/>
                <a:gd name="T23"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77">
                  <a:moveTo>
                    <a:pt x="23" y="76"/>
                  </a:moveTo>
                  <a:cubicBezTo>
                    <a:pt x="23" y="76"/>
                    <a:pt x="24" y="76"/>
                    <a:pt x="24" y="76"/>
                  </a:cubicBezTo>
                  <a:cubicBezTo>
                    <a:pt x="24" y="77"/>
                    <a:pt x="25" y="77"/>
                    <a:pt x="25" y="77"/>
                  </a:cubicBezTo>
                  <a:cubicBezTo>
                    <a:pt x="26" y="77"/>
                    <a:pt x="27" y="76"/>
                    <a:pt x="27" y="75"/>
                  </a:cubicBezTo>
                  <a:cubicBezTo>
                    <a:pt x="18" y="51"/>
                    <a:pt x="20" y="23"/>
                    <a:pt x="3" y="1"/>
                  </a:cubicBezTo>
                  <a:cubicBezTo>
                    <a:pt x="2" y="0"/>
                    <a:pt x="0" y="1"/>
                    <a:pt x="1" y="3"/>
                  </a:cubicBezTo>
                  <a:cubicBezTo>
                    <a:pt x="10" y="14"/>
                    <a:pt x="14" y="28"/>
                    <a:pt x="16" y="42"/>
                  </a:cubicBezTo>
                  <a:cubicBezTo>
                    <a:pt x="17" y="49"/>
                    <a:pt x="18" y="55"/>
                    <a:pt x="20" y="62"/>
                  </a:cubicBezTo>
                  <a:cubicBezTo>
                    <a:pt x="20" y="65"/>
                    <a:pt x="20" y="68"/>
                    <a:pt x="21" y="71"/>
                  </a:cubicBezTo>
                  <a:cubicBezTo>
                    <a:pt x="22" y="71"/>
                    <a:pt x="23" y="73"/>
                    <a:pt x="23" y="74"/>
                  </a:cubicBezTo>
                  <a:cubicBezTo>
                    <a:pt x="23" y="74"/>
                    <a:pt x="23" y="74"/>
                    <a:pt x="23" y="74"/>
                  </a:cubicBezTo>
                  <a:cubicBezTo>
                    <a:pt x="23" y="75"/>
                    <a:pt x="23" y="75"/>
                    <a:pt x="23" y="76"/>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2"/>
            <p:cNvSpPr/>
            <p:nvPr/>
          </p:nvSpPr>
          <p:spPr bwMode="auto">
            <a:xfrm>
              <a:off x="323550" y="3836004"/>
              <a:ext cx="74789" cy="229352"/>
            </a:xfrm>
            <a:custGeom>
              <a:avLst/>
              <a:gdLst>
                <a:gd name="T0" fmla="*/ 15 w 32"/>
                <a:gd name="T1" fmla="*/ 51 h 97"/>
                <a:gd name="T2" fmla="*/ 22 w 32"/>
                <a:gd name="T3" fmla="*/ 69 h 97"/>
                <a:gd name="T4" fmla="*/ 26 w 32"/>
                <a:gd name="T5" fmla="*/ 85 h 97"/>
                <a:gd name="T6" fmla="*/ 30 w 32"/>
                <a:gd name="T7" fmla="*/ 96 h 97"/>
                <a:gd name="T8" fmla="*/ 31 w 32"/>
                <a:gd name="T9" fmla="*/ 96 h 97"/>
                <a:gd name="T10" fmla="*/ 31 w 32"/>
                <a:gd name="T11" fmla="*/ 91 h 97"/>
                <a:gd name="T12" fmla="*/ 27 w 32"/>
                <a:gd name="T13" fmla="*/ 77 h 97"/>
                <a:gd name="T14" fmla="*/ 18 w 32"/>
                <a:gd name="T15" fmla="*/ 53 h 97"/>
                <a:gd name="T16" fmla="*/ 12 w 32"/>
                <a:gd name="T17" fmla="*/ 27 h 97"/>
                <a:gd name="T18" fmla="*/ 2 w 32"/>
                <a:gd name="T19" fmla="*/ 2 h 97"/>
                <a:gd name="T20" fmla="*/ 0 w 32"/>
                <a:gd name="T21" fmla="*/ 2 h 97"/>
                <a:gd name="T22" fmla="*/ 9 w 32"/>
                <a:gd name="T23" fmla="*/ 27 h 97"/>
                <a:gd name="T24" fmla="*/ 15 w 32"/>
                <a:gd name="T25" fmla="*/ 5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97">
                  <a:moveTo>
                    <a:pt x="15" y="51"/>
                  </a:moveTo>
                  <a:cubicBezTo>
                    <a:pt x="17" y="57"/>
                    <a:pt x="19" y="63"/>
                    <a:pt x="22" y="69"/>
                  </a:cubicBezTo>
                  <a:cubicBezTo>
                    <a:pt x="24" y="75"/>
                    <a:pt x="24" y="80"/>
                    <a:pt x="26" y="85"/>
                  </a:cubicBezTo>
                  <a:cubicBezTo>
                    <a:pt x="27" y="89"/>
                    <a:pt x="30" y="92"/>
                    <a:pt x="30" y="96"/>
                  </a:cubicBezTo>
                  <a:cubicBezTo>
                    <a:pt x="31" y="97"/>
                    <a:pt x="31" y="97"/>
                    <a:pt x="31" y="96"/>
                  </a:cubicBezTo>
                  <a:cubicBezTo>
                    <a:pt x="32" y="93"/>
                    <a:pt x="32" y="94"/>
                    <a:pt x="31" y="91"/>
                  </a:cubicBezTo>
                  <a:cubicBezTo>
                    <a:pt x="30" y="86"/>
                    <a:pt x="28" y="82"/>
                    <a:pt x="27" y="77"/>
                  </a:cubicBezTo>
                  <a:cubicBezTo>
                    <a:pt x="25" y="69"/>
                    <a:pt x="21" y="62"/>
                    <a:pt x="18" y="53"/>
                  </a:cubicBezTo>
                  <a:cubicBezTo>
                    <a:pt x="16" y="44"/>
                    <a:pt x="14" y="35"/>
                    <a:pt x="12" y="27"/>
                  </a:cubicBezTo>
                  <a:cubicBezTo>
                    <a:pt x="9" y="18"/>
                    <a:pt x="4" y="11"/>
                    <a:pt x="2" y="2"/>
                  </a:cubicBezTo>
                  <a:cubicBezTo>
                    <a:pt x="2" y="0"/>
                    <a:pt x="0" y="1"/>
                    <a:pt x="0" y="2"/>
                  </a:cubicBezTo>
                  <a:cubicBezTo>
                    <a:pt x="2" y="11"/>
                    <a:pt x="7" y="19"/>
                    <a:pt x="9" y="27"/>
                  </a:cubicBezTo>
                  <a:cubicBezTo>
                    <a:pt x="12" y="35"/>
                    <a:pt x="13" y="43"/>
                    <a:pt x="15" y="5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3"/>
            <p:cNvSpPr/>
            <p:nvPr/>
          </p:nvSpPr>
          <p:spPr bwMode="auto">
            <a:xfrm>
              <a:off x="379392" y="3619615"/>
              <a:ext cx="68806" cy="190462"/>
            </a:xfrm>
            <a:custGeom>
              <a:avLst/>
              <a:gdLst>
                <a:gd name="T0" fmla="*/ 26 w 29"/>
                <a:gd name="T1" fmla="*/ 80 h 81"/>
                <a:gd name="T2" fmla="*/ 28 w 29"/>
                <a:gd name="T3" fmla="*/ 80 h 81"/>
                <a:gd name="T4" fmla="*/ 25 w 29"/>
                <a:gd name="T5" fmla="*/ 67 h 81"/>
                <a:gd name="T6" fmla="*/ 20 w 29"/>
                <a:gd name="T7" fmla="*/ 47 h 81"/>
                <a:gd name="T8" fmla="*/ 2 w 29"/>
                <a:gd name="T9" fmla="*/ 1 h 81"/>
                <a:gd name="T10" fmla="*/ 0 w 29"/>
                <a:gd name="T11" fmla="*/ 3 h 81"/>
                <a:gd name="T12" fmla="*/ 18 w 29"/>
                <a:gd name="T13" fmla="*/ 47 h 81"/>
                <a:gd name="T14" fmla="*/ 26 w 29"/>
                <a:gd name="T15" fmla="*/ 8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81">
                  <a:moveTo>
                    <a:pt x="26" y="80"/>
                  </a:moveTo>
                  <a:cubicBezTo>
                    <a:pt x="27" y="81"/>
                    <a:pt x="27" y="81"/>
                    <a:pt x="28" y="80"/>
                  </a:cubicBezTo>
                  <a:cubicBezTo>
                    <a:pt x="29" y="76"/>
                    <a:pt x="27" y="71"/>
                    <a:pt x="25" y="67"/>
                  </a:cubicBezTo>
                  <a:cubicBezTo>
                    <a:pt x="23" y="61"/>
                    <a:pt x="21" y="54"/>
                    <a:pt x="20" y="47"/>
                  </a:cubicBezTo>
                  <a:cubicBezTo>
                    <a:pt x="16" y="31"/>
                    <a:pt x="8" y="17"/>
                    <a:pt x="2" y="1"/>
                  </a:cubicBezTo>
                  <a:cubicBezTo>
                    <a:pt x="1" y="0"/>
                    <a:pt x="0" y="1"/>
                    <a:pt x="0" y="3"/>
                  </a:cubicBezTo>
                  <a:cubicBezTo>
                    <a:pt x="6" y="17"/>
                    <a:pt x="14" y="32"/>
                    <a:pt x="18" y="47"/>
                  </a:cubicBezTo>
                  <a:cubicBezTo>
                    <a:pt x="20" y="58"/>
                    <a:pt x="23" y="69"/>
                    <a:pt x="26" y="80"/>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4"/>
            <p:cNvSpPr/>
            <p:nvPr/>
          </p:nvSpPr>
          <p:spPr bwMode="auto">
            <a:xfrm>
              <a:off x="429251" y="3576736"/>
              <a:ext cx="44874" cy="174507"/>
            </a:xfrm>
            <a:custGeom>
              <a:avLst/>
              <a:gdLst>
                <a:gd name="T0" fmla="*/ 16 w 19"/>
                <a:gd name="T1" fmla="*/ 74 h 74"/>
                <a:gd name="T2" fmla="*/ 18 w 19"/>
                <a:gd name="T3" fmla="*/ 74 h 74"/>
                <a:gd name="T4" fmla="*/ 18 w 19"/>
                <a:gd name="T5" fmla="*/ 74 h 74"/>
                <a:gd name="T6" fmla="*/ 15 w 19"/>
                <a:gd name="T7" fmla="*/ 57 h 74"/>
                <a:gd name="T8" fmla="*/ 12 w 19"/>
                <a:gd name="T9" fmla="*/ 38 h 74"/>
                <a:gd name="T10" fmla="*/ 3 w 19"/>
                <a:gd name="T11" fmla="*/ 2 h 74"/>
                <a:gd name="T12" fmla="*/ 1 w 19"/>
                <a:gd name="T13" fmla="*/ 2 h 74"/>
                <a:gd name="T14" fmla="*/ 16 w 19"/>
                <a:gd name="T15" fmla="*/ 74 h 74"/>
                <a:gd name="T16" fmla="*/ 16 w 19"/>
                <a:gd name="T1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4">
                  <a:moveTo>
                    <a:pt x="16" y="74"/>
                  </a:moveTo>
                  <a:cubicBezTo>
                    <a:pt x="17" y="74"/>
                    <a:pt x="17" y="74"/>
                    <a:pt x="18" y="74"/>
                  </a:cubicBezTo>
                  <a:cubicBezTo>
                    <a:pt x="18" y="74"/>
                    <a:pt x="19" y="74"/>
                    <a:pt x="18" y="74"/>
                  </a:cubicBezTo>
                  <a:cubicBezTo>
                    <a:pt x="16" y="73"/>
                    <a:pt x="15" y="59"/>
                    <a:pt x="15" y="57"/>
                  </a:cubicBezTo>
                  <a:cubicBezTo>
                    <a:pt x="13" y="51"/>
                    <a:pt x="13" y="44"/>
                    <a:pt x="12" y="38"/>
                  </a:cubicBezTo>
                  <a:cubicBezTo>
                    <a:pt x="10" y="25"/>
                    <a:pt x="8" y="13"/>
                    <a:pt x="3" y="2"/>
                  </a:cubicBezTo>
                  <a:cubicBezTo>
                    <a:pt x="3" y="0"/>
                    <a:pt x="0" y="1"/>
                    <a:pt x="1" y="2"/>
                  </a:cubicBezTo>
                  <a:cubicBezTo>
                    <a:pt x="10" y="25"/>
                    <a:pt x="8" y="51"/>
                    <a:pt x="16" y="74"/>
                  </a:cubicBezTo>
                  <a:cubicBezTo>
                    <a:pt x="16" y="74"/>
                    <a:pt x="16" y="74"/>
                    <a:pt x="16" y="74"/>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5"/>
            <p:cNvSpPr/>
            <p:nvPr/>
          </p:nvSpPr>
          <p:spPr bwMode="auto">
            <a:xfrm>
              <a:off x="488085" y="3597677"/>
              <a:ext cx="61825" cy="156558"/>
            </a:xfrm>
            <a:custGeom>
              <a:avLst/>
              <a:gdLst>
                <a:gd name="T0" fmla="*/ 1 w 26"/>
                <a:gd name="T1" fmla="*/ 1 h 66"/>
                <a:gd name="T2" fmla="*/ 1 w 26"/>
                <a:gd name="T3" fmla="*/ 1 h 66"/>
                <a:gd name="T4" fmla="*/ 14 w 26"/>
                <a:gd name="T5" fmla="*/ 31 h 66"/>
                <a:gd name="T6" fmla="*/ 25 w 26"/>
                <a:gd name="T7" fmla="*/ 65 h 66"/>
                <a:gd name="T8" fmla="*/ 25 w 26"/>
                <a:gd name="T9" fmla="*/ 65 h 66"/>
                <a:gd name="T10" fmla="*/ 14 w 26"/>
                <a:gd name="T11" fmla="*/ 20 h 66"/>
                <a:gd name="T12" fmla="*/ 1 w 26"/>
                <a:gd name="T13" fmla="*/ 1 h 66"/>
              </a:gdLst>
              <a:ahLst/>
              <a:cxnLst>
                <a:cxn ang="0">
                  <a:pos x="T0" y="T1"/>
                </a:cxn>
                <a:cxn ang="0">
                  <a:pos x="T2" y="T3"/>
                </a:cxn>
                <a:cxn ang="0">
                  <a:pos x="T4" y="T5"/>
                </a:cxn>
                <a:cxn ang="0">
                  <a:pos x="T6" y="T7"/>
                </a:cxn>
                <a:cxn ang="0">
                  <a:pos x="T8" y="T9"/>
                </a:cxn>
                <a:cxn ang="0">
                  <a:pos x="T10" y="T11"/>
                </a:cxn>
                <a:cxn ang="0">
                  <a:pos x="T12" y="T13"/>
                </a:cxn>
              </a:cxnLst>
              <a:rect l="0" t="0" r="r" b="b"/>
              <a:pathLst>
                <a:path w="26" h="66">
                  <a:moveTo>
                    <a:pt x="1" y="1"/>
                  </a:moveTo>
                  <a:cubicBezTo>
                    <a:pt x="1" y="0"/>
                    <a:pt x="0" y="1"/>
                    <a:pt x="1" y="1"/>
                  </a:cubicBezTo>
                  <a:cubicBezTo>
                    <a:pt x="10" y="8"/>
                    <a:pt x="11" y="21"/>
                    <a:pt x="14" y="31"/>
                  </a:cubicBezTo>
                  <a:cubicBezTo>
                    <a:pt x="17" y="42"/>
                    <a:pt x="22" y="54"/>
                    <a:pt x="25" y="65"/>
                  </a:cubicBezTo>
                  <a:cubicBezTo>
                    <a:pt x="25" y="66"/>
                    <a:pt x="26" y="65"/>
                    <a:pt x="25" y="65"/>
                  </a:cubicBezTo>
                  <a:cubicBezTo>
                    <a:pt x="23" y="50"/>
                    <a:pt x="18" y="35"/>
                    <a:pt x="14" y="20"/>
                  </a:cubicBezTo>
                  <a:cubicBezTo>
                    <a:pt x="12" y="14"/>
                    <a:pt x="8" y="4"/>
                    <a:pt x="1" y="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6"/>
            <p:cNvSpPr/>
            <p:nvPr/>
          </p:nvSpPr>
          <p:spPr bwMode="auto">
            <a:xfrm>
              <a:off x="567860" y="3875891"/>
              <a:ext cx="35899" cy="129634"/>
            </a:xfrm>
            <a:custGeom>
              <a:avLst/>
              <a:gdLst>
                <a:gd name="T0" fmla="*/ 0 w 15"/>
                <a:gd name="T1" fmla="*/ 1 h 55"/>
                <a:gd name="T2" fmla="*/ 15 w 15"/>
                <a:gd name="T3" fmla="*/ 55 h 55"/>
                <a:gd name="T4" fmla="*/ 15 w 15"/>
                <a:gd name="T5" fmla="*/ 55 h 55"/>
                <a:gd name="T6" fmla="*/ 9 w 15"/>
                <a:gd name="T7" fmla="*/ 34 h 55"/>
                <a:gd name="T8" fmla="*/ 2 w 15"/>
                <a:gd name="T9" fmla="*/ 1 h 55"/>
                <a:gd name="T10" fmla="*/ 0 w 15"/>
                <a:gd name="T11" fmla="*/ 1 h 55"/>
              </a:gdLst>
              <a:ahLst/>
              <a:cxnLst>
                <a:cxn ang="0">
                  <a:pos x="T0" y="T1"/>
                </a:cxn>
                <a:cxn ang="0">
                  <a:pos x="T2" y="T3"/>
                </a:cxn>
                <a:cxn ang="0">
                  <a:pos x="T4" y="T5"/>
                </a:cxn>
                <a:cxn ang="0">
                  <a:pos x="T6" y="T7"/>
                </a:cxn>
                <a:cxn ang="0">
                  <a:pos x="T8" y="T9"/>
                </a:cxn>
                <a:cxn ang="0">
                  <a:pos x="T10" y="T11"/>
                </a:cxn>
              </a:cxnLst>
              <a:rect l="0" t="0" r="r" b="b"/>
              <a:pathLst>
                <a:path w="15" h="55">
                  <a:moveTo>
                    <a:pt x="0" y="1"/>
                  </a:moveTo>
                  <a:cubicBezTo>
                    <a:pt x="2" y="20"/>
                    <a:pt x="9" y="37"/>
                    <a:pt x="15" y="55"/>
                  </a:cubicBezTo>
                  <a:cubicBezTo>
                    <a:pt x="15" y="55"/>
                    <a:pt x="15" y="55"/>
                    <a:pt x="15" y="55"/>
                  </a:cubicBezTo>
                  <a:cubicBezTo>
                    <a:pt x="15" y="48"/>
                    <a:pt x="11" y="41"/>
                    <a:pt x="9" y="34"/>
                  </a:cubicBezTo>
                  <a:cubicBezTo>
                    <a:pt x="6" y="23"/>
                    <a:pt x="3" y="12"/>
                    <a:pt x="2" y="1"/>
                  </a:cubicBezTo>
                  <a:cubicBezTo>
                    <a:pt x="2" y="0"/>
                    <a:pt x="0" y="0"/>
                    <a:pt x="0" y="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7"/>
            <p:cNvSpPr/>
            <p:nvPr/>
          </p:nvSpPr>
          <p:spPr bwMode="auto">
            <a:xfrm>
              <a:off x="584812" y="3798111"/>
              <a:ext cx="68806" cy="191459"/>
            </a:xfrm>
            <a:custGeom>
              <a:avLst/>
              <a:gdLst>
                <a:gd name="T0" fmla="*/ 1 w 29"/>
                <a:gd name="T1" fmla="*/ 3 h 81"/>
                <a:gd name="T2" fmla="*/ 15 w 29"/>
                <a:gd name="T3" fmla="*/ 41 h 81"/>
                <a:gd name="T4" fmla="*/ 21 w 29"/>
                <a:gd name="T5" fmla="*/ 62 h 81"/>
                <a:gd name="T6" fmla="*/ 27 w 29"/>
                <a:gd name="T7" fmla="*/ 80 h 81"/>
                <a:gd name="T8" fmla="*/ 29 w 29"/>
                <a:gd name="T9" fmla="*/ 80 h 81"/>
                <a:gd name="T10" fmla="*/ 24 w 29"/>
                <a:gd name="T11" fmla="*/ 63 h 81"/>
                <a:gd name="T12" fmla="*/ 19 w 29"/>
                <a:gd name="T13" fmla="*/ 44 h 81"/>
                <a:gd name="T14" fmla="*/ 14 w 29"/>
                <a:gd name="T15" fmla="*/ 32 h 81"/>
                <a:gd name="T16" fmla="*/ 11 w 29"/>
                <a:gd name="T17" fmla="*/ 20 h 81"/>
                <a:gd name="T18" fmla="*/ 3 w 29"/>
                <a:gd name="T19" fmla="*/ 1 h 81"/>
                <a:gd name="T20" fmla="*/ 1 w 29"/>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81">
                  <a:moveTo>
                    <a:pt x="1" y="3"/>
                  </a:moveTo>
                  <a:cubicBezTo>
                    <a:pt x="8" y="15"/>
                    <a:pt x="9" y="28"/>
                    <a:pt x="15" y="41"/>
                  </a:cubicBezTo>
                  <a:cubicBezTo>
                    <a:pt x="18" y="48"/>
                    <a:pt x="19" y="55"/>
                    <a:pt x="21" y="62"/>
                  </a:cubicBezTo>
                  <a:cubicBezTo>
                    <a:pt x="23" y="68"/>
                    <a:pt x="26" y="74"/>
                    <a:pt x="27" y="80"/>
                  </a:cubicBezTo>
                  <a:cubicBezTo>
                    <a:pt x="27" y="81"/>
                    <a:pt x="29" y="81"/>
                    <a:pt x="29" y="80"/>
                  </a:cubicBezTo>
                  <a:cubicBezTo>
                    <a:pt x="29" y="74"/>
                    <a:pt x="26" y="69"/>
                    <a:pt x="24" y="63"/>
                  </a:cubicBezTo>
                  <a:cubicBezTo>
                    <a:pt x="22" y="57"/>
                    <a:pt x="22" y="50"/>
                    <a:pt x="19" y="44"/>
                  </a:cubicBezTo>
                  <a:cubicBezTo>
                    <a:pt x="18" y="40"/>
                    <a:pt x="15" y="36"/>
                    <a:pt x="14" y="32"/>
                  </a:cubicBezTo>
                  <a:cubicBezTo>
                    <a:pt x="13" y="28"/>
                    <a:pt x="12" y="24"/>
                    <a:pt x="11" y="20"/>
                  </a:cubicBezTo>
                  <a:cubicBezTo>
                    <a:pt x="10" y="13"/>
                    <a:pt x="7" y="7"/>
                    <a:pt x="3" y="1"/>
                  </a:cubicBezTo>
                  <a:cubicBezTo>
                    <a:pt x="2" y="0"/>
                    <a:pt x="0" y="1"/>
                    <a:pt x="1" y="3"/>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8"/>
            <p:cNvSpPr/>
            <p:nvPr/>
          </p:nvSpPr>
          <p:spPr bwMode="auto">
            <a:xfrm>
              <a:off x="653618" y="3749249"/>
              <a:ext cx="60829" cy="200434"/>
            </a:xfrm>
            <a:custGeom>
              <a:avLst/>
              <a:gdLst>
                <a:gd name="T0" fmla="*/ 26 w 26"/>
                <a:gd name="T1" fmla="*/ 74 h 85"/>
                <a:gd name="T2" fmla="*/ 24 w 26"/>
                <a:gd name="T3" fmla="*/ 63 h 85"/>
                <a:gd name="T4" fmla="*/ 18 w 26"/>
                <a:gd name="T5" fmla="*/ 37 h 85"/>
                <a:gd name="T6" fmla="*/ 2 w 26"/>
                <a:gd name="T7" fmla="*/ 0 h 85"/>
                <a:gd name="T8" fmla="*/ 0 w 26"/>
                <a:gd name="T9" fmla="*/ 2 h 85"/>
                <a:gd name="T10" fmla="*/ 16 w 26"/>
                <a:gd name="T11" fmla="*/ 42 h 85"/>
                <a:gd name="T12" fmla="*/ 24 w 26"/>
                <a:gd name="T13" fmla="*/ 85 h 85"/>
                <a:gd name="T14" fmla="*/ 26 w 26"/>
                <a:gd name="T15" fmla="*/ 84 h 85"/>
                <a:gd name="T16" fmla="*/ 26 w 26"/>
                <a:gd name="T17" fmla="*/ 81 h 85"/>
                <a:gd name="T18" fmla="*/ 26 w 26"/>
                <a:gd name="T19" fmla="*/ 81 h 85"/>
                <a:gd name="T20" fmla="*/ 26 w 26"/>
                <a:gd name="T21" fmla="*/ 7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85">
                  <a:moveTo>
                    <a:pt x="26" y="74"/>
                  </a:moveTo>
                  <a:cubicBezTo>
                    <a:pt x="25" y="70"/>
                    <a:pt x="25" y="67"/>
                    <a:pt x="24" y="63"/>
                  </a:cubicBezTo>
                  <a:cubicBezTo>
                    <a:pt x="22" y="55"/>
                    <a:pt x="20" y="46"/>
                    <a:pt x="18" y="37"/>
                  </a:cubicBezTo>
                  <a:cubicBezTo>
                    <a:pt x="15" y="25"/>
                    <a:pt x="11" y="9"/>
                    <a:pt x="2" y="0"/>
                  </a:cubicBezTo>
                  <a:cubicBezTo>
                    <a:pt x="1" y="0"/>
                    <a:pt x="0" y="1"/>
                    <a:pt x="0" y="2"/>
                  </a:cubicBezTo>
                  <a:cubicBezTo>
                    <a:pt x="9" y="12"/>
                    <a:pt x="14" y="29"/>
                    <a:pt x="16" y="42"/>
                  </a:cubicBezTo>
                  <a:cubicBezTo>
                    <a:pt x="19" y="56"/>
                    <a:pt x="22" y="70"/>
                    <a:pt x="24" y="85"/>
                  </a:cubicBezTo>
                  <a:cubicBezTo>
                    <a:pt x="24" y="85"/>
                    <a:pt x="26" y="85"/>
                    <a:pt x="26" y="84"/>
                  </a:cubicBezTo>
                  <a:cubicBezTo>
                    <a:pt x="26" y="83"/>
                    <a:pt x="26" y="82"/>
                    <a:pt x="26" y="81"/>
                  </a:cubicBezTo>
                  <a:cubicBezTo>
                    <a:pt x="26" y="81"/>
                    <a:pt x="26" y="81"/>
                    <a:pt x="26" y="81"/>
                  </a:cubicBezTo>
                  <a:cubicBezTo>
                    <a:pt x="26" y="79"/>
                    <a:pt x="26" y="76"/>
                    <a:pt x="26" y="74"/>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29"/>
            <p:cNvSpPr/>
            <p:nvPr/>
          </p:nvSpPr>
          <p:spPr bwMode="auto">
            <a:xfrm>
              <a:off x="724418" y="3732296"/>
              <a:ext cx="60829" cy="141600"/>
            </a:xfrm>
            <a:custGeom>
              <a:avLst/>
              <a:gdLst>
                <a:gd name="T0" fmla="*/ 24 w 26"/>
                <a:gd name="T1" fmla="*/ 60 h 60"/>
                <a:gd name="T2" fmla="*/ 25 w 26"/>
                <a:gd name="T3" fmla="*/ 60 h 60"/>
                <a:gd name="T4" fmla="*/ 26 w 26"/>
                <a:gd name="T5" fmla="*/ 58 h 60"/>
                <a:gd name="T6" fmla="*/ 25 w 26"/>
                <a:gd name="T7" fmla="*/ 58 h 60"/>
                <a:gd name="T8" fmla="*/ 17 w 26"/>
                <a:gd name="T9" fmla="*/ 48 h 60"/>
                <a:gd name="T10" fmla="*/ 11 w 26"/>
                <a:gd name="T11" fmla="*/ 32 h 60"/>
                <a:gd name="T12" fmla="*/ 2 w 26"/>
                <a:gd name="T13" fmla="*/ 2 h 60"/>
                <a:gd name="T14" fmla="*/ 0 w 26"/>
                <a:gd name="T15" fmla="*/ 2 h 60"/>
                <a:gd name="T16" fmla="*/ 10 w 26"/>
                <a:gd name="T17" fmla="*/ 38 h 60"/>
                <a:gd name="T18" fmla="*/ 24 w 26"/>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0">
                  <a:moveTo>
                    <a:pt x="24" y="60"/>
                  </a:moveTo>
                  <a:cubicBezTo>
                    <a:pt x="24" y="60"/>
                    <a:pt x="25" y="60"/>
                    <a:pt x="25" y="60"/>
                  </a:cubicBezTo>
                  <a:cubicBezTo>
                    <a:pt x="25" y="59"/>
                    <a:pt x="25" y="59"/>
                    <a:pt x="26" y="58"/>
                  </a:cubicBezTo>
                  <a:cubicBezTo>
                    <a:pt x="26" y="58"/>
                    <a:pt x="25" y="57"/>
                    <a:pt x="25" y="58"/>
                  </a:cubicBezTo>
                  <a:cubicBezTo>
                    <a:pt x="25" y="56"/>
                    <a:pt x="19" y="50"/>
                    <a:pt x="17" y="48"/>
                  </a:cubicBezTo>
                  <a:cubicBezTo>
                    <a:pt x="14" y="43"/>
                    <a:pt x="12" y="38"/>
                    <a:pt x="11" y="32"/>
                  </a:cubicBezTo>
                  <a:cubicBezTo>
                    <a:pt x="8" y="22"/>
                    <a:pt x="4" y="12"/>
                    <a:pt x="2" y="2"/>
                  </a:cubicBezTo>
                  <a:cubicBezTo>
                    <a:pt x="2" y="0"/>
                    <a:pt x="0" y="1"/>
                    <a:pt x="0" y="2"/>
                  </a:cubicBezTo>
                  <a:cubicBezTo>
                    <a:pt x="2" y="14"/>
                    <a:pt x="6" y="26"/>
                    <a:pt x="10" y="38"/>
                  </a:cubicBezTo>
                  <a:cubicBezTo>
                    <a:pt x="12" y="46"/>
                    <a:pt x="18" y="54"/>
                    <a:pt x="24" y="60"/>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30"/>
            <p:cNvSpPr/>
            <p:nvPr/>
          </p:nvSpPr>
          <p:spPr bwMode="auto">
            <a:xfrm>
              <a:off x="679544" y="3517902"/>
              <a:ext cx="46868" cy="113679"/>
            </a:xfrm>
            <a:custGeom>
              <a:avLst/>
              <a:gdLst>
                <a:gd name="T0" fmla="*/ 19 w 20"/>
                <a:gd name="T1" fmla="*/ 47 h 48"/>
                <a:gd name="T2" fmla="*/ 16 w 20"/>
                <a:gd name="T3" fmla="*/ 31 h 48"/>
                <a:gd name="T4" fmla="*/ 4 w 20"/>
                <a:gd name="T5" fmla="*/ 3 h 48"/>
                <a:gd name="T6" fmla="*/ 0 w 20"/>
                <a:gd name="T7" fmla="*/ 3 h 48"/>
                <a:gd name="T8" fmla="*/ 17 w 20"/>
                <a:gd name="T9" fmla="*/ 47 h 48"/>
                <a:gd name="T10" fmla="*/ 19 w 20"/>
                <a:gd name="T11" fmla="*/ 47 h 48"/>
              </a:gdLst>
              <a:ahLst/>
              <a:cxnLst>
                <a:cxn ang="0">
                  <a:pos x="T0" y="T1"/>
                </a:cxn>
                <a:cxn ang="0">
                  <a:pos x="T2" y="T3"/>
                </a:cxn>
                <a:cxn ang="0">
                  <a:pos x="T4" y="T5"/>
                </a:cxn>
                <a:cxn ang="0">
                  <a:pos x="T6" y="T7"/>
                </a:cxn>
                <a:cxn ang="0">
                  <a:pos x="T8" y="T9"/>
                </a:cxn>
                <a:cxn ang="0">
                  <a:pos x="T10" y="T11"/>
                </a:cxn>
              </a:cxnLst>
              <a:rect l="0" t="0" r="r" b="b"/>
              <a:pathLst>
                <a:path w="20" h="48">
                  <a:moveTo>
                    <a:pt x="19" y="47"/>
                  </a:moveTo>
                  <a:cubicBezTo>
                    <a:pt x="20" y="42"/>
                    <a:pt x="18" y="36"/>
                    <a:pt x="16" y="31"/>
                  </a:cubicBezTo>
                  <a:cubicBezTo>
                    <a:pt x="11" y="21"/>
                    <a:pt x="7" y="12"/>
                    <a:pt x="4" y="3"/>
                  </a:cubicBezTo>
                  <a:cubicBezTo>
                    <a:pt x="3" y="0"/>
                    <a:pt x="0" y="1"/>
                    <a:pt x="0" y="3"/>
                  </a:cubicBezTo>
                  <a:cubicBezTo>
                    <a:pt x="5" y="18"/>
                    <a:pt x="14" y="32"/>
                    <a:pt x="17" y="47"/>
                  </a:cubicBezTo>
                  <a:cubicBezTo>
                    <a:pt x="17" y="48"/>
                    <a:pt x="19" y="48"/>
                    <a:pt x="19" y="47"/>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31"/>
            <p:cNvSpPr/>
            <p:nvPr/>
          </p:nvSpPr>
          <p:spPr bwMode="auto">
            <a:xfrm>
              <a:off x="764305" y="3519897"/>
              <a:ext cx="58834" cy="68806"/>
            </a:xfrm>
            <a:custGeom>
              <a:avLst/>
              <a:gdLst>
                <a:gd name="T0" fmla="*/ 14 w 25"/>
                <a:gd name="T1" fmla="*/ 13 h 29"/>
                <a:gd name="T2" fmla="*/ 23 w 25"/>
                <a:gd name="T3" fmla="*/ 28 h 29"/>
                <a:gd name="T4" fmla="*/ 25 w 25"/>
                <a:gd name="T5" fmla="*/ 28 h 29"/>
                <a:gd name="T6" fmla="*/ 16 w 25"/>
                <a:gd name="T7" fmla="*/ 12 h 29"/>
                <a:gd name="T8" fmla="*/ 3 w 25"/>
                <a:gd name="T9" fmla="*/ 1 h 29"/>
                <a:gd name="T10" fmla="*/ 1 w 25"/>
                <a:gd name="T11" fmla="*/ 3 h 29"/>
                <a:gd name="T12" fmla="*/ 14 w 25"/>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25" h="29">
                  <a:moveTo>
                    <a:pt x="14" y="13"/>
                  </a:moveTo>
                  <a:cubicBezTo>
                    <a:pt x="17" y="17"/>
                    <a:pt x="22" y="22"/>
                    <a:pt x="23" y="28"/>
                  </a:cubicBezTo>
                  <a:cubicBezTo>
                    <a:pt x="23" y="29"/>
                    <a:pt x="25" y="29"/>
                    <a:pt x="25" y="28"/>
                  </a:cubicBezTo>
                  <a:cubicBezTo>
                    <a:pt x="25" y="22"/>
                    <a:pt x="19" y="16"/>
                    <a:pt x="16" y="12"/>
                  </a:cubicBezTo>
                  <a:cubicBezTo>
                    <a:pt x="13" y="6"/>
                    <a:pt x="8" y="3"/>
                    <a:pt x="3" y="1"/>
                  </a:cubicBezTo>
                  <a:cubicBezTo>
                    <a:pt x="1" y="0"/>
                    <a:pt x="0" y="2"/>
                    <a:pt x="1" y="3"/>
                  </a:cubicBezTo>
                  <a:cubicBezTo>
                    <a:pt x="7" y="5"/>
                    <a:pt x="11" y="8"/>
                    <a:pt x="14" y="13"/>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2"/>
            <p:cNvSpPr/>
            <p:nvPr/>
          </p:nvSpPr>
          <p:spPr bwMode="auto">
            <a:xfrm>
              <a:off x="773280" y="2598499"/>
              <a:ext cx="58834" cy="306136"/>
            </a:xfrm>
            <a:custGeom>
              <a:avLst/>
              <a:gdLst>
                <a:gd name="T0" fmla="*/ 24 w 25"/>
                <a:gd name="T1" fmla="*/ 1 h 130"/>
                <a:gd name="T2" fmla="*/ 24 w 25"/>
                <a:gd name="T3" fmla="*/ 1 h 130"/>
                <a:gd name="T4" fmla="*/ 17 w 25"/>
                <a:gd name="T5" fmla="*/ 35 h 130"/>
                <a:gd name="T6" fmla="*/ 10 w 25"/>
                <a:gd name="T7" fmla="*/ 69 h 130"/>
                <a:gd name="T8" fmla="*/ 3 w 25"/>
                <a:gd name="T9" fmla="*/ 129 h 130"/>
                <a:gd name="T10" fmla="*/ 3 w 25"/>
                <a:gd name="T11" fmla="*/ 129 h 130"/>
                <a:gd name="T12" fmla="*/ 3 w 25"/>
                <a:gd name="T13" fmla="*/ 129 h 130"/>
                <a:gd name="T14" fmla="*/ 3 w 25"/>
                <a:gd name="T15" fmla="*/ 129 h 130"/>
                <a:gd name="T16" fmla="*/ 5 w 25"/>
                <a:gd name="T17" fmla="*/ 128 h 130"/>
                <a:gd name="T18" fmla="*/ 8 w 25"/>
                <a:gd name="T19" fmla="*/ 93 h 130"/>
                <a:gd name="T20" fmla="*/ 14 w 25"/>
                <a:gd name="T21" fmla="*/ 60 h 130"/>
                <a:gd name="T22" fmla="*/ 24 w 25"/>
                <a:gd name="T23"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30">
                  <a:moveTo>
                    <a:pt x="24" y="1"/>
                  </a:moveTo>
                  <a:cubicBezTo>
                    <a:pt x="25" y="0"/>
                    <a:pt x="24" y="0"/>
                    <a:pt x="24" y="1"/>
                  </a:cubicBezTo>
                  <a:cubicBezTo>
                    <a:pt x="22" y="12"/>
                    <a:pt x="19" y="24"/>
                    <a:pt x="17" y="35"/>
                  </a:cubicBezTo>
                  <a:cubicBezTo>
                    <a:pt x="15" y="46"/>
                    <a:pt x="12" y="57"/>
                    <a:pt x="10" y="69"/>
                  </a:cubicBezTo>
                  <a:cubicBezTo>
                    <a:pt x="6" y="88"/>
                    <a:pt x="0" y="109"/>
                    <a:pt x="3" y="129"/>
                  </a:cubicBezTo>
                  <a:cubicBezTo>
                    <a:pt x="3" y="129"/>
                    <a:pt x="3" y="129"/>
                    <a:pt x="3" y="129"/>
                  </a:cubicBezTo>
                  <a:cubicBezTo>
                    <a:pt x="3" y="129"/>
                    <a:pt x="3" y="129"/>
                    <a:pt x="3" y="129"/>
                  </a:cubicBezTo>
                  <a:cubicBezTo>
                    <a:pt x="3" y="129"/>
                    <a:pt x="3" y="129"/>
                    <a:pt x="3" y="129"/>
                  </a:cubicBezTo>
                  <a:cubicBezTo>
                    <a:pt x="3" y="130"/>
                    <a:pt x="5" y="130"/>
                    <a:pt x="5" y="128"/>
                  </a:cubicBezTo>
                  <a:cubicBezTo>
                    <a:pt x="7" y="117"/>
                    <a:pt x="6" y="105"/>
                    <a:pt x="8" y="93"/>
                  </a:cubicBezTo>
                  <a:cubicBezTo>
                    <a:pt x="10" y="82"/>
                    <a:pt x="12" y="71"/>
                    <a:pt x="14" y="60"/>
                  </a:cubicBezTo>
                  <a:cubicBezTo>
                    <a:pt x="18" y="41"/>
                    <a:pt x="23" y="21"/>
                    <a:pt x="24" y="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3"/>
            <p:cNvSpPr/>
            <p:nvPr/>
          </p:nvSpPr>
          <p:spPr bwMode="auto">
            <a:xfrm>
              <a:off x="802198" y="2577557"/>
              <a:ext cx="62823" cy="383916"/>
            </a:xfrm>
            <a:custGeom>
              <a:avLst/>
              <a:gdLst>
                <a:gd name="T0" fmla="*/ 25 w 27"/>
                <a:gd name="T1" fmla="*/ 2 h 163"/>
                <a:gd name="T2" fmla="*/ 19 w 27"/>
                <a:gd name="T3" fmla="*/ 38 h 163"/>
                <a:gd name="T4" fmla="*/ 12 w 27"/>
                <a:gd name="T5" fmla="*/ 80 h 163"/>
                <a:gd name="T6" fmla="*/ 1 w 27"/>
                <a:gd name="T7" fmla="*/ 161 h 163"/>
                <a:gd name="T8" fmla="*/ 4 w 27"/>
                <a:gd name="T9" fmla="*/ 161 h 163"/>
                <a:gd name="T10" fmla="*/ 4 w 27"/>
                <a:gd name="T11" fmla="*/ 158 h 163"/>
                <a:gd name="T12" fmla="*/ 4 w 27"/>
                <a:gd name="T13" fmla="*/ 152 h 163"/>
                <a:gd name="T14" fmla="*/ 4 w 27"/>
                <a:gd name="T15" fmla="*/ 152 h 163"/>
                <a:gd name="T16" fmla="*/ 7 w 27"/>
                <a:gd name="T17" fmla="*/ 118 h 163"/>
                <a:gd name="T18" fmla="*/ 16 w 27"/>
                <a:gd name="T19" fmla="*/ 77 h 163"/>
                <a:gd name="T20" fmla="*/ 22 w 27"/>
                <a:gd name="T21" fmla="*/ 37 h 163"/>
                <a:gd name="T22" fmla="*/ 27 w 27"/>
                <a:gd name="T23" fmla="*/ 2 h 163"/>
                <a:gd name="T24" fmla="*/ 25 w 27"/>
                <a:gd name="T25" fmla="*/ 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63">
                  <a:moveTo>
                    <a:pt x="25" y="2"/>
                  </a:moveTo>
                  <a:cubicBezTo>
                    <a:pt x="23" y="14"/>
                    <a:pt x="22" y="26"/>
                    <a:pt x="19" y="38"/>
                  </a:cubicBezTo>
                  <a:cubicBezTo>
                    <a:pt x="15" y="52"/>
                    <a:pt x="15" y="66"/>
                    <a:pt x="12" y="80"/>
                  </a:cubicBezTo>
                  <a:cubicBezTo>
                    <a:pt x="6" y="107"/>
                    <a:pt x="0" y="133"/>
                    <a:pt x="1" y="161"/>
                  </a:cubicBezTo>
                  <a:cubicBezTo>
                    <a:pt x="0" y="163"/>
                    <a:pt x="3" y="163"/>
                    <a:pt x="4" y="161"/>
                  </a:cubicBezTo>
                  <a:cubicBezTo>
                    <a:pt x="4" y="160"/>
                    <a:pt x="4" y="159"/>
                    <a:pt x="4" y="158"/>
                  </a:cubicBezTo>
                  <a:cubicBezTo>
                    <a:pt x="4" y="156"/>
                    <a:pt x="4" y="154"/>
                    <a:pt x="4" y="152"/>
                  </a:cubicBezTo>
                  <a:cubicBezTo>
                    <a:pt x="5" y="152"/>
                    <a:pt x="4" y="151"/>
                    <a:pt x="4" y="152"/>
                  </a:cubicBezTo>
                  <a:cubicBezTo>
                    <a:pt x="4" y="140"/>
                    <a:pt x="5" y="129"/>
                    <a:pt x="7" y="118"/>
                  </a:cubicBezTo>
                  <a:cubicBezTo>
                    <a:pt x="9" y="104"/>
                    <a:pt x="13" y="91"/>
                    <a:pt x="16" y="77"/>
                  </a:cubicBezTo>
                  <a:cubicBezTo>
                    <a:pt x="18" y="64"/>
                    <a:pt x="19" y="51"/>
                    <a:pt x="22" y="37"/>
                  </a:cubicBezTo>
                  <a:cubicBezTo>
                    <a:pt x="25" y="26"/>
                    <a:pt x="25" y="14"/>
                    <a:pt x="27" y="2"/>
                  </a:cubicBezTo>
                  <a:cubicBezTo>
                    <a:pt x="27" y="1"/>
                    <a:pt x="25" y="0"/>
                    <a:pt x="25" y="2"/>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55"/>
            <p:cNvSpPr/>
            <p:nvPr/>
          </p:nvSpPr>
          <p:spPr bwMode="auto">
            <a:xfrm>
              <a:off x="1504216" y="4606827"/>
              <a:ext cx="155561" cy="141600"/>
            </a:xfrm>
            <a:custGeom>
              <a:avLst/>
              <a:gdLst>
                <a:gd name="T0" fmla="*/ 6 w 66"/>
                <a:gd name="T1" fmla="*/ 60 h 60"/>
                <a:gd name="T2" fmla="*/ 8 w 66"/>
                <a:gd name="T3" fmla="*/ 60 h 60"/>
                <a:gd name="T4" fmla="*/ 8 w 66"/>
                <a:gd name="T5" fmla="*/ 58 h 60"/>
                <a:gd name="T6" fmla="*/ 12 w 66"/>
                <a:gd name="T7" fmla="*/ 37 h 60"/>
                <a:gd name="T8" fmla="*/ 32 w 66"/>
                <a:gd name="T9" fmla="*/ 21 h 60"/>
                <a:gd name="T10" fmla="*/ 65 w 66"/>
                <a:gd name="T11" fmla="*/ 4 h 60"/>
                <a:gd name="T12" fmla="*/ 63 w 66"/>
                <a:gd name="T13" fmla="*/ 2 h 60"/>
                <a:gd name="T14" fmla="*/ 41 w 66"/>
                <a:gd name="T15" fmla="*/ 11 h 60"/>
                <a:gd name="T16" fmla="*/ 15 w 66"/>
                <a:gd name="T17" fmla="*/ 26 h 60"/>
                <a:gd name="T18" fmla="*/ 5 w 66"/>
                <a:gd name="T19" fmla="*/ 59 h 60"/>
                <a:gd name="T20" fmla="*/ 6 w 66"/>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0">
                  <a:moveTo>
                    <a:pt x="6" y="60"/>
                  </a:moveTo>
                  <a:cubicBezTo>
                    <a:pt x="7" y="60"/>
                    <a:pt x="7" y="60"/>
                    <a:pt x="8" y="60"/>
                  </a:cubicBezTo>
                  <a:cubicBezTo>
                    <a:pt x="9" y="60"/>
                    <a:pt x="9" y="59"/>
                    <a:pt x="8" y="58"/>
                  </a:cubicBezTo>
                  <a:cubicBezTo>
                    <a:pt x="3" y="56"/>
                    <a:pt x="10" y="40"/>
                    <a:pt x="12" y="37"/>
                  </a:cubicBezTo>
                  <a:cubicBezTo>
                    <a:pt x="16" y="30"/>
                    <a:pt x="25" y="25"/>
                    <a:pt x="32" y="21"/>
                  </a:cubicBezTo>
                  <a:cubicBezTo>
                    <a:pt x="42" y="15"/>
                    <a:pt x="57" y="13"/>
                    <a:pt x="65" y="4"/>
                  </a:cubicBezTo>
                  <a:cubicBezTo>
                    <a:pt x="66" y="3"/>
                    <a:pt x="65" y="0"/>
                    <a:pt x="63" y="2"/>
                  </a:cubicBezTo>
                  <a:cubicBezTo>
                    <a:pt x="56" y="6"/>
                    <a:pt x="48" y="8"/>
                    <a:pt x="41" y="11"/>
                  </a:cubicBezTo>
                  <a:cubicBezTo>
                    <a:pt x="32" y="15"/>
                    <a:pt x="23" y="20"/>
                    <a:pt x="15" y="26"/>
                  </a:cubicBezTo>
                  <a:cubicBezTo>
                    <a:pt x="5" y="34"/>
                    <a:pt x="0" y="47"/>
                    <a:pt x="5" y="59"/>
                  </a:cubicBezTo>
                  <a:cubicBezTo>
                    <a:pt x="5" y="59"/>
                    <a:pt x="6" y="60"/>
                    <a:pt x="6" y="60"/>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87"/>
            <p:cNvSpPr/>
            <p:nvPr/>
          </p:nvSpPr>
          <p:spPr bwMode="auto">
            <a:xfrm>
              <a:off x="151037" y="2555619"/>
              <a:ext cx="381922" cy="219380"/>
            </a:xfrm>
            <a:custGeom>
              <a:avLst/>
              <a:gdLst>
                <a:gd name="T0" fmla="*/ 162 w 162"/>
                <a:gd name="T1" fmla="*/ 1 h 93"/>
                <a:gd name="T2" fmla="*/ 136 w 162"/>
                <a:gd name="T3" fmla="*/ 2 h 93"/>
                <a:gd name="T4" fmla="*/ 113 w 162"/>
                <a:gd name="T5" fmla="*/ 12 h 93"/>
                <a:gd name="T6" fmla="*/ 64 w 162"/>
                <a:gd name="T7" fmla="*/ 38 h 93"/>
                <a:gd name="T8" fmla="*/ 41 w 162"/>
                <a:gd name="T9" fmla="*/ 54 h 93"/>
                <a:gd name="T10" fmla="*/ 19 w 162"/>
                <a:gd name="T11" fmla="*/ 68 h 93"/>
                <a:gd name="T12" fmla="*/ 5 w 162"/>
                <a:gd name="T13" fmla="*/ 87 h 93"/>
                <a:gd name="T14" fmla="*/ 26 w 162"/>
                <a:gd name="T15" fmla="*/ 89 h 93"/>
                <a:gd name="T16" fmla="*/ 72 w 162"/>
                <a:gd name="T17" fmla="*/ 68 h 93"/>
                <a:gd name="T18" fmla="*/ 118 w 162"/>
                <a:gd name="T19" fmla="*/ 39 h 93"/>
                <a:gd name="T20" fmla="*/ 157 w 162"/>
                <a:gd name="T21" fmla="*/ 14 h 93"/>
                <a:gd name="T22" fmla="*/ 155 w 162"/>
                <a:gd name="T23" fmla="*/ 12 h 93"/>
                <a:gd name="T24" fmla="*/ 121 w 162"/>
                <a:gd name="T25" fmla="*/ 34 h 93"/>
                <a:gd name="T26" fmla="*/ 85 w 162"/>
                <a:gd name="T27" fmla="*/ 56 h 93"/>
                <a:gd name="T28" fmla="*/ 50 w 162"/>
                <a:gd name="T29" fmla="*/ 77 h 93"/>
                <a:gd name="T30" fmla="*/ 12 w 162"/>
                <a:gd name="T31" fmla="*/ 87 h 93"/>
                <a:gd name="T32" fmla="*/ 22 w 162"/>
                <a:gd name="T33" fmla="*/ 69 h 93"/>
                <a:gd name="T34" fmla="*/ 39 w 162"/>
                <a:gd name="T35" fmla="*/ 58 h 93"/>
                <a:gd name="T36" fmla="*/ 74 w 162"/>
                <a:gd name="T37" fmla="*/ 35 h 93"/>
                <a:gd name="T38" fmla="*/ 111 w 162"/>
                <a:gd name="T39" fmla="*/ 16 h 93"/>
                <a:gd name="T40" fmla="*/ 133 w 162"/>
                <a:gd name="T41" fmla="*/ 5 h 93"/>
                <a:gd name="T42" fmla="*/ 162 w 162"/>
                <a:gd name="T43" fmla="*/ 1 h 93"/>
                <a:gd name="T44" fmla="*/ 162 w 162"/>
                <a:gd name="T45"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 h="93">
                  <a:moveTo>
                    <a:pt x="162" y="1"/>
                  </a:moveTo>
                  <a:cubicBezTo>
                    <a:pt x="153" y="0"/>
                    <a:pt x="145" y="0"/>
                    <a:pt x="136" y="2"/>
                  </a:cubicBezTo>
                  <a:cubicBezTo>
                    <a:pt x="128" y="4"/>
                    <a:pt x="121" y="9"/>
                    <a:pt x="113" y="12"/>
                  </a:cubicBezTo>
                  <a:cubicBezTo>
                    <a:pt x="97" y="21"/>
                    <a:pt x="80" y="28"/>
                    <a:pt x="64" y="38"/>
                  </a:cubicBezTo>
                  <a:cubicBezTo>
                    <a:pt x="56" y="43"/>
                    <a:pt x="49" y="49"/>
                    <a:pt x="41" y="54"/>
                  </a:cubicBezTo>
                  <a:cubicBezTo>
                    <a:pt x="34" y="59"/>
                    <a:pt x="26" y="63"/>
                    <a:pt x="19" y="68"/>
                  </a:cubicBezTo>
                  <a:cubicBezTo>
                    <a:pt x="15" y="71"/>
                    <a:pt x="0" y="80"/>
                    <a:pt x="5" y="87"/>
                  </a:cubicBezTo>
                  <a:cubicBezTo>
                    <a:pt x="9" y="93"/>
                    <a:pt x="21" y="90"/>
                    <a:pt x="26" y="89"/>
                  </a:cubicBezTo>
                  <a:cubicBezTo>
                    <a:pt x="43" y="86"/>
                    <a:pt x="58" y="76"/>
                    <a:pt x="72" y="68"/>
                  </a:cubicBezTo>
                  <a:cubicBezTo>
                    <a:pt x="88" y="59"/>
                    <a:pt x="102" y="47"/>
                    <a:pt x="118" y="39"/>
                  </a:cubicBezTo>
                  <a:cubicBezTo>
                    <a:pt x="131" y="32"/>
                    <a:pt x="148" y="25"/>
                    <a:pt x="157" y="14"/>
                  </a:cubicBezTo>
                  <a:cubicBezTo>
                    <a:pt x="158" y="13"/>
                    <a:pt x="156" y="11"/>
                    <a:pt x="155" y="12"/>
                  </a:cubicBezTo>
                  <a:cubicBezTo>
                    <a:pt x="146" y="21"/>
                    <a:pt x="132" y="28"/>
                    <a:pt x="121" y="34"/>
                  </a:cubicBezTo>
                  <a:cubicBezTo>
                    <a:pt x="108" y="41"/>
                    <a:pt x="97" y="48"/>
                    <a:pt x="85" y="56"/>
                  </a:cubicBezTo>
                  <a:cubicBezTo>
                    <a:pt x="74" y="64"/>
                    <a:pt x="62" y="70"/>
                    <a:pt x="50" y="77"/>
                  </a:cubicBezTo>
                  <a:cubicBezTo>
                    <a:pt x="40" y="82"/>
                    <a:pt x="23" y="92"/>
                    <a:pt x="12" y="87"/>
                  </a:cubicBezTo>
                  <a:cubicBezTo>
                    <a:pt x="0" y="83"/>
                    <a:pt x="17" y="72"/>
                    <a:pt x="22" y="69"/>
                  </a:cubicBezTo>
                  <a:cubicBezTo>
                    <a:pt x="28" y="65"/>
                    <a:pt x="34" y="62"/>
                    <a:pt x="39" y="58"/>
                  </a:cubicBezTo>
                  <a:cubicBezTo>
                    <a:pt x="51" y="51"/>
                    <a:pt x="62" y="42"/>
                    <a:pt x="74" y="35"/>
                  </a:cubicBezTo>
                  <a:cubicBezTo>
                    <a:pt x="87" y="28"/>
                    <a:pt x="99" y="22"/>
                    <a:pt x="111" y="16"/>
                  </a:cubicBezTo>
                  <a:cubicBezTo>
                    <a:pt x="118" y="12"/>
                    <a:pt x="126" y="8"/>
                    <a:pt x="133" y="5"/>
                  </a:cubicBezTo>
                  <a:cubicBezTo>
                    <a:pt x="143" y="1"/>
                    <a:pt x="152" y="2"/>
                    <a:pt x="162" y="1"/>
                  </a:cubicBezTo>
                  <a:cubicBezTo>
                    <a:pt x="162" y="1"/>
                    <a:pt x="162" y="1"/>
                    <a:pt x="162" y="1"/>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88"/>
            <p:cNvSpPr/>
            <p:nvPr/>
          </p:nvSpPr>
          <p:spPr bwMode="auto">
            <a:xfrm>
              <a:off x="603758" y="2484820"/>
              <a:ext cx="186474" cy="87752"/>
            </a:xfrm>
            <a:custGeom>
              <a:avLst/>
              <a:gdLst>
                <a:gd name="T0" fmla="*/ 3 w 79"/>
                <a:gd name="T1" fmla="*/ 22 h 37"/>
                <a:gd name="T2" fmla="*/ 1 w 79"/>
                <a:gd name="T3" fmla="*/ 33 h 37"/>
                <a:gd name="T4" fmla="*/ 2 w 79"/>
                <a:gd name="T5" fmla="*/ 34 h 37"/>
                <a:gd name="T6" fmla="*/ 43 w 79"/>
                <a:gd name="T7" fmla="*/ 21 h 37"/>
                <a:gd name="T8" fmla="*/ 70 w 79"/>
                <a:gd name="T9" fmla="*/ 8 h 37"/>
                <a:gd name="T10" fmla="*/ 78 w 79"/>
                <a:gd name="T11" fmla="*/ 1 h 37"/>
                <a:gd name="T12" fmla="*/ 78 w 79"/>
                <a:gd name="T13" fmla="*/ 1 h 37"/>
                <a:gd name="T14" fmla="*/ 62 w 79"/>
                <a:gd name="T15" fmla="*/ 9 h 37"/>
                <a:gd name="T16" fmla="*/ 44 w 79"/>
                <a:gd name="T17" fmla="*/ 18 h 37"/>
                <a:gd name="T18" fmla="*/ 28 w 79"/>
                <a:gd name="T19" fmla="*/ 27 h 37"/>
                <a:gd name="T20" fmla="*/ 18 w 79"/>
                <a:gd name="T21" fmla="*/ 31 h 37"/>
                <a:gd name="T22" fmla="*/ 11 w 79"/>
                <a:gd name="T23" fmla="*/ 32 h 37"/>
                <a:gd name="T24" fmla="*/ 5 w 79"/>
                <a:gd name="T25" fmla="*/ 24 h 37"/>
                <a:gd name="T26" fmla="*/ 3 w 79"/>
                <a:gd name="T2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37">
                  <a:moveTo>
                    <a:pt x="3" y="22"/>
                  </a:moveTo>
                  <a:cubicBezTo>
                    <a:pt x="0" y="26"/>
                    <a:pt x="0" y="29"/>
                    <a:pt x="1" y="33"/>
                  </a:cubicBezTo>
                  <a:cubicBezTo>
                    <a:pt x="1" y="33"/>
                    <a:pt x="1" y="34"/>
                    <a:pt x="2" y="34"/>
                  </a:cubicBezTo>
                  <a:cubicBezTo>
                    <a:pt x="17" y="37"/>
                    <a:pt x="30" y="27"/>
                    <a:pt x="43" y="21"/>
                  </a:cubicBezTo>
                  <a:cubicBezTo>
                    <a:pt x="52" y="16"/>
                    <a:pt x="61" y="11"/>
                    <a:pt x="70" y="8"/>
                  </a:cubicBezTo>
                  <a:cubicBezTo>
                    <a:pt x="74" y="6"/>
                    <a:pt x="77" y="5"/>
                    <a:pt x="78" y="1"/>
                  </a:cubicBezTo>
                  <a:cubicBezTo>
                    <a:pt x="79" y="1"/>
                    <a:pt x="78" y="0"/>
                    <a:pt x="78" y="1"/>
                  </a:cubicBezTo>
                  <a:cubicBezTo>
                    <a:pt x="75" y="6"/>
                    <a:pt x="66" y="7"/>
                    <a:pt x="62" y="9"/>
                  </a:cubicBezTo>
                  <a:cubicBezTo>
                    <a:pt x="56" y="12"/>
                    <a:pt x="50" y="15"/>
                    <a:pt x="44" y="18"/>
                  </a:cubicBezTo>
                  <a:cubicBezTo>
                    <a:pt x="38" y="21"/>
                    <a:pt x="33" y="24"/>
                    <a:pt x="28" y="27"/>
                  </a:cubicBezTo>
                  <a:cubicBezTo>
                    <a:pt x="25" y="28"/>
                    <a:pt x="21" y="30"/>
                    <a:pt x="18" y="31"/>
                  </a:cubicBezTo>
                  <a:cubicBezTo>
                    <a:pt x="16" y="32"/>
                    <a:pt x="13" y="32"/>
                    <a:pt x="11" y="32"/>
                  </a:cubicBezTo>
                  <a:cubicBezTo>
                    <a:pt x="6" y="33"/>
                    <a:pt x="4" y="30"/>
                    <a:pt x="5" y="24"/>
                  </a:cubicBezTo>
                  <a:cubicBezTo>
                    <a:pt x="6" y="23"/>
                    <a:pt x="4" y="21"/>
                    <a:pt x="3" y="22"/>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89"/>
            <p:cNvSpPr/>
            <p:nvPr/>
          </p:nvSpPr>
          <p:spPr bwMode="auto">
            <a:xfrm>
              <a:off x="797212" y="2447924"/>
              <a:ext cx="25927" cy="25927"/>
            </a:xfrm>
            <a:custGeom>
              <a:avLst/>
              <a:gdLst>
                <a:gd name="T0" fmla="*/ 3 w 11"/>
                <a:gd name="T1" fmla="*/ 10 h 11"/>
                <a:gd name="T2" fmla="*/ 11 w 11"/>
                <a:gd name="T3" fmla="*/ 2 h 11"/>
                <a:gd name="T4" fmla="*/ 9 w 11"/>
                <a:gd name="T5" fmla="*/ 0 h 11"/>
                <a:gd name="T6" fmla="*/ 1 w 11"/>
                <a:gd name="T7" fmla="*/ 8 h 11"/>
                <a:gd name="T8" fmla="*/ 3 w 11"/>
                <a:gd name="T9" fmla="*/ 10 h 11"/>
              </a:gdLst>
              <a:ahLst/>
              <a:cxnLst>
                <a:cxn ang="0">
                  <a:pos x="T0" y="T1"/>
                </a:cxn>
                <a:cxn ang="0">
                  <a:pos x="T2" y="T3"/>
                </a:cxn>
                <a:cxn ang="0">
                  <a:pos x="T4" y="T5"/>
                </a:cxn>
                <a:cxn ang="0">
                  <a:pos x="T6" y="T7"/>
                </a:cxn>
                <a:cxn ang="0">
                  <a:pos x="T8" y="T9"/>
                </a:cxn>
              </a:cxnLst>
              <a:rect l="0" t="0" r="r" b="b"/>
              <a:pathLst>
                <a:path w="11" h="11">
                  <a:moveTo>
                    <a:pt x="3" y="10"/>
                  </a:moveTo>
                  <a:cubicBezTo>
                    <a:pt x="5" y="7"/>
                    <a:pt x="8" y="4"/>
                    <a:pt x="11" y="2"/>
                  </a:cubicBezTo>
                  <a:cubicBezTo>
                    <a:pt x="11" y="1"/>
                    <a:pt x="10" y="0"/>
                    <a:pt x="9" y="0"/>
                  </a:cubicBezTo>
                  <a:cubicBezTo>
                    <a:pt x="7" y="3"/>
                    <a:pt x="4" y="6"/>
                    <a:pt x="1" y="8"/>
                  </a:cubicBezTo>
                  <a:cubicBezTo>
                    <a:pt x="0" y="9"/>
                    <a:pt x="2" y="11"/>
                    <a:pt x="3" y="10"/>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90"/>
            <p:cNvSpPr/>
            <p:nvPr/>
          </p:nvSpPr>
          <p:spPr bwMode="auto">
            <a:xfrm>
              <a:off x="1103348" y="2351197"/>
              <a:ext cx="80772" cy="77780"/>
            </a:xfrm>
            <a:custGeom>
              <a:avLst/>
              <a:gdLst>
                <a:gd name="T0" fmla="*/ 8 w 34"/>
                <a:gd name="T1" fmla="*/ 12 h 33"/>
                <a:gd name="T2" fmla="*/ 13 w 34"/>
                <a:gd name="T3" fmla="*/ 9 h 33"/>
                <a:gd name="T4" fmla="*/ 11 w 34"/>
                <a:gd name="T5" fmla="*/ 7 h 33"/>
                <a:gd name="T6" fmla="*/ 1 w 34"/>
                <a:gd name="T7" fmla="*/ 15 h 33"/>
                <a:gd name="T8" fmla="*/ 0 w 34"/>
                <a:gd name="T9" fmla="*/ 25 h 33"/>
                <a:gd name="T10" fmla="*/ 15 w 34"/>
                <a:gd name="T11" fmla="*/ 30 h 33"/>
                <a:gd name="T12" fmla="*/ 28 w 34"/>
                <a:gd name="T13" fmla="*/ 20 h 33"/>
                <a:gd name="T14" fmla="*/ 32 w 34"/>
                <a:gd name="T15" fmla="*/ 11 h 33"/>
                <a:gd name="T16" fmla="*/ 26 w 34"/>
                <a:gd name="T17" fmla="*/ 2 h 33"/>
                <a:gd name="T18" fmla="*/ 26 w 34"/>
                <a:gd name="T19" fmla="*/ 2 h 33"/>
                <a:gd name="T20" fmla="*/ 27 w 34"/>
                <a:gd name="T21" fmla="*/ 15 h 33"/>
                <a:gd name="T22" fmla="*/ 22 w 34"/>
                <a:gd name="T23" fmla="*/ 20 h 33"/>
                <a:gd name="T24" fmla="*/ 14 w 34"/>
                <a:gd name="T25" fmla="*/ 27 h 33"/>
                <a:gd name="T26" fmla="*/ 6 w 34"/>
                <a:gd name="T27" fmla="*/ 29 h 33"/>
                <a:gd name="T28" fmla="*/ 3 w 34"/>
                <a:gd name="T29" fmla="*/ 20 h 33"/>
                <a:gd name="T30" fmla="*/ 8 w 34"/>
                <a:gd name="T31"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3">
                  <a:moveTo>
                    <a:pt x="8" y="12"/>
                  </a:moveTo>
                  <a:cubicBezTo>
                    <a:pt x="10" y="11"/>
                    <a:pt x="11" y="10"/>
                    <a:pt x="13" y="9"/>
                  </a:cubicBezTo>
                  <a:cubicBezTo>
                    <a:pt x="14" y="8"/>
                    <a:pt x="12" y="6"/>
                    <a:pt x="11" y="7"/>
                  </a:cubicBezTo>
                  <a:cubicBezTo>
                    <a:pt x="8" y="10"/>
                    <a:pt x="3" y="10"/>
                    <a:pt x="1" y="15"/>
                  </a:cubicBezTo>
                  <a:cubicBezTo>
                    <a:pt x="0" y="18"/>
                    <a:pt x="0" y="22"/>
                    <a:pt x="0" y="25"/>
                  </a:cubicBezTo>
                  <a:cubicBezTo>
                    <a:pt x="2" y="33"/>
                    <a:pt x="9" y="33"/>
                    <a:pt x="15" y="30"/>
                  </a:cubicBezTo>
                  <a:cubicBezTo>
                    <a:pt x="20" y="27"/>
                    <a:pt x="24" y="23"/>
                    <a:pt x="28" y="20"/>
                  </a:cubicBezTo>
                  <a:cubicBezTo>
                    <a:pt x="30" y="17"/>
                    <a:pt x="32" y="15"/>
                    <a:pt x="32" y="11"/>
                  </a:cubicBezTo>
                  <a:cubicBezTo>
                    <a:pt x="33" y="6"/>
                    <a:pt x="32" y="0"/>
                    <a:pt x="26" y="2"/>
                  </a:cubicBezTo>
                  <a:cubicBezTo>
                    <a:pt x="25" y="2"/>
                    <a:pt x="26" y="2"/>
                    <a:pt x="26" y="2"/>
                  </a:cubicBezTo>
                  <a:cubicBezTo>
                    <a:pt x="34" y="1"/>
                    <a:pt x="29" y="12"/>
                    <a:pt x="27" y="15"/>
                  </a:cubicBezTo>
                  <a:cubicBezTo>
                    <a:pt x="26" y="17"/>
                    <a:pt x="24" y="18"/>
                    <a:pt x="22" y="20"/>
                  </a:cubicBezTo>
                  <a:cubicBezTo>
                    <a:pt x="19" y="22"/>
                    <a:pt x="17" y="25"/>
                    <a:pt x="14" y="27"/>
                  </a:cubicBezTo>
                  <a:cubicBezTo>
                    <a:pt x="12" y="28"/>
                    <a:pt x="8" y="30"/>
                    <a:pt x="6" y="29"/>
                  </a:cubicBezTo>
                  <a:cubicBezTo>
                    <a:pt x="3" y="27"/>
                    <a:pt x="3" y="23"/>
                    <a:pt x="3" y="20"/>
                  </a:cubicBezTo>
                  <a:cubicBezTo>
                    <a:pt x="3" y="16"/>
                    <a:pt x="4" y="14"/>
                    <a:pt x="8" y="12"/>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91"/>
            <p:cNvSpPr/>
            <p:nvPr/>
          </p:nvSpPr>
          <p:spPr bwMode="auto">
            <a:xfrm>
              <a:off x="1256914" y="2546645"/>
              <a:ext cx="261262" cy="438761"/>
            </a:xfrm>
            <a:custGeom>
              <a:avLst/>
              <a:gdLst>
                <a:gd name="T0" fmla="*/ 17 w 111"/>
                <a:gd name="T1" fmla="*/ 36 h 186"/>
                <a:gd name="T2" fmla="*/ 2 w 111"/>
                <a:gd name="T3" fmla="*/ 1 h 186"/>
                <a:gd name="T4" fmla="*/ 0 w 111"/>
                <a:gd name="T5" fmla="*/ 1 h 186"/>
                <a:gd name="T6" fmla="*/ 14 w 111"/>
                <a:gd name="T7" fmla="*/ 35 h 186"/>
                <a:gd name="T8" fmla="*/ 36 w 111"/>
                <a:gd name="T9" fmla="*/ 81 h 186"/>
                <a:gd name="T10" fmla="*/ 58 w 111"/>
                <a:gd name="T11" fmla="*/ 125 h 186"/>
                <a:gd name="T12" fmla="*/ 79 w 111"/>
                <a:gd name="T13" fmla="*/ 159 h 186"/>
                <a:gd name="T14" fmla="*/ 109 w 111"/>
                <a:gd name="T15" fmla="*/ 164 h 186"/>
                <a:gd name="T16" fmla="*/ 96 w 111"/>
                <a:gd name="T17" fmla="*/ 135 h 186"/>
                <a:gd name="T18" fmla="*/ 83 w 111"/>
                <a:gd name="T19" fmla="*/ 119 h 186"/>
                <a:gd name="T20" fmla="*/ 66 w 111"/>
                <a:gd name="T21" fmla="*/ 104 h 186"/>
                <a:gd name="T22" fmla="*/ 64 w 111"/>
                <a:gd name="T23" fmla="*/ 106 h 186"/>
                <a:gd name="T24" fmla="*/ 76 w 111"/>
                <a:gd name="T25" fmla="*/ 116 h 186"/>
                <a:gd name="T26" fmla="*/ 87 w 111"/>
                <a:gd name="T27" fmla="*/ 130 h 186"/>
                <a:gd name="T28" fmla="*/ 97 w 111"/>
                <a:gd name="T29" fmla="*/ 146 h 186"/>
                <a:gd name="T30" fmla="*/ 105 w 111"/>
                <a:gd name="T31" fmla="*/ 159 h 186"/>
                <a:gd name="T32" fmla="*/ 106 w 111"/>
                <a:gd name="T33" fmla="*/ 165 h 186"/>
                <a:gd name="T34" fmla="*/ 96 w 111"/>
                <a:gd name="T35" fmla="*/ 168 h 186"/>
                <a:gd name="T36" fmla="*/ 85 w 111"/>
                <a:gd name="T37" fmla="*/ 160 h 186"/>
                <a:gd name="T38" fmla="*/ 65 w 111"/>
                <a:gd name="T39" fmla="*/ 132 h 186"/>
                <a:gd name="T40" fmla="*/ 33 w 111"/>
                <a:gd name="T41" fmla="*/ 68 h 186"/>
                <a:gd name="T42" fmla="*/ 17 w 111"/>
                <a:gd name="T43" fmla="*/ 3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86">
                  <a:moveTo>
                    <a:pt x="17" y="36"/>
                  </a:moveTo>
                  <a:cubicBezTo>
                    <a:pt x="11" y="24"/>
                    <a:pt x="3" y="14"/>
                    <a:pt x="2" y="1"/>
                  </a:cubicBezTo>
                  <a:cubicBezTo>
                    <a:pt x="2" y="0"/>
                    <a:pt x="0" y="0"/>
                    <a:pt x="0" y="1"/>
                  </a:cubicBezTo>
                  <a:cubicBezTo>
                    <a:pt x="1" y="14"/>
                    <a:pt x="9" y="24"/>
                    <a:pt x="14" y="35"/>
                  </a:cubicBezTo>
                  <a:cubicBezTo>
                    <a:pt x="21" y="50"/>
                    <a:pt x="30" y="65"/>
                    <a:pt x="36" y="81"/>
                  </a:cubicBezTo>
                  <a:cubicBezTo>
                    <a:pt x="42" y="97"/>
                    <a:pt x="50" y="111"/>
                    <a:pt x="58" y="125"/>
                  </a:cubicBezTo>
                  <a:cubicBezTo>
                    <a:pt x="64" y="137"/>
                    <a:pt x="70" y="149"/>
                    <a:pt x="79" y="159"/>
                  </a:cubicBezTo>
                  <a:cubicBezTo>
                    <a:pt x="85" y="165"/>
                    <a:pt x="111" y="186"/>
                    <a:pt x="109" y="164"/>
                  </a:cubicBezTo>
                  <a:cubicBezTo>
                    <a:pt x="108" y="154"/>
                    <a:pt x="101" y="144"/>
                    <a:pt x="96" y="135"/>
                  </a:cubicBezTo>
                  <a:cubicBezTo>
                    <a:pt x="92" y="129"/>
                    <a:pt x="88" y="124"/>
                    <a:pt x="83" y="119"/>
                  </a:cubicBezTo>
                  <a:cubicBezTo>
                    <a:pt x="78" y="113"/>
                    <a:pt x="72" y="110"/>
                    <a:pt x="66" y="104"/>
                  </a:cubicBezTo>
                  <a:cubicBezTo>
                    <a:pt x="65" y="103"/>
                    <a:pt x="63" y="105"/>
                    <a:pt x="64" y="106"/>
                  </a:cubicBezTo>
                  <a:cubicBezTo>
                    <a:pt x="68" y="110"/>
                    <a:pt x="72" y="113"/>
                    <a:pt x="76" y="116"/>
                  </a:cubicBezTo>
                  <a:cubicBezTo>
                    <a:pt x="80" y="121"/>
                    <a:pt x="84" y="125"/>
                    <a:pt x="87" y="130"/>
                  </a:cubicBezTo>
                  <a:cubicBezTo>
                    <a:pt x="91" y="135"/>
                    <a:pt x="94" y="140"/>
                    <a:pt x="97" y="146"/>
                  </a:cubicBezTo>
                  <a:cubicBezTo>
                    <a:pt x="100" y="150"/>
                    <a:pt x="103" y="154"/>
                    <a:pt x="105" y="159"/>
                  </a:cubicBezTo>
                  <a:cubicBezTo>
                    <a:pt x="105" y="161"/>
                    <a:pt x="106" y="163"/>
                    <a:pt x="106" y="165"/>
                  </a:cubicBezTo>
                  <a:cubicBezTo>
                    <a:pt x="106" y="169"/>
                    <a:pt x="99" y="170"/>
                    <a:pt x="96" y="168"/>
                  </a:cubicBezTo>
                  <a:cubicBezTo>
                    <a:pt x="92" y="167"/>
                    <a:pt x="88" y="163"/>
                    <a:pt x="85" y="160"/>
                  </a:cubicBezTo>
                  <a:cubicBezTo>
                    <a:pt x="77" y="152"/>
                    <a:pt x="71" y="142"/>
                    <a:pt x="65" y="132"/>
                  </a:cubicBezTo>
                  <a:cubicBezTo>
                    <a:pt x="54" y="111"/>
                    <a:pt x="43" y="90"/>
                    <a:pt x="33" y="68"/>
                  </a:cubicBezTo>
                  <a:cubicBezTo>
                    <a:pt x="28" y="57"/>
                    <a:pt x="22" y="47"/>
                    <a:pt x="17" y="36"/>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92"/>
            <p:cNvSpPr/>
            <p:nvPr/>
          </p:nvSpPr>
          <p:spPr bwMode="auto">
            <a:xfrm>
              <a:off x="1407489" y="2812893"/>
              <a:ext cx="16952" cy="25927"/>
            </a:xfrm>
            <a:custGeom>
              <a:avLst/>
              <a:gdLst>
                <a:gd name="T0" fmla="*/ 2 w 7"/>
                <a:gd name="T1" fmla="*/ 7 h 11"/>
                <a:gd name="T2" fmla="*/ 0 w 7"/>
                <a:gd name="T3" fmla="*/ 10 h 11"/>
                <a:gd name="T4" fmla="*/ 2 w 7"/>
                <a:gd name="T5" fmla="*/ 10 h 11"/>
                <a:gd name="T6" fmla="*/ 6 w 7"/>
                <a:gd name="T7" fmla="*/ 6 h 11"/>
                <a:gd name="T8" fmla="*/ 4 w 7"/>
                <a:gd name="T9" fmla="*/ 1 h 11"/>
                <a:gd name="T10" fmla="*/ 2 w 7"/>
                <a:gd name="T11" fmla="*/ 3 h 11"/>
                <a:gd name="T12" fmla="*/ 3 w 7"/>
                <a:gd name="T13" fmla="*/ 5 h 11"/>
                <a:gd name="T14" fmla="*/ 2 w 7"/>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2" y="7"/>
                  </a:moveTo>
                  <a:cubicBezTo>
                    <a:pt x="1" y="8"/>
                    <a:pt x="0" y="9"/>
                    <a:pt x="0" y="10"/>
                  </a:cubicBezTo>
                  <a:cubicBezTo>
                    <a:pt x="0" y="11"/>
                    <a:pt x="1" y="11"/>
                    <a:pt x="2" y="10"/>
                  </a:cubicBezTo>
                  <a:cubicBezTo>
                    <a:pt x="3" y="8"/>
                    <a:pt x="5" y="8"/>
                    <a:pt x="6" y="6"/>
                  </a:cubicBezTo>
                  <a:cubicBezTo>
                    <a:pt x="7" y="4"/>
                    <a:pt x="5" y="2"/>
                    <a:pt x="4" y="1"/>
                  </a:cubicBezTo>
                  <a:cubicBezTo>
                    <a:pt x="2" y="0"/>
                    <a:pt x="1" y="2"/>
                    <a:pt x="2" y="3"/>
                  </a:cubicBezTo>
                  <a:cubicBezTo>
                    <a:pt x="3" y="4"/>
                    <a:pt x="4" y="4"/>
                    <a:pt x="3" y="5"/>
                  </a:cubicBezTo>
                  <a:cubicBezTo>
                    <a:pt x="3" y="6"/>
                    <a:pt x="2" y="6"/>
                    <a:pt x="2" y="7"/>
                  </a:cubicBezTo>
                </a:path>
              </a:pathLst>
            </a:custGeom>
            <a:solidFill>
              <a:srgbClr val="FAC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96"/>
            <p:cNvSpPr/>
            <p:nvPr/>
          </p:nvSpPr>
          <p:spPr bwMode="auto">
            <a:xfrm>
              <a:off x="1379567" y="4791306"/>
              <a:ext cx="18947" cy="22936"/>
            </a:xfrm>
            <a:custGeom>
              <a:avLst/>
              <a:gdLst>
                <a:gd name="T0" fmla="*/ 1 w 8"/>
                <a:gd name="T1" fmla="*/ 10 h 10"/>
                <a:gd name="T2" fmla="*/ 7 w 8"/>
                <a:gd name="T3" fmla="*/ 1 h 10"/>
                <a:gd name="T4" fmla="*/ 7 w 8"/>
                <a:gd name="T5" fmla="*/ 1 h 10"/>
                <a:gd name="T6" fmla="*/ 1 w 8"/>
                <a:gd name="T7" fmla="*/ 8 h 10"/>
                <a:gd name="T8" fmla="*/ 1 w 8"/>
                <a:gd name="T9" fmla="*/ 10 h 10"/>
              </a:gdLst>
              <a:ahLst/>
              <a:cxnLst>
                <a:cxn ang="0">
                  <a:pos x="T0" y="T1"/>
                </a:cxn>
                <a:cxn ang="0">
                  <a:pos x="T2" y="T3"/>
                </a:cxn>
                <a:cxn ang="0">
                  <a:pos x="T4" y="T5"/>
                </a:cxn>
                <a:cxn ang="0">
                  <a:pos x="T6" y="T7"/>
                </a:cxn>
                <a:cxn ang="0">
                  <a:pos x="T8" y="T9"/>
                </a:cxn>
              </a:cxnLst>
              <a:rect l="0" t="0" r="r" b="b"/>
              <a:pathLst>
                <a:path w="8" h="10">
                  <a:moveTo>
                    <a:pt x="1" y="10"/>
                  </a:moveTo>
                  <a:cubicBezTo>
                    <a:pt x="5" y="9"/>
                    <a:pt x="8" y="5"/>
                    <a:pt x="7" y="1"/>
                  </a:cubicBezTo>
                  <a:cubicBezTo>
                    <a:pt x="7" y="0"/>
                    <a:pt x="7" y="0"/>
                    <a:pt x="7" y="1"/>
                  </a:cubicBezTo>
                  <a:cubicBezTo>
                    <a:pt x="6" y="4"/>
                    <a:pt x="4" y="7"/>
                    <a:pt x="1" y="8"/>
                  </a:cubicBezTo>
                  <a:cubicBezTo>
                    <a:pt x="0" y="8"/>
                    <a:pt x="0" y="10"/>
                    <a:pt x="1" y="10"/>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97"/>
            <p:cNvSpPr/>
            <p:nvPr/>
          </p:nvSpPr>
          <p:spPr bwMode="auto">
            <a:xfrm>
              <a:off x="1440396" y="4746433"/>
              <a:ext cx="32907" cy="11966"/>
            </a:xfrm>
            <a:custGeom>
              <a:avLst/>
              <a:gdLst>
                <a:gd name="T0" fmla="*/ 1 w 14"/>
                <a:gd name="T1" fmla="*/ 5 h 5"/>
                <a:gd name="T2" fmla="*/ 9 w 14"/>
                <a:gd name="T3" fmla="*/ 2 h 5"/>
                <a:gd name="T4" fmla="*/ 10 w 14"/>
                <a:gd name="T5" fmla="*/ 3 h 5"/>
                <a:gd name="T6" fmla="*/ 12 w 14"/>
                <a:gd name="T7" fmla="*/ 1 h 5"/>
                <a:gd name="T8" fmla="*/ 10 w 14"/>
                <a:gd name="T9" fmla="*/ 0 h 5"/>
                <a:gd name="T10" fmla="*/ 7 w 14"/>
                <a:gd name="T11" fmla="*/ 0 h 5"/>
                <a:gd name="T12" fmla="*/ 1 w 14"/>
                <a:gd name="T13" fmla="*/ 3 h 5"/>
                <a:gd name="T14" fmla="*/ 1 w 1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1" y="5"/>
                  </a:moveTo>
                  <a:cubicBezTo>
                    <a:pt x="4" y="5"/>
                    <a:pt x="7" y="3"/>
                    <a:pt x="9" y="2"/>
                  </a:cubicBezTo>
                  <a:cubicBezTo>
                    <a:pt x="10" y="2"/>
                    <a:pt x="10" y="3"/>
                    <a:pt x="10" y="3"/>
                  </a:cubicBezTo>
                  <a:cubicBezTo>
                    <a:pt x="11" y="5"/>
                    <a:pt x="14" y="3"/>
                    <a:pt x="12" y="1"/>
                  </a:cubicBezTo>
                  <a:cubicBezTo>
                    <a:pt x="11" y="0"/>
                    <a:pt x="11" y="0"/>
                    <a:pt x="10" y="0"/>
                  </a:cubicBezTo>
                  <a:cubicBezTo>
                    <a:pt x="9" y="0"/>
                    <a:pt x="8" y="0"/>
                    <a:pt x="7" y="0"/>
                  </a:cubicBezTo>
                  <a:cubicBezTo>
                    <a:pt x="5" y="1"/>
                    <a:pt x="3" y="3"/>
                    <a:pt x="1" y="3"/>
                  </a:cubicBezTo>
                  <a:cubicBezTo>
                    <a:pt x="0" y="4"/>
                    <a:pt x="0" y="4"/>
                    <a:pt x="1" y="5"/>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98" name="Freeform 98"/>
          <p:cNvSpPr/>
          <p:nvPr/>
        </p:nvSpPr>
        <p:spPr bwMode="auto">
          <a:xfrm>
            <a:off x="1346661" y="4951853"/>
            <a:ext cx="65814" cy="41882"/>
          </a:xfrm>
          <a:custGeom>
            <a:avLst/>
            <a:gdLst>
              <a:gd name="T0" fmla="*/ 3 w 28"/>
              <a:gd name="T1" fmla="*/ 17 h 18"/>
              <a:gd name="T2" fmla="*/ 19 w 28"/>
              <a:gd name="T3" fmla="*/ 13 h 18"/>
              <a:gd name="T4" fmla="*/ 28 w 28"/>
              <a:gd name="T5" fmla="*/ 1 h 18"/>
              <a:gd name="T6" fmla="*/ 26 w 28"/>
              <a:gd name="T7" fmla="*/ 1 h 18"/>
              <a:gd name="T8" fmla="*/ 17 w 28"/>
              <a:gd name="T9" fmla="*/ 10 h 18"/>
              <a:gd name="T10" fmla="*/ 3 w 28"/>
              <a:gd name="T11" fmla="*/ 13 h 18"/>
              <a:gd name="T12" fmla="*/ 3 w 28"/>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3" y="17"/>
                </a:moveTo>
                <a:cubicBezTo>
                  <a:pt x="9" y="18"/>
                  <a:pt x="14" y="16"/>
                  <a:pt x="19" y="13"/>
                </a:cubicBezTo>
                <a:cubicBezTo>
                  <a:pt x="23" y="10"/>
                  <a:pt x="28" y="6"/>
                  <a:pt x="28" y="1"/>
                </a:cubicBezTo>
                <a:cubicBezTo>
                  <a:pt x="28" y="0"/>
                  <a:pt x="27" y="0"/>
                  <a:pt x="26" y="1"/>
                </a:cubicBezTo>
                <a:cubicBezTo>
                  <a:pt x="25" y="5"/>
                  <a:pt x="20" y="8"/>
                  <a:pt x="17" y="10"/>
                </a:cubicBezTo>
                <a:cubicBezTo>
                  <a:pt x="13" y="13"/>
                  <a:pt x="9" y="15"/>
                  <a:pt x="3" y="13"/>
                </a:cubicBezTo>
                <a:cubicBezTo>
                  <a:pt x="1" y="13"/>
                  <a:pt x="0" y="16"/>
                  <a:pt x="3" y="17"/>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9" name="Freeform 99"/>
          <p:cNvSpPr/>
          <p:nvPr/>
        </p:nvSpPr>
        <p:spPr bwMode="auto">
          <a:xfrm>
            <a:off x="1388542" y="4840168"/>
            <a:ext cx="49859" cy="18947"/>
          </a:xfrm>
          <a:custGeom>
            <a:avLst/>
            <a:gdLst>
              <a:gd name="T0" fmla="*/ 1 w 21"/>
              <a:gd name="T1" fmla="*/ 6 h 8"/>
              <a:gd name="T2" fmla="*/ 18 w 21"/>
              <a:gd name="T3" fmla="*/ 7 h 8"/>
              <a:gd name="T4" fmla="*/ 20 w 21"/>
              <a:gd name="T5" fmla="*/ 5 h 8"/>
              <a:gd name="T6" fmla="*/ 1 w 21"/>
              <a:gd name="T7" fmla="*/ 6 h 8"/>
              <a:gd name="T8" fmla="*/ 1 w 21"/>
              <a:gd name="T9" fmla="*/ 6 h 8"/>
            </a:gdLst>
            <a:ahLst/>
            <a:cxnLst>
              <a:cxn ang="0">
                <a:pos x="T0" y="T1"/>
              </a:cxn>
              <a:cxn ang="0">
                <a:pos x="T2" y="T3"/>
              </a:cxn>
              <a:cxn ang="0">
                <a:pos x="T4" y="T5"/>
              </a:cxn>
              <a:cxn ang="0">
                <a:pos x="T6" y="T7"/>
              </a:cxn>
              <a:cxn ang="0">
                <a:pos x="T8" y="T9"/>
              </a:cxn>
            </a:cxnLst>
            <a:rect l="0" t="0" r="r" b="b"/>
            <a:pathLst>
              <a:path w="21" h="8">
                <a:moveTo>
                  <a:pt x="1" y="6"/>
                </a:moveTo>
                <a:cubicBezTo>
                  <a:pt x="6" y="7"/>
                  <a:pt x="13" y="3"/>
                  <a:pt x="18" y="7"/>
                </a:cubicBezTo>
                <a:cubicBezTo>
                  <a:pt x="19" y="8"/>
                  <a:pt x="21" y="6"/>
                  <a:pt x="20" y="5"/>
                </a:cubicBezTo>
                <a:cubicBezTo>
                  <a:pt x="15" y="0"/>
                  <a:pt x="7" y="5"/>
                  <a:pt x="1" y="6"/>
                </a:cubicBezTo>
                <a:cubicBezTo>
                  <a:pt x="0" y="6"/>
                  <a:pt x="0" y="6"/>
                  <a:pt x="1" y="6"/>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0" name="Freeform 100"/>
          <p:cNvSpPr/>
          <p:nvPr/>
        </p:nvSpPr>
        <p:spPr bwMode="auto">
          <a:xfrm>
            <a:off x="3050848" y="4729480"/>
            <a:ext cx="189465" cy="73792"/>
          </a:xfrm>
          <a:custGeom>
            <a:avLst/>
            <a:gdLst>
              <a:gd name="T0" fmla="*/ 77 w 80"/>
              <a:gd name="T1" fmla="*/ 0 h 31"/>
              <a:gd name="T2" fmla="*/ 4 w 80"/>
              <a:gd name="T3" fmla="*/ 20 h 31"/>
              <a:gd name="T4" fmla="*/ 36 w 80"/>
              <a:gd name="T5" fmla="*/ 26 h 31"/>
              <a:gd name="T6" fmla="*/ 58 w 80"/>
              <a:gd name="T7" fmla="*/ 19 h 31"/>
              <a:gd name="T8" fmla="*/ 76 w 80"/>
              <a:gd name="T9" fmla="*/ 11 h 31"/>
              <a:gd name="T10" fmla="*/ 76 w 80"/>
              <a:gd name="T11" fmla="*/ 10 h 31"/>
              <a:gd name="T12" fmla="*/ 60 w 80"/>
              <a:gd name="T13" fmla="*/ 15 h 31"/>
              <a:gd name="T14" fmla="*/ 44 w 80"/>
              <a:gd name="T15" fmla="*/ 20 h 31"/>
              <a:gd name="T16" fmla="*/ 25 w 80"/>
              <a:gd name="T17" fmla="*/ 23 h 31"/>
              <a:gd name="T18" fmla="*/ 10 w 80"/>
              <a:gd name="T19" fmla="*/ 20 h 31"/>
              <a:gd name="T20" fmla="*/ 17 w 80"/>
              <a:gd name="T21" fmla="*/ 15 h 31"/>
              <a:gd name="T22" fmla="*/ 50 w 80"/>
              <a:gd name="T23" fmla="*/ 8 h 31"/>
              <a:gd name="T24" fmla="*/ 79 w 80"/>
              <a:gd name="T25" fmla="*/ 2 h 31"/>
              <a:gd name="T26" fmla="*/ 77 w 80"/>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31">
                <a:moveTo>
                  <a:pt x="77" y="0"/>
                </a:moveTo>
                <a:cubicBezTo>
                  <a:pt x="69" y="5"/>
                  <a:pt x="0" y="7"/>
                  <a:pt x="4" y="20"/>
                </a:cubicBezTo>
                <a:cubicBezTo>
                  <a:pt x="8" y="31"/>
                  <a:pt x="29" y="27"/>
                  <a:pt x="36" y="26"/>
                </a:cubicBezTo>
                <a:cubicBezTo>
                  <a:pt x="44" y="24"/>
                  <a:pt x="51" y="22"/>
                  <a:pt x="58" y="19"/>
                </a:cubicBezTo>
                <a:cubicBezTo>
                  <a:pt x="64" y="16"/>
                  <a:pt x="72" y="16"/>
                  <a:pt x="76" y="11"/>
                </a:cubicBezTo>
                <a:cubicBezTo>
                  <a:pt x="77" y="11"/>
                  <a:pt x="76" y="10"/>
                  <a:pt x="76" y="10"/>
                </a:cubicBezTo>
                <a:cubicBezTo>
                  <a:pt x="72" y="13"/>
                  <a:pt x="64" y="13"/>
                  <a:pt x="60" y="15"/>
                </a:cubicBezTo>
                <a:cubicBezTo>
                  <a:pt x="55" y="16"/>
                  <a:pt x="50" y="18"/>
                  <a:pt x="44" y="20"/>
                </a:cubicBezTo>
                <a:cubicBezTo>
                  <a:pt x="38" y="21"/>
                  <a:pt x="31" y="23"/>
                  <a:pt x="25" y="23"/>
                </a:cubicBezTo>
                <a:cubicBezTo>
                  <a:pt x="22" y="23"/>
                  <a:pt x="11" y="23"/>
                  <a:pt x="10" y="20"/>
                </a:cubicBezTo>
                <a:cubicBezTo>
                  <a:pt x="9" y="17"/>
                  <a:pt x="15" y="15"/>
                  <a:pt x="17" y="15"/>
                </a:cubicBezTo>
                <a:cubicBezTo>
                  <a:pt x="28" y="13"/>
                  <a:pt x="39" y="10"/>
                  <a:pt x="50" y="8"/>
                </a:cubicBezTo>
                <a:cubicBezTo>
                  <a:pt x="59" y="6"/>
                  <a:pt x="70" y="7"/>
                  <a:pt x="79" y="2"/>
                </a:cubicBezTo>
                <a:cubicBezTo>
                  <a:pt x="80" y="1"/>
                  <a:pt x="79" y="0"/>
                  <a:pt x="77" y="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1" name="Freeform 101"/>
          <p:cNvSpPr/>
          <p:nvPr/>
        </p:nvSpPr>
        <p:spPr bwMode="auto">
          <a:xfrm>
            <a:off x="3287181" y="4748427"/>
            <a:ext cx="20941" cy="11966"/>
          </a:xfrm>
          <a:custGeom>
            <a:avLst/>
            <a:gdLst>
              <a:gd name="T0" fmla="*/ 8 w 9"/>
              <a:gd name="T1" fmla="*/ 0 h 5"/>
              <a:gd name="T2" fmla="*/ 2 w 9"/>
              <a:gd name="T3" fmla="*/ 1 h 5"/>
              <a:gd name="T4" fmla="*/ 2 w 9"/>
              <a:gd name="T5" fmla="*/ 4 h 5"/>
              <a:gd name="T6" fmla="*/ 9 w 9"/>
              <a:gd name="T7" fmla="*/ 1 h 5"/>
              <a:gd name="T8" fmla="*/ 8 w 9"/>
              <a:gd name="T9" fmla="*/ 0 h 5"/>
            </a:gdLst>
            <a:ahLst/>
            <a:cxnLst>
              <a:cxn ang="0">
                <a:pos x="T0" y="T1"/>
              </a:cxn>
              <a:cxn ang="0">
                <a:pos x="T2" y="T3"/>
              </a:cxn>
              <a:cxn ang="0">
                <a:pos x="T4" y="T5"/>
              </a:cxn>
              <a:cxn ang="0">
                <a:pos x="T6" y="T7"/>
              </a:cxn>
              <a:cxn ang="0">
                <a:pos x="T8" y="T9"/>
              </a:cxn>
            </a:cxnLst>
            <a:rect l="0" t="0" r="r" b="b"/>
            <a:pathLst>
              <a:path w="9" h="5">
                <a:moveTo>
                  <a:pt x="8" y="0"/>
                </a:moveTo>
                <a:cubicBezTo>
                  <a:pt x="6" y="1"/>
                  <a:pt x="4" y="2"/>
                  <a:pt x="2" y="1"/>
                </a:cubicBezTo>
                <a:cubicBezTo>
                  <a:pt x="0" y="1"/>
                  <a:pt x="0" y="4"/>
                  <a:pt x="2" y="4"/>
                </a:cubicBezTo>
                <a:cubicBezTo>
                  <a:pt x="5" y="5"/>
                  <a:pt x="7" y="4"/>
                  <a:pt x="9" y="1"/>
                </a:cubicBezTo>
                <a:cubicBezTo>
                  <a:pt x="9" y="1"/>
                  <a:pt x="8" y="0"/>
                  <a:pt x="8" y="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Freeform 102"/>
          <p:cNvSpPr/>
          <p:nvPr/>
        </p:nvSpPr>
        <p:spPr bwMode="auto">
          <a:xfrm>
            <a:off x="1763484" y="5249013"/>
            <a:ext cx="417820" cy="188468"/>
          </a:xfrm>
          <a:custGeom>
            <a:avLst/>
            <a:gdLst>
              <a:gd name="T0" fmla="*/ 154 w 177"/>
              <a:gd name="T1" fmla="*/ 1 h 80"/>
              <a:gd name="T2" fmla="*/ 154 w 177"/>
              <a:gd name="T3" fmla="*/ 1 h 80"/>
              <a:gd name="T4" fmla="*/ 168 w 177"/>
              <a:gd name="T5" fmla="*/ 10 h 80"/>
              <a:gd name="T6" fmla="*/ 152 w 177"/>
              <a:gd name="T7" fmla="*/ 15 h 80"/>
              <a:gd name="T8" fmla="*/ 111 w 177"/>
              <a:gd name="T9" fmla="*/ 32 h 80"/>
              <a:gd name="T10" fmla="*/ 36 w 177"/>
              <a:gd name="T11" fmla="*/ 67 h 80"/>
              <a:gd name="T12" fmla="*/ 22 w 177"/>
              <a:gd name="T13" fmla="*/ 72 h 80"/>
              <a:gd name="T14" fmla="*/ 16 w 177"/>
              <a:gd name="T15" fmla="*/ 73 h 80"/>
              <a:gd name="T16" fmla="*/ 21 w 177"/>
              <a:gd name="T17" fmla="*/ 66 h 80"/>
              <a:gd name="T18" fmla="*/ 58 w 177"/>
              <a:gd name="T19" fmla="*/ 44 h 80"/>
              <a:gd name="T20" fmla="*/ 99 w 177"/>
              <a:gd name="T21" fmla="*/ 22 h 80"/>
              <a:gd name="T22" fmla="*/ 116 w 177"/>
              <a:gd name="T23" fmla="*/ 13 h 80"/>
              <a:gd name="T24" fmla="*/ 135 w 177"/>
              <a:gd name="T25" fmla="*/ 6 h 80"/>
              <a:gd name="T26" fmla="*/ 133 w 177"/>
              <a:gd name="T27" fmla="*/ 4 h 80"/>
              <a:gd name="T28" fmla="*/ 116 w 177"/>
              <a:gd name="T29" fmla="*/ 10 h 80"/>
              <a:gd name="T30" fmla="*/ 90 w 177"/>
              <a:gd name="T31" fmla="*/ 22 h 80"/>
              <a:gd name="T32" fmla="*/ 53 w 177"/>
              <a:gd name="T33" fmla="*/ 42 h 80"/>
              <a:gd name="T34" fmla="*/ 11 w 177"/>
              <a:gd name="T35" fmla="*/ 76 h 80"/>
              <a:gd name="T36" fmla="*/ 29 w 177"/>
              <a:gd name="T37" fmla="*/ 74 h 80"/>
              <a:gd name="T38" fmla="*/ 51 w 177"/>
              <a:gd name="T39" fmla="*/ 64 h 80"/>
              <a:gd name="T40" fmla="*/ 99 w 177"/>
              <a:gd name="T41" fmla="*/ 41 h 80"/>
              <a:gd name="T42" fmla="*/ 146 w 177"/>
              <a:gd name="T43" fmla="*/ 22 h 80"/>
              <a:gd name="T44" fmla="*/ 169 w 177"/>
              <a:gd name="T45" fmla="*/ 12 h 80"/>
              <a:gd name="T46" fmla="*/ 175 w 177"/>
              <a:gd name="T47" fmla="*/ 7 h 80"/>
              <a:gd name="T48" fmla="*/ 154 w 177"/>
              <a:gd name="T49"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80">
                <a:moveTo>
                  <a:pt x="154" y="1"/>
                </a:moveTo>
                <a:cubicBezTo>
                  <a:pt x="153" y="1"/>
                  <a:pt x="153" y="1"/>
                  <a:pt x="154" y="1"/>
                </a:cubicBezTo>
                <a:cubicBezTo>
                  <a:pt x="158" y="1"/>
                  <a:pt x="177" y="2"/>
                  <a:pt x="168" y="10"/>
                </a:cubicBezTo>
                <a:cubicBezTo>
                  <a:pt x="164" y="13"/>
                  <a:pt x="157" y="14"/>
                  <a:pt x="152" y="15"/>
                </a:cubicBezTo>
                <a:cubicBezTo>
                  <a:pt x="138" y="21"/>
                  <a:pt x="125" y="26"/>
                  <a:pt x="111" y="32"/>
                </a:cubicBezTo>
                <a:cubicBezTo>
                  <a:pt x="86" y="43"/>
                  <a:pt x="61" y="56"/>
                  <a:pt x="36" y="67"/>
                </a:cubicBezTo>
                <a:cubicBezTo>
                  <a:pt x="31" y="69"/>
                  <a:pt x="27" y="71"/>
                  <a:pt x="22" y="72"/>
                </a:cubicBezTo>
                <a:cubicBezTo>
                  <a:pt x="21" y="72"/>
                  <a:pt x="17" y="74"/>
                  <a:pt x="16" y="73"/>
                </a:cubicBezTo>
                <a:cubicBezTo>
                  <a:pt x="12" y="71"/>
                  <a:pt x="19" y="67"/>
                  <a:pt x="21" y="66"/>
                </a:cubicBezTo>
                <a:cubicBezTo>
                  <a:pt x="33" y="58"/>
                  <a:pt x="45" y="50"/>
                  <a:pt x="58" y="44"/>
                </a:cubicBezTo>
                <a:cubicBezTo>
                  <a:pt x="72" y="36"/>
                  <a:pt x="85" y="28"/>
                  <a:pt x="99" y="22"/>
                </a:cubicBezTo>
                <a:cubicBezTo>
                  <a:pt x="105" y="20"/>
                  <a:pt x="110" y="16"/>
                  <a:pt x="116" y="13"/>
                </a:cubicBezTo>
                <a:cubicBezTo>
                  <a:pt x="122" y="10"/>
                  <a:pt x="129" y="10"/>
                  <a:pt x="135" y="6"/>
                </a:cubicBezTo>
                <a:cubicBezTo>
                  <a:pt x="136" y="5"/>
                  <a:pt x="135" y="3"/>
                  <a:pt x="133" y="4"/>
                </a:cubicBezTo>
                <a:cubicBezTo>
                  <a:pt x="128" y="7"/>
                  <a:pt x="122" y="7"/>
                  <a:pt x="116" y="10"/>
                </a:cubicBezTo>
                <a:cubicBezTo>
                  <a:pt x="107" y="13"/>
                  <a:pt x="99" y="18"/>
                  <a:pt x="90" y="22"/>
                </a:cubicBezTo>
                <a:cubicBezTo>
                  <a:pt x="77" y="27"/>
                  <a:pt x="66" y="35"/>
                  <a:pt x="53" y="42"/>
                </a:cubicBezTo>
                <a:cubicBezTo>
                  <a:pt x="48" y="44"/>
                  <a:pt x="0" y="67"/>
                  <a:pt x="11" y="76"/>
                </a:cubicBezTo>
                <a:cubicBezTo>
                  <a:pt x="16" y="80"/>
                  <a:pt x="25" y="76"/>
                  <a:pt x="29" y="74"/>
                </a:cubicBezTo>
                <a:cubicBezTo>
                  <a:pt x="37" y="71"/>
                  <a:pt x="44" y="67"/>
                  <a:pt x="51" y="64"/>
                </a:cubicBezTo>
                <a:cubicBezTo>
                  <a:pt x="67" y="56"/>
                  <a:pt x="83" y="49"/>
                  <a:pt x="99" y="41"/>
                </a:cubicBezTo>
                <a:cubicBezTo>
                  <a:pt x="115" y="34"/>
                  <a:pt x="130" y="28"/>
                  <a:pt x="146" y="22"/>
                </a:cubicBezTo>
                <a:cubicBezTo>
                  <a:pt x="153" y="18"/>
                  <a:pt x="161" y="16"/>
                  <a:pt x="169" y="12"/>
                </a:cubicBezTo>
                <a:cubicBezTo>
                  <a:pt x="171" y="11"/>
                  <a:pt x="175" y="10"/>
                  <a:pt x="175" y="7"/>
                </a:cubicBezTo>
                <a:cubicBezTo>
                  <a:pt x="175" y="0"/>
                  <a:pt x="158" y="0"/>
                  <a:pt x="154" y="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103"/>
          <p:cNvSpPr/>
          <p:nvPr/>
        </p:nvSpPr>
        <p:spPr bwMode="auto">
          <a:xfrm>
            <a:off x="1657782" y="5465403"/>
            <a:ext cx="23932" cy="23932"/>
          </a:xfrm>
          <a:custGeom>
            <a:avLst/>
            <a:gdLst>
              <a:gd name="T0" fmla="*/ 3 w 10"/>
              <a:gd name="T1" fmla="*/ 3 h 10"/>
              <a:gd name="T2" fmla="*/ 0 w 10"/>
              <a:gd name="T3" fmla="*/ 9 h 10"/>
              <a:gd name="T4" fmla="*/ 2 w 10"/>
              <a:gd name="T5" fmla="*/ 10 h 10"/>
              <a:gd name="T6" fmla="*/ 6 w 10"/>
              <a:gd name="T7" fmla="*/ 7 h 10"/>
              <a:gd name="T8" fmla="*/ 5 w 10"/>
              <a:gd name="T9" fmla="*/ 6 h 10"/>
              <a:gd name="T10" fmla="*/ 6 w 10"/>
              <a:gd name="T11" fmla="*/ 5 h 10"/>
              <a:gd name="T12" fmla="*/ 9 w 10"/>
              <a:gd name="T13" fmla="*/ 1 h 10"/>
              <a:gd name="T14" fmla="*/ 9 w 10"/>
              <a:gd name="T15" fmla="*/ 0 h 10"/>
              <a:gd name="T16" fmla="*/ 3 w 10"/>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3" y="3"/>
                </a:moveTo>
                <a:cubicBezTo>
                  <a:pt x="2" y="5"/>
                  <a:pt x="0" y="7"/>
                  <a:pt x="0" y="9"/>
                </a:cubicBezTo>
                <a:cubicBezTo>
                  <a:pt x="0" y="10"/>
                  <a:pt x="1" y="10"/>
                  <a:pt x="2" y="10"/>
                </a:cubicBezTo>
                <a:cubicBezTo>
                  <a:pt x="4" y="10"/>
                  <a:pt x="5" y="9"/>
                  <a:pt x="6" y="7"/>
                </a:cubicBezTo>
                <a:cubicBezTo>
                  <a:pt x="6" y="7"/>
                  <a:pt x="5" y="6"/>
                  <a:pt x="5" y="6"/>
                </a:cubicBezTo>
                <a:cubicBezTo>
                  <a:pt x="5" y="6"/>
                  <a:pt x="5" y="5"/>
                  <a:pt x="6" y="5"/>
                </a:cubicBezTo>
                <a:cubicBezTo>
                  <a:pt x="7" y="4"/>
                  <a:pt x="8" y="3"/>
                  <a:pt x="9" y="1"/>
                </a:cubicBezTo>
                <a:cubicBezTo>
                  <a:pt x="10" y="1"/>
                  <a:pt x="9" y="1"/>
                  <a:pt x="9" y="0"/>
                </a:cubicBezTo>
                <a:cubicBezTo>
                  <a:pt x="7" y="0"/>
                  <a:pt x="5" y="2"/>
                  <a:pt x="3" y="3"/>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3" name="组合 2"/>
          <p:cNvGrpSpPr/>
          <p:nvPr/>
        </p:nvGrpSpPr>
        <p:grpSpPr>
          <a:xfrm>
            <a:off x="1147722" y="5139865"/>
            <a:ext cx="2751231" cy="1810886"/>
            <a:chOff x="19409" y="5700738"/>
            <a:chExt cx="2751231" cy="1810886"/>
          </a:xfrm>
        </p:grpSpPr>
        <p:sp>
          <p:nvSpPr>
            <p:cNvPr id="7" name="Freeform 7"/>
            <p:cNvSpPr>
              <a:spLocks noEditPoints="1"/>
            </p:cNvSpPr>
            <p:nvPr/>
          </p:nvSpPr>
          <p:spPr bwMode="auto">
            <a:xfrm>
              <a:off x="19409" y="5700738"/>
              <a:ext cx="2751231" cy="1772993"/>
            </a:xfrm>
            <a:custGeom>
              <a:avLst/>
              <a:gdLst>
                <a:gd name="T0" fmla="*/ 213 w 1167"/>
                <a:gd name="T1" fmla="*/ 376 h 752"/>
                <a:gd name="T2" fmla="*/ 291 w 1167"/>
                <a:gd name="T3" fmla="*/ 469 h 752"/>
                <a:gd name="T4" fmla="*/ 281 w 1167"/>
                <a:gd name="T5" fmla="*/ 563 h 752"/>
                <a:gd name="T6" fmla="*/ 172 w 1167"/>
                <a:gd name="T7" fmla="*/ 671 h 752"/>
                <a:gd name="T8" fmla="*/ 229 w 1167"/>
                <a:gd name="T9" fmla="*/ 690 h 752"/>
                <a:gd name="T10" fmla="*/ 322 w 1167"/>
                <a:gd name="T11" fmla="*/ 664 h 752"/>
                <a:gd name="T12" fmla="*/ 345 w 1167"/>
                <a:gd name="T13" fmla="*/ 714 h 752"/>
                <a:gd name="T14" fmla="*/ 423 w 1167"/>
                <a:gd name="T15" fmla="*/ 682 h 752"/>
                <a:gd name="T16" fmla="*/ 1002 w 1167"/>
                <a:gd name="T17" fmla="*/ 493 h 752"/>
                <a:gd name="T18" fmla="*/ 1010 w 1167"/>
                <a:gd name="T19" fmla="*/ 23 h 752"/>
                <a:gd name="T20" fmla="*/ 1065 w 1167"/>
                <a:gd name="T21" fmla="*/ 331 h 752"/>
                <a:gd name="T22" fmla="*/ 920 w 1167"/>
                <a:gd name="T23" fmla="*/ 395 h 752"/>
                <a:gd name="T24" fmla="*/ 831 w 1167"/>
                <a:gd name="T25" fmla="*/ 435 h 752"/>
                <a:gd name="T26" fmla="*/ 768 w 1167"/>
                <a:gd name="T27" fmla="*/ 379 h 752"/>
                <a:gd name="T28" fmla="*/ 677 w 1167"/>
                <a:gd name="T29" fmla="*/ 436 h 752"/>
                <a:gd name="T30" fmla="*/ 605 w 1167"/>
                <a:gd name="T31" fmla="*/ 465 h 752"/>
                <a:gd name="T32" fmla="*/ 535 w 1167"/>
                <a:gd name="T33" fmla="*/ 451 h 752"/>
                <a:gd name="T34" fmla="*/ 1129 w 1167"/>
                <a:gd name="T35" fmla="*/ 356 h 752"/>
                <a:gd name="T36" fmla="*/ 999 w 1167"/>
                <a:gd name="T37" fmla="*/ 467 h 752"/>
                <a:gd name="T38" fmla="*/ 742 w 1167"/>
                <a:gd name="T39" fmla="*/ 531 h 752"/>
                <a:gd name="T40" fmla="*/ 617 w 1167"/>
                <a:gd name="T41" fmla="*/ 524 h 752"/>
                <a:gd name="T42" fmla="*/ 585 w 1167"/>
                <a:gd name="T43" fmla="*/ 581 h 752"/>
                <a:gd name="T44" fmla="*/ 662 w 1167"/>
                <a:gd name="T45" fmla="*/ 517 h 752"/>
                <a:gd name="T46" fmla="*/ 756 w 1167"/>
                <a:gd name="T47" fmla="*/ 465 h 752"/>
                <a:gd name="T48" fmla="*/ 1022 w 1167"/>
                <a:gd name="T49" fmla="*/ 394 h 752"/>
                <a:gd name="T50" fmla="*/ 973 w 1167"/>
                <a:gd name="T51" fmla="*/ 443 h 752"/>
                <a:gd name="T52" fmla="*/ 882 w 1167"/>
                <a:gd name="T53" fmla="*/ 482 h 752"/>
                <a:gd name="T54" fmla="*/ 808 w 1167"/>
                <a:gd name="T55" fmla="*/ 489 h 752"/>
                <a:gd name="T56" fmla="*/ 797 w 1167"/>
                <a:gd name="T57" fmla="*/ 513 h 752"/>
                <a:gd name="T58" fmla="*/ 876 w 1167"/>
                <a:gd name="T59" fmla="*/ 435 h 752"/>
                <a:gd name="T60" fmla="*/ 683 w 1167"/>
                <a:gd name="T61" fmla="*/ 522 h 752"/>
                <a:gd name="T62" fmla="*/ 686 w 1167"/>
                <a:gd name="T63" fmla="*/ 525 h 752"/>
                <a:gd name="T64" fmla="*/ 892 w 1167"/>
                <a:gd name="T65" fmla="*/ 467 h 752"/>
                <a:gd name="T66" fmla="*/ 970 w 1167"/>
                <a:gd name="T67" fmla="*/ 448 h 752"/>
                <a:gd name="T68" fmla="*/ 553 w 1167"/>
                <a:gd name="T69" fmla="*/ 551 h 752"/>
                <a:gd name="T70" fmla="*/ 434 w 1167"/>
                <a:gd name="T71" fmla="*/ 365 h 752"/>
                <a:gd name="T72" fmla="*/ 453 w 1167"/>
                <a:gd name="T73" fmla="*/ 384 h 752"/>
                <a:gd name="T74" fmla="*/ 488 w 1167"/>
                <a:gd name="T75" fmla="*/ 556 h 752"/>
                <a:gd name="T76" fmla="*/ 353 w 1167"/>
                <a:gd name="T77" fmla="*/ 642 h 752"/>
                <a:gd name="T78" fmla="*/ 365 w 1167"/>
                <a:gd name="T79" fmla="*/ 508 h 752"/>
                <a:gd name="T80" fmla="*/ 483 w 1167"/>
                <a:gd name="T81" fmla="*/ 491 h 752"/>
                <a:gd name="T82" fmla="*/ 405 w 1167"/>
                <a:gd name="T83" fmla="*/ 580 h 752"/>
                <a:gd name="T84" fmla="*/ 359 w 1167"/>
                <a:gd name="T85" fmla="*/ 604 h 752"/>
                <a:gd name="T86" fmla="*/ 426 w 1167"/>
                <a:gd name="T87" fmla="*/ 518 h 752"/>
                <a:gd name="T88" fmla="*/ 350 w 1167"/>
                <a:gd name="T89" fmla="*/ 567 h 752"/>
                <a:gd name="T90" fmla="*/ 349 w 1167"/>
                <a:gd name="T91" fmla="*/ 601 h 752"/>
                <a:gd name="T92" fmla="*/ 412 w 1167"/>
                <a:gd name="T93" fmla="*/ 610 h 752"/>
                <a:gd name="T94" fmla="*/ 471 w 1167"/>
                <a:gd name="T95" fmla="*/ 467 h 752"/>
                <a:gd name="T96" fmla="*/ 360 w 1167"/>
                <a:gd name="T97" fmla="*/ 535 h 752"/>
                <a:gd name="T98" fmla="*/ 366 w 1167"/>
                <a:gd name="T99" fmla="*/ 647 h 752"/>
                <a:gd name="T100" fmla="*/ 421 w 1167"/>
                <a:gd name="T101" fmla="*/ 634 h 752"/>
                <a:gd name="T102" fmla="*/ 579 w 1167"/>
                <a:gd name="T103" fmla="*/ 528 h 752"/>
                <a:gd name="T104" fmla="*/ 198 w 1167"/>
                <a:gd name="T105" fmla="*/ 357 h 752"/>
                <a:gd name="T106" fmla="*/ 275 w 1167"/>
                <a:gd name="T107" fmla="*/ 370 h 752"/>
                <a:gd name="T108" fmla="*/ 338 w 1167"/>
                <a:gd name="T109" fmla="*/ 380 h 752"/>
                <a:gd name="T110" fmla="*/ 288 w 1167"/>
                <a:gd name="T111" fmla="*/ 435 h 752"/>
                <a:gd name="T112" fmla="*/ 350 w 1167"/>
                <a:gd name="T113" fmla="*/ 685 h 752"/>
                <a:gd name="T114" fmla="*/ 396 w 1167"/>
                <a:gd name="T115" fmla="*/ 658 h 752"/>
                <a:gd name="T116" fmla="*/ 471 w 1167"/>
                <a:gd name="T117" fmla="*/ 603 h 752"/>
                <a:gd name="T118" fmla="*/ 506 w 1167"/>
                <a:gd name="T119" fmla="*/ 615 h 752"/>
                <a:gd name="T120" fmla="*/ 586 w 1167"/>
                <a:gd name="T121" fmla="*/ 586 h 752"/>
                <a:gd name="T122" fmla="*/ 934 w 1167"/>
                <a:gd name="T123" fmla="*/ 484 h 752"/>
                <a:gd name="T124" fmla="*/ 1075 w 1167"/>
                <a:gd name="T125" fmla="*/ 42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7" h="752">
                  <a:moveTo>
                    <a:pt x="1118" y="127"/>
                  </a:moveTo>
                  <a:cubicBezTo>
                    <a:pt x="1108" y="108"/>
                    <a:pt x="1099" y="87"/>
                    <a:pt x="1084" y="71"/>
                  </a:cubicBezTo>
                  <a:cubicBezTo>
                    <a:pt x="1063" y="50"/>
                    <a:pt x="1044" y="28"/>
                    <a:pt x="1020" y="11"/>
                  </a:cubicBezTo>
                  <a:cubicBezTo>
                    <a:pt x="1008" y="2"/>
                    <a:pt x="996" y="0"/>
                    <a:pt x="983" y="5"/>
                  </a:cubicBezTo>
                  <a:cubicBezTo>
                    <a:pt x="954" y="18"/>
                    <a:pt x="925" y="33"/>
                    <a:pt x="898" y="51"/>
                  </a:cubicBezTo>
                  <a:cubicBezTo>
                    <a:pt x="884" y="61"/>
                    <a:pt x="870" y="71"/>
                    <a:pt x="856" y="79"/>
                  </a:cubicBezTo>
                  <a:cubicBezTo>
                    <a:pt x="816" y="102"/>
                    <a:pt x="775" y="121"/>
                    <a:pt x="733" y="139"/>
                  </a:cubicBezTo>
                  <a:cubicBezTo>
                    <a:pt x="678" y="162"/>
                    <a:pt x="624" y="186"/>
                    <a:pt x="569" y="210"/>
                  </a:cubicBezTo>
                  <a:cubicBezTo>
                    <a:pt x="542" y="222"/>
                    <a:pt x="515" y="234"/>
                    <a:pt x="489" y="247"/>
                  </a:cubicBezTo>
                  <a:cubicBezTo>
                    <a:pt x="462" y="260"/>
                    <a:pt x="435" y="275"/>
                    <a:pt x="408" y="290"/>
                  </a:cubicBezTo>
                  <a:cubicBezTo>
                    <a:pt x="401" y="293"/>
                    <a:pt x="396" y="294"/>
                    <a:pt x="390" y="289"/>
                  </a:cubicBezTo>
                  <a:cubicBezTo>
                    <a:pt x="385" y="284"/>
                    <a:pt x="379" y="280"/>
                    <a:pt x="373" y="276"/>
                  </a:cubicBezTo>
                  <a:cubicBezTo>
                    <a:pt x="366" y="270"/>
                    <a:pt x="358" y="269"/>
                    <a:pt x="349" y="271"/>
                  </a:cubicBezTo>
                  <a:cubicBezTo>
                    <a:pt x="338" y="274"/>
                    <a:pt x="326" y="278"/>
                    <a:pt x="315" y="282"/>
                  </a:cubicBezTo>
                  <a:cubicBezTo>
                    <a:pt x="293" y="289"/>
                    <a:pt x="272" y="298"/>
                    <a:pt x="250" y="305"/>
                  </a:cubicBezTo>
                  <a:cubicBezTo>
                    <a:pt x="224" y="314"/>
                    <a:pt x="202" y="330"/>
                    <a:pt x="179" y="344"/>
                  </a:cubicBezTo>
                  <a:cubicBezTo>
                    <a:pt x="170" y="350"/>
                    <a:pt x="169" y="357"/>
                    <a:pt x="175" y="365"/>
                  </a:cubicBezTo>
                  <a:cubicBezTo>
                    <a:pt x="177" y="368"/>
                    <a:pt x="179" y="370"/>
                    <a:pt x="181" y="373"/>
                  </a:cubicBezTo>
                  <a:cubicBezTo>
                    <a:pt x="181" y="373"/>
                    <a:pt x="181" y="374"/>
                    <a:pt x="181" y="374"/>
                  </a:cubicBezTo>
                  <a:cubicBezTo>
                    <a:pt x="179" y="376"/>
                    <a:pt x="177" y="377"/>
                    <a:pt x="175" y="378"/>
                  </a:cubicBezTo>
                  <a:cubicBezTo>
                    <a:pt x="132" y="401"/>
                    <a:pt x="88" y="419"/>
                    <a:pt x="42" y="433"/>
                  </a:cubicBezTo>
                  <a:cubicBezTo>
                    <a:pt x="28" y="437"/>
                    <a:pt x="12" y="441"/>
                    <a:pt x="0" y="445"/>
                  </a:cubicBezTo>
                  <a:cubicBezTo>
                    <a:pt x="0" y="465"/>
                    <a:pt x="0" y="465"/>
                    <a:pt x="0" y="465"/>
                  </a:cubicBezTo>
                  <a:cubicBezTo>
                    <a:pt x="12" y="461"/>
                    <a:pt x="28" y="456"/>
                    <a:pt x="42" y="451"/>
                  </a:cubicBezTo>
                  <a:cubicBezTo>
                    <a:pt x="64" y="444"/>
                    <a:pt x="86" y="437"/>
                    <a:pt x="107" y="428"/>
                  </a:cubicBezTo>
                  <a:cubicBezTo>
                    <a:pt x="136" y="416"/>
                    <a:pt x="165" y="404"/>
                    <a:pt x="191" y="387"/>
                  </a:cubicBezTo>
                  <a:cubicBezTo>
                    <a:pt x="195" y="384"/>
                    <a:pt x="199" y="382"/>
                    <a:pt x="203" y="380"/>
                  </a:cubicBezTo>
                  <a:cubicBezTo>
                    <a:pt x="201" y="382"/>
                    <a:pt x="198" y="383"/>
                    <a:pt x="196" y="385"/>
                  </a:cubicBezTo>
                  <a:cubicBezTo>
                    <a:pt x="196" y="385"/>
                    <a:pt x="196" y="385"/>
                    <a:pt x="196" y="385"/>
                  </a:cubicBezTo>
                  <a:cubicBezTo>
                    <a:pt x="202" y="383"/>
                    <a:pt x="207" y="379"/>
                    <a:pt x="213" y="377"/>
                  </a:cubicBezTo>
                  <a:cubicBezTo>
                    <a:pt x="213" y="377"/>
                    <a:pt x="213" y="377"/>
                    <a:pt x="213" y="376"/>
                  </a:cubicBezTo>
                  <a:cubicBezTo>
                    <a:pt x="217" y="378"/>
                    <a:pt x="222" y="380"/>
                    <a:pt x="227" y="382"/>
                  </a:cubicBezTo>
                  <a:cubicBezTo>
                    <a:pt x="224" y="383"/>
                    <a:pt x="222" y="384"/>
                    <a:pt x="219" y="386"/>
                  </a:cubicBezTo>
                  <a:cubicBezTo>
                    <a:pt x="218" y="387"/>
                    <a:pt x="219" y="389"/>
                    <a:pt x="221" y="388"/>
                  </a:cubicBezTo>
                  <a:cubicBezTo>
                    <a:pt x="224" y="387"/>
                    <a:pt x="227" y="385"/>
                    <a:pt x="231" y="383"/>
                  </a:cubicBezTo>
                  <a:cubicBezTo>
                    <a:pt x="235" y="385"/>
                    <a:pt x="240" y="386"/>
                    <a:pt x="244" y="388"/>
                  </a:cubicBezTo>
                  <a:cubicBezTo>
                    <a:pt x="240" y="391"/>
                    <a:pt x="236" y="393"/>
                    <a:pt x="232" y="394"/>
                  </a:cubicBezTo>
                  <a:cubicBezTo>
                    <a:pt x="231" y="394"/>
                    <a:pt x="231" y="396"/>
                    <a:pt x="232" y="396"/>
                  </a:cubicBezTo>
                  <a:cubicBezTo>
                    <a:pt x="238" y="395"/>
                    <a:pt x="242" y="392"/>
                    <a:pt x="246" y="389"/>
                  </a:cubicBezTo>
                  <a:cubicBezTo>
                    <a:pt x="249" y="391"/>
                    <a:pt x="253" y="394"/>
                    <a:pt x="255" y="397"/>
                  </a:cubicBezTo>
                  <a:cubicBezTo>
                    <a:pt x="258" y="402"/>
                    <a:pt x="261" y="407"/>
                    <a:pt x="264" y="411"/>
                  </a:cubicBezTo>
                  <a:cubicBezTo>
                    <a:pt x="255" y="415"/>
                    <a:pt x="246" y="420"/>
                    <a:pt x="246" y="421"/>
                  </a:cubicBezTo>
                  <a:cubicBezTo>
                    <a:pt x="245" y="418"/>
                    <a:pt x="242" y="419"/>
                    <a:pt x="242" y="421"/>
                  </a:cubicBezTo>
                  <a:cubicBezTo>
                    <a:pt x="242" y="422"/>
                    <a:pt x="243" y="422"/>
                    <a:pt x="243" y="423"/>
                  </a:cubicBezTo>
                  <a:cubicBezTo>
                    <a:pt x="243" y="424"/>
                    <a:pt x="244" y="424"/>
                    <a:pt x="245" y="424"/>
                  </a:cubicBezTo>
                  <a:cubicBezTo>
                    <a:pt x="252" y="421"/>
                    <a:pt x="260" y="417"/>
                    <a:pt x="267" y="414"/>
                  </a:cubicBezTo>
                  <a:cubicBezTo>
                    <a:pt x="270" y="417"/>
                    <a:pt x="274" y="420"/>
                    <a:pt x="278" y="423"/>
                  </a:cubicBezTo>
                  <a:cubicBezTo>
                    <a:pt x="277" y="424"/>
                    <a:pt x="278" y="426"/>
                    <a:pt x="279" y="426"/>
                  </a:cubicBezTo>
                  <a:cubicBezTo>
                    <a:pt x="279" y="426"/>
                    <a:pt x="279" y="425"/>
                    <a:pt x="279" y="425"/>
                  </a:cubicBezTo>
                  <a:cubicBezTo>
                    <a:pt x="279" y="425"/>
                    <a:pt x="279" y="425"/>
                    <a:pt x="279" y="425"/>
                  </a:cubicBezTo>
                  <a:cubicBezTo>
                    <a:pt x="279" y="425"/>
                    <a:pt x="279" y="425"/>
                    <a:pt x="279" y="425"/>
                  </a:cubicBezTo>
                  <a:cubicBezTo>
                    <a:pt x="279" y="425"/>
                    <a:pt x="280" y="425"/>
                    <a:pt x="280" y="425"/>
                  </a:cubicBezTo>
                  <a:cubicBezTo>
                    <a:pt x="280" y="426"/>
                    <a:pt x="281" y="426"/>
                    <a:pt x="282" y="427"/>
                  </a:cubicBezTo>
                  <a:cubicBezTo>
                    <a:pt x="283" y="428"/>
                    <a:pt x="284" y="429"/>
                    <a:pt x="285" y="430"/>
                  </a:cubicBezTo>
                  <a:cubicBezTo>
                    <a:pt x="281" y="433"/>
                    <a:pt x="277" y="436"/>
                    <a:pt x="275" y="440"/>
                  </a:cubicBezTo>
                  <a:cubicBezTo>
                    <a:pt x="274" y="441"/>
                    <a:pt x="275" y="442"/>
                    <a:pt x="276" y="442"/>
                  </a:cubicBezTo>
                  <a:cubicBezTo>
                    <a:pt x="281" y="442"/>
                    <a:pt x="285" y="440"/>
                    <a:pt x="289" y="437"/>
                  </a:cubicBezTo>
                  <a:cubicBezTo>
                    <a:pt x="293" y="446"/>
                    <a:pt x="297" y="456"/>
                    <a:pt x="301" y="465"/>
                  </a:cubicBezTo>
                  <a:cubicBezTo>
                    <a:pt x="301" y="465"/>
                    <a:pt x="300" y="465"/>
                    <a:pt x="300" y="465"/>
                  </a:cubicBezTo>
                  <a:cubicBezTo>
                    <a:pt x="298" y="467"/>
                    <a:pt x="297" y="468"/>
                    <a:pt x="298" y="466"/>
                  </a:cubicBezTo>
                  <a:cubicBezTo>
                    <a:pt x="299" y="465"/>
                    <a:pt x="299" y="464"/>
                    <a:pt x="298" y="464"/>
                  </a:cubicBezTo>
                  <a:cubicBezTo>
                    <a:pt x="294" y="465"/>
                    <a:pt x="293" y="466"/>
                    <a:pt x="291" y="469"/>
                  </a:cubicBezTo>
                  <a:cubicBezTo>
                    <a:pt x="291" y="470"/>
                    <a:pt x="291" y="471"/>
                    <a:pt x="292" y="471"/>
                  </a:cubicBezTo>
                  <a:cubicBezTo>
                    <a:pt x="296" y="473"/>
                    <a:pt x="299" y="471"/>
                    <a:pt x="302" y="468"/>
                  </a:cubicBezTo>
                  <a:cubicBezTo>
                    <a:pt x="304" y="473"/>
                    <a:pt x="306" y="478"/>
                    <a:pt x="308" y="482"/>
                  </a:cubicBezTo>
                  <a:cubicBezTo>
                    <a:pt x="311" y="488"/>
                    <a:pt x="313" y="495"/>
                    <a:pt x="315" y="502"/>
                  </a:cubicBezTo>
                  <a:cubicBezTo>
                    <a:pt x="313" y="503"/>
                    <a:pt x="312" y="504"/>
                    <a:pt x="311" y="506"/>
                  </a:cubicBezTo>
                  <a:cubicBezTo>
                    <a:pt x="310" y="507"/>
                    <a:pt x="311" y="509"/>
                    <a:pt x="313" y="509"/>
                  </a:cubicBezTo>
                  <a:cubicBezTo>
                    <a:pt x="314" y="509"/>
                    <a:pt x="315" y="508"/>
                    <a:pt x="316" y="508"/>
                  </a:cubicBezTo>
                  <a:cubicBezTo>
                    <a:pt x="316" y="512"/>
                    <a:pt x="317" y="516"/>
                    <a:pt x="318" y="519"/>
                  </a:cubicBezTo>
                  <a:cubicBezTo>
                    <a:pt x="315" y="521"/>
                    <a:pt x="313" y="523"/>
                    <a:pt x="311" y="525"/>
                  </a:cubicBezTo>
                  <a:cubicBezTo>
                    <a:pt x="310" y="526"/>
                    <a:pt x="312" y="529"/>
                    <a:pt x="314" y="528"/>
                  </a:cubicBezTo>
                  <a:cubicBezTo>
                    <a:pt x="315" y="527"/>
                    <a:pt x="317" y="526"/>
                    <a:pt x="318" y="525"/>
                  </a:cubicBezTo>
                  <a:cubicBezTo>
                    <a:pt x="321" y="541"/>
                    <a:pt x="323" y="556"/>
                    <a:pt x="324" y="571"/>
                  </a:cubicBezTo>
                  <a:cubicBezTo>
                    <a:pt x="324" y="577"/>
                    <a:pt x="324" y="583"/>
                    <a:pt x="325" y="589"/>
                  </a:cubicBezTo>
                  <a:cubicBezTo>
                    <a:pt x="322" y="605"/>
                    <a:pt x="319" y="621"/>
                    <a:pt x="315" y="637"/>
                  </a:cubicBezTo>
                  <a:cubicBezTo>
                    <a:pt x="314" y="641"/>
                    <a:pt x="312" y="646"/>
                    <a:pt x="311" y="651"/>
                  </a:cubicBezTo>
                  <a:cubicBezTo>
                    <a:pt x="304" y="654"/>
                    <a:pt x="297" y="658"/>
                    <a:pt x="290" y="661"/>
                  </a:cubicBezTo>
                  <a:cubicBezTo>
                    <a:pt x="291" y="660"/>
                    <a:pt x="291" y="660"/>
                    <a:pt x="291" y="659"/>
                  </a:cubicBezTo>
                  <a:cubicBezTo>
                    <a:pt x="297" y="639"/>
                    <a:pt x="301" y="618"/>
                    <a:pt x="305" y="598"/>
                  </a:cubicBezTo>
                  <a:cubicBezTo>
                    <a:pt x="308" y="582"/>
                    <a:pt x="313" y="563"/>
                    <a:pt x="307" y="547"/>
                  </a:cubicBezTo>
                  <a:cubicBezTo>
                    <a:pt x="307" y="545"/>
                    <a:pt x="304" y="546"/>
                    <a:pt x="305" y="547"/>
                  </a:cubicBezTo>
                  <a:cubicBezTo>
                    <a:pt x="309" y="563"/>
                    <a:pt x="305" y="580"/>
                    <a:pt x="302" y="596"/>
                  </a:cubicBezTo>
                  <a:cubicBezTo>
                    <a:pt x="299" y="611"/>
                    <a:pt x="295" y="626"/>
                    <a:pt x="292" y="642"/>
                  </a:cubicBezTo>
                  <a:cubicBezTo>
                    <a:pt x="290" y="649"/>
                    <a:pt x="288" y="656"/>
                    <a:pt x="286" y="663"/>
                  </a:cubicBezTo>
                  <a:cubicBezTo>
                    <a:pt x="279" y="666"/>
                    <a:pt x="273" y="669"/>
                    <a:pt x="266" y="672"/>
                  </a:cubicBezTo>
                  <a:cubicBezTo>
                    <a:pt x="265" y="672"/>
                    <a:pt x="263" y="673"/>
                    <a:pt x="261" y="674"/>
                  </a:cubicBezTo>
                  <a:cubicBezTo>
                    <a:pt x="263" y="669"/>
                    <a:pt x="264" y="664"/>
                    <a:pt x="266" y="660"/>
                  </a:cubicBezTo>
                  <a:cubicBezTo>
                    <a:pt x="270" y="647"/>
                    <a:pt x="273" y="635"/>
                    <a:pt x="275" y="622"/>
                  </a:cubicBezTo>
                  <a:cubicBezTo>
                    <a:pt x="280" y="620"/>
                    <a:pt x="284" y="618"/>
                    <a:pt x="288" y="616"/>
                  </a:cubicBezTo>
                  <a:cubicBezTo>
                    <a:pt x="289" y="615"/>
                    <a:pt x="289" y="614"/>
                    <a:pt x="288" y="614"/>
                  </a:cubicBezTo>
                  <a:cubicBezTo>
                    <a:pt x="284" y="615"/>
                    <a:pt x="280" y="616"/>
                    <a:pt x="276" y="618"/>
                  </a:cubicBezTo>
                  <a:cubicBezTo>
                    <a:pt x="279" y="600"/>
                    <a:pt x="281" y="582"/>
                    <a:pt x="281" y="563"/>
                  </a:cubicBezTo>
                  <a:cubicBezTo>
                    <a:pt x="281" y="561"/>
                    <a:pt x="279" y="561"/>
                    <a:pt x="279" y="563"/>
                  </a:cubicBezTo>
                  <a:cubicBezTo>
                    <a:pt x="279" y="582"/>
                    <a:pt x="277" y="601"/>
                    <a:pt x="273" y="619"/>
                  </a:cubicBezTo>
                  <a:cubicBezTo>
                    <a:pt x="267" y="622"/>
                    <a:pt x="261" y="626"/>
                    <a:pt x="255" y="629"/>
                  </a:cubicBezTo>
                  <a:cubicBezTo>
                    <a:pt x="252" y="630"/>
                    <a:pt x="249" y="632"/>
                    <a:pt x="246" y="633"/>
                  </a:cubicBezTo>
                  <a:cubicBezTo>
                    <a:pt x="248" y="626"/>
                    <a:pt x="249" y="620"/>
                    <a:pt x="249" y="613"/>
                  </a:cubicBezTo>
                  <a:cubicBezTo>
                    <a:pt x="249" y="611"/>
                    <a:pt x="247" y="611"/>
                    <a:pt x="247" y="613"/>
                  </a:cubicBezTo>
                  <a:cubicBezTo>
                    <a:pt x="246" y="620"/>
                    <a:pt x="245" y="627"/>
                    <a:pt x="244" y="634"/>
                  </a:cubicBezTo>
                  <a:cubicBezTo>
                    <a:pt x="234" y="639"/>
                    <a:pt x="225" y="643"/>
                    <a:pt x="216" y="648"/>
                  </a:cubicBezTo>
                  <a:cubicBezTo>
                    <a:pt x="214" y="649"/>
                    <a:pt x="212" y="650"/>
                    <a:pt x="210" y="651"/>
                  </a:cubicBezTo>
                  <a:cubicBezTo>
                    <a:pt x="214" y="639"/>
                    <a:pt x="218" y="626"/>
                    <a:pt x="220" y="614"/>
                  </a:cubicBezTo>
                  <a:cubicBezTo>
                    <a:pt x="224" y="598"/>
                    <a:pt x="228" y="583"/>
                    <a:pt x="227" y="567"/>
                  </a:cubicBezTo>
                  <a:cubicBezTo>
                    <a:pt x="227" y="565"/>
                    <a:pt x="224" y="565"/>
                    <a:pt x="225" y="567"/>
                  </a:cubicBezTo>
                  <a:cubicBezTo>
                    <a:pt x="225" y="581"/>
                    <a:pt x="221" y="595"/>
                    <a:pt x="218" y="609"/>
                  </a:cubicBezTo>
                  <a:cubicBezTo>
                    <a:pt x="215" y="622"/>
                    <a:pt x="212" y="635"/>
                    <a:pt x="208" y="647"/>
                  </a:cubicBezTo>
                  <a:cubicBezTo>
                    <a:pt x="207" y="649"/>
                    <a:pt x="206" y="651"/>
                    <a:pt x="206" y="653"/>
                  </a:cubicBezTo>
                  <a:cubicBezTo>
                    <a:pt x="196" y="659"/>
                    <a:pt x="186" y="664"/>
                    <a:pt x="177" y="669"/>
                  </a:cubicBezTo>
                  <a:cubicBezTo>
                    <a:pt x="180" y="658"/>
                    <a:pt x="184" y="647"/>
                    <a:pt x="187" y="636"/>
                  </a:cubicBezTo>
                  <a:cubicBezTo>
                    <a:pt x="192" y="617"/>
                    <a:pt x="193" y="598"/>
                    <a:pt x="197" y="579"/>
                  </a:cubicBezTo>
                  <a:cubicBezTo>
                    <a:pt x="198" y="579"/>
                    <a:pt x="197" y="578"/>
                    <a:pt x="197" y="578"/>
                  </a:cubicBezTo>
                  <a:cubicBezTo>
                    <a:pt x="201" y="561"/>
                    <a:pt x="205" y="544"/>
                    <a:pt x="201" y="527"/>
                  </a:cubicBezTo>
                  <a:cubicBezTo>
                    <a:pt x="201" y="525"/>
                    <a:pt x="198" y="526"/>
                    <a:pt x="199" y="527"/>
                  </a:cubicBezTo>
                  <a:cubicBezTo>
                    <a:pt x="203" y="546"/>
                    <a:pt x="197" y="564"/>
                    <a:pt x="194" y="582"/>
                  </a:cubicBezTo>
                  <a:cubicBezTo>
                    <a:pt x="193" y="584"/>
                    <a:pt x="193" y="586"/>
                    <a:pt x="193" y="588"/>
                  </a:cubicBezTo>
                  <a:cubicBezTo>
                    <a:pt x="191" y="593"/>
                    <a:pt x="190" y="599"/>
                    <a:pt x="188" y="605"/>
                  </a:cubicBezTo>
                  <a:cubicBezTo>
                    <a:pt x="186" y="611"/>
                    <a:pt x="185" y="619"/>
                    <a:pt x="182" y="625"/>
                  </a:cubicBezTo>
                  <a:cubicBezTo>
                    <a:pt x="181" y="625"/>
                    <a:pt x="182" y="626"/>
                    <a:pt x="182" y="625"/>
                  </a:cubicBezTo>
                  <a:cubicBezTo>
                    <a:pt x="186" y="620"/>
                    <a:pt x="187" y="613"/>
                    <a:pt x="189" y="607"/>
                  </a:cubicBezTo>
                  <a:cubicBezTo>
                    <a:pt x="190" y="606"/>
                    <a:pt x="190" y="605"/>
                    <a:pt x="190" y="604"/>
                  </a:cubicBezTo>
                  <a:cubicBezTo>
                    <a:pt x="190" y="610"/>
                    <a:pt x="189" y="615"/>
                    <a:pt x="188" y="621"/>
                  </a:cubicBezTo>
                  <a:cubicBezTo>
                    <a:pt x="184" y="635"/>
                    <a:pt x="179" y="650"/>
                    <a:pt x="174" y="664"/>
                  </a:cubicBezTo>
                  <a:cubicBezTo>
                    <a:pt x="174" y="666"/>
                    <a:pt x="173" y="669"/>
                    <a:pt x="172" y="671"/>
                  </a:cubicBezTo>
                  <a:cubicBezTo>
                    <a:pt x="159" y="678"/>
                    <a:pt x="146" y="684"/>
                    <a:pt x="132" y="688"/>
                  </a:cubicBezTo>
                  <a:cubicBezTo>
                    <a:pt x="131" y="689"/>
                    <a:pt x="131" y="690"/>
                    <a:pt x="132" y="690"/>
                  </a:cubicBezTo>
                  <a:cubicBezTo>
                    <a:pt x="146" y="686"/>
                    <a:pt x="158" y="681"/>
                    <a:pt x="171" y="675"/>
                  </a:cubicBezTo>
                  <a:cubicBezTo>
                    <a:pt x="168" y="685"/>
                    <a:pt x="164" y="695"/>
                    <a:pt x="161" y="705"/>
                  </a:cubicBezTo>
                  <a:cubicBezTo>
                    <a:pt x="159" y="712"/>
                    <a:pt x="156" y="718"/>
                    <a:pt x="154" y="725"/>
                  </a:cubicBezTo>
                  <a:cubicBezTo>
                    <a:pt x="152" y="729"/>
                    <a:pt x="145" y="750"/>
                    <a:pt x="137" y="742"/>
                  </a:cubicBezTo>
                  <a:cubicBezTo>
                    <a:pt x="136" y="742"/>
                    <a:pt x="135" y="743"/>
                    <a:pt x="135" y="743"/>
                  </a:cubicBezTo>
                  <a:cubicBezTo>
                    <a:pt x="142" y="752"/>
                    <a:pt x="147" y="746"/>
                    <a:pt x="151" y="739"/>
                  </a:cubicBezTo>
                  <a:cubicBezTo>
                    <a:pt x="159" y="724"/>
                    <a:pt x="164" y="708"/>
                    <a:pt x="169" y="692"/>
                  </a:cubicBezTo>
                  <a:cubicBezTo>
                    <a:pt x="171" y="685"/>
                    <a:pt x="173" y="679"/>
                    <a:pt x="175" y="673"/>
                  </a:cubicBezTo>
                  <a:cubicBezTo>
                    <a:pt x="185" y="668"/>
                    <a:pt x="194" y="663"/>
                    <a:pt x="204" y="658"/>
                  </a:cubicBezTo>
                  <a:cubicBezTo>
                    <a:pt x="201" y="666"/>
                    <a:pt x="199" y="674"/>
                    <a:pt x="197" y="682"/>
                  </a:cubicBezTo>
                  <a:cubicBezTo>
                    <a:pt x="195" y="687"/>
                    <a:pt x="193" y="692"/>
                    <a:pt x="191" y="697"/>
                  </a:cubicBezTo>
                  <a:cubicBezTo>
                    <a:pt x="191" y="697"/>
                    <a:pt x="191" y="698"/>
                    <a:pt x="191" y="698"/>
                  </a:cubicBezTo>
                  <a:cubicBezTo>
                    <a:pt x="190" y="699"/>
                    <a:pt x="190" y="699"/>
                    <a:pt x="189" y="699"/>
                  </a:cubicBezTo>
                  <a:cubicBezTo>
                    <a:pt x="184" y="701"/>
                    <a:pt x="171" y="708"/>
                    <a:pt x="166" y="704"/>
                  </a:cubicBezTo>
                  <a:cubicBezTo>
                    <a:pt x="166" y="704"/>
                    <a:pt x="165" y="705"/>
                    <a:pt x="165" y="706"/>
                  </a:cubicBezTo>
                  <a:cubicBezTo>
                    <a:pt x="168" y="709"/>
                    <a:pt x="172" y="708"/>
                    <a:pt x="175" y="707"/>
                  </a:cubicBezTo>
                  <a:cubicBezTo>
                    <a:pt x="180" y="706"/>
                    <a:pt x="185" y="704"/>
                    <a:pt x="190" y="703"/>
                  </a:cubicBezTo>
                  <a:cubicBezTo>
                    <a:pt x="189" y="708"/>
                    <a:pt x="188" y="713"/>
                    <a:pt x="182" y="714"/>
                  </a:cubicBezTo>
                  <a:cubicBezTo>
                    <a:pt x="181" y="714"/>
                    <a:pt x="181" y="716"/>
                    <a:pt x="182" y="716"/>
                  </a:cubicBezTo>
                  <a:cubicBezTo>
                    <a:pt x="192" y="717"/>
                    <a:pt x="192" y="709"/>
                    <a:pt x="194" y="701"/>
                  </a:cubicBezTo>
                  <a:cubicBezTo>
                    <a:pt x="196" y="701"/>
                    <a:pt x="198" y="700"/>
                    <a:pt x="200" y="699"/>
                  </a:cubicBezTo>
                  <a:cubicBezTo>
                    <a:pt x="209" y="697"/>
                    <a:pt x="217" y="694"/>
                    <a:pt x="226" y="691"/>
                  </a:cubicBezTo>
                  <a:cubicBezTo>
                    <a:pt x="220" y="705"/>
                    <a:pt x="214" y="718"/>
                    <a:pt x="209" y="732"/>
                  </a:cubicBezTo>
                  <a:cubicBezTo>
                    <a:pt x="209" y="729"/>
                    <a:pt x="209" y="726"/>
                    <a:pt x="209" y="723"/>
                  </a:cubicBezTo>
                  <a:cubicBezTo>
                    <a:pt x="208" y="722"/>
                    <a:pt x="208" y="722"/>
                    <a:pt x="207" y="723"/>
                  </a:cubicBezTo>
                  <a:cubicBezTo>
                    <a:pt x="207" y="728"/>
                    <a:pt x="207" y="733"/>
                    <a:pt x="206" y="738"/>
                  </a:cubicBezTo>
                  <a:cubicBezTo>
                    <a:pt x="206" y="740"/>
                    <a:pt x="208" y="741"/>
                    <a:pt x="209" y="739"/>
                  </a:cubicBezTo>
                  <a:cubicBezTo>
                    <a:pt x="214" y="730"/>
                    <a:pt x="218" y="719"/>
                    <a:pt x="221" y="709"/>
                  </a:cubicBezTo>
                  <a:cubicBezTo>
                    <a:pt x="223" y="703"/>
                    <a:pt x="226" y="696"/>
                    <a:pt x="229" y="690"/>
                  </a:cubicBezTo>
                  <a:cubicBezTo>
                    <a:pt x="238" y="687"/>
                    <a:pt x="247" y="683"/>
                    <a:pt x="256" y="680"/>
                  </a:cubicBezTo>
                  <a:cubicBezTo>
                    <a:pt x="254" y="684"/>
                    <a:pt x="253" y="689"/>
                    <a:pt x="251" y="693"/>
                  </a:cubicBezTo>
                  <a:cubicBezTo>
                    <a:pt x="249" y="698"/>
                    <a:pt x="248" y="703"/>
                    <a:pt x="246" y="708"/>
                  </a:cubicBezTo>
                  <a:cubicBezTo>
                    <a:pt x="245" y="713"/>
                    <a:pt x="239" y="729"/>
                    <a:pt x="234" y="715"/>
                  </a:cubicBezTo>
                  <a:cubicBezTo>
                    <a:pt x="234" y="714"/>
                    <a:pt x="233" y="714"/>
                    <a:pt x="234" y="715"/>
                  </a:cubicBezTo>
                  <a:cubicBezTo>
                    <a:pt x="234" y="719"/>
                    <a:pt x="235" y="722"/>
                    <a:pt x="237" y="725"/>
                  </a:cubicBezTo>
                  <a:cubicBezTo>
                    <a:pt x="237" y="726"/>
                    <a:pt x="238" y="726"/>
                    <a:pt x="238" y="726"/>
                  </a:cubicBezTo>
                  <a:cubicBezTo>
                    <a:pt x="247" y="723"/>
                    <a:pt x="249" y="713"/>
                    <a:pt x="251" y="705"/>
                  </a:cubicBezTo>
                  <a:cubicBezTo>
                    <a:pt x="253" y="696"/>
                    <a:pt x="256" y="687"/>
                    <a:pt x="260" y="678"/>
                  </a:cubicBezTo>
                  <a:cubicBezTo>
                    <a:pt x="260" y="678"/>
                    <a:pt x="261" y="678"/>
                    <a:pt x="262" y="677"/>
                  </a:cubicBezTo>
                  <a:cubicBezTo>
                    <a:pt x="270" y="675"/>
                    <a:pt x="277" y="671"/>
                    <a:pt x="284" y="668"/>
                  </a:cubicBezTo>
                  <a:cubicBezTo>
                    <a:pt x="282" y="675"/>
                    <a:pt x="279" y="682"/>
                    <a:pt x="277" y="689"/>
                  </a:cubicBezTo>
                  <a:cubicBezTo>
                    <a:pt x="277" y="690"/>
                    <a:pt x="270" y="717"/>
                    <a:pt x="267" y="714"/>
                  </a:cubicBezTo>
                  <a:cubicBezTo>
                    <a:pt x="266" y="714"/>
                    <a:pt x="265" y="715"/>
                    <a:pt x="265" y="716"/>
                  </a:cubicBezTo>
                  <a:cubicBezTo>
                    <a:pt x="270" y="721"/>
                    <a:pt x="274" y="713"/>
                    <a:pt x="275" y="709"/>
                  </a:cubicBezTo>
                  <a:cubicBezTo>
                    <a:pt x="281" y="695"/>
                    <a:pt x="285" y="680"/>
                    <a:pt x="289" y="666"/>
                  </a:cubicBezTo>
                  <a:cubicBezTo>
                    <a:pt x="296" y="662"/>
                    <a:pt x="303" y="659"/>
                    <a:pt x="310" y="655"/>
                  </a:cubicBezTo>
                  <a:cubicBezTo>
                    <a:pt x="308" y="662"/>
                    <a:pt x="306" y="669"/>
                    <a:pt x="304" y="677"/>
                  </a:cubicBezTo>
                  <a:cubicBezTo>
                    <a:pt x="302" y="683"/>
                    <a:pt x="298" y="708"/>
                    <a:pt x="290" y="710"/>
                  </a:cubicBezTo>
                  <a:cubicBezTo>
                    <a:pt x="289" y="711"/>
                    <a:pt x="289" y="712"/>
                    <a:pt x="290" y="712"/>
                  </a:cubicBezTo>
                  <a:cubicBezTo>
                    <a:pt x="298" y="711"/>
                    <a:pt x="299" y="703"/>
                    <a:pt x="301" y="697"/>
                  </a:cubicBezTo>
                  <a:cubicBezTo>
                    <a:pt x="305" y="683"/>
                    <a:pt x="309" y="668"/>
                    <a:pt x="313" y="653"/>
                  </a:cubicBezTo>
                  <a:cubicBezTo>
                    <a:pt x="313" y="653"/>
                    <a:pt x="313" y="653"/>
                    <a:pt x="314" y="653"/>
                  </a:cubicBezTo>
                  <a:cubicBezTo>
                    <a:pt x="317" y="651"/>
                    <a:pt x="321" y="649"/>
                    <a:pt x="325" y="647"/>
                  </a:cubicBezTo>
                  <a:cubicBezTo>
                    <a:pt x="324" y="651"/>
                    <a:pt x="324" y="654"/>
                    <a:pt x="323" y="658"/>
                  </a:cubicBezTo>
                  <a:cubicBezTo>
                    <a:pt x="322" y="659"/>
                    <a:pt x="321" y="660"/>
                    <a:pt x="320" y="661"/>
                  </a:cubicBezTo>
                  <a:cubicBezTo>
                    <a:pt x="320" y="661"/>
                    <a:pt x="320" y="661"/>
                    <a:pt x="319" y="661"/>
                  </a:cubicBezTo>
                  <a:cubicBezTo>
                    <a:pt x="319" y="661"/>
                    <a:pt x="319" y="661"/>
                    <a:pt x="319" y="661"/>
                  </a:cubicBezTo>
                  <a:cubicBezTo>
                    <a:pt x="319" y="662"/>
                    <a:pt x="319" y="662"/>
                    <a:pt x="319" y="662"/>
                  </a:cubicBezTo>
                  <a:cubicBezTo>
                    <a:pt x="318" y="663"/>
                    <a:pt x="320" y="665"/>
                    <a:pt x="322" y="664"/>
                  </a:cubicBezTo>
                  <a:cubicBezTo>
                    <a:pt x="322" y="664"/>
                    <a:pt x="322" y="664"/>
                    <a:pt x="322" y="664"/>
                  </a:cubicBezTo>
                  <a:cubicBezTo>
                    <a:pt x="322" y="664"/>
                    <a:pt x="322" y="664"/>
                    <a:pt x="321" y="664"/>
                  </a:cubicBezTo>
                  <a:cubicBezTo>
                    <a:pt x="321" y="664"/>
                    <a:pt x="322" y="665"/>
                    <a:pt x="322" y="665"/>
                  </a:cubicBezTo>
                  <a:cubicBezTo>
                    <a:pt x="339" y="665"/>
                    <a:pt x="339" y="665"/>
                    <a:pt x="339" y="665"/>
                  </a:cubicBezTo>
                  <a:cubicBezTo>
                    <a:pt x="338" y="669"/>
                    <a:pt x="337" y="675"/>
                    <a:pt x="337" y="680"/>
                  </a:cubicBezTo>
                  <a:cubicBezTo>
                    <a:pt x="335" y="682"/>
                    <a:pt x="334" y="683"/>
                    <a:pt x="332" y="685"/>
                  </a:cubicBezTo>
                  <a:cubicBezTo>
                    <a:pt x="330" y="686"/>
                    <a:pt x="328" y="689"/>
                    <a:pt x="325" y="691"/>
                  </a:cubicBezTo>
                  <a:cubicBezTo>
                    <a:pt x="328" y="687"/>
                    <a:pt x="331" y="683"/>
                    <a:pt x="335" y="680"/>
                  </a:cubicBezTo>
                  <a:cubicBezTo>
                    <a:pt x="335" y="679"/>
                    <a:pt x="334" y="678"/>
                    <a:pt x="333" y="678"/>
                  </a:cubicBezTo>
                  <a:cubicBezTo>
                    <a:pt x="329" y="683"/>
                    <a:pt x="324" y="688"/>
                    <a:pt x="319" y="694"/>
                  </a:cubicBezTo>
                  <a:cubicBezTo>
                    <a:pt x="318" y="694"/>
                    <a:pt x="319" y="696"/>
                    <a:pt x="320" y="697"/>
                  </a:cubicBezTo>
                  <a:cubicBezTo>
                    <a:pt x="325" y="697"/>
                    <a:pt x="326" y="695"/>
                    <a:pt x="330" y="692"/>
                  </a:cubicBezTo>
                  <a:cubicBezTo>
                    <a:pt x="332" y="690"/>
                    <a:pt x="334" y="688"/>
                    <a:pt x="336" y="686"/>
                  </a:cubicBezTo>
                  <a:cubicBezTo>
                    <a:pt x="336" y="690"/>
                    <a:pt x="335" y="694"/>
                    <a:pt x="335" y="697"/>
                  </a:cubicBezTo>
                  <a:cubicBezTo>
                    <a:pt x="335" y="697"/>
                    <a:pt x="335" y="697"/>
                    <a:pt x="335" y="697"/>
                  </a:cubicBezTo>
                  <a:cubicBezTo>
                    <a:pt x="329" y="703"/>
                    <a:pt x="322" y="708"/>
                    <a:pt x="317" y="715"/>
                  </a:cubicBezTo>
                  <a:cubicBezTo>
                    <a:pt x="317" y="715"/>
                    <a:pt x="317" y="715"/>
                    <a:pt x="317" y="715"/>
                  </a:cubicBezTo>
                  <a:cubicBezTo>
                    <a:pt x="317" y="715"/>
                    <a:pt x="317" y="715"/>
                    <a:pt x="317" y="715"/>
                  </a:cubicBezTo>
                  <a:cubicBezTo>
                    <a:pt x="317" y="715"/>
                    <a:pt x="317" y="716"/>
                    <a:pt x="317" y="716"/>
                  </a:cubicBezTo>
                  <a:cubicBezTo>
                    <a:pt x="315" y="717"/>
                    <a:pt x="318" y="720"/>
                    <a:pt x="320" y="718"/>
                  </a:cubicBezTo>
                  <a:cubicBezTo>
                    <a:pt x="328" y="710"/>
                    <a:pt x="338" y="702"/>
                    <a:pt x="348" y="695"/>
                  </a:cubicBezTo>
                  <a:cubicBezTo>
                    <a:pt x="347" y="698"/>
                    <a:pt x="346" y="701"/>
                    <a:pt x="345" y="704"/>
                  </a:cubicBezTo>
                  <a:cubicBezTo>
                    <a:pt x="344" y="705"/>
                    <a:pt x="344" y="707"/>
                    <a:pt x="343" y="709"/>
                  </a:cubicBezTo>
                  <a:cubicBezTo>
                    <a:pt x="343" y="712"/>
                    <a:pt x="341" y="713"/>
                    <a:pt x="339" y="713"/>
                  </a:cubicBezTo>
                  <a:cubicBezTo>
                    <a:pt x="338" y="712"/>
                    <a:pt x="338" y="712"/>
                    <a:pt x="337" y="713"/>
                  </a:cubicBezTo>
                  <a:cubicBezTo>
                    <a:pt x="337" y="716"/>
                    <a:pt x="337" y="716"/>
                    <a:pt x="337" y="717"/>
                  </a:cubicBezTo>
                  <a:cubicBezTo>
                    <a:pt x="336" y="719"/>
                    <a:pt x="334" y="721"/>
                    <a:pt x="333" y="723"/>
                  </a:cubicBezTo>
                  <a:cubicBezTo>
                    <a:pt x="333" y="723"/>
                    <a:pt x="334" y="724"/>
                    <a:pt x="334" y="723"/>
                  </a:cubicBezTo>
                  <a:cubicBezTo>
                    <a:pt x="335" y="722"/>
                    <a:pt x="337" y="720"/>
                    <a:pt x="338" y="719"/>
                  </a:cubicBezTo>
                  <a:cubicBezTo>
                    <a:pt x="338" y="719"/>
                    <a:pt x="338" y="719"/>
                    <a:pt x="338" y="719"/>
                  </a:cubicBezTo>
                  <a:cubicBezTo>
                    <a:pt x="339" y="720"/>
                    <a:pt x="340" y="720"/>
                    <a:pt x="340" y="719"/>
                  </a:cubicBezTo>
                  <a:cubicBezTo>
                    <a:pt x="342" y="718"/>
                    <a:pt x="344" y="716"/>
                    <a:pt x="345" y="714"/>
                  </a:cubicBezTo>
                  <a:cubicBezTo>
                    <a:pt x="346" y="714"/>
                    <a:pt x="347" y="713"/>
                    <a:pt x="348" y="713"/>
                  </a:cubicBezTo>
                  <a:cubicBezTo>
                    <a:pt x="353" y="709"/>
                    <a:pt x="358" y="706"/>
                    <a:pt x="363" y="702"/>
                  </a:cubicBezTo>
                  <a:cubicBezTo>
                    <a:pt x="363" y="701"/>
                    <a:pt x="364" y="701"/>
                    <a:pt x="364" y="701"/>
                  </a:cubicBezTo>
                  <a:cubicBezTo>
                    <a:pt x="364" y="703"/>
                    <a:pt x="364" y="705"/>
                    <a:pt x="365" y="707"/>
                  </a:cubicBezTo>
                  <a:cubicBezTo>
                    <a:pt x="364" y="708"/>
                    <a:pt x="364" y="710"/>
                    <a:pt x="364" y="711"/>
                  </a:cubicBezTo>
                  <a:cubicBezTo>
                    <a:pt x="364" y="712"/>
                    <a:pt x="363" y="713"/>
                    <a:pt x="362" y="713"/>
                  </a:cubicBezTo>
                  <a:cubicBezTo>
                    <a:pt x="355" y="719"/>
                    <a:pt x="342" y="729"/>
                    <a:pt x="340" y="738"/>
                  </a:cubicBezTo>
                  <a:cubicBezTo>
                    <a:pt x="340" y="739"/>
                    <a:pt x="341" y="740"/>
                    <a:pt x="342" y="740"/>
                  </a:cubicBezTo>
                  <a:cubicBezTo>
                    <a:pt x="349" y="743"/>
                    <a:pt x="358" y="733"/>
                    <a:pt x="363" y="729"/>
                  </a:cubicBezTo>
                  <a:cubicBezTo>
                    <a:pt x="373" y="720"/>
                    <a:pt x="382" y="712"/>
                    <a:pt x="390" y="701"/>
                  </a:cubicBezTo>
                  <a:cubicBezTo>
                    <a:pt x="391" y="701"/>
                    <a:pt x="390" y="700"/>
                    <a:pt x="390" y="701"/>
                  </a:cubicBezTo>
                  <a:cubicBezTo>
                    <a:pt x="380" y="712"/>
                    <a:pt x="369" y="722"/>
                    <a:pt x="357" y="731"/>
                  </a:cubicBezTo>
                  <a:cubicBezTo>
                    <a:pt x="354" y="733"/>
                    <a:pt x="351" y="735"/>
                    <a:pt x="348" y="736"/>
                  </a:cubicBezTo>
                  <a:cubicBezTo>
                    <a:pt x="346" y="737"/>
                    <a:pt x="345" y="738"/>
                    <a:pt x="346" y="736"/>
                  </a:cubicBezTo>
                  <a:cubicBezTo>
                    <a:pt x="347" y="733"/>
                    <a:pt x="349" y="731"/>
                    <a:pt x="351" y="730"/>
                  </a:cubicBezTo>
                  <a:cubicBezTo>
                    <a:pt x="355" y="725"/>
                    <a:pt x="360" y="720"/>
                    <a:pt x="364" y="716"/>
                  </a:cubicBezTo>
                  <a:cubicBezTo>
                    <a:pt x="364" y="718"/>
                    <a:pt x="367" y="718"/>
                    <a:pt x="368" y="716"/>
                  </a:cubicBezTo>
                  <a:cubicBezTo>
                    <a:pt x="368" y="715"/>
                    <a:pt x="368" y="714"/>
                    <a:pt x="368" y="713"/>
                  </a:cubicBezTo>
                  <a:cubicBezTo>
                    <a:pt x="370" y="711"/>
                    <a:pt x="372" y="710"/>
                    <a:pt x="374" y="708"/>
                  </a:cubicBezTo>
                  <a:cubicBezTo>
                    <a:pt x="378" y="705"/>
                    <a:pt x="382" y="701"/>
                    <a:pt x="386" y="698"/>
                  </a:cubicBezTo>
                  <a:cubicBezTo>
                    <a:pt x="387" y="697"/>
                    <a:pt x="388" y="696"/>
                    <a:pt x="389" y="695"/>
                  </a:cubicBezTo>
                  <a:cubicBezTo>
                    <a:pt x="394" y="691"/>
                    <a:pt x="398" y="687"/>
                    <a:pt x="402" y="684"/>
                  </a:cubicBezTo>
                  <a:cubicBezTo>
                    <a:pt x="402" y="686"/>
                    <a:pt x="401" y="689"/>
                    <a:pt x="401" y="691"/>
                  </a:cubicBezTo>
                  <a:cubicBezTo>
                    <a:pt x="400" y="690"/>
                    <a:pt x="400" y="690"/>
                    <a:pt x="399" y="691"/>
                  </a:cubicBezTo>
                  <a:cubicBezTo>
                    <a:pt x="399" y="694"/>
                    <a:pt x="399" y="697"/>
                    <a:pt x="399" y="700"/>
                  </a:cubicBezTo>
                  <a:cubicBezTo>
                    <a:pt x="398" y="702"/>
                    <a:pt x="400" y="703"/>
                    <a:pt x="401" y="701"/>
                  </a:cubicBezTo>
                  <a:cubicBezTo>
                    <a:pt x="404" y="694"/>
                    <a:pt x="406" y="686"/>
                    <a:pt x="408" y="679"/>
                  </a:cubicBezTo>
                  <a:cubicBezTo>
                    <a:pt x="414" y="674"/>
                    <a:pt x="421" y="669"/>
                    <a:pt x="427" y="664"/>
                  </a:cubicBezTo>
                  <a:cubicBezTo>
                    <a:pt x="428" y="663"/>
                    <a:pt x="429" y="662"/>
                    <a:pt x="430" y="661"/>
                  </a:cubicBezTo>
                  <a:cubicBezTo>
                    <a:pt x="430" y="664"/>
                    <a:pt x="429" y="666"/>
                    <a:pt x="428" y="668"/>
                  </a:cubicBezTo>
                  <a:cubicBezTo>
                    <a:pt x="427" y="673"/>
                    <a:pt x="425" y="677"/>
                    <a:pt x="423" y="682"/>
                  </a:cubicBezTo>
                  <a:cubicBezTo>
                    <a:pt x="423" y="681"/>
                    <a:pt x="423" y="681"/>
                    <a:pt x="423" y="681"/>
                  </a:cubicBezTo>
                  <a:cubicBezTo>
                    <a:pt x="423" y="680"/>
                    <a:pt x="421" y="680"/>
                    <a:pt x="421" y="681"/>
                  </a:cubicBezTo>
                  <a:cubicBezTo>
                    <a:pt x="421" y="685"/>
                    <a:pt x="421" y="684"/>
                    <a:pt x="422" y="687"/>
                  </a:cubicBezTo>
                  <a:cubicBezTo>
                    <a:pt x="423" y="689"/>
                    <a:pt x="425" y="688"/>
                    <a:pt x="425" y="687"/>
                  </a:cubicBezTo>
                  <a:cubicBezTo>
                    <a:pt x="429" y="677"/>
                    <a:pt x="432" y="667"/>
                    <a:pt x="436" y="657"/>
                  </a:cubicBezTo>
                  <a:cubicBezTo>
                    <a:pt x="445" y="651"/>
                    <a:pt x="454" y="644"/>
                    <a:pt x="463" y="637"/>
                  </a:cubicBezTo>
                  <a:cubicBezTo>
                    <a:pt x="462" y="642"/>
                    <a:pt x="461" y="647"/>
                    <a:pt x="460" y="652"/>
                  </a:cubicBezTo>
                  <a:cubicBezTo>
                    <a:pt x="458" y="656"/>
                    <a:pt x="456" y="661"/>
                    <a:pt x="454" y="665"/>
                  </a:cubicBezTo>
                  <a:cubicBezTo>
                    <a:pt x="456" y="665"/>
                    <a:pt x="456" y="665"/>
                    <a:pt x="456" y="665"/>
                  </a:cubicBezTo>
                  <a:cubicBezTo>
                    <a:pt x="455" y="669"/>
                    <a:pt x="454" y="671"/>
                    <a:pt x="453" y="675"/>
                  </a:cubicBezTo>
                  <a:cubicBezTo>
                    <a:pt x="453" y="679"/>
                    <a:pt x="452" y="683"/>
                    <a:pt x="452" y="687"/>
                  </a:cubicBezTo>
                  <a:cubicBezTo>
                    <a:pt x="451" y="688"/>
                    <a:pt x="447" y="701"/>
                    <a:pt x="447" y="701"/>
                  </a:cubicBezTo>
                  <a:cubicBezTo>
                    <a:pt x="446" y="700"/>
                    <a:pt x="445" y="700"/>
                    <a:pt x="445" y="701"/>
                  </a:cubicBezTo>
                  <a:cubicBezTo>
                    <a:pt x="445" y="701"/>
                    <a:pt x="446" y="702"/>
                    <a:pt x="446" y="702"/>
                  </a:cubicBezTo>
                  <a:cubicBezTo>
                    <a:pt x="446" y="703"/>
                    <a:pt x="446" y="703"/>
                    <a:pt x="447" y="703"/>
                  </a:cubicBezTo>
                  <a:cubicBezTo>
                    <a:pt x="454" y="699"/>
                    <a:pt x="455" y="689"/>
                    <a:pt x="456" y="682"/>
                  </a:cubicBezTo>
                  <a:cubicBezTo>
                    <a:pt x="457" y="676"/>
                    <a:pt x="458" y="669"/>
                    <a:pt x="460" y="665"/>
                  </a:cubicBezTo>
                  <a:cubicBezTo>
                    <a:pt x="475" y="665"/>
                    <a:pt x="475" y="665"/>
                    <a:pt x="475" y="665"/>
                  </a:cubicBezTo>
                  <a:cubicBezTo>
                    <a:pt x="475" y="661"/>
                    <a:pt x="478" y="655"/>
                    <a:pt x="484" y="652"/>
                  </a:cubicBezTo>
                  <a:cubicBezTo>
                    <a:pt x="489" y="650"/>
                    <a:pt x="494" y="648"/>
                    <a:pt x="499" y="646"/>
                  </a:cubicBezTo>
                  <a:cubicBezTo>
                    <a:pt x="499" y="649"/>
                    <a:pt x="498" y="651"/>
                    <a:pt x="497" y="653"/>
                  </a:cubicBezTo>
                  <a:cubicBezTo>
                    <a:pt x="497" y="654"/>
                    <a:pt x="498" y="654"/>
                    <a:pt x="499" y="653"/>
                  </a:cubicBezTo>
                  <a:cubicBezTo>
                    <a:pt x="501" y="651"/>
                    <a:pt x="502" y="648"/>
                    <a:pt x="503" y="645"/>
                  </a:cubicBezTo>
                  <a:cubicBezTo>
                    <a:pt x="524" y="637"/>
                    <a:pt x="546" y="628"/>
                    <a:pt x="567" y="620"/>
                  </a:cubicBezTo>
                  <a:cubicBezTo>
                    <a:pt x="589" y="611"/>
                    <a:pt x="610" y="600"/>
                    <a:pt x="633" y="593"/>
                  </a:cubicBezTo>
                  <a:cubicBezTo>
                    <a:pt x="684" y="576"/>
                    <a:pt x="736" y="561"/>
                    <a:pt x="788" y="546"/>
                  </a:cubicBezTo>
                  <a:cubicBezTo>
                    <a:pt x="795" y="544"/>
                    <a:pt x="802" y="542"/>
                    <a:pt x="809" y="540"/>
                  </a:cubicBezTo>
                  <a:cubicBezTo>
                    <a:pt x="809" y="541"/>
                    <a:pt x="810" y="541"/>
                    <a:pt x="810" y="541"/>
                  </a:cubicBezTo>
                  <a:cubicBezTo>
                    <a:pt x="811" y="540"/>
                    <a:pt x="812" y="540"/>
                    <a:pt x="812" y="539"/>
                  </a:cubicBezTo>
                  <a:cubicBezTo>
                    <a:pt x="848" y="530"/>
                    <a:pt x="885" y="521"/>
                    <a:pt x="921" y="512"/>
                  </a:cubicBezTo>
                  <a:cubicBezTo>
                    <a:pt x="948" y="505"/>
                    <a:pt x="975" y="500"/>
                    <a:pt x="1002" y="493"/>
                  </a:cubicBezTo>
                  <a:cubicBezTo>
                    <a:pt x="1021" y="489"/>
                    <a:pt x="1039" y="483"/>
                    <a:pt x="1057" y="479"/>
                  </a:cubicBezTo>
                  <a:cubicBezTo>
                    <a:pt x="1073" y="475"/>
                    <a:pt x="1089" y="471"/>
                    <a:pt x="1103" y="462"/>
                  </a:cubicBezTo>
                  <a:cubicBezTo>
                    <a:pt x="1104" y="461"/>
                    <a:pt x="1106" y="462"/>
                    <a:pt x="1107" y="462"/>
                  </a:cubicBezTo>
                  <a:cubicBezTo>
                    <a:pt x="1108" y="465"/>
                    <a:pt x="1109" y="469"/>
                    <a:pt x="1112" y="475"/>
                  </a:cubicBezTo>
                  <a:cubicBezTo>
                    <a:pt x="1116" y="467"/>
                    <a:pt x="1120" y="462"/>
                    <a:pt x="1122" y="456"/>
                  </a:cubicBezTo>
                  <a:cubicBezTo>
                    <a:pt x="1130" y="438"/>
                    <a:pt x="1137" y="419"/>
                    <a:pt x="1144" y="401"/>
                  </a:cubicBezTo>
                  <a:cubicBezTo>
                    <a:pt x="1163" y="354"/>
                    <a:pt x="1167" y="305"/>
                    <a:pt x="1159" y="255"/>
                  </a:cubicBezTo>
                  <a:cubicBezTo>
                    <a:pt x="1152" y="211"/>
                    <a:pt x="1140" y="168"/>
                    <a:pt x="1118" y="127"/>
                  </a:cubicBezTo>
                  <a:moveTo>
                    <a:pt x="213" y="691"/>
                  </a:moveTo>
                  <a:cubicBezTo>
                    <a:pt x="207" y="693"/>
                    <a:pt x="201" y="695"/>
                    <a:pt x="195" y="697"/>
                  </a:cubicBezTo>
                  <a:cubicBezTo>
                    <a:pt x="199" y="685"/>
                    <a:pt x="203" y="673"/>
                    <a:pt x="207" y="661"/>
                  </a:cubicBezTo>
                  <a:cubicBezTo>
                    <a:pt x="207" y="659"/>
                    <a:pt x="208" y="657"/>
                    <a:pt x="209" y="656"/>
                  </a:cubicBezTo>
                  <a:cubicBezTo>
                    <a:pt x="210" y="655"/>
                    <a:pt x="211" y="654"/>
                    <a:pt x="212" y="654"/>
                  </a:cubicBezTo>
                  <a:cubicBezTo>
                    <a:pt x="222" y="648"/>
                    <a:pt x="232" y="644"/>
                    <a:pt x="243" y="639"/>
                  </a:cubicBezTo>
                  <a:cubicBezTo>
                    <a:pt x="239" y="655"/>
                    <a:pt x="234" y="671"/>
                    <a:pt x="228" y="686"/>
                  </a:cubicBezTo>
                  <a:cubicBezTo>
                    <a:pt x="223" y="688"/>
                    <a:pt x="218" y="690"/>
                    <a:pt x="213" y="691"/>
                  </a:cubicBezTo>
                  <a:moveTo>
                    <a:pt x="230" y="685"/>
                  </a:moveTo>
                  <a:cubicBezTo>
                    <a:pt x="231" y="683"/>
                    <a:pt x="232" y="680"/>
                    <a:pt x="233" y="678"/>
                  </a:cubicBezTo>
                  <a:cubicBezTo>
                    <a:pt x="238" y="665"/>
                    <a:pt x="242" y="651"/>
                    <a:pt x="245" y="638"/>
                  </a:cubicBezTo>
                  <a:cubicBezTo>
                    <a:pt x="247" y="637"/>
                    <a:pt x="249" y="636"/>
                    <a:pt x="251" y="635"/>
                  </a:cubicBezTo>
                  <a:cubicBezTo>
                    <a:pt x="258" y="632"/>
                    <a:pt x="265" y="628"/>
                    <a:pt x="272" y="624"/>
                  </a:cubicBezTo>
                  <a:cubicBezTo>
                    <a:pt x="270" y="633"/>
                    <a:pt x="268" y="643"/>
                    <a:pt x="265" y="652"/>
                  </a:cubicBezTo>
                  <a:cubicBezTo>
                    <a:pt x="263" y="660"/>
                    <a:pt x="260" y="667"/>
                    <a:pt x="258" y="675"/>
                  </a:cubicBezTo>
                  <a:cubicBezTo>
                    <a:pt x="248" y="679"/>
                    <a:pt x="239" y="682"/>
                    <a:pt x="230" y="685"/>
                  </a:cubicBezTo>
                  <a:moveTo>
                    <a:pt x="416" y="302"/>
                  </a:moveTo>
                  <a:cubicBezTo>
                    <a:pt x="444" y="289"/>
                    <a:pt x="472" y="275"/>
                    <a:pt x="500" y="262"/>
                  </a:cubicBezTo>
                  <a:cubicBezTo>
                    <a:pt x="530" y="249"/>
                    <a:pt x="561" y="237"/>
                    <a:pt x="591" y="224"/>
                  </a:cubicBezTo>
                  <a:cubicBezTo>
                    <a:pt x="676" y="188"/>
                    <a:pt x="763" y="155"/>
                    <a:pt x="845" y="113"/>
                  </a:cubicBezTo>
                  <a:cubicBezTo>
                    <a:pt x="865" y="102"/>
                    <a:pt x="884" y="90"/>
                    <a:pt x="903" y="78"/>
                  </a:cubicBezTo>
                  <a:cubicBezTo>
                    <a:pt x="933" y="59"/>
                    <a:pt x="964" y="40"/>
                    <a:pt x="994" y="21"/>
                  </a:cubicBezTo>
                  <a:cubicBezTo>
                    <a:pt x="1000" y="18"/>
                    <a:pt x="1004" y="18"/>
                    <a:pt x="1010" y="23"/>
                  </a:cubicBezTo>
                  <a:cubicBezTo>
                    <a:pt x="1067" y="75"/>
                    <a:pt x="1108" y="137"/>
                    <a:pt x="1124" y="214"/>
                  </a:cubicBezTo>
                  <a:cubicBezTo>
                    <a:pt x="1131" y="247"/>
                    <a:pt x="1137" y="280"/>
                    <a:pt x="1135" y="314"/>
                  </a:cubicBezTo>
                  <a:cubicBezTo>
                    <a:pt x="1134" y="313"/>
                    <a:pt x="1133" y="314"/>
                    <a:pt x="1133" y="315"/>
                  </a:cubicBezTo>
                  <a:cubicBezTo>
                    <a:pt x="1132" y="329"/>
                    <a:pt x="1128" y="343"/>
                    <a:pt x="1123" y="357"/>
                  </a:cubicBezTo>
                  <a:cubicBezTo>
                    <a:pt x="1121" y="357"/>
                    <a:pt x="1120" y="359"/>
                    <a:pt x="1118" y="360"/>
                  </a:cubicBezTo>
                  <a:cubicBezTo>
                    <a:pt x="1113" y="362"/>
                    <a:pt x="1108" y="364"/>
                    <a:pt x="1102" y="365"/>
                  </a:cubicBezTo>
                  <a:cubicBezTo>
                    <a:pt x="1104" y="359"/>
                    <a:pt x="1106" y="353"/>
                    <a:pt x="1108" y="347"/>
                  </a:cubicBezTo>
                  <a:cubicBezTo>
                    <a:pt x="1112" y="330"/>
                    <a:pt x="1120" y="313"/>
                    <a:pt x="1119" y="295"/>
                  </a:cubicBezTo>
                  <a:cubicBezTo>
                    <a:pt x="1119" y="293"/>
                    <a:pt x="1117" y="293"/>
                    <a:pt x="1117" y="295"/>
                  </a:cubicBezTo>
                  <a:cubicBezTo>
                    <a:pt x="1117" y="311"/>
                    <a:pt x="1111" y="328"/>
                    <a:pt x="1106" y="343"/>
                  </a:cubicBezTo>
                  <a:cubicBezTo>
                    <a:pt x="1103" y="350"/>
                    <a:pt x="1101" y="358"/>
                    <a:pt x="1099" y="366"/>
                  </a:cubicBezTo>
                  <a:cubicBezTo>
                    <a:pt x="1098" y="366"/>
                    <a:pt x="1097" y="366"/>
                    <a:pt x="1096" y="366"/>
                  </a:cubicBezTo>
                  <a:cubicBezTo>
                    <a:pt x="1095" y="366"/>
                    <a:pt x="1095" y="368"/>
                    <a:pt x="1096" y="368"/>
                  </a:cubicBezTo>
                  <a:cubicBezTo>
                    <a:pt x="1097" y="368"/>
                    <a:pt x="1097" y="368"/>
                    <a:pt x="1098" y="368"/>
                  </a:cubicBezTo>
                  <a:cubicBezTo>
                    <a:pt x="1096" y="374"/>
                    <a:pt x="1094" y="381"/>
                    <a:pt x="1092" y="387"/>
                  </a:cubicBezTo>
                  <a:cubicBezTo>
                    <a:pt x="1086" y="388"/>
                    <a:pt x="1079" y="389"/>
                    <a:pt x="1073" y="389"/>
                  </a:cubicBezTo>
                  <a:cubicBezTo>
                    <a:pt x="1075" y="385"/>
                    <a:pt x="1076" y="381"/>
                    <a:pt x="1078" y="377"/>
                  </a:cubicBezTo>
                  <a:cubicBezTo>
                    <a:pt x="1081" y="376"/>
                    <a:pt x="1084" y="375"/>
                    <a:pt x="1088" y="374"/>
                  </a:cubicBezTo>
                  <a:cubicBezTo>
                    <a:pt x="1091" y="373"/>
                    <a:pt x="1094" y="372"/>
                    <a:pt x="1096" y="369"/>
                  </a:cubicBezTo>
                  <a:cubicBezTo>
                    <a:pt x="1097" y="369"/>
                    <a:pt x="1096" y="368"/>
                    <a:pt x="1096" y="369"/>
                  </a:cubicBezTo>
                  <a:cubicBezTo>
                    <a:pt x="1091" y="371"/>
                    <a:pt x="1086" y="371"/>
                    <a:pt x="1082" y="372"/>
                  </a:cubicBezTo>
                  <a:cubicBezTo>
                    <a:pt x="1081" y="373"/>
                    <a:pt x="1080" y="373"/>
                    <a:pt x="1079" y="373"/>
                  </a:cubicBezTo>
                  <a:cubicBezTo>
                    <a:pt x="1085" y="357"/>
                    <a:pt x="1090" y="340"/>
                    <a:pt x="1091" y="323"/>
                  </a:cubicBezTo>
                  <a:cubicBezTo>
                    <a:pt x="1092" y="321"/>
                    <a:pt x="1089" y="321"/>
                    <a:pt x="1089" y="323"/>
                  </a:cubicBezTo>
                  <a:cubicBezTo>
                    <a:pt x="1087" y="336"/>
                    <a:pt x="1084" y="348"/>
                    <a:pt x="1079" y="360"/>
                  </a:cubicBezTo>
                  <a:cubicBezTo>
                    <a:pt x="1078" y="365"/>
                    <a:pt x="1076" y="370"/>
                    <a:pt x="1075" y="374"/>
                  </a:cubicBezTo>
                  <a:cubicBezTo>
                    <a:pt x="1072" y="375"/>
                    <a:pt x="1069" y="376"/>
                    <a:pt x="1066" y="377"/>
                  </a:cubicBezTo>
                  <a:cubicBezTo>
                    <a:pt x="1062" y="378"/>
                    <a:pt x="1058" y="378"/>
                    <a:pt x="1054" y="379"/>
                  </a:cubicBezTo>
                  <a:cubicBezTo>
                    <a:pt x="1055" y="377"/>
                    <a:pt x="1056" y="374"/>
                    <a:pt x="1057" y="371"/>
                  </a:cubicBezTo>
                  <a:cubicBezTo>
                    <a:pt x="1061" y="359"/>
                    <a:pt x="1066" y="344"/>
                    <a:pt x="1067" y="331"/>
                  </a:cubicBezTo>
                  <a:cubicBezTo>
                    <a:pt x="1068" y="329"/>
                    <a:pt x="1065" y="329"/>
                    <a:pt x="1065" y="331"/>
                  </a:cubicBezTo>
                  <a:cubicBezTo>
                    <a:pt x="1063" y="345"/>
                    <a:pt x="1058" y="360"/>
                    <a:pt x="1053" y="374"/>
                  </a:cubicBezTo>
                  <a:cubicBezTo>
                    <a:pt x="1052" y="376"/>
                    <a:pt x="1052" y="378"/>
                    <a:pt x="1051" y="380"/>
                  </a:cubicBezTo>
                  <a:cubicBezTo>
                    <a:pt x="1044" y="381"/>
                    <a:pt x="1037" y="382"/>
                    <a:pt x="1031" y="383"/>
                  </a:cubicBezTo>
                  <a:cubicBezTo>
                    <a:pt x="1030" y="383"/>
                    <a:pt x="1029" y="383"/>
                    <a:pt x="1029" y="383"/>
                  </a:cubicBezTo>
                  <a:cubicBezTo>
                    <a:pt x="1029" y="383"/>
                    <a:pt x="1029" y="383"/>
                    <a:pt x="1029" y="383"/>
                  </a:cubicBezTo>
                  <a:cubicBezTo>
                    <a:pt x="1033" y="369"/>
                    <a:pt x="1039" y="354"/>
                    <a:pt x="1039" y="339"/>
                  </a:cubicBezTo>
                  <a:cubicBezTo>
                    <a:pt x="1039" y="338"/>
                    <a:pt x="1037" y="338"/>
                    <a:pt x="1037" y="339"/>
                  </a:cubicBezTo>
                  <a:cubicBezTo>
                    <a:pt x="1037" y="354"/>
                    <a:pt x="1031" y="368"/>
                    <a:pt x="1026" y="382"/>
                  </a:cubicBezTo>
                  <a:cubicBezTo>
                    <a:pt x="1026" y="383"/>
                    <a:pt x="1026" y="383"/>
                    <a:pt x="1026" y="384"/>
                  </a:cubicBezTo>
                  <a:cubicBezTo>
                    <a:pt x="1016" y="385"/>
                    <a:pt x="1007" y="386"/>
                    <a:pt x="998" y="386"/>
                  </a:cubicBezTo>
                  <a:cubicBezTo>
                    <a:pt x="1000" y="380"/>
                    <a:pt x="1002" y="374"/>
                    <a:pt x="1005" y="368"/>
                  </a:cubicBezTo>
                  <a:cubicBezTo>
                    <a:pt x="1007" y="361"/>
                    <a:pt x="1011" y="355"/>
                    <a:pt x="1013" y="347"/>
                  </a:cubicBezTo>
                  <a:cubicBezTo>
                    <a:pt x="1013" y="346"/>
                    <a:pt x="1011" y="345"/>
                    <a:pt x="1011" y="347"/>
                  </a:cubicBezTo>
                  <a:cubicBezTo>
                    <a:pt x="1008" y="359"/>
                    <a:pt x="1000" y="370"/>
                    <a:pt x="996" y="383"/>
                  </a:cubicBezTo>
                  <a:cubicBezTo>
                    <a:pt x="996" y="384"/>
                    <a:pt x="995" y="385"/>
                    <a:pt x="995" y="386"/>
                  </a:cubicBezTo>
                  <a:cubicBezTo>
                    <a:pt x="988" y="387"/>
                    <a:pt x="982" y="387"/>
                    <a:pt x="976" y="387"/>
                  </a:cubicBezTo>
                  <a:cubicBezTo>
                    <a:pt x="980" y="372"/>
                    <a:pt x="983" y="356"/>
                    <a:pt x="982" y="341"/>
                  </a:cubicBezTo>
                  <a:cubicBezTo>
                    <a:pt x="982" y="340"/>
                    <a:pt x="982" y="340"/>
                    <a:pt x="982" y="341"/>
                  </a:cubicBezTo>
                  <a:cubicBezTo>
                    <a:pt x="981" y="357"/>
                    <a:pt x="977" y="372"/>
                    <a:pt x="972" y="387"/>
                  </a:cubicBezTo>
                  <a:cubicBezTo>
                    <a:pt x="968" y="387"/>
                    <a:pt x="963" y="387"/>
                    <a:pt x="958" y="388"/>
                  </a:cubicBezTo>
                  <a:cubicBezTo>
                    <a:pt x="956" y="388"/>
                    <a:pt x="956" y="390"/>
                    <a:pt x="958" y="390"/>
                  </a:cubicBezTo>
                  <a:cubicBezTo>
                    <a:pt x="962" y="391"/>
                    <a:pt x="967" y="391"/>
                    <a:pt x="971" y="391"/>
                  </a:cubicBezTo>
                  <a:cubicBezTo>
                    <a:pt x="970" y="393"/>
                    <a:pt x="969" y="396"/>
                    <a:pt x="969" y="398"/>
                  </a:cubicBezTo>
                  <a:cubicBezTo>
                    <a:pt x="959" y="399"/>
                    <a:pt x="950" y="400"/>
                    <a:pt x="941" y="401"/>
                  </a:cubicBezTo>
                  <a:cubicBezTo>
                    <a:pt x="942" y="398"/>
                    <a:pt x="943" y="395"/>
                    <a:pt x="944" y="393"/>
                  </a:cubicBezTo>
                  <a:cubicBezTo>
                    <a:pt x="951" y="378"/>
                    <a:pt x="960" y="362"/>
                    <a:pt x="963" y="345"/>
                  </a:cubicBezTo>
                  <a:cubicBezTo>
                    <a:pt x="963" y="344"/>
                    <a:pt x="961" y="344"/>
                    <a:pt x="961" y="345"/>
                  </a:cubicBezTo>
                  <a:cubicBezTo>
                    <a:pt x="958" y="359"/>
                    <a:pt x="950" y="373"/>
                    <a:pt x="944" y="386"/>
                  </a:cubicBezTo>
                  <a:cubicBezTo>
                    <a:pt x="942" y="391"/>
                    <a:pt x="940" y="396"/>
                    <a:pt x="938" y="401"/>
                  </a:cubicBezTo>
                  <a:cubicBezTo>
                    <a:pt x="931" y="401"/>
                    <a:pt x="925" y="402"/>
                    <a:pt x="918" y="403"/>
                  </a:cubicBezTo>
                  <a:cubicBezTo>
                    <a:pt x="919" y="400"/>
                    <a:pt x="919" y="398"/>
                    <a:pt x="920" y="395"/>
                  </a:cubicBezTo>
                  <a:cubicBezTo>
                    <a:pt x="922" y="388"/>
                    <a:pt x="925" y="381"/>
                    <a:pt x="927" y="373"/>
                  </a:cubicBezTo>
                  <a:cubicBezTo>
                    <a:pt x="928" y="366"/>
                    <a:pt x="928" y="356"/>
                    <a:pt x="933" y="350"/>
                  </a:cubicBezTo>
                  <a:cubicBezTo>
                    <a:pt x="934" y="349"/>
                    <a:pt x="932" y="346"/>
                    <a:pt x="931" y="348"/>
                  </a:cubicBezTo>
                  <a:cubicBezTo>
                    <a:pt x="924" y="357"/>
                    <a:pt x="925" y="371"/>
                    <a:pt x="921" y="382"/>
                  </a:cubicBezTo>
                  <a:cubicBezTo>
                    <a:pt x="919" y="389"/>
                    <a:pt x="917" y="396"/>
                    <a:pt x="915" y="403"/>
                  </a:cubicBezTo>
                  <a:cubicBezTo>
                    <a:pt x="911" y="403"/>
                    <a:pt x="906" y="404"/>
                    <a:pt x="902" y="404"/>
                  </a:cubicBezTo>
                  <a:cubicBezTo>
                    <a:pt x="901" y="404"/>
                    <a:pt x="901" y="406"/>
                    <a:pt x="902" y="406"/>
                  </a:cubicBezTo>
                  <a:cubicBezTo>
                    <a:pt x="906" y="406"/>
                    <a:pt x="910" y="407"/>
                    <a:pt x="914" y="407"/>
                  </a:cubicBezTo>
                  <a:cubicBezTo>
                    <a:pt x="912" y="414"/>
                    <a:pt x="909" y="421"/>
                    <a:pt x="907" y="427"/>
                  </a:cubicBezTo>
                  <a:cubicBezTo>
                    <a:pt x="906" y="429"/>
                    <a:pt x="906" y="430"/>
                    <a:pt x="905" y="431"/>
                  </a:cubicBezTo>
                  <a:cubicBezTo>
                    <a:pt x="897" y="432"/>
                    <a:pt x="889" y="432"/>
                    <a:pt x="881" y="432"/>
                  </a:cubicBezTo>
                  <a:cubicBezTo>
                    <a:pt x="885" y="423"/>
                    <a:pt x="889" y="413"/>
                    <a:pt x="890" y="402"/>
                  </a:cubicBezTo>
                  <a:cubicBezTo>
                    <a:pt x="893" y="386"/>
                    <a:pt x="902" y="370"/>
                    <a:pt x="901" y="353"/>
                  </a:cubicBezTo>
                  <a:cubicBezTo>
                    <a:pt x="901" y="352"/>
                    <a:pt x="899" y="352"/>
                    <a:pt x="899" y="353"/>
                  </a:cubicBezTo>
                  <a:cubicBezTo>
                    <a:pt x="898" y="369"/>
                    <a:pt x="891" y="383"/>
                    <a:pt x="888" y="398"/>
                  </a:cubicBezTo>
                  <a:cubicBezTo>
                    <a:pt x="886" y="410"/>
                    <a:pt x="882" y="421"/>
                    <a:pt x="877" y="433"/>
                  </a:cubicBezTo>
                  <a:cubicBezTo>
                    <a:pt x="869" y="433"/>
                    <a:pt x="861" y="433"/>
                    <a:pt x="852" y="433"/>
                  </a:cubicBezTo>
                  <a:cubicBezTo>
                    <a:pt x="852" y="433"/>
                    <a:pt x="853" y="432"/>
                    <a:pt x="853" y="432"/>
                  </a:cubicBezTo>
                  <a:cubicBezTo>
                    <a:pt x="855" y="425"/>
                    <a:pt x="858" y="419"/>
                    <a:pt x="860" y="412"/>
                  </a:cubicBezTo>
                  <a:cubicBezTo>
                    <a:pt x="862" y="404"/>
                    <a:pt x="862" y="397"/>
                    <a:pt x="865" y="389"/>
                  </a:cubicBezTo>
                  <a:cubicBezTo>
                    <a:pt x="866" y="388"/>
                    <a:pt x="863" y="387"/>
                    <a:pt x="863" y="389"/>
                  </a:cubicBezTo>
                  <a:cubicBezTo>
                    <a:pt x="860" y="395"/>
                    <a:pt x="860" y="401"/>
                    <a:pt x="858" y="408"/>
                  </a:cubicBezTo>
                  <a:cubicBezTo>
                    <a:pt x="857" y="415"/>
                    <a:pt x="853" y="421"/>
                    <a:pt x="851" y="427"/>
                  </a:cubicBezTo>
                  <a:cubicBezTo>
                    <a:pt x="850" y="429"/>
                    <a:pt x="850" y="431"/>
                    <a:pt x="849" y="433"/>
                  </a:cubicBezTo>
                  <a:cubicBezTo>
                    <a:pt x="844" y="434"/>
                    <a:pt x="839" y="434"/>
                    <a:pt x="834" y="434"/>
                  </a:cubicBezTo>
                  <a:cubicBezTo>
                    <a:pt x="832" y="434"/>
                    <a:pt x="832" y="436"/>
                    <a:pt x="834" y="436"/>
                  </a:cubicBezTo>
                  <a:cubicBezTo>
                    <a:pt x="839" y="436"/>
                    <a:pt x="844" y="436"/>
                    <a:pt x="848" y="436"/>
                  </a:cubicBezTo>
                  <a:cubicBezTo>
                    <a:pt x="847" y="442"/>
                    <a:pt x="845" y="449"/>
                    <a:pt x="843" y="455"/>
                  </a:cubicBezTo>
                  <a:cubicBezTo>
                    <a:pt x="837" y="455"/>
                    <a:pt x="832" y="456"/>
                    <a:pt x="827" y="456"/>
                  </a:cubicBezTo>
                  <a:cubicBezTo>
                    <a:pt x="826" y="456"/>
                    <a:pt x="824" y="456"/>
                    <a:pt x="823" y="456"/>
                  </a:cubicBezTo>
                  <a:cubicBezTo>
                    <a:pt x="825" y="449"/>
                    <a:pt x="828" y="442"/>
                    <a:pt x="831" y="435"/>
                  </a:cubicBezTo>
                  <a:cubicBezTo>
                    <a:pt x="834" y="427"/>
                    <a:pt x="835" y="419"/>
                    <a:pt x="837" y="412"/>
                  </a:cubicBezTo>
                  <a:cubicBezTo>
                    <a:pt x="840" y="405"/>
                    <a:pt x="843" y="399"/>
                    <a:pt x="843" y="391"/>
                  </a:cubicBezTo>
                  <a:cubicBezTo>
                    <a:pt x="844" y="389"/>
                    <a:pt x="841" y="389"/>
                    <a:pt x="841" y="391"/>
                  </a:cubicBezTo>
                  <a:cubicBezTo>
                    <a:pt x="840" y="399"/>
                    <a:pt x="836" y="405"/>
                    <a:pt x="834" y="413"/>
                  </a:cubicBezTo>
                  <a:cubicBezTo>
                    <a:pt x="832" y="419"/>
                    <a:pt x="831" y="426"/>
                    <a:pt x="829" y="432"/>
                  </a:cubicBezTo>
                  <a:cubicBezTo>
                    <a:pt x="827" y="439"/>
                    <a:pt x="823" y="445"/>
                    <a:pt x="821" y="452"/>
                  </a:cubicBezTo>
                  <a:cubicBezTo>
                    <a:pt x="820" y="453"/>
                    <a:pt x="820" y="455"/>
                    <a:pt x="819" y="457"/>
                  </a:cubicBezTo>
                  <a:cubicBezTo>
                    <a:pt x="811" y="457"/>
                    <a:pt x="803" y="458"/>
                    <a:pt x="795" y="459"/>
                  </a:cubicBezTo>
                  <a:cubicBezTo>
                    <a:pt x="798" y="449"/>
                    <a:pt x="802" y="440"/>
                    <a:pt x="805" y="431"/>
                  </a:cubicBezTo>
                  <a:cubicBezTo>
                    <a:pt x="810" y="418"/>
                    <a:pt x="811" y="404"/>
                    <a:pt x="816" y="391"/>
                  </a:cubicBezTo>
                  <a:cubicBezTo>
                    <a:pt x="816" y="390"/>
                    <a:pt x="813" y="389"/>
                    <a:pt x="812" y="391"/>
                  </a:cubicBezTo>
                  <a:cubicBezTo>
                    <a:pt x="808" y="402"/>
                    <a:pt x="807" y="415"/>
                    <a:pt x="803" y="426"/>
                  </a:cubicBezTo>
                  <a:cubicBezTo>
                    <a:pt x="800" y="437"/>
                    <a:pt x="796" y="448"/>
                    <a:pt x="791" y="459"/>
                  </a:cubicBezTo>
                  <a:cubicBezTo>
                    <a:pt x="784" y="460"/>
                    <a:pt x="777" y="460"/>
                    <a:pt x="769" y="461"/>
                  </a:cubicBezTo>
                  <a:cubicBezTo>
                    <a:pt x="772" y="454"/>
                    <a:pt x="774" y="448"/>
                    <a:pt x="776" y="442"/>
                  </a:cubicBezTo>
                  <a:cubicBezTo>
                    <a:pt x="780" y="431"/>
                    <a:pt x="782" y="420"/>
                    <a:pt x="785" y="409"/>
                  </a:cubicBezTo>
                  <a:cubicBezTo>
                    <a:pt x="788" y="398"/>
                    <a:pt x="788" y="385"/>
                    <a:pt x="793" y="376"/>
                  </a:cubicBezTo>
                  <a:cubicBezTo>
                    <a:pt x="795" y="374"/>
                    <a:pt x="792" y="372"/>
                    <a:pt x="791" y="374"/>
                  </a:cubicBezTo>
                  <a:cubicBezTo>
                    <a:pt x="788" y="379"/>
                    <a:pt x="787" y="385"/>
                    <a:pt x="786" y="391"/>
                  </a:cubicBezTo>
                  <a:cubicBezTo>
                    <a:pt x="785" y="394"/>
                    <a:pt x="784" y="398"/>
                    <a:pt x="783" y="402"/>
                  </a:cubicBezTo>
                  <a:cubicBezTo>
                    <a:pt x="783" y="401"/>
                    <a:pt x="781" y="401"/>
                    <a:pt x="780" y="402"/>
                  </a:cubicBezTo>
                  <a:cubicBezTo>
                    <a:pt x="773" y="416"/>
                    <a:pt x="764" y="428"/>
                    <a:pt x="755" y="440"/>
                  </a:cubicBezTo>
                  <a:cubicBezTo>
                    <a:pt x="757" y="434"/>
                    <a:pt x="759" y="428"/>
                    <a:pt x="760" y="422"/>
                  </a:cubicBezTo>
                  <a:cubicBezTo>
                    <a:pt x="761" y="419"/>
                    <a:pt x="762" y="416"/>
                    <a:pt x="763" y="413"/>
                  </a:cubicBezTo>
                  <a:cubicBezTo>
                    <a:pt x="766" y="408"/>
                    <a:pt x="766" y="401"/>
                    <a:pt x="767" y="395"/>
                  </a:cubicBezTo>
                  <a:cubicBezTo>
                    <a:pt x="769" y="386"/>
                    <a:pt x="770" y="377"/>
                    <a:pt x="773" y="367"/>
                  </a:cubicBezTo>
                  <a:cubicBezTo>
                    <a:pt x="779" y="351"/>
                    <a:pt x="783" y="334"/>
                    <a:pt x="779" y="317"/>
                  </a:cubicBezTo>
                  <a:cubicBezTo>
                    <a:pt x="779" y="315"/>
                    <a:pt x="776" y="316"/>
                    <a:pt x="777" y="317"/>
                  </a:cubicBezTo>
                  <a:cubicBezTo>
                    <a:pt x="781" y="336"/>
                    <a:pt x="775" y="352"/>
                    <a:pt x="770" y="370"/>
                  </a:cubicBezTo>
                  <a:cubicBezTo>
                    <a:pt x="769" y="373"/>
                    <a:pt x="769" y="376"/>
                    <a:pt x="768" y="379"/>
                  </a:cubicBezTo>
                  <a:cubicBezTo>
                    <a:pt x="768" y="379"/>
                    <a:pt x="768" y="379"/>
                    <a:pt x="768" y="379"/>
                  </a:cubicBezTo>
                  <a:cubicBezTo>
                    <a:pt x="766" y="394"/>
                    <a:pt x="762" y="409"/>
                    <a:pt x="758" y="423"/>
                  </a:cubicBezTo>
                  <a:cubicBezTo>
                    <a:pt x="756" y="431"/>
                    <a:pt x="753" y="438"/>
                    <a:pt x="750" y="446"/>
                  </a:cubicBezTo>
                  <a:cubicBezTo>
                    <a:pt x="742" y="457"/>
                    <a:pt x="733" y="468"/>
                    <a:pt x="723" y="479"/>
                  </a:cubicBezTo>
                  <a:cubicBezTo>
                    <a:pt x="733" y="454"/>
                    <a:pt x="741" y="429"/>
                    <a:pt x="745" y="402"/>
                  </a:cubicBezTo>
                  <a:cubicBezTo>
                    <a:pt x="747" y="401"/>
                    <a:pt x="748" y="399"/>
                    <a:pt x="749" y="398"/>
                  </a:cubicBezTo>
                  <a:cubicBezTo>
                    <a:pt x="750" y="397"/>
                    <a:pt x="748" y="395"/>
                    <a:pt x="747" y="396"/>
                  </a:cubicBezTo>
                  <a:cubicBezTo>
                    <a:pt x="746" y="397"/>
                    <a:pt x="745" y="398"/>
                    <a:pt x="744" y="400"/>
                  </a:cubicBezTo>
                  <a:cubicBezTo>
                    <a:pt x="744" y="399"/>
                    <a:pt x="743" y="399"/>
                    <a:pt x="742" y="401"/>
                  </a:cubicBezTo>
                  <a:cubicBezTo>
                    <a:pt x="742" y="401"/>
                    <a:pt x="742" y="402"/>
                    <a:pt x="742" y="402"/>
                  </a:cubicBezTo>
                  <a:cubicBezTo>
                    <a:pt x="741" y="403"/>
                    <a:pt x="741" y="404"/>
                    <a:pt x="740" y="405"/>
                  </a:cubicBezTo>
                  <a:cubicBezTo>
                    <a:pt x="741" y="401"/>
                    <a:pt x="742" y="396"/>
                    <a:pt x="743" y="392"/>
                  </a:cubicBezTo>
                  <a:cubicBezTo>
                    <a:pt x="745" y="384"/>
                    <a:pt x="746" y="376"/>
                    <a:pt x="747" y="368"/>
                  </a:cubicBezTo>
                  <a:cubicBezTo>
                    <a:pt x="750" y="351"/>
                    <a:pt x="752" y="335"/>
                    <a:pt x="751" y="317"/>
                  </a:cubicBezTo>
                  <a:cubicBezTo>
                    <a:pt x="751" y="316"/>
                    <a:pt x="749" y="316"/>
                    <a:pt x="749" y="317"/>
                  </a:cubicBezTo>
                  <a:cubicBezTo>
                    <a:pt x="749" y="327"/>
                    <a:pt x="749" y="337"/>
                    <a:pt x="748" y="346"/>
                  </a:cubicBezTo>
                  <a:cubicBezTo>
                    <a:pt x="747" y="356"/>
                    <a:pt x="745" y="365"/>
                    <a:pt x="744" y="374"/>
                  </a:cubicBezTo>
                  <a:cubicBezTo>
                    <a:pt x="743" y="382"/>
                    <a:pt x="741" y="390"/>
                    <a:pt x="740" y="398"/>
                  </a:cubicBezTo>
                  <a:cubicBezTo>
                    <a:pt x="739" y="402"/>
                    <a:pt x="738" y="406"/>
                    <a:pt x="737" y="409"/>
                  </a:cubicBezTo>
                  <a:cubicBezTo>
                    <a:pt x="731" y="417"/>
                    <a:pt x="726" y="425"/>
                    <a:pt x="720" y="433"/>
                  </a:cubicBezTo>
                  <a:cubicBezTo>
                    <a:pt x="722" y="423"/>
                    <a:pt x="724" y="413"/>
                    <a:pt x="724" y="403"/>
                  </a:cubicBezTo>
                  <a:cubicBezTo>
                    <a:pt x="724" y="401"/>
                    <a:pt x="720" y="401"/>
                    <a:pt x="720" y="403"/>
                  </a:cubicBezTo>
                  <a:cubicBezTo>
                    <a:pt x="721" y="415"/>
                    <a:pt x="719" y="427"/>
                    <a:pt x="715" y="440"/>
                  </a:cubicBezTo>
                  <a:cubicBezTo>
                    <a:pt x="703" y="454"/>
                    <a:pt x="691" y="469"/>
                    <a:pt x="679" y="483"/>
                  </a:cubicBezTo>
                  <a:cubicBezTo>
                    <a:pt x="677" y="485"/>
                    <a:pt x="676" y="486"/>
                    <a:pt x="675" y="488"/>
                  </a:cubicBezTo>
                  <a:cubicBezTo>
                    <a:pt x="676" y="481"/>
                    <a:pt x="678" y="473"/>
                    <a:pt x="679" y="466"/>
                  </a:cubicBezTo>
                  <a:cubicBezTo>
                    <a:pt x="681" y="458"/>
                    <a:pt x="680" y="452"/>
                    <a:pt x="675" y="446"/>
                  </a:cubicBezTo>
                  <a:cubicBezTo>
                    <a:pt x="675" y="446"/>
                    <a:pt x="674" y="446"/>
                    <a:pt x="674" y="446"/>
                  </a:cubicBezTo>
                  <a:cubicBezTo>
                    <a:pt x="674" y="445"/>
                    <a:pt x="675" y="444"/>
                    <a:pt x="675" y="444"/>
                  </a:cubicBezTo>
                  <a:cubicBezTo>
                    <a:pt x="681" y="434"/>
                    <a:pt x="691" y="425"/>
                    <a:pt x="693" y="413"/>
                  </a:cubicBezTo>
                  <a:cubicBezTo>
                    <a:pt x="694" y="412"/>
                    <a:pt x="691" y="411"/>
                    <a:pt x="691" y="413"/>
                  </a:cubicBezTo>
                  <a:cubicBezTo>
                    <a:pt x="689" y="421"/>
                    <a:pt x="682" y="429"/>
                    <a:pt x="677" y="436"/>
                  </a:cubicBezTo>
                  <a:cubicBezTo>
                    <a:pt x="675" y="439"/>
                    <a:pt x="672" y="442"/>
                    <a:pt x="670" y="445"/>
                  </a:cubicBezTo>
                  <a:cubicBezTo>
                    <a:pt x="672" y="441"/>
                    <a:pt x="673" y="436"/>
                    <a:pt x="674" y="431"/>
                  </a:cubicBezTo>
                  <a:cubicBezTo>
                    <a:pt x="679" y="409"/>
                    <a:pt x="684" y="387"/>
                    <a:pt x="686" y="365"/>
                  </a:cubicBezTo>
                  <a:cubicBezTo>
                    <a:pt x="686" y="363"/>
                    <a:pt x="683" y="363"/>
                    <a:pt x="682" y="365"/>
                  </a:cubicBezTo>
                  <a:cubicBezTo>
                    <a:pt x="681" y="387"/>
                    <a:pt x="676" y="409"/>
                    <a:pt x="672" y="430"/>
                  </a:cubicBezTo>
                  <a:cubicBezTo>
                    <a:pt x="670" y="438"/>
                    <a:pt x="668" y="445"/>
                    <a:pt x="666" y="452"/>
                  </a:cubicBezTo>
                  <a:cubicBezTo>
                    <a:pt x="663" y="455"/>
                    <a:pt x="661" y="458"/>
                    <a:pt x="659" y="461"/>
                  </a:cubicBezTo>
                  <a:cubicBezTo>
                    <a:pt x="656" y="464"/>
                    <a:pt x="654" y="468"/>
                    <a:pt x="651" y="471"/>
                  </a:cubicBezTo>
                  <a:cubicBezTo>
                    <a:pt x="653" y="464"/>
                    <a:pt x="653" y="457"/>
                    <a:pt x="653" y="449"/>
                  </a:cubicBezTo>
                  <a:cubicBezTo>
                    <a:pt x="653" y="447"/>
                    <a:pt x="651" y="447"/>
                    <a:pt x="651" y="449"/>
                  </a:cubicBezTo>
                  <a:cubicBezTo>
                    <a:pt x="651" y="458"/>
                    <a:pt x="650" y="466"/>
                    <a:pt x="649" y="475"/>
                  </a:cubicBezTo>
                  <a:cubicBezTo>
                    <a:pt x="641" y="485"/>
                    <a:pt x="634" y="495"/>
                    <a:pt x="627" y="505"/>
                  </a:cubicBezTo>
                  <a:cubicBezTo>
                    <a:pt x="624" y="508"/>
                    <a:pt x="622" y="511"/>
                    <a:pt x="620" y="515"/>
                  </a:cubicBezTo>
                  <a:cubicBezTo>
                    <a:pt x="621" y="512"/>
                    <a:pt x="621" y="509"/>
                    <a:pt x="622" y="506"/>
                  </a:cubicBezTo>
                  <a:cubicBezTo>
                    <a:pt x="626" y="490"/>
                    <a:pt x="630" y="475"/>
                    <a:pt x="634" y="459"/>
                  </a:cubicBezTo>
                  <a:cubicBezTo>
                    <a:pt x="639" y="451"/>
                    <a:pt x="642" y="443"/>
                    <a:pt x="647" y="436"/>
                  </a:cubicBezTo>
                  <a:cubicBezTo>
                    <a:pt x="648" y="434"/>
                    <a:pt x="646" y="433"/>
                    <a:pt x="645" y="434"/>
                  </a:cubicBezTo>
                  <a:cubicBezTo>
                    <a:pt x="641" y="440"/>
                    <a:pt x="638" y="446"/>
                    <a:pt x="635" y="451"/>
                  </a:cubicBezTo>
                  <a:cubicBezTo>
                    <a:pt x="636" y="443"/>
                    <a:pt x="637" y="435"/>
                    <a:pt x="637" y="427"/>
                  </a:cubicBezTo>
                  <a:cubicBezTo>
                    <a:pt x="637" y="425"/>
                    <a:pt x="635" y="425"/>
                    <a:pt x="635" y="427"/>
                  </a:cubicBezTo>
                  <a:cubicBezTo>
                    <a:pt x="635" y="437"/>
                    <a:pt x="633" y="447"/>
                    <a:pt x="632" y="457"/>
                  </a:cubicBezTo>
                  <a:cubicBezTo>
                    <a:pt x="631" y="457"/>
                    <a:pt x="631" y="457"/>
                    <a:pt x="631" y="458"/>
                  </a:cubicBezTo>
                  <a:cubicBezTo>
                    <a:pt x="626" y="465"/>
                    <a:pt x="620" y="472"/>
                    <a:pt x="615" y="480"/>
                  </a:cubicBezTo>
                  <a:cubicBezTo>
                    <a:pt x="614" y="482"/>
                    <a:pt x="612" y="484"/>
                    <a:pt x="610" y="487"/>
                  </a:cubicBezTo>
                  <a:cubicBezTo>
                    <a:pt x="613" y="471"/>
                    <a:pt x="614" y="455"/>
                    <a:pt x="611" y="439"/>
                  </a:cubicBezTo>
                  <a:cubicBezTo>
                    <a:pt x="611" y="437"/>
                    <a:pt x="609" y="438"/>
                    <a:pt x="609" y="439"/>
                  </a:cubicBezTo>
                  <a:cubicBezTo>
                    <a:pt x="610" y="445"/>
                    <a:pt x="610" y="451"/>
                    <a:pt x="610" y="457"/>
                  </a:cubicBezTo>
                  <a:cubicBezTo>
                    <a:pt x="610" y="457"/>
                    <a:pt x="610" y="457"/>
                    <a:pt x="609" y="457"/>
                  </a:cubicBezTo>
                  <a:cubicBezTo>
                    <a:pt x="608" y="458"/>
                    <a:pt x="606" y="459"/>
                    <a:pt x="606" y="461"/>
                  </a:cubicBezTo>
                  <a:cubicBezTo>
                    <a:pt x="605" y="461"/>
                    <a:pt x="606" y="462"/>
                    <a:pt x="606" y="461"/>
                  </a:cubicBezTo>
                  <a:cubicBezTo>
                    <a:pt x="607" y="463"/>
                    <a:pt x="606" y="464"/>
                    <a:pt x="605" y="465"/>
                  </a:cubicBezTo>
                  <a:cubicBezTo>
                    <a:pt x="603" y="468"/>
                    <a:pt x="602" y="470"/>
                    <a:pt x="600" y="473"/>
                  </a:cubicBezTo>
                  <a:cubicBezTo>
                    <a:pt x="597" y="476"/>
                    <a:pt x="595" y="478"/>
                    <a:pt x="593" y="481"/>
                  </a:cubicBezTo>
                  <a:cubicBezTo>
                    <a:pt x="590" y="485"/>
                    <a:pt x="587" y="488"/>
                    <a:pt x="584" y="492"/>
                  </a:cubicBezTo>
                  <a:cubicBezTo>
                    <a:pt x="585" y="491"/>
                    <a:pt x="585" y="490"/>
                    <a:pt x="585" y="489"/>
                  </a:cubicBezTo>
                  <a:cubicBezTo>
                    <a:pt x="586" y="482"/>
                    <a:pt x="587" y="476"/>
                    <a:pt x="586" y="470"/>
                  </a:cubicBezTo>
                  <a:cubicBezTo>
                    <a:pt x="586" y="463"/>
                    <a:pt x="584" y="456"/>
                    <a:pt x="583" y="449"/>
                  </a:cubicBezTo>
                  <a:cubicBezTo>
                    <a:pt x="583" y="448"/>
                    <a:pt x="581" y="448"/>
                    <a:pt x="581" y="449"/>
                  </a:cubicBezTo>
                  <a:cubicBezTo>
                    <a:pt x="582" y="455"/>
                    <a:pt x="583" y="460"/>
                    <a:pt x="584" y="465"/>
                  </a:cubicBezTo>
                  <a:cubicBezTo>
                    <a:pt x="585" y="475"/>
                    <a:pt x="583" y="483"/>
                    <a:pt x="582" y="492"/>
                  </a:cubicBezTo>
                  <a:cubicBezTo>
                    <a:pt x="582" y="494"/>
                    <a:pt x="581" y="495"/>
                    <a:pt x="581" y="497"/>
                  </a:cubicBezTo>
                  <a:cubicBezTo>
                    <a:pt x="580" y="498"/>
                    <a:pt x="580" y="499"/>
                    <a:pt x="579" y="500"/>
                  </a:cubicBezTo>
                  <a:cubicBezTo>
                    <a:pt x="572" y="509"/>
                    <a:pt x="565" y="517"/>
                    <a:pt x="558" y="525"/>
                  </a:cubicBezTo>
                  <a:cubicBezTo>
                    <a:pt x="560" y="510"/>
                    <a:pt x="562" y="494"/>
                    <a:pt x="563" y="478"/>
                  </a:cubicBezTo>
                  <a:cubicBezTo>
                    <a:pt x="569" y="468"/>
                    <a:pt x="576" y="458"/>
                    <a:pt x="580" y="447"/>
                  </a:cubicBezTo>
                  <a:cubicBezTo>
                    <a:pt x="581" y="447"/>
                    <a:pt x="581" y="447"/>
                    <a:pt x="581" y="447"/>
                  </a:cubicBezTo>
                  <a:cubicBezTo>
                    <a:pt x="581" y="447"/>
                    <a:pt x="581" y="446"/>
                    <a:pt x="581" y="446"/>
                  </a:cubicBezTo>
                  <a:cubicBezTo>
                    <a:pt x="582" y="445"/>
                    <a:pt x="581" y="444"/>
                    <a:pt x="580" y="444"/>
                  </a:cubicBezTo>
                  <a:cubicBezTo>
                    <a:pt x="579" y="438"/>
                    <a:pt x="577" y="433"/>
                    <a:pt x="576" y="427"/>
                  </a:cubicBezTo>
                  <a:cubicBezTo>
                    <a:pt x="574" y="417"/>
                    <a:pt x="572" y="408"/>
                    <a:pt x="570" y="399"/>
                  </a:cubicBezTo>
                  <a:cubicBezTo>
                    <a:pt x="566" y="380"/>
                    <a:pt x="562" y="361"/>
                    <a:pt x="560" y="343"/>
                  </a:cubicBezTo>
                  <a:cubicBezTo>
                    <a:pt x="559" y="341"/>
                    <a:pt x="556" y="341"/>
                    <a:pt x="556" y="343"/>
                  </a:cubicBezTo>
                  <a:cubicBezTo>
                    <a:pt x="562" y="377"/>
                    <a:pt x="567" y="412"/>
                    <a:pt x="579" y="445"/>
                  </a:cubicBezTo>
                  <a:cubicBezTo>
                    <a:pt x="574" y="454"/>
                    <a:pt x="569" y="463"/>
                    <a:pt x="563" y="471"/>
                  </a:cubicBezTo>
                  <a:cubicBezTo>
                    <a:pt x="563" y="468"/>
                    <a:pt x="563" y="464"/>
                    <a:pt x="563" y="461"/>
                  </a:cubicBezTo>
                  <a:cubicBezTo>
                    <a:pt x="563" y="460"/>
                    <a:pt x="561" y="460"/>
                    <a:pt x="561" y="461"/>
                  </a:cubicBezTo>
                  <a:cubicBezTo>
                    <a:pt x="561" y="466"/>
                    <a:pt x="560" y="471"/>
                    <a:pt x="560" y="476"/>
                  </a:cubicBezTo>
                  <a:cubicBezTo>
                    <a:pt x="558" y="479"/>
                    <a:pt x="557" y="482"/>
                    <a:pt x="555" y="484"/>
                  </a:cubicBezTo>
                  <a:cubicBezTo>
                    <a:pt x="548" y="495"/>
                    <a:pt x="542" y="506"/>
                    <a:pt x="535" y="517"/>
                  </a:cubicBezTo>
                  <a:cubicBezTo>
                    <a:pt x="537" y="506"/>
                    <a:pt x="537" y="495"/>
                    <a:pt x="538" y="484"/>
                  </a:cubicBezTo>
                  <a:cubicBezTo>
                    <a:pt x="539" y="475"/>
                    <a:pt x="543" y="459"/>
                    <a:pt x="536" y="451"/>
                  </a:cubicBezTo>
                  <a:cubicBezTo>
                    <a:pt x="536" y="451"/>
                    <a:pt x="535" y="451"/>
                    <a:pt x="535" y="451"/>
                  </a:cubicBezTo>
                  <a:cubicBezTo>
                    <a:pt x="533" y="452"/>
                    <a:pt x="533" y="452"/>
                    <a:pt x="533" y="452"/>
                  </a:cubicBezTo>
                  <a:cubicBezTo>
                    <a:pt x="532" y="453"/>
                    <a:pt x="534" y="454"/>
                    <a:pt x="535" y="454"/>
                  </a:cubicBezTo>
                  <a:cubicBezTo>
                    <a:pt x="537" y="452"/>
                    <a:pt x="537" y="465"/>
                    <a:pt x="537" y="465"/>
                  </a:cubicBezTo>
                  <a:cubicBezTo>
                    <a:pt x="537" y="469"/>
                    <a:pt x="537" y="473"/>
                    <a:pt x="536" y="477"/>
                  </a:cubicBezTo>
                  <a:cubicBezTo>
                    <a:pt x="536" y="483"/>
                    <a:pt x="535" y="489"/>
                    <a:pt x="534" y="496"/>
                  </a:cubicBezTo>
                  <a:cubicBezTo>
                    <a:pt x="533" y="506"/>
                    <a:pt x="532" y="515"/>
                    <a:pt x="530" y="525"/>
                  </a:cubicBezTo>
                  <a:cubicBezTo>
                    <a:pt x="530" y="525"/>
                    <a:pt x="530" y="526"/>
                    <a:pt x="530" y="526"/>
                  </a:cubicBezTo>
                  <a:cubicBezTo>
                    <a:pt x="524" y="534"/>
                    <a:pt x="519" y="543"/>
                    <a:pt x="513" y="551"/>
                  </a:cubicBezTo>
                  <a:cubicBezTo>
                    <a:pt x="518" y="515"/>
                    <a:pt x="520" y="478"/>
                    <a:pt x="519" y="441"/>
                  </a:cubicBezTo>
                  <a:cubicBezTo>
                    <a:pt x="519" y="440"/>
                    <a:pt x="517" y="440"/>
                    <a:pt x="517" y="441"/>
                  </a:cubicBezTo>
                  <a:cubicBezTo>
                    <a:pt x="516" y="480"/>
                    <a:pt x="515" y="519"/>
                    <a:pt x="509" y="557"/>
                  </a:cubicBezTo>
                  <a:cubicBezTo>
                    <a:pt x="509" y="558"/>
                    <a:pt x="509" y="559"/>
                    <a:pt x="509" y="559"/>
                  </a:cubicBezTo>
                  <a:cubicBezTo>
                    <a:pt x="508" y="561"/>
                    <a:pt x="507" y="562"/>
                    <a:pt x="507" y="563"/>
                  </a:cubicBezTo>
                  <a:cubicBezTo>
                    <a:pt x="507" y="561"/>
                    <a:pt x="507" y="559"/>
                    <a:pt x="507" y="556"/>
                  </a:cubicBezTo>
                  <a:cubicBezTo>
                    <a:pt x="506" y="532"/>
                    <a:pt x="504" y="508"/>
                    <a:pt x="498" y="485"/>
                  </a:cubicBezTo>
                  <a:cubicBezTo>
                    <a:pt x="496" y="477"/>
                    <a:pt x="495" y="469"/>
                    <a:pt x="495" y="462"/>
                  </a:cubicBezTo>
                  <a:cubicBezTo>
                    <a:pt x="492" y="421"/>
                    <a:pt x="479" y="384"/>
                    <a:pt x="455" y="352"/>
                  </a:cubicBezTo>
                  <a:cubicBezTo>
                    <a:pt x="455" y="352"/>
                    <a:pt x="455" y="352"/>
                    <a:pt x="455" y="352"/>
                  </a:cubicBezTo>
                  <a:cubicBezTo>
                    <a:pt x="456" y="351"/>
                    <a:pt x="454" y="350"/>
                    <a:pt x="454" y="350"/>
                  </a:cubicBezTo>
                  <a:cubicBezTo>
                    <a:pt x="452" y="348"/>
                    <a:pt x="451" y="346"/>
                    <a:pt x="449" y="344"/>
                  </a:cubicBezTo>
                  <a:cubicBezTo>
                    <a:pt x="448" y="343"/>
                    <a:pt x="448" y="342"/>
                    <a:pt x="447" y="341"/>
                  </a:cubicBezTo>
                  <a:cubicBezTo>
                    <a:pt x="448" y="340"/>
                    <a:pt x="450" y="339"/>
                    <a:pt x="451" y="338"/>
                  </a:cubicBezTo>
                  <a:cubicBezTo>
                    <a:pt x="452" y="337"/>
                    <a:pt x="450" y="335"/>
                    <a:pt x="449" y="336"/>
                  </a:cubicBezTo>
                  <a:cubicBezTo>
                    <a:pt x="448" y="337"/>
                    <a:pt x="446" y="338"/>
                    <a:pt x="445" y="339"/>
                  </a:cubicBezTo>
                  <a:cubicBezTo>
                    <a:pt x="435" y="327"/>
                    <a:pt x="425" y="315"/>
                    <a:pt x="415" y="303"/>
                  </a:cubicBezTo>
                  <a:cubicBezTo>
                    <a:pt x="415" y="303"/>
                    <a:pt x="415" y="302"/>
                    <a:pt x="416" y="302"/>
                  </a:cubicBezTo>
                  <a:moveTo>
                    <a:pt x="1129" y="356"/>
                  </a:moveTo>
                  <a:cubicBezTo>
                    <a:pt x="1129" y="356"/>
                    <a:pt x="1128" y="356"/>
                    <a:pt x="1128" y="356"/>
                  </a:cubicBezTo>
                  <a:cubicBezTo>
                    <a:pt x="1128" y="356"/>
                    <a:pt x="1128" y="356"/>
                    <a:pt x="1128" y="356"/>
                  </a:cubicBezTo>
                  <a:cubicBezTo>
                    <a:pt x="1128" y="356"/>
                    <a:pt x="1129" y="356"/>
                    <a:pt x="1129" y="356"/>
                  </a:cubicBezTo>
                  <a:cubicBezTo>
                    <a:pt x="1129" y="356"/>
                    <a:pt x="1129" y="356"/>
                    <a:pt x="1129" y="356"/>
                  </a:cubicBezTo>
                  <a:cubicBezTo>
                    <a:pt x="1129" y="356"/>
                    <a:pt x="1129" y="356"/>
                    <a:pt x="1129" y="356"/>
                  </a:cubicBezTo>
                  <a:moveTo>
                    <a:pt x="1129" y="356"/>
                  </a:moveTo>
                  <a:cubicBezTo>
                    <a:pt x="1128" y="356"/>
                    <a:pt x="1127" y="356"/>
                    <a:pt x="1127" y="356"/>
                  </a:cubicBezTo>
                  <a:cubicBezTo>
                    <a:pt x="1129" y="349"/>
                    <a:pt x="1131" y="343"/>
                    <a:pt x="1132" y="336"/>
                  </a:cubicBezTo>
                  <a:cubicBezTo>
                    <a:pt x="1131" y="343"/>
                    <a:pt x="1130" y="349"/>
                    <a:pt x="1129" y="356"/>
                  </a:cubicBezTo>
                  <a:moveTo>
                    <a:pt x="1075" y="448"/>
                  </a:moveTo>
                  <a:cubicBezTo>
                    <a:pt x="1075" y="447"/>
                    <a:pt x="1076" y="446"/>
                    <a:pt x="1076" y="445"/>
                  </a:cubicBezTo>
                  <a:cubicBezTo>
                    <a:pt x="1083" y="430"/>
                    <a:pt x="1088" y="414"/>
                    <a:pt x="1092" y="398"/>
                  </a:cubicBezTo>
                  <a:cubicBezTo>
                    <a:pt x="1093" y="396"/>
                    <a:pt x="1094" y="394"/>
                    <a:pt x="1094" y="391"/>
                  </a:cubicBezTo>
                  <a:cubicBezTo>
                    <a:pt x="1099" y="391"/>
                    <a:pt x="1104" y="390"/>
                    <a:pt x="1108" y="388"/>
                  </a:cubicBezTo>
                  <a:cubicBezTo>
                    <a:pt x="1109" y="388"/>
                    <a:pt x="1109" y="386"/>
                    <a:pt x="1108" y="386"/>
                  </a:cubicBezTo>
                  <a:cubicBezTo>
                    <a:pt x="1104" y="386"/>
                    <a:pt x="1100" y="387"/>
                    <a:pt x="1096" y="387"/>
                  </a:cubicBezTo>
                  <a:cubicBezTo>
                    <a:pt x="1098" y="381"/>
                    <a:pt x="1099" y="374"/>
                    <a:pt x="1101" y="368"/>
                  </a:cubicBezTo>
                  <a:cubicBezTo>
                    <a:pt x="1106" y="367"/>
                    <a:pt x="1110" y="366"/>
                    <a:pt x="1115" y="365"/>
                  </a:cubicBezTo>
                  <a:cubicBezTo>
                    <a:pt x="1117" y="364"/>
                    <a:pt x="1119" y="363"/>
                    <a:pt x="1121" y="362"/>
                  </a:cubicBezTo>
                  <a:cubicBezTo>
                    <a:pt x="1117" y="375"/>
                    <a:pt x="1112" y="389"/>
                    <a:pt x="1108" y="403"/>
                  </a:cubicBezTo>
                  <a:cubicBezTo>
                    <a:pt x="1104" y="415"/>
                    <a:pt x="1099" y="428"/>
                    <a:pt x="1095" y="441"/>
                  </a:cubicBezTo>
                  <a:cubicBezTo>
                    <a:pt x="1088" y="444"/>
                    <a:pt x="1082" y="446"/>
                    <a:pt x="1075" y="448"/>
                  </a:cubicBezTo>
                  <a:moveTo>
                    <a:pt x="1041" y="425"/>
                  </a:moveTo>
                  <a:cubicBezTo>
                    <a:pt x="1039" y="425"/>
                    <a:pt x="1037" y="425"/>
                    <a:pt x="1035" y="426"/>
                  </a:cubicBezTo>
                  <a:cubicBezTo>
                    <a:pt x="1037" y="422"/>
                    <a:pt x="1039" y="418"/>
                    <a:pt x="1041" y="414"/>
                  </a:cubicBezTo>
                  <a:cubicBezTo>
                    <a:pt x="1044" y="408"/>
                    <a:pt x="1046" y="402"/>
                    <a:pt x="1048" y="396"/>
                  </a:cubicBezTo>
                  <a:cubicBezTo>
                    <a:pt x="1053" y="395"/>
                    <a:pt x="1058" y="395"/>
                    <a:pt x="1064" y="394"/>
                  </a:cubicBezTo>
                  <a:cubicBezTo>
                    <a:pt x="1065" y="394"/>
                    <a:pt x="1066" y="394"/>
                    <a:pt x="1067" y="394"/>
                  </a:cubicBezTo>
                  <a:cubicBezTo>
                    <a:pt x="1067" y="394"/>
                    <a:pt x="1067" y="394"/>
                    <a:pt x="1067" y="394"/>
                  </a:cubicBezTo>
                  <a:cubicBezTo>
                    <a:pt x="1063" y="404"/>
                    <a:pt x="1060" y="414"/>
                    <a:pt x="1056" y="423"/>
                  </a:cubicBezTo>
                  <a:cubicBezTo>
                    <a:pt x="1051" y="424"/>
                    <a:pt x="1046" y="425"/>
                    <a:pt x="1041" y="425"/>
                  </a:cubicBezTo>
                  <a:moveTo>
                    <a:pt x="1011" y="464"/>
                  </a:moveTo>
                  <a:cubicBezTo>
                    <a:pt x="1008" y="466"/>
                    <a:pt x="1004" y="467"/>
                    <a:pt x="1001" y="467"/>
                  </a:cubicBezTo>
                  <a:cubicBezTo>
                    <a:pt x="1001" y="467"/>
                    <a:pt x="1001" y="467"/>
                    <a:pt x="1001" y="467"/>
                  </a:cubicBezTo>
                  <a:cubicBezTo>
                    <a:pt x="1001" y="466"/>
                    <a:pt x="1000" y="466"/>
                    <a:pt x="999" y="467"/>
                  </a:cubicBezTo>
                  <a:cubicBezTo>
                    <a:pt x="999" y="467"/>
                    <a:pt x="999" y="468"/>
                    <a:pt x="999" y="468"/>
                  </a:cubicBezTo>
                  <a:cubicBezTo>
                    <a:pt x="995" y="469"/>
                    <a:pt x="991" y="470"/>
                    <a:pt x="987" y="471"/>
                  </a:cubicBezTo>
                  <a:cubicBezTo>
                    <a:pt x="988" y="470"/>
                    <a:pt x="988" y="469"/>
                    <a:pt x="989" y="468"/>
                  </a:cubicBezTo>
                  <a:cubicBezTo>
                    <a:pt x="992" y="460"/>
                    <a:pt x="997" y="453"/>
                    <a:pt x="1001" y="445"/>
                  </a:cubicBezTo>
                  <a:cubicBezTo>
                    <a:pt x="1008" y="445"/>
                    <a:pt x="1015" y="444"/>
                    <a:pt x="1021" y="443"/>
                  </a:cubicBezTo>
                  <a:cubicBezTo>
                    <a:pt x="1019" y="448"/>
                    <a:pt x="1016" y="453"/>
                    <a:pt x="1014" y="458"/>
                  </a:cubicBezTo>
                  <a:cubicBezTo>
                    <a:pt x="1013" y="460"/>
                    <a:pt x="1012" y="462"/>
                    <a:pt x="1011" y="464"/>
                  </a:cubicBezTo>
                  <a:moveTo>
                    <a:pt x="888" y="494"/>
                  </a:moveTo>
                  <a:cubicBezTo>
                    <a:pt x="888" y="494"/>
                    <a:pt x="887" y="495"/>
                    <a:pt x="888" y="495"/>
                  </a:cubicBezTo>
                  <a:cubicBezTo>
                    <a:pt x="888" y="495"/>
                    <a:pt x="888" y="496"/>
                    <a:pt x="888" y="496"/>
                  </a:cubicBezTo>
                  <a:cubicBezTo>
                    <a:pt x="885" y="496"/>
                    <a:pt x="883" y="497"/>
                    <a:pt x="880" y="498"/>
                  </a:cubicBezTo>
                  <a:cubicBezTo>
                    <a:pt x="882" y="494"/>
                    <a:pt x="883" y="490"/>
                    <a:pt x="884" y="487"/>
                  </a:cubicBezTo>
                  <a:cubicBezTo>
                    <a:pt x="884" y="487"/>
                    <a:pt x="884" y="486"/>
                    <a:pt x="884" y="486"/>
                  </a:cubicBezTo>
                  <a:cubicBezTo>
                    <a:pt x="889" y="486"/>
                    <a:pt x="894" y="485"/>
                    <a:pt x="898" y="485"/>
                  </a:cubicBezTo>
                  <a:cubicBezTo>
                    <a:pt x="895" y="491"/>
                    <a:pt x="891" y="496"/>
                    <a:pt x="888" y="494"/>
                  </a:cubicBezTo>
                  <a:moveTo>
                    <a:pt x="797" y="521"/>
                  </a:moveTo>
                  <a:cubicBezTo>
                    <a:pt x="798" y="520"/>
                    <a:pt x="798" y="519"/>
                    <a:pt x="798" y="518"/>
                  </a:cubicBezTo>
                  <a:cubicBezTo>
                    <a:pt x="800" y="518"/>
                    <a:pt x="801" y="518"/>
                    <a:pt x="802" y="517"/>
                  </a:cubicBezTo>
                  <a:cubicBezTo>
                    <a:pt x="808" y="516"/>
                    <a:pt x="815" y="515"/>
                    <a:pt x="821" y="514"/>
                  </a:cubicBezTo>
                  <a:cubicBezTo>
                    <a:pt x="821" y="514"/>
                    <a:pt x="821" y="514"/>
                    <a:pt x="821" y="514"/>
                  </a:cubicBezTo>
                  <a:cubicBezTo>
                    <a:pt x="813" y="516"/>
                    <a:pt x="805" y="519"/>
                    <a:pt x="797" y="521"/>
                  </a:cubicBezTo>
                  <a:moveTo>
                    <a:pt x="765" y="530"/>
                  </a:moveTo>
                  <a:cubicBezTo>
                    <a:pt x="766" y="529"/>
                    <a:pt x="767" y="527"/>
                    <a:pt x="767" y="525"/>
                  </a:cubicBezTo>
                  <a:cubicBezTo>
                    <a:pt x="776" y="523"/>
                    <a:pt x="786" y="521"/>
                    <a:pt x="795" y="519"/>
                  </a:cubicBezTo>
                  <a:cubicBezTo>
                    <a:pt x="794" y="520"/>
                    <a:pt x="794" y="521"/>
                    <a:pt x="793" y="522"/>
                  </a:cubicBezTo>
                  <a:cubicBezTo>
                    <a:pt x="784" y="525"/>
                    <a:pt x="774" y="528"/>
                    <a:pt x="765" y="530"/>
                  </a:cubicBezTo>
                  <a:moveTo>
                    <a:pt x="757" y="533"/>
                  </a:moveTo>
                  <a:cubicBezTo>
                    <a:pt x="751" y="534"/>
                    <a:pt x="745" y="536"/>
                    <a:pt x="739" y="538"/>
                  </a:cubicBezTo>
                  <a:cubicBezTo>
                    <a:pt x="739" y="536"/>
                    <a:pt x="740" y="534"/>
                    <a:pt x="741" y="532"/>
                  </a:cubicBezTo>
                  <a:cubicBezTo>
                    <a:pt x="741" y="531"/>
                    <a:pt x="741" y="531"/>
                    <a:pt x="741" y="531"/>
                  </a:cubicBezTo>
                  <a:cubicBezTo>
                    <a:pt x="741" y="531"/>
                    <a:pt x="742" y="531"/>
                    <a:pt x="742" y="531"/>
                  </a:cubicBezTo>
                  <a:cubicBezTo>
                    <a:pt x="749" y="529"/>
                    <a:pt x="757" y="528"/>
                    <a:pt x="764" y="526"/>
                  </a:cubicBezTo>
                  <a:cubicBezTo>
                    <a:pt x="764" y="527"/>
                    <a:pt x="763" y="528"/>
                    <a:pt x="763" y="528"/>
                  </a:cubicBezTo>
                  <a:cubicBezTo>
                    <a:pt x="763" y="529"/>
                    <a:pt x="762" y="530"/>
                    <a:pt x="762" y="531"/>
                  </a:cubicBezTo>
                  <a:cubicBezTo>
                    <a:pt x="760" y="532"/>
                    <a:pt x="759" y="532"/>
                    <a:pt x="757" y="533"/>
                  </a:cubicBezTo>
                  <a:moveTo>
                    <a:pt x="726" y="541"/>
                  </a:moveTo>
                  <a:cubicBezTo>
                    <a:pt x="726" y="541"/>
                    <a:pt x="726" y="542"/>
                    <a:pt x="726" y="542"/>
                  </a:cubicBezTo>
                  <a:cubicBezTo>
                    <a:pt x="715" y="545"/>
                    <a:pt x="704" y="548"/>
                    <a:pt x="693" y="552"/>
                  </a:cubicBezTo>
                  <a:cubicBezTo>
                    <a:pt x="693" y="551"/>
                    <a:pt x="694" y="550"/>
                    <a:pt x="694" y="550"/>
                  </a:cubicBezTo>
                  <a:cubicBezTo>
                    <a:pt x="696" y="546"/>
                    <a:pt x="698" y="543"/>
                    <a:pt x="700" y="540"/>
                  </a:cubicBezTo>
                  <a:cubicBezTo>
                    <a:pt x="705" y="539"/>
                    <a:pt x="710" y="538"/>
                    <a:pt x="715" y="536"/>
                  </a:cubicBezTo>
                  <a:cubicBezTo>
                    <a:pt x="715" y="538"/>
                    <a:pt x="715" y="539"/>
                    <a:pt x="715" y="541"/>
                  </a:cubicBezTo>
                  <a:cubicBezTo>
                    <a:pt x="715" y="541"/>
                    <a:pt x="716" y="542"/>
                    <a:pt x="717" y="542"/>
                  </a:cubicBezTo>
                  <a:cubicBezTo>
                    <a:pt x="719" y="541"/>
                    <a:pt x="720" y="540"/>
                    <a:pt x="721" y="537"/>
                  </a:cubicBezTo>
                  <a:cubicBezTo>
                    <a:pt x="721" y="537"/>
                    <a:pt x="721" y="536"/>
                    <a:pt x="721" y="535"/>
                  </a:cubicBezTo>
                  <a:cubicBezTo>
                    <a:pt x="727" y="534"/>
                    <a:pt x="732" y="533"/>
                    <a:pt x="738" y="532"/>
                  </a:cubicBezTo>
                  <a:cubicBezTo>
                    <a:pt x="737" y="533"/>
                    <a:pt x="736" y="535"/>
                    <a:pt x="736" y="537"/>
                  </a:cubicBezTo>
                  <a:cubicBezTo>
                    <a:pt x="736" y="538"/>
                    <a:pt x="736" y="538"/>
                    <a:pt x="735" y="539"/>
                  </a:cubicBezTo>
                  <a:cubicBezTo>
                    <a:pt x="732" y="540"/>
                    <a:pt x="729" y="541"/>
                    <a:pt x="726" y="542"/>
                  </a:cubicBezTo>
                  <a:cubicBezTo>
                    <a:pt x="726" y="541"/>
                    <a:pt x="726" y="541"/>
                    <a:pt x="726" y="541"/>
                  </a:cubicBezTo>
                  <a:cubicBezTo>
                    <a:pt x="726" y="541"/>
                    <a:pt x="726" y="541"/>
                    <a:pt x="726" y="541"/>
                  </a:cubicBezTo>
                  <a:moveTo>
                    <a:pt x="659" y="545"/>
                  </a:moveTo>
                  <a:cubicBezTo>
                    <a:pt x="659" y="546"/>
                    <a:pt x="658" y="546"/>
                    <a:pt x="658" y="547"/>
                  </a:cubicBezTo>
                  <a:cubicBezTo>
                    <a:pt x="658" y="546"/>
                    <a:pt x="658" y="546"/>
                    <a:pt x="658" y="545"/>
                  </a:cubicBezTo>
                  <a:cubicBezTo>
                    <a:pt x="659" y="545"/>
                    <a:pt x="659" y="545"/>
                    <a:pt x="659" y="545"/>
                  </a:cubicBezTo>
                  <a:moveTo>
                    <a:pt x="621" y="577"/>
                  </a:moveTo>
                  <a:cubicBezTo>
                    <a:pt x="615" y="579"/>
                    <a:pt x="608" y="582"/>
                    <a:pt x="601" y="585"/>
                  </a:cubicBezTo>
                  <a:cubicBezTo>
                    <a:pt x="603" y="575"/>
                    <a:pt x="605" y="566"/>
                    <a:pt x="607" y="557"/>
                  </a:cubicBezTo>
                  <a:cubicBezTo>
                    <a:pt x="613" y="550"/>
                    <a:pt x="618" y="542"/>
                    <a:pt x="624" y="535"/>
                  </a:cubicBezTo>
                  <a:cubicBezTo>
                    <a:pt x="625" y="535"/>
                    <a:pt x="624" y="534"/>
                    <a:pt x="624" y="535"/>
                  </a:cubicBezTo>
                  <a:cubicBezTo>
                    <a:pt x="618" y="540"/>
                    <a:pt x="613" y="546"/>
                    <a:pt x="609" y="553"/>
                  </a:cubicBezTo>
                  <a:cubicBezTo>
                    <a:pt x="611" y="543"/>
                    <a:pt x="615" y="533"/>
                    <a:pt x="617" y="524"/>
                  </a:cubicBezTo>
                  <a:cubicBezTo>
                    <a:pt x="621" y="519"/>
                    <a:pt x="624" y="514"/>
                    <a:pt x="628" y="510"/>
                  </a:cubicBezTo>
                  <a:cubicBezTo>
                    <a:pt x="635" y="501"/>
                    <a:pt x="641" y="491"/>
                    <a:pt x="647" y="482"/>
                  </a:cubicBezTo>
                  <a:cubicBezTo>
                    <a:pt x="647" y="483"/>
                    <a:pt x="647" y="483"/>
                    <a:pt x="647" y="484"/>
                  </a:cubicBezTo>
                  <a:cubicBezTo>
                    <a:pt x="644" y="495"/>
                    <a:pt x="640" y="506"/>
                    <a:pt x="637" y="517"/>
                  </a:cubicBezTo>
                  <a:cubicBezTo>
                    <a:pt x="636" y="524"/>
                    <a:pt x="635" y="530"/>
                    <a:pt x="633" y="536"/>
                  </a:cubicBezTo>
                  <a:cubicBezTo>
                    <a:pt x="631" y="539"/>
                    <a:pt x="629" y="542"/>
                    <a:pt x="627" y="544"/>
                  </a:cubicBezTo>
                  <a:cubicBezTo>
                    <a:pt x="624" y="545"/>
                    <a:pt x="622" y="545"/>
                    <a:pt x="620" y="546"/>
                  </a:cubicBezTo>
                  <a:cubicBezTo>
                    <a:pt x="618" y="546"/>
                    <a:pt x="619" y="549"/>
                    <a:pt x="620" y="548"/>
                  </a:cubicBezTo>
                  <a:cubicBezTo>
                    <a:pt x="622" y="548"/>
                    <a:pt x="623" y="548"/>
                    <a:pt x="624" y="547"/>
                  </a:cubicBezTo>
                  <a:cubicBezTo>
                    <a:pt x="621" y="553"/>
                    <a:pt x="617" y="558"/>
                    <a:pt x="614" y="563"/>
                  </a:cubicBezTo>
                  <a:cubicBezTo>
                    <a:pt x="613" y="565"/>
                    <a:pt x="615" y="567"/>
                    <a:pt x="617" y="566"/>
                  </a:cubicBezTo>
                  <a:cubicBezTo>
                    <a:pt x="619" y="563"/>
                    <a:pt x="621" y="561"/>
                    <a:pt x="622" y="558"/>
                  </a:cubicBezTo>
                  <a:cubicBezTo>
                    <a:pt x="624" y="555"/>
                    <a:pt x="627" y="552"/>
                    <a:pt x="629" y="549"/>
                  </a:cubicBezTo>
                  <a:cubicBezTo>
                    <a:pt x="626" y="558"/>
                    <a:pt x="624" y="567"/>
                    <a:pt x="622" y="576"/>
                  </a:cubicBezTo>
                  <a:cubicBezTo>
                    <a:pt x="622" y="576"/>
                    <a:pt x="621" y="576"/>
                    <a:pt x="621" y="577"/>
                  </a:cubicBezTo>
                  <a:moveTo>
                    <a:pt x="579" y="587"/>
                  </a:moveTo>
                  <a:cubicBezTo>
                    <a:pt x="579" y="586"/>
                    <a:pt x="577" y="586"/>
                    <a:pt x="577" y="587"/>
                  </a:cubicBezTo>
                  <a:cubicBezTo>
                    <a:pt x="577" y="589"/>
                    <a:pt x="577" y="591"/>
                    <a:pt x="577" y="592"/>
                  </a:cubicBezTo>
                  <a:cubicBezTo>
                    <a:pt x="575" y="594"/>
                    <a:pt x="573" y="596"/>
                    <a:pt x="572" y="595"/>
                  </a:cubicBezTo>
                  <a:cubicBezTo>
                    <a:pt x="570" y="593"/>
                    <a:pt x="578" y="581"/>
                    <a:pt x="580" y="578"/>
                  </a:cubicBezTo>
                  <a:cubicBezTo>
                    <a:pt x="581" y="576"/>
                    <a:pt x="582" y="575"/>
                    <a:pt x="583" y="573"/>
                  </a:cubicBezTo>
                  <a:cubicBezTo>
                    <a:pt x="582" y="579"/>
                    <a:pt x="580" y="584"/>
                    <a:pt x="579" y="589"/>
                  </a:cubicBezTo>
                  <a:cubicBezTo>
                    <a:pt x="579" y="589"/>
                    <a:pt x="579" y="588"/>
                    <a:pt x="579" y="587"/>
                  </a:cubicBezTo>
                  <a:moveTo>
                    <a:pt x="585" y="581"/>
                  </a:moveTo>
                  <a:cubicBezTo>
                    <a:pt x="587" y="574"/>
                    <a:pt x="589" y="568"/>
                    <a:pt x="591" y="562"/>
                  </a:cubicBezTo>
                  <a:cubicBezTo>
                    <a:pt x="595" y="556"/>
                    <a:pt x="600" y="549"/>
                    <a:pt x="604" y="543"/>
                  </a:cubicBezTo>
                  <a:cubicBezTo>
                    <a:pt x="607" y="539"/>
                    <a:pt x="609" y="535"/>
                    <a:pt x="612" y="531"/>
                  </a:cubicBezTo>
                  <a:cubicBezTo>
                    <a:pt x="610" y="536"/>
                    <a:pt x="608" y="542"/>
                    <a:pt x="607" y="548"/>
                  </a:cubicBezTo>
                  <a:cubicBezTo>
                    <a:pt x="606" y="551"/>
                    <a:pt x="605" y="555"/>
                    <a:pt x="604" y="558"/>
                  </a:cubicBezTo>
                  <a:cubicBezTo>
                    <a:pt x="598" y="567"/>
                    <a:pt x="591" y="577"/>
                    <a:pt x="584" y="585"/>
                  </a:cubicBezTo>
                  <a:cubicBezTo>
                    <a:pt x="584" y="584"/>
                    <a:pt x="584" y="582"/>
                    <a:pt x="585" y="581"/>
                  </a:cubicBezTo>
                  <a:moveTo>
                    <a:pt x="615" y="521"/>
                  </a:moveTo>
                  <a:cubicBezTo>
                    <a:pt x="608" y="531"/>
                    <a:pt x="601" y="541"/>
                    <a:pt x="594" y="551"/>
                  </a:cubicBezTo>
                  <a:cubicBezTo>
                    <a:pt x="597" y="540"/>
                    <a:pt x="600" y="529"/>
                    <a:pt x="603" y="518"/>
                  </a:cubicBezTo>
                  <a:cubicBezTo>
                    <a:pt x="605" y="510"/>
                    <a:pt x="607" y="502"/>
                    <a:pt x="609" y="494"/>
                  </a:cubicBezTo>
                  <a:cubicBezTo>
                    <a:pt x="612" y="490"/>
                    <a:pt x="615" y="485"/>
                    <a:pt x="618" y="481"/>
                  </a:cubicBezTo>
                  <a:cubicBezTo>
                    <a:pt x="622" y="475"/>
                    <a:pt x="626" y="470"/>
                    <a:pt x="630" y="464"/>
                  </a:cubicBezTo>
                  <a:cubicBezTo>
                    <a:pt x="626" y="480"/>
                    <a:pt x="621" y="496"/>
                    <a:pt x="618" y="512"/>
                  </a:cubicBezTo>
                  <a:cubicBezTo>
                    <a:pt x="617" y="515"/>
                    <a:pt x="616" y="518"/>
                    <a:pt x="615" y="521"/>
                  </a:cubicBezTo>
                  <a:moveTo>
                    <a:pt x="651" y="477"/>
                  </a:moveTo>
                  <a:cubicBezTo>
                    <a:pt x="655" y="471"/>
                    <a:pt x="659" y="466"/>
                    <a:pt x="663" y="460"/>
                  </a:cubicBezTo>
                  <a:cubicBezTo>
                    <a:pt x="661" y="471"/>
                    <a:pt x="660" y="481"/>
                    <a:pt x="656" y="491"/>
                  </a:cubicBezTo>
                  <a:cubicBezTo>
                    <a:pt x="655" y="491"/>
                    <a:pt x="656" y="492"/>
                    <a:pt x="657" y="491"/>
                  </a:cubicBezTo>
                  <a:cubicBezTo>
                    <a:pt x="661" y="483"/>
                    <a:pt x="663" y="473"/>
                    <a:pt x="665" y="464"/>
                  </a:cubicBezTo>
                  <a:cubicBezTo>
                    <a:pt x="666" y="461"/>
                    <a:pt x="667" y="458"/>
                    <a:pt x="668" y="455"/>
                  </a:cubicBezTo>
                  <a:cubicBezTo>
                    <a:pt x="669" y="452"/>
                    <a:pt x="671" y="450"/>
                    <a:pt x="673" y="447"/>
                  </a:cubicBezTo>
                  <a:cubicBezTo>
                    <a:pt x="673" y="448"/>
                    <a:pt x="673" y="448"/>
                    <a:pt x="673" y="448"/>
                  </a:cubicBezTo>
                  <a:cubicBezTo>
                    <a:pt x="681" y="458"/>
                    <a:pt x="675" y="469"/>
                    <a:pt x="673" y="480"/>
                  </a:cubicBezTo>
                  <a:cubicBezTo>
                    <a:pt x="672" y="484"/>
                    <a:pt x="671" y="489"/>
                    <a:pt x="669" y="494"/>
                  </a:cubicBezTo>
                  <a:cubicBezTo>
                    <a:pt x="661" y="505"/>
                    <a:pt x="652" y="515"/>
                    <a:pt x="642" y="525"/>
                  </a:cubicBezTo>
                  <a:cubicBezTo>
                    <a:pt x="641" y="527"/>
                    <a:pt x="639" y="529"/>
                    <a:pt x="638" y="531"/>
                  </a:cubicBezTo>
                  <a:cubicBezTo>
                    <a:pt x="639" y="526"/>
                    <a:pt x="640" y="521"/>
                    <a:pt x="641" y="516"/>
                  </a:cubicBezTo>
                  <a:cubicBezTo>
                    <a:pt x="644" y="503"/>
                    <a:pt x="647" y="491"/>
                    <a:pt x="650" y="478"/>
                  </a:cubicBezTo>
                  <a:cubicBezTo>
                    <a:pt x="650" y="478"/>
                    <a:pt x="651" y="477"/>
                    <a:pt x="651" y="477"/>
                  </a:cubicBezTo>
                  <a:moveTo>
                    <a:pt x="635" y="541"/>
                  </a:moveTo>
                  <a:cubicBezTo>
                    <a:pt x="640" y="535"/>
                    <a:pt x="645" y="529"/>
                    <a:pt x="650" y="523"/>
                  </a:cubicBezTo>
                  <a:cubicBezTo>
                    <a:pt x="656" y="517"/>
                    <a:pt x="661" y="510"/>
                    <a:pt x="667" y="503"/>
                  </a:cubicBezTo>
                  <a:cubicBezTo>
                    <a:pt x="666" y="505"/>
                    <a:pt x="665" y="507"/>
                    <a:pt x="665" y="509"/>
                  </a:cubicBezTo>
                  <a:cubicBezTo>
                    <a:pt x="664" y="511"/>
                    <a:pt x="663" y="513"/>
                    <a:pt x="662" y="515"/>
                  </a:cubicBezTo>
                  <a:cubicBezTo>
                    <a:pt x="661" y="515"/>
                    <a:pt x="659" y="516"/>
                    <a:pt x="658" y="516"/>
                  </a:cubicBezTo>
                  <a:cubicBezTo>
                    <a:pt x="657" y="517"/>
                    <a:pt x="657" y="518"/>
                    <a:pt x="658" y="518"/>
                  </a:cubicBezTo>
                  <a:cubicBezTo>
                    <a:pt x="659" y="517"/>
                    <a:pt x="661" y="517"/>
                    <a:pt x="662" y="517"/>
                  </a:cubicBezTo>
                  <a:cubicBezTo>
                    <a:pt x="660" y="522"/>
                    <a:pt x="659" y="528"/>
                    <a:pt x="658" y="534"/>
                  </a:cubicBezTo>
                  <a:cubicBezTo>
                    <a:pt x="657" y="537"/>
                    <a:pt x="656" y="540"/>
                    <a:pt x="656" y="543"/>
                  </a:cubicBezTo>
                  <a:cubicBezTo>
                    <a:pt x="653" y="543"/>
                    <a:pt x="649" y="543"/>
                    <a:pt x="646" y="543"/>
                  </a:cubicBezTo>
                  <a:cubicBezTo>
                    <a:pt x="642" y="544"/>
                    <a:pt x="638" y="544"/>
                    <a:pt x="634" y="544"/>
                  </a:cubicBezTo>
                  <a:cubicBezTo>
                    <a:pt x="635" y="543"/>
                    <a:pt x="635" y="542"/>
                    <a:pt x="635" y="541"/>
                  </a:cubicBezTo>
                  <a:moveTo>
                    <a:pt x="719" y="440"/>
                  </a:moveTo>
                  <a:cubicBezTo>
                    <a:pt x="725" y="432"/>
                    <a:pt x="730" y="424"/>
                    <a:pt x="736" y="416"/>
                  </a:cubicBezTo>
                  <a:cubicBezTo>
                    <a:pt x="735" y="418"/>
                    <a:pt x="735" y="419"/>
                    <a:pt x="735" y="421"/>
                  </a:cubicBezTo>
                  <a:cubicBezTo>
                    <a:pt x="736" y="422"/>
                    <a:pt x="736" y="422"/>
                    <a:pt x="737" y="421"/>
                  </a:cubicBezTo>
                  <a:cubicBezTo>
                    <a:pt x="737" y="418"/>
                    <a:pt x="737" y="416"/>
                    <a:pt x="738" y="413"/>
                  </a:cubicBezTo>
                  <a:cubicBezTo>
                    <a:pt x="739" y="412"/>
                    <a:pt x="740" y="410"/>
                    <a:pt x="741" y="408"/>
                  </a:cubicBezTo>
                  <a:cubicBezTo>
                    <a:pt x="736" y="434"/>
                    <a:pt x="727" y="460"/>
                    <a:pt x="718" y="485"/>
                  </a:cubicBezTo>
                  <a:cubicBezTo>
                    <a:pt x="715" y="486"/>
                    <a:pt x="712" y="486"/>
                    <a:pt x="710" y="487"/>
                  </a:cubicBezTo>
                  <a:cubicBezTo>
                    <a:pt x="707" y="488"/>
                    <a:pt x="708" y="492"/>
                    <a:pt x="711" y="491"/>
                  </a:cubicBezTo>
                  <a:cubicBezTo>
                    <a:pt x="712" y="490"/>
                    <a:pt x="713" y="490"/>
                    <a:pt x="715" y="490"/>
                  </a:cubicBezTo>
                  <a:cubicBezTo>
                    <a:pt x="711" y="494"/>
                    <a:pt x="707" y="499"/>
                    <a:pt x="702" y="503"/>
                  </a:cubicBezTo>
                  <a:cubicBezTo>
                    <a:pt x="702" y="503"/>
                    <a:pt x="702" y="503"/>
                    <a:pt x="702" y="503"/>
                  </a:cubicBezTo>
                  <a:cubicBezTo>
                    <a:pt x="699" y="504"/>
                    <a:pt x="696" y="504"/>
                    <a:pt x="693" y="505"/>
                  </a:cubicBezTo>
                  <a:cubicBezTo>
                    <a:pt x="701" y="485"/>
                    <a:pt x="712" y="463"/>
                    <a:pt x="718" y="441"/>
                  </a:cubicBezTo>
                  <a:cubicBezTo>
                    <a:pt x="718" y="441"/>
                    <a:pt x="719" y="440"/>
                    <a:pt x="719" y="440"/>
                  </a:cubicBezTo>
                  <a:moveTo>
                    <a:pt x="721" y="488"/>
                  </a:moveTo>
                  <a:cubicBezTo>
                    <a:pt x="726" y="487"/>
                    <a:pt x="731" y="486"/>
                    <a:pt x="736" y="485"/>
                  </a:cubicBezTo>
                  <a:cubicBezTo>
                    <a:pt x="735" y="490"/>
                    <a:pt x="733" y="495"/>
                    <a:pt x="731" y="500"/>
                  </a:cubicBezTo>
                  <a:cubicBezTo>
                    <a:pt x="730" y="500"/>
                    <a:pt x="729" y="500"/>
                    <a:pt x="727" y="501"/>
                  </a:cubicBezTo>
                  <a:cubicBezTo>
                    <a:pt x="727" y="501"/>
                    <a:pt x="727" y="501"/>
                    <a:pt x="727" y="501"/>
                  </a:cubicBezTo>
                  <a:cubicBezTo>
                    <a:pt x="724" y="501"/>
                    <a:pt x="721" y="501"/>
                    <a:pt x="718" y="501"/>
                  </a:cubicBezTo>
                  <a:cubicBezTo>
                    <a:pt x="717" y="502"/>
                    <a:pt x="716" y="502"/>
                    <a:pt x="715" y="502"/>
                  </a:cubicBezTo>
                  <a:cubicBezTo>
                    <a:pt x="716" y="498"/>
                    <a:pt x="718" y="494"/>
                    <a:pt x="719" y="490"/>
                  </a:cubicBezTo>
                  <a:cubicBezTo>
                    <a:pt x="719" y="490"/>
                    <a:pt x="719" y="490"/>
                    <a:pt x="720" y="489"/>
                  </a:cubicBezTo>
                  <a:cubicBezTo>
                    <a:pt x="720" y="489"/>
                    <a:pt x="720" y="489"/>
                    <a:pt x="721" y="488"/>
                  </a:cubicBezTo>
                  <a:moveTo>
                    <a:pt x="756" y="465"/>
                  </a:moveTo>
                  <a:cubicBezTo>
                    <a:pt x="759" y="465"/>
                    <a:pt x="761" y="465"/>
                    <a:pt x="764" y="465"/>
                  </a:cubicBezTo>
                  <a:cubicBezTo>
                    <a:pt x="764" y="466"/>
                    <a:pt x="763" y="467"/>
                    <a:pt x="763" y="468"/>
                  </a:cubicBezTo>
                  <a:cubicBezTo>
                    <a:pt x="762" y="472"/>
                    <a:pt x="760" y="475"/>
                    <a:pt x="759" y="479"/>
                  </a:cubicBezTo>
                  <a:cubicBezTo>
                    <a:pt x="753" y="480"/>
                    <a:pt x="747" y="480"/>
                    <a:pt x="741" y="481"/>
                  </a:cubicBezTo>
                  <a:cubicBezTo>
                    <a:pt x="742" y="478"/>
                    <a:pt x="743" y="474"/>
                    <a:pt x="744" y="471"/>
                  </a:cubicBezTo>
                  <a:cubicBezTo>
                    <a:pt x="747" y="464"/>
                    <a:pt x="749" y="458"/>
                    <a:pt x="751" y="451"/>
                  </a:cubicBezTo>
                  <a:cubicBezTo>
                    <a:pt x="762" y="436"/>
                    <a:pt x="773" y="422"/>
                    <a:pt x="783" y="405"/>
                  </a:cubicBezTo>
                  <a:cubicBezTo>
                    <a:pt x="782" y="409"/>
                    <a:pt x="781" y="413"/>
                    <a:pt x="780" y="417"/>
                  </a:cubicBezTo>
                  <a:cubicBezTo>
                    <a:pt x="776" y="432"/>
                    <a:pt x="771" y="447"/>
                    <a:pt x="766" y="461"/>
                  </a:cubicBezTo>
                  <a:cubicBezTo>
                    <a:pt x="762" y="461"/>
                    <a:pt x="759" y="461"/>
                    <a:pt x="756" y="461"/>
                  </a:cubicBezTo>
                  <a:cubicBezTo>
                    <a:pt x="754" y="461"/>
                    <a:pt x="754" y="465"/>
                    <a:pt x="756" y="465"/>
                  </a:cubicBezTo>
                  <a:moveTo>
                    <a:pt x="835" y="459"/>
                  </a:moveTo>
                  <a:cubicBezTo>
                    <a:pt x="837" y="459"/>
                    <a:pt x="839" y="459"/>
                    <a:pt x="841" y="459"/>
                  </a:cubicBezTo>
                  <a:cubicBezTo>
                    <a:pt x="841" y="461"/>
                    <a:pt x="840" y="463"/>
                    <a:pt x="839" y="465"/>
                  </a:cubicBezTo>
                  <a:cubicBezTo>
                    <a:pt x="839" y="466"/>
                    <a:pt x="838" y="468"/>
                    <a:pt x="837" y="469"/>
                  </a:cubicBezTo>
                  <a:cubicBezTo>
                    <a:pt x="836" y="470"/>
                    <a:pt x="834" y="470"/>
                    <a:pt x="832" y="470"/>
                  </a:cubicBezTo>
                  <a:cubicBezTo>
                    <a:pt x="828" y="470"/>
                    <a:pt x="823" y="471"/>
                    <a:pt x="818" y="471"/>
                  </a:cubicBezTo>
                  <a:cubicBezTo>
                    <a:pt x="820" y="468"/>
                    <a:pt x="821" y="464"/>
                    <a:pt x="822" y="460"/>
                  </a:cubicBezTo>
                  <a:cubicBezTo>
                    <a:pt x="826" y="460"/>
                    <a:pt x="830" y="459"/>
                    <a:pt x="835" y="459"/>
                  </a:cubicBezTo>
                  <a:moveTo>
                    <a:pt x="917" y="407"/>
                  </a:moveTo>
                  <a:cubicBezTo>
                    <a:pt x="923" y="407"/>
                    <a:pt x="930" y="406"/>
                    <a:pt x="936" y="406"/>
                  </a:cubicBezTo>
                  <a:cubicBezTo>
                    <a:pt x="933" y="413"/>
                    <a:pt x="930" y="421"/>
                    <a:pt x="926" y="428"/>
                  </a:cubicBezTo>
                  <a:cubicBezTo>
                    <a:pt x="926" y="429"/>
                    <a:pt x="925" y="430"/>
                    <a:pt x="925" y="430"/>
                  </a:cubicBezTo>
                  <a:cubicBezTo>
                    <a:pt x="919" y="431"/>
                    <a:pt x="914" y="431"/>
                    <a:pt x="908" y="431"/>
                  </a:cubicBezTo>
                  <a:cubicBezTo>
                    <a:pt x="912" y="423"/>
                    <a:pt x="914" y="415"/>
                    <a:pt x="917" y="407"/>
                  </a:cubicBezTo>
                  <a:moveTo>
                    <a:pt x="1022" y="394"/>
                  </a:moveTo>
                  <a:cubicBezTo>
                    <a:pt x="1013" y="395"/>
                    <a:pt x="1004" y="395"/>
                    <a:pt x="994" y="396"/>
                  </a:cubicBezTo>
                  <a:cubicBezTo>
                    <a:pt x="994" y="396"/>
                    <a:pt x="994" y="396"/>
                    <a:pt x="994" y="396"/>
                  </a:cubicBezTo>
                  <a:cubicBezTo>
                    <a:pt x="995" y="394"/>
                    <a:pt x="996" y="392"/>
                    <a:pt x="997" y="390"/>
                  </a:cubicBezTo>
                  <a:cubicBezTo>
                    <a:pt x="1006" y="390"/>
                    <a:pt x="1015" y="389"/>
                    <a:pt x="1024" y="388"/>
                  </a:cubicBezTo>
                  <a:cubicBezTo>
                    <a:pt x="1023" y="390"/>
                    <a:pt x="1023" y="392"/>
                    <a:pt x="1022" y="394"/>
                  </a:cubicBezTo>
                  <a:moveTo>
                    <a:pt x="1027" y="387"/>
                  </a:moveTo>
                  <a:cubicBezTo>
                    <a:pt x="1029" y="387"/>
                    <a:pt x="1031" y="387"/>
                    <a:pt x="1034" y="386"/>
                  </a:cubicBezTo>
                  <a:cubicBezTo>
                    <a:pt x="1039" y="386"/>
                    <a:pt x="1044" y="385"/>
                    <a:pt x="1049" y="384"/>
                  </a:cubicBezTo>
                  <a:cubicBezTo>
                    <a:pt x="1048" y="387"/>
                    <a:pt x="1047" y="389"/>
                    <a:pt x="1047" y="392"/>
                  </a:cubicBezTo>
                  <a:cubicBezTo>
                    <a:pt x="1039" y="392"/>
                    <a:pt x="1032" y="393"/>
                    <a:pt x="1025" y="394"/>
                  </a:cubicBezTo>
                  <a:cubicBezTo>
                    <a:pt x="1026" y="392"/>
                    <a:pt x="1027" y="389"/>
                    <a:pt x="1027" y="387"/>
                  </a:cubicBezTo>
                  <a:moveTo>
                    <a:pt x="1007" y="428"/>
                  </a:moveTo>
                  <a:cubicBezTo>
                    <a:pt x="998" y="428"/>
                    <a:pt x="989" y="429"/>
                    <a:pt x="980" y="429"/>
                  </a:cubicBezTo>
                  <a:cubicBezTo>
                    <a:pt x="984" y="420"/>
                    <a:pt x="989" y="410"/>
                    <a:pt x="993" y="400"/>
                  </a:cubicBezTo>
                  <a:cubicBezTo>
                    <a:pt x="999" y="400"/>
                    <a:pt x="1005" y="399"/>
                    <a:pt x="1011" y="399"/>
                  </a:cubicBezTo>
                  <a:cubicBezTo>
                    <a:pt x="1014" y="399"/>
                    <a:pt x="1017" y="399"/>
                    <a:pt x="1020" y="398"/>
                  </a:cubicBezTo>
                  <a:cubicBezTo>
                    <a:pt x="1017" y="408"/>
                    <a:pt x="1012" y="417"/>
                    <a:pt x="1008" y="426"/>
                  </a:cubicBezTo>
                  <a:cubicBezTo>
                    <a:pt x="1008" y="427"/>
                    <a:pt x="1007" y="427"/>
                    <a:pt x="1007" y="428"/>
                  </a:cubicBezTo>
                  <a:moveTo>
                    <a:pt x="959" y="433"/>
                  </a:moveTo>
                  <a:cubicBezTo>
                    <a:pt x="961" y="433"/>
                    <a:pt x="963" y="433"/>
                    <a:pt x="965" y="433"/>
                  </a:cubicBezTo>
                  <a:cubicBezTo>
                    <a:pt x="968" y="433"/>
                    <a:pt x="971" y="432"/>
                    <a:pt x="974" y="432"/>
                  </a:cubicBezTo>
                  <a:cubicBezTo>
                    <a:pt x="972" y="436"/>
                    <a:pt x="970" y="440"/>
                    <a:pt x="968" y="444"/>
                  </a:cubicBezTo>
                  <a:cubicBezTo>
                    <a:pt x="963" y="444"/>
                    <a:pt x="958" y="445"/>
                    <a:pt x="953" y="446"/>
                  </a:cubicBezTo>
                  <a:cubicBezTo>
                    <a:pt x="955" y="441"/>
                    <a:pt x="957" y="437"/>
                    <a:pt x="959" y="433"/>
                  </a:cubicBezTo>
                  <a:moveTo>
                    <a:pt x="949" y="446"/>
                  </a:moveTo>
                  <a:cubicBezTo>
                    <a:pt x="939" y="447"/>
                    <a:pt x="929" y="448"/>
                    <a:pt x="919" y="449"/>
                  </a:cubicBezTo>
                  <a:cubicBezTo>
                    <a:pt x="920" y="447"/>
                    <a:pt x="921" y="444"/>
                    <a:pt x="923" y="442"/>
                  </a:cubicBezTo>
                  <a:cubicBezTo>
                    <a:pt x="924" y="439"/>
                    <a:pt x="925" y="436"/>
                    <a:pt x="927" y="433"/>
                  </a:cubicBezTo>
                  <a:cubicBezTo>
                    <a:pt x="936" y="433"/>
                    <a:pt x="945" y="433"/>
                    <a:pt x="955" y="433"/>
                  </a:cubicBezTo>
                  <a:cubicBezTo>
                    <a:pt x="953" y="437"/>
                    <a:pt x="951" y="442"/>
                    <a:pt x="949" y="446"/>
                  </a:cubicBezTo>
                  <a:moveTo>
                    <a:pt x="973" y="443"/>
                  </a:moveTo>
                  <a:cubicBezTo>
                    <a:pt x="974" y="440"/>
                    <a:pt x="976" y="436"/>
                    <a:pt x="978" y="432"/>
                  </a:cubicBezTo>
                  <a:cubicBezTo>
                    <a:pt x="987" y="432"/>
                    <a:pt x="996" y="432"/>
                    <a:pt x="1005" y="431"/>
                  </a:cubicBezTo>
                  <a:cubicBezTo>
                    <a:pt x="1004" y="434"/>
                    <a:pt x="1002" y="438"/>
                    <a:pt x="1000" y="441"/>
                  </a:cubicBezTo>
                  <a:cubicBezTo>
                    <a:pt x="991" y="442"/>
                    <a:pt x="982" y="443"/>
                    <a:pt x="972" y="444"/>
                  </a:cubicBezTo>
                  <a:cubicBezTo>
                    <a:pt x="973" y="443"/>
                    <a:pt x="973" y="443"/>
                    <a:pt x="973" y="443"/>
                  </a:cubicBezTo>
                  <a:moveTo>
                    <a:pt x="991" y="397"/>
                  </a:moveTo>
                  <a:cubicBezTo>
                    <a:pt x="984" y="397"/>
                    <a:pt x="978" y="398"/>
                    <a:pt x="972" y="398"/>
                  </a:cubicBezTo>
                  <a:cubicBezTo>
                    <a:pt x="973" y="396"/>
                    <a:pt x="974" y="393"/>
                    <a:pt x="974" y="391"/>
                  </a:cubicBezTo>
                  <a:cubicBezTo>
                    <a:pt x="981" y="391"/>
                    <a:pt x="987" y="391"/>
                    <a:pt x="993" y="391"/>
                  </a:cubicBezTo>
                  <a:cubicBezTo>
                    <a:pt x="992" y="393"/>
                    <a:pt x="991" y="395"/>
                    <a:pt x="991" y="397"/>
                  </a:cubicBezTo>
                  <a:moveTo>
                    <a:pt x="989" y="401"/>
                  </a:moveTo>
                  <a:cubicBezTo>
                    <a:pt x="985" y="408"/>
                    <a:pt x="981" y="416"/>
                    <a:pt x="978" y="423"/>
                  </a:cubicBezTo>
                  <a:cubicBezTo>
                    <a:pt x="977" y="425"/>
                    <a:pt x="976" y="427"/>
                    <a:pt x="975" y="429"/>
                  </a:cubicBezTo>
                  <a:cubicBezTo>
                    <a:pt x="970" y="429"/>
                    <a:pt x="965" y="429"/>
                    <a:pt x="960" y="430"/>
                  </a:cubicBezTo>
                  <a:cubicBezTo>
                    <a:pt x="963" y="421"/>
                    <a:pt x="967" y="412"/>
                    <a:pt x="970" y="403"/>
                  </a:cubicBezTo>
                  <a:cubicBezTo>
                    <a:pt x="977" y="402"/>
                    <a:pt x="983" y="401"/>
                    <a:pt x="989" y="401"/>
                  </a:cubicBezTo>
                  <a:moveTo>
                    <a:pt x="957" y="428"/>
                  </a:moveTo>
                  <a:cubicBezTo>
                    <a:pt x="957" y="429"/>
                    <a:pt x="956" y="429"/>
                    <a:pt x="956" y="430"/>
                  </a:cubicBezTo>
                  <a:cubicBezTo>
                    <a:pt x="956" y="430"/>
                    <a:pt x="955" y="430"/>
                    <a:pt x="955" y="430"/>
                  </a:cubicBezTo>
                  <a:cubicBezTo>
                    <a:pt x="946" y="430"/>
                    <a:pt x="937" y="430"/>
                    <a:pt x="928" y="430"/>
                  </a:cubicBezTo>
                  <a:cubicBezTo>
                    <a:pt x="932" y="422"/>
                    <a:pt x="935" y="414"/>
                    <a:pt x="939" y="406"/>
                  </a:cubicBezTo>
                  <a:cubicBezTo>
                    <a:pt x="948" y="405"/>
                    <a:pt x="958" y="404"/>
                    <a:pt x="967" y="403"/>
                  </a:cubicBezTo>
                  <a:cubicBezTo>
                    <a:pt x="964" y="411"/>
                    <a:pt x="960" y="420"/>
                    <a:pt x="957" y="428"/>
                  </a:cubicBezTo>
                  <a:moveTo>
                    <a:pt x="924" y="433"/>
                  </a:moveTo>
                  <a:cubicBezTo>
                    <a:pt x="921" y="439"/>
                    <a:pt x="918" y="444"/>
                    <a:pt x="916" y="449"/>
                  </a:cubicBezTo>
                  <a:cubicBezTo>
                    <a:pt x="911" y="450"/>
                    <a:pt x="905" y="450"/>
                    <a:pt x="900" y="451"/>
                  </a:cubicBezTo>
                  <a:cubicBezTo>
                    <a:pt x="902" y="446"/>
                    <a:pt x="904" y="442"/>
                    <a:pt x="906" y="437"/>
                  </a:cubicBezTo>
                  <a:cubicBezTo>
                    <a:pt x="906" y="436"/>
                    <a:pt x="907" y="435"/>
                    <a:pt x="907" y="434"/>
                  </a:cubicBezTo>
                  <a:cubicBezTo>
                    <a:pt x="913" y="434"/>
                    <a:pt x="918" y="434"/>
                    <a:pt x="924" y="433"/>
                  </a:cubicBezTo>
                  <a:moveTo>
                    <a:pt x="896" y="451"/>
                  </a:moveTo>
                  <a:cubicBezTo>
                    <a:pt x="889" y="452"/>
                    <a:pt x="881" y="452"/>
                    <a:pt x="873" y="453"/>
                  </a:cubicBezTo>
                  <a:cubicBezTo>
                    <a:pt x="874" y="452"/>
                    <a:pt x="874" y="452"/>
                    <a:pt x="874" y="451"/>
                  </a:cubicBezTo>
                  <a:cubicBezTo>
                    <a:pt x="876" y="446"/>
                    <a:pt x="878" y="441"/>
                    <a:pt x="880" y="435"/>
                  </a:cubicBezTo>
                  <a:cubicBezTo>
                    <a:pt x="888" y="435"/>
                    <a:pt x="896" y="434"/>
                    <a:pt x="904" y="434"/>
                  </a:cubicBezTo>
                  <a:cubicBezTo>
                    <a:pt x="901" y="440"/>
                    <a:pt x="899" y="445"/>
                    <a:pt x="896" y="451"/>
                  </a:cubicBezTo>
                  <a:moveTo>
                    <a:pt x="882" y="482"/>
                  </a:moveTo>
                  <a:cubicBezTo>
                    <a:pt x="875" y="482"/>
                    <a:pt x="868" y="482"/>
                    <a:pt x="860" y="483"/>
                  </a:cubicBezTo>
                  <a:cubicBezTo>
                    <a:pt x="862" y="479"/>
                    <a:pt x="863" y="476"/>
                    <a:pt x="865" y="472"/>
                  </a:cubicBezTo>
                  <a:cubicBezTo>
                    <a:pt x="865" y="472"/>
                    <a:pt x="865" y="471"/>
                    <a:pt x="866" y="470"/>
                  </a:cubicBezTo>
                  <a:cubicBezTo>
                    <a:pt x="873" y="469"/>
                    <a:pt x="881" y="468"/>
                    <a:pt x="888" y="467"/>
                  </a:cubicBezTo>
                  <a:cubicBezTo>
                    <a:pt x="887" y="470"/>
                    <a:pt x="886" y="473"/>
                    <a:pt x="884" y="476"/>
                  </a:cubicBezTo>
                  <a:cubicBezTo>
                    <a:pt x="884" y="478"/>
                    <a:pt x="883" y="480"/>
                    <a:pt x="882" y="482"/>
                  </a:cubicBezTo>
                  <a:moveTo>
                    <a:pt x="716" y="533"/>
                  </a:moveTo>
                  <a:cubicBezTo>
                    <a:pt x="716" y="531"/>
                    <a:pt x="716" y="530"/>
                    <a:pt x="716" y="529"/>
                  </a:cubicBezTo>
                  <a:cubicBezTo>
                    <a:pt x="716" y="529"/>
                    <a:pt x="716" y="529"/>
                    <a:pt x="716" y="529"/>
                  </a:cubicBezTo>
                  <a:cubicBezTo>
                    <a:pt x="716" y="530"/>
                    <a:pt x="715" y="532"/>
                    <a:pt x="715" y="533"/>
                  </a:cubicBezTo>
                  <a:cubicBezTo>
                    <a:pt x="711" y="534"/>
                    <a:pt x="706" y="535"/>
                    <a:pt x="701" y="536"/>
                  </a:cubicBezTo>
                  <a:cubicBezTo>
                    <a:pt x="702" y="534"/>
                    <a:pt x="703" y="532"/>
                    <a:pt x="704" y="530"/>
                  </a:cubicBezTo>
                  <a:cubicBezTo>
                    <a:pt x="707" y="522"/>
                    <a:pt x="711" y="513"/>
                    <a:pt x="714" y="505"/>
                  </a:cubicBezTo>
                  <a:cubicBezTo>
                    <a:pt x="719" y="504"/>
                    <a:pt x="724" y="504"/>
                    <a:pt x="730" y="503"/>
                  </a:cubicBezTo>
                  <a:cubicBezTo>
                    <a:pt x="729" y="505"/>
                    <a:pt x="728" y="507"/>
                    <a:pt x="728" y="508"/>
                  </a:cubicBezTo>
                  <a:cubicBezTo>
                    <a:pt x="725" y="514"/>
                    <a:pt x="723" y="520"/>
                    <a:pt x="722" y="526"/>
                  </a:cubicBezTo>
                  <a:cubicBezTo>
                    <a:pt x="721" y="526"/>
                    <a:pt x="721" y="529"/>
                    <a:pt x="720" y="532"/>
                  </a:cubicBezTo>
                  <a:cubicBezTo>
                    <a:pt x="719" y="532"/>
                    <a:pt x="718" y="532"/>
                    <a:pt x="716" y="533"/>
                  </a:cubicBezTo>
                  <a:moveTo>
                    <a:pt x="740" y="485"/>
                  </a:moveTo>
                  <a:cubicBezTo>
                    <a:pt x="746" y="484"/>
                    <a:pt x="751" y="484"/>
                    <a:pt x="757" y="483"/>
                  </a:cubicBezTo>
                  <a:cubicBezTo>
                    <a:pt x="755" y="488"/>
                    <a:pt x="754" y="492"/>
                    <a:pt x="752" y="497"/>
                  </a:cubicBezTo>
                  <a:cubicBezTo>
                    <a:pt x="746" y="498"/>
                    <a:pt x="740" y="499"/>
                    <a:pt x="735" y="500"/>
                  </a:cubicBezTo>
                  <a:cubicBezTo>
                    <a:pt x="735" y="498"/>
                    <a:pt x="736" y="496"/>
                    <a:pt x="737" y="494"/>
                  </a:cubicBezTo>
                  <a:cubicBezTo>
                    <a:pt x="738" y="491"/>
                    <a:pt x="739" y="488"/>
                    <a:pt x="740" y="485"/>
                  </a:cubicBezTo>
                  <a:moveTo>
                    <a:pt x="817" y="475"/>
                  </a:moveTo>
                  <a:cubicBezTo>
                    <a:pt x="823" y="475"/>
                    <a:pt x="830" y="474"/>
                    <a:pt x="836" y="473"/>
                  </a:cubicBezTo>
                  <a:cubicBezTo>
                    <a:pt x="834" y="478"/>
                    <a:pt x="833" y="482"/>
                    <a:pt x="831" y="486"/>
                  </a:cubicBezTo>
                  <a:cubicBezTo>
                    <a:pt x="825" y="487"/>
                    <a:pt x="818" y="488"/>
                    <a:pt x="812" y="489"/>
                  </a:cubicBezTo>
                  <a:cubicBezTo>
                    <a:pt x="813" y="486"/>
                    <a:pt x="814" y="484"/>
                    <a:pt x="815" y="481"/>
                  </a:cubicBezTo>
                  <a:cubicBezTo>
                    <a:pt x="816" y="479"/>
                    <a:pt x="817" y="477"/>
                    <a:pt x="817" y="475"/>
                  </a:cubicBezTo>
                  <a:moveTo>
                    <a:pt x="808" y="489"/>
                  </a:moveTo>
                  <a:cubicBezTo>
                    <a:pt x="801" y="490"/>
                    <a:pt x="795" y="491"/>
                    <a:pt x="788" y="492"/>
                  </a:cubicBezTo>
                  <a:cubicBezTo>
                    <a:pt x="786" y="492"/>
                    <a:pt x="783" y="493"/>
                    <a:pt x="781" y="493"/>
                  </a:cubicBezTo>
                  <a:cubicBezTo>
                    <a:pt x="783" y="488"/>
                    <a:pt x="785" y="484"/>
                    <a:pt x="787" y="479"/>
                  </a:cubicBezTo>
                  <a:cubicBezTo>
                    <a:pt x="796" y="478"/>
                    <a:pt x="805" y="477"/>
                    <a:pt x="814" y="476"/>
                  </a:cubicBezTo>
                  <a:cubicBezTo>
                    <a:pt x="812" y="480"/>
                    <a:pt x="810" y="485"/>
                    <a:pt x="808" y="489"/>
                  </a:cubicBezTo>
                  <a:moveTo>
                    <a:pt x="778" y="493"/>
                  </a:moveTo>
                  <a:cubicBezTo>
                    <a:pt x="770" y="494"/>
                    <a:pt x="763" y="496"/>
                    <a:pt x="756" y="497"/>
                  </a:cubicBezTo>
                  <a:cubicBezTo>
                    <a:pt x="758" y="492"/>
                    <a:pt x="759" y="487"/>
                    <a:pt x="761" y="483"/>
                  </a:cubicBezTo>
                  <a:cubicBezTo>
                    <a:pt x="764" y="482"/>
                    <a:pt x="767" y="482"/>
                    <a:pt x="770" y="481"/>
                  </a:cubicBezTo>
                  <a:cubicBezTo>
                    <a:pt x="775" y="481"/>
                    <a:pt x="779" y="480"/>
                    <a:pt x="783" y="480"/>
                  </a:cubicBezTo>
                  <a:cubicBezTo>
                    <a:pt x="782" y="484"/>
                    <a:pt x="780" y="489"/>
                    <a:pt x="778" y="493"/>
                  </a:cubicBezTo>
                  <a:moveTo>
                    <a:pt x="728" y="516"/>
                  </a:moveTo>
                  <a:cubicBezTo>
                    <a:pt x="729" y="511"/>
                    <a:pt x="731" y="507"/>
                    <a:pt x="733" y="503"/>
                  </a:cubicBezTo>
                  <a:cubicBezTo>
                    <a:pt x="739" y="502"/>
                    <a:pt x="745" y="501"/>
                    <a:pt x="750" y="501"/>
                  </a:cubicBezTo>
                  <a:cubicBezTo>
                    <a:pt x="748" y="506"/>
                    <a:pt x="746" y="512"/>
                    <a:pt x="743" y="518"/>
                  </a:cubicBezTo>
                  <a:cubicBezTo>
                    <a:pt x="742" y="521"/>
                    <a:pt x="740" y="524"/>
                    <a:pt x="739" y="528"/>
                  </a:cubicBezTo>
                  <a:cubicBezTo>
                    <a:pt x="734" y="529"/>
                    <a:pt x="728" y="530"/>
                    <a:pt x="723" y="531"/>
                  </a:cubicBezTo>
                  <a:cubicBezTo>
                    <a:pt x="724" y="526"/>
                    <a:pt x="726" y="521"/>
                    <a:pt x="728" y="516"/>
                  </a:cubicBezTo>
                  <a:moveTo>
                    <a:pt x="753" y="504"/>
                  </a:moveTo>
                  <a:cubicBezTo>
                    <a:pt x="753" y="503"/>
                    <a:pt x="754" y="501"/>
                    <a:pt x="754" y="500"/>
                  </a:cubicBezTo>
                  <a:cubicBezTo>
                    <a:pt x="762" y="499"/>
                    <a:pt x="769" y="498"/>
                    <a:pt x="776" y="497"/>
                  </a:cubicBezTo>
                  <a:cubicBezTo>
                    <a:pt x="775" y="499"/>
                    <a:pt x="774" y="502"/>
                    <a:pt x="773" y="505"/>
                  </a:cubicBezTo>
                  <a:cubicBezTo>
                    <a:pt x="771" y="510"/>
                    <a:pt x="769" y="516"/>
                    <a:pt x="766" y="521"/>
                  </a:cubicBezTo>
                  <a:cubicBezTo>
                    <a:pt x="759" y="523"/>
                    <a:pt x="752" y="525"/>
                    <a:pt x="745" y="526"/>
                  </a:cubicBezTo>
                  <a:cubicBezTo>
                    <a:pt x="744" y="527"/>
                    <a:pt x="743" y="527"/>
                    <a:pt x="743" y="527"/>
                  </a:cubicBezTo>
                  <a:cubicBezTo>
                    <a:pt x="746" y="519"/>
                    <a:pt x="750" y="512"/>
                    <a:pt x="753" y="504"/>
                  </a:cubicBezTo>
                  <a:moveTo>
                    <a:pt x="773" y="513"/>
                  </a:moveTo>
                  <a:cubicBezTo>
                    <a:pt x="776" y="507"/>
                    <a:pt x="778" y="502"/>
                    <a:pt x="780" y="496"/>
                  </a:cubicBezTo>
                  <a:cubicBezTo>
                    <a:pt x="783" y="496"/>
                    <a:pt x="787" y="496"/>
                    <a:pt x="790" y="495"/>
                  </a:cubicBezTo>
                  <a:cubicBezTo>
                    <a:pt x="795" y="495"/>
                    <a:pt x="801" y="494"/>
                    <a:pt x="806" y="493"/>
                  </a:cubicBezTo>
                  <a:cubicBezTo>
                    <a:pt x="803" y="500"/>
                    <a:pt x="800" y="506"/>
                    <a:pt x="797" y="513"/>
                  </a:cubicBezTo>
                  <a:cubicBezTo>
                    <a:pt x="797" y="513"/>
                    <a:pt x="797" y="514"/>
                    <a:pt x="796" y="514"/>
                  </a:cubicBezTo>
                  <a:cubicBezTo>
                    <a:pt x="787" y="516"/>
                    <a:pt x="779" y="519"/>
                    <a:pt x="770" y="521"/>
                  </a:cubicBezTo>
                  <a:cubicBezTo>
                    <a:pt x="771" y="518"/>
                    <a:pt x="772" y="515"/>
                    <a:pt x="773" y="513"/>
                  </a:cubicBezTo>
                  <a:moveTo>
                    <a:pt x="810" y="493"/>
                  </a:moveTo>
                  <a:cubicBezTo>
                    <a:pt x="816" y="492"/>
                    <a:pt x="823" y="491"/>
                    <a:pt x="830" y="491"/>
                  </a:cubicBezTo>
                  <a:cubicBezTo>
                    <a:pt x="828" y="495"/>
                    <a:pt x="827" y="499"/>
                    <a:pt x="825" y="504"/>
                  </a:cubicBezTo>
                  <a:cubicBezTo>
                    <a:pt x="824" y="505"/>
                    <a:pt x="824" y="507"/>
                    <a:pt x="823" y="509"/>
                  </a:cubicBezTo>
                  <a:cubicBezTo>
                    <a:pt x="818" y="510"/>
                    <a:pt x="813" y="511"/>
                    <a:pt x="808" y="512"/>
                  </a:cubicBezTo>
                  <a:cubicBezTo>
                    <a:pt x="806" y="512"/>
                    <a:pt x="803" y="513"/>
                    <a:pt x="800" y="514"/>
                  </a:cubicBezTo>
                  <a:cubicBezTo>
                    <a:pt x="804" y="507"/>
                    <a:pt x="807" y="500"/>
                    <a:pt x="810" y="493"/>
                  </a:cubicBezTo>
                  <a:moveTo>
                    <a:pt x="833" y="491"/>
                  </a:moveTo>
                  <a:cubicBezTo>
                    <a:pt x="840" y="490"/>
                    <a:pt x="847" y="489"/>
                    <a:pt x="855" y="488"/>
                  </a:cubicBezTo>
                  <a:cubicBezTo>
                    <a:pt x="852" y="494"/>
                    <a:pt x="850" y="500"/>
                    <a:pt x="847" y="505"/>
                  </a:cubicBezTo>
                  <a:cubicBezTo>
                    <a:pt x="840" y="506"/>
                    <a:pt x="833" y="507"/>
                    <a:pt x="826" y="508"/>
                  </a:cubicBezTo>
                  <a:cubicBezTo>
                    <a:pt x="828" y="502"/>
                    <a:pt x="830" y="497"/>
                    <a:pt x="833" y="491"/>
                  </a:cubicBezTo>
                  <a:moveTo>
                    <a:pt x="834" y="486"/>
                  </a:moveTo>
                  <a:cubicBezTo>
                    <a:pt x="836" y="482"/>
                    <a:pt x="837" y="478"/>
                    <a:pt x="839" y="473"/>
                  </a:cubicBezTo>
                  <a:cubicBezTo>
                    <a:pt x="839" y="473"/>
                    <a:pt x="839" y="473"/>
                    <a:pt x="839" y="473"/>
                  </a:cubicBezTo>
                  <a:cubicBezTo>
                    <a:pt x="847" y="472"/>
                    <a:pt x="854" y="471"/>
                    <a:pt x="862" y="470"/>
                  </a:cubicBezTo>
                  <a:cubicBezTo>
                    <a:pt x="860" y="475"/>
                    <a:pt x="858" y="479"/>
                    <a:pt x="857" y="483"/>
                  </a:cubicBezTo>
                  <a:cubicBezTo>
                    <a:pt x="849" y="484"/>
                    <a:pt x="842" y="485"/>
                    <a:pt x="834" y="486"/>
                  </a:cubicBezTo>
                  <a:moveTo>
                    <a:pt x="868" y="466"/>
                  </a:moveTo>
                  <a:cubicBezTo>
                    <a:pt x="869" y="463"/>
                    <a:pt x="870" y="460"/>
                    <a:pt x="872" y="457"/>
                  </a:cubicBezTo>
                  <a:cubicBezTo>
                    <a:pt x="879" y="456"/>
                    <a:pt x="887" y="455"/>
                    <a:pt x="894" y="455"/>
                  </a:cubicBezTo>
                  <a:cubicBezTo>
                    <a:pt x="893" y="458"/>
                    <a:pt x="892" y="460"/>
                    <a:pt x="890" y="463"/>
                  </a:cubicBezTo>
                  <a:cubicBezTo>
                    <a:pt x="883" y="464"/>
                    <a:pt x="875" y="465"/>
                    <a:pt x="868" y="466"/>
                  </a:cubicBezTo>
                  <a:moveTo>
                    <a:pt x="874" y="442"/>
                  </a:moveTo>
                  <a:cubicBezTo>
                    <a:pt x="873" y="445"/>
                    <a:pt x="871" y="449"/>
                    <a:pt x="869" y="453"/>
                  </a:cubicBezTo>
                  <a:cubicBezTo>
                    <a:pt x="861" y="454"/>
                    <a:pt x="853" y="454"/>
                    <a:pt x="845" y="455"/>
                  </a:cubicBezTo>
                  <a:cubicBezTo>
                    <a:pt x="847" y="449"/>
                    <a:pt x="849" y="442"/>
                    <a:pt x="851" y="436"/>
                  </a:cubicBezTo>
                  <a:cubicBezTo>
                    <a:pt x="860" y="436"/>
                    <a:pt x="868" y="436"/>
                    <a:pt x="876" y="435"/>
                  </a:cubicBezTo>
                  <a:cubicBezTo>
                    <a:pt x="876" y="437"/>
                    <a:pt x="875" y="439"/>
                    <a:pt x="874" y="442"/>
                  </a:cubicBezTo>
                  <a:moveTo>
                    <a:pt x="868" y="457"/>
                  </a:moveTo>
                  <a:cubicBezTo>
                    <a:pt x="867" y="460"/>
                    <a:pt x="865" y="463"/>
                    <a:pt x="864" y="466"/>
                  </a:cubicBezTo>
                  <a:cubicBezTo>
                    <a:pt x="856" y="467"/>
                    <a:pt x="848" y="468"/>
                    <a:pt x="840" y="469"/>
                  </a:cubicBezTo>
                  <a:cubicBezTo>
                    <a:pt x="842" y="466"/>
                    <a:pt x="843" y="462"/>
                    <a:pt x="844" y="458"/>
                  </a:cubicBezTo>
                  <a:cubicBezTo>
                    <a:pt x="852" y="458"/>
                    <a:pt x="860" y="457"/>
                    <a:pt x="868" y="457"/>
                  </a:cubicBezTo>
                  <a:moveTo>
                    <a:pt x="816" y="472"/>
                  </a:moveTo>
                  <a:cubicBezTo>
                    <a:pt x="816" y="472"/>
                    <a:pt x="815" y="472"/>
                    <a:pt x="815" y="472"/>
                  </a:cubicBezTo>
                  <a:cubicBezTo>
                    <a:pt x="806" y="473"/>
                    <a:pt x="797" y="474"/>
                    <a:pt x="788" y="475"/>
                  </a:cubicBezTo>
                  <a:cubicBezTo>
                    <a:pt x="789" y="474"/>
                    <a:pt x="789" y="473"/>
                    <a:pt x="790" y="472"/>
                  </a:cubicBezTo>
                  <a:cubicBezTo>
                    <a:pt x="791" y="469"/>
                    <a:pt x="792" y="466"/>
                    <a:pt x="793" y="463"/>
                  </a:cubicBezTo>
                  <a:cubicBezTo>
                    <a:pt x="802" y="462"/>
                    <a:pt x="810" y="461"/>
                    <a:pt x="819" y="460"/>
                  </a:cubicBezTo>
                  <a:cubicBezTo>
                    <a:pt x="818" y="464"/>
                    <a:pt x="817" y="468"/>
                    <a:pt x="816" y="472"/>
                  </a:cubicBezTo>
                  <a:moveTo>
                    <a:pt x="789" y="466"/>
                  </a:moveTo>
                  <a:cubicBezTo>
                    <a:pt x="788" y="469"/>
                    <a:pt x="786" y="472"/>
                    <a:pt x="785" y="476"/>
                  </a:cubicBezTo>
                  <a:cubicBezTo>
                    <a:pt x="780" y="476"/>
                    <a:pt x="776" y="477"/>
                    <a:pt x="771" y="478"/>
                  </a:cubicBezTo>
                  <a:cubicBezTo>
                    <a:pt x="768" y="478"/>
                    <a:pt x="766" y="478"/>
                    <a:pt x="763" y="479"/>
                  </a:cubicBezTo>
                  <a:cubicBezTo>
                    <a:pt x="764" y="474"/>
                    <a:pt x="766" y="469"/>
                    <a:pt x="768" y="465"/>
                  </a:cubicBezTo>
                  <a:cubicBezTo>
                    <a:pt x="775" y="464"/>
                    <a:pt x="783" y="464"/>
                    <a:pt x="790" y="463"/>
                  </a:cubicBezTo>
                  <a:cubicBezTo>
                    <a:pt x="790" y="464"/>
                    <a:pt x="789" y="465"/>
                    <a:pt x="789" y="466"/>
                  </a:cubicBezTo>
                  <a:moveTo>
                    <a:pt x="743" y="467"/>
                  </a:moveTo>
                  <a:cubicBezTo>
                    <a:pt x="741" y="472"/>
                    <a:pt x="740" y="477"/>
                    <a:pt x="738" y="481"/>
                  </a:cubicBezTo>
                  <a:cubicBezTo>
                    <a:pt x="733" y="482"/>
                    <a:pt x="729" y="483"/>
                    <a:pt x="725" y="483"/>
                  </a:cubicBezTo>
                  <a:cubicBezTo>
                    <a:pt x="732" y="475"/>
                    <a:pt x="740" y="466"/>
                    <a:pt x="747" y="457"/>
                  </a:cubicBezTo>
                  <a:cubicBezTo>
                    <a:pt x="745" y="460"/>
                    <a:pt x="744" y="463"/>
                    <a:pt x="743" y="467"/>
                  </a:cubicBezTo>
                  <a:moveTo>
                    <a:pt x="711" y="502"/>
                  </a:moveTo>
                  <a:cubicBezTo>
                    <a:pt x="710" y="502"/>
                    <a:pt x="709" y="502"/>
                    <a:pt x="708" y="502"/>
                  </a:cubicBezTo>
                  <a:cubicBezTo>
                    <a:pt x="710" y="500"/>
                    <a:pt x="712" y="498"/>
                    <a:pt x="714" y="496"/>
                  </a:cubicBezTo>
                  <a:cubicBezTo>
                    <a:pt x="713" y="498"/>
                    <a:pt x="712" y="500"/>
                    <a:pt x="711" y="502"/>
                  </a:cubicBezTo>
                  <a:moveTo>
                    <a:pt x="683" y="522"/>
                  </a:moveTo>
                  <a:cubicBezTo>
                    <a:pt x="683" y="522"/>
                    <a:pt x="683" y="522"/>
                    <a:pt x="683" y="522"/>
                  </a:cubicBezTo>
                  <a:cubicBezTo>
                    <a:pt x="683" y="522"/>
                    <a:pt x="683" y="522"/>
                    <a:pt x="683" y="522"/>
                  </a:cubicBezTo>
                  <a:cubicBezTo>
                    <a:pt x="683" y="522"/>
                    <a:pt x="683" y="522"/>
                    <a:pt x="683" y="522"/>
                  </a:cubicBezTo>
                  <a:moveTo>
                    <a:pt x="696" y="508"/>
                  </a:moveTo>
                  <a:cubicBezTo>
                    <a:pt x="697" y="508"/>
                    <a:pt x="698" y="507"/>
                    <a:pt x="699" y="507"/>
                  </a:cubicBezTo>
                  <a:cubicBezTo>
                    <a:pt x="695" y="510"/>
                    <a:pt x="692" y="514"/>
                    <a:pt x="689" y="517"/>
                  </a:cubicBezTo>
                  <a:cubicBezTo>
                    <a:pt x="690" y="514"/>
                    <a:pt x="691" y="511"/>
                    <a:pt x="692" y="509"/>
                  </a:cubicBezTo>
                  <a:cubicBezTo>
                    <a:pt x="693" y="508"/>
                    <a:pt x="694" y="508"/>
                    <a:pt x="696" y="508"/>
                  </a:cubicBezTo>
                  <a:moveTo>
                    <a:pt x="693" y="498"/>
                  </a:moveTo>
                  <a:cubicBezTo>
                    <a:pt x="692" y="500"/>
                    <a:pt x="691" y="503"/>
                    <a:pt x="690" y="505"/>
                  </a:cubicBezTo>
                  <a:cubicBezTo>
                    <a:pt x="685" y="506"/>
                    <a:pt x="680" y="508"/>
                    <a:pt x="676" y="508"/>
                  </a:cubicBezTo>
                  <a:cubicBezTo>
                    <a:pt x="675" y="508"/>
                    <a:pt x="675" y="510"/>
                    <a:pt x="676" y="510"/>
                  </a:cubicBezTo>
                  <a:cubicBezTo>
                    <a:pt x="680" y="509"/>
                    <a:pt x="683" y="509"/>
                    <a:pt x="686" y="508"/>
                  </a:cubicBezTo>
                  <a:cubicBezTo>
                    <a:pt x="680" y="510"/>
                    <a:pt x="673" y="512"/>
                    <a:pt x="666" y="514"/>
                  </a:cubicBezTo>
                  <a:cubicBezTo>
                    <a:pt x="668" y="509"/>
                    <a:pt x="670" y="504"/>
                    <a:pt x="672" y="499"/>
                  </a:cubicBezTo>
                  <a:cubicBezTo>
                    <a:pt x="672" y="498"/>
                    <a:pt x="672" y="497"/>
                    <a:pt x="672" y="496"/>
                  </a:cubicBezTo>
                  <a:cubicBezTo>
                    <a:pt x="676" y="492"/>
                    <a:pt x="680" y="487"/>
                    <a:pt x="684" y="483"/>
                  </a:cubicBezTo>
                  <a:cubicBezTo>
                    <a:pt x="694" y="471"/>
                    <a:pt x="703" y="460"/>
                    <a:pt x="712" y="448"/>
                  </a:cubicBezTo>
                  <a:cubicBezTo>
                    <a:pt x="707" y="465"/>
                    <a:pt x="699" y="482"/>
                    <a:pt x="693" y="498"/>
                  </a:cubicBezTo>
                  <a:moveTo>
                    <a:pt x="661" y="535"/>
                  </a:moveTo>
                  <a:cubicBezTo>
                    <a:pt x="662" y="528"/>
                    <a:pt x="663" y="522"/>
                    <a:pt x="666" y="515"/>
                  </a:cubicBezTo>
                  <a:cubicBezTo>
                    <a:pt x="673" y="513"/>
                    <a:pt x="681" y="511"/>
                    <a:pt x="688" y="509"/>
                  </a:cubicBezTo>
                  <a:cubicBezTo>
                    <a:pt x="687" y="512"/>
                    <a:pt x="686" y="514"/>
                    <a:pt x="685" y="517"/>
                  </a:cubicBezTo>
                  <a:cubicBezTo>
                    <a:pt x="679" y="524"/>
                    <a:pt x="674" y="530"/>
                    <a:pt x="668" y="536"/>
                  </a:cubicBezTo>
                  <a:cubicBezTo>
                    <a:pt x="666" y="538"/>
                    <a:pt x="664" y="540"/>
                    <a:pt x="662" y="542"/>
                  </a:cubicBezTo>
                  <a:cubicBezTo>
                    <a:pt x="661" y="542"/>
                    <a:pt x="660" y="542"/>
                    <a:pt x="659" y="542"/>
                  </a:cubicBezTo>
                  <a:cubicBezTo>
                    <a:pt x="660" y="540"/>
                    <a:pt x="661" y="537"/>
                    <a:pt x="661" y="535"/>
                  </a:cubicBezTo>
                  <a:moveTo>
                    <a:pt x="680" y="530"/>
                  </a:moveTo>
                  <a:cubicBezTo>
                    <a:pt x="679" y="533"/>
                    <a:pt x="677" y="537"/>
                    <a:pt x="676" y="540"/>
                  </a:cubicBezTo>
                  <a:cubicBezTo>
                    <a:pt x="674" y="540"/>
                    <a:pt x="672" y="541"/>
                    <a:pt x="670" y="541"/>
                  </a:cubicBezTo>
                  <a:cubicBezTo>
                    <a:pt x="673" y="537"/>
                    <a:pt x="677" y="534"/>
                    <a:pt x="680" y="530"/>
                  </a:cubicBezTo>
                  <a:moveTo>
                    <a:pt x="686" y="525"/>
                  </a:moveTo>
                  <a:cubicBezTo>
                    <a:pt x="686" y="524"/>
                    <a:pt x="687" y="523"/>
                    <a:pt x="688" y="523"/>
                  </a:cubicBezTo>
                  <a:cubicBezTo>
                    <a:pt x="694" y="517"/>
                    <a:pt x="699" y="512"/>
                    <a:pt x="705" y="506"/>
                  </a:cubicBezTo>
                  <a:cubicBezTo>
                    <a:pt x="705" y="506"/>
                    <a:pt x="706" y="506"/>
                    <a:pt x="706" y="505"/>
                  </a:cubicBezTo>
                  <a:cubicBezTo>
                    <a:pt x="707" y="505"/>
                    <a:pt x="709" y="505"/>
                    <a:pt x="710" y="505"/>
                  </a:cubicBezTo>
                  <a:cubicBezTo>
                    <a:pt x="707" y="513"/>
                    <a:pt x="704" y="521"/>
                    <a:pt x="701" y="529"/>
                  </a:cubicBezTo>
                  <a:cubicBezTo>
                    <a:pt x="700" y="531"/>
                    <a:pt x="699" y="534"/>
                    <a:pt x="698" y="536"/>
                  </a:cubicBezTo>
                  <a:cubicBezTo>
                    <a:pt x="693" y="537"/>
                    <a:pt x="688" y="538"/>
                    <a:pt x="683" y="539"/>
                  </a:cubicBezTo>
                  <a:cubicBezTo>
                    <a:pt x="682" y="539"/>
                    <a:pt x="681" y="539"/>
                    <a:pt x="680" y="540"/>
                  </a:cubicBezTo>
                  <a:cubicBezTo>
                    <a:pt x="682" y="535"/>
                    <a:pt x="684" y="530"/>
                    <a:pt x="686" y="525"/>
                  </a:cubicBezTo>
                  <a:moveTo>
                    <a:pt x="683" y="542"/>
                  </a:moveTo>
                  <a:cubicBezTo>
                    <a:pt x="688" y="542"/>
                    <a:pt x="692" y="541"/>
                    <a:pt x="696" y="540"/>
                  </a:cubicBezTo>
                  <a:cubicBezTo>
                    <a:pt x="695" y="543"/>
                    <a:pt x="693" y="547"/>
                    <a:pt x="691" y="550"/>
                  </a:cubicBezTo>
                  <a:cubicBezTo>
                    <a:pt x="691" y="551"/>
                    <a:pt x="690" y="552"/>
                    <a:pt x="689" y="553"/>
                  </a:cubicBezTo>
                  <a:cubicBezTo>
                    <a:pt x="683" y="555"/>
                    <a:pt x="677" y="557"/>
                    <a:pt x="670" y="559"/>
                  </a:cubicBezTo>
                  <a:cubicBezTo>
                    <a:pt x="671" y="558"/>
                    <a:pt x="671" y="557"/>
                    <a:pt x="671" y="557"/>
                  </a:cubicBezTo>
                  <a:cubicBezTo>
                    <a:pt x="674" y="552"/>
                    <a:pt x="676" y="548"/>
                    <a:pt x="678" y="543"/>
                  </a:cubicBezTo>
                  <a:cubicBezTo>
                    <a:pt x="680" y="543"/>
                    <a:pt x="681" y="542"/>
                    <a:pt x="683" y="542"/>
                  </a:cubicBezTo>
                  <a:moveTo>
                    <a:pt x="871" y="500"/>
                  </a:moveTo>
                  <a:cubicBezTo>
                    <a:pt x="871" y="500"/>
                    <a:pt x="871" y="499"/>
                    <a:pt x="871" y="499"/>
                  </a:cubicBezTo>
                  <a:cubicBezTo>
                    <a:pt x="871" y="498"/>
                    <a:pt x="869" y="498"/>
                    <a:pt x="869" y="499"/>
                  </a:cubicBezTo>
                  <a:cubicBezTo>
                    <a:pt x="869" y="500"/>
                    <a:pt x="869" y="500"/>
                    <a:pt x="869" y="501"/>
                  </a:cubicBezTo>
                  <a:cubicBezTo>
                    <a:pt x="865" y="502"/>
                    <a:pt x="861" y="503"/>
                    <a:pt x="856" y="504"/>
                  </a:cubicBezTo>
                  <a:cubicBezTo>
                    <a:pt x="855" y="504"/>
                    <a:pt x="853" y="505"/>
                    <a:pt x="851" y="505"/>
                  </a:cubicBezTo>
                  <a:cubicBezTo>
                    <a:pt x="852" y="503"/>
                    <a:pt x="853" y="502"/>
                    <a:pt x="853" y="500"/>
                  </a:cubicBezTo>
                  <a:cubicBezTo>
                    <a:pt x="855" y="496"/>
                    <a:pt x="857" y="492"/>
                    <a:pt x="858" y="488"/>
                  </a:cubicBezTo>
                  <a:cubicBezTo>
                    <a:pt x="866" y="488"/>
                    <a:pt x="873" y="487"/>
                    <a:pt x="880" y="486"/>
                  </a:cubicBezTo>
                  <a:cubicBezTo>
                    <a:pt x="879" y="490"/>
                    <a:pt x="878" y="493"/>
                    <a:pt x="876" y="497"/>
                  </a:cubicBezTo>
                  <a:cubicBezTo>
                    <a:pt x="876" y="497"/>
                    <a:pt x="876" y="498"/>
                    <a:pt x="875" y="499"/>
                  </a:cubicBezTo>
                  <a:cubicBezTo>
                    <a:pt x="874" y="499"/>
                    <a:pt x="872" y="500"/>
                    <a:pt x="871" y="500"/>
                  </a:cubicBezTo>
                  <a:moveTo>
                    <a:pt x="886" y="481"/>
                  </a:moveTo>
                  <a:cubicBezTo>
                    <a:pt x="888" y="476"/>
                    <a:pt x="890" y="472"/>
                    <a:pt x="892" y="467"/>
                  </a:cubicBezTo>
                  <a:cubicBezTo>
                    <a:pt x="896" y="466"/>
                    <a:pt x="899" y="466"/>
                    <a:pt x="902" y="466"/>
                  </a:cubicBezTo>
                  <a:cubicBezTo>
                    <a:pt x="904" y="466"/>
                    <a:pt x="906" y="466"/>
                    <a:pt x="908" y="465"/>
                  </a:cubicBezTo>
                  <a:cubicBezTo>
                    <a:pt x="907" y="467"/>
                    <a:pt x="904" y="475"/>
                    <a:pt x="900" y="481"/>
                  </a:cubicBezTo>
                  <a:cubicBezTo>
                    <a:pt x="895" y="481"/>
                    <a:pt x="891" y="481"/>
                    <a:pt x="886" y="481"/>
                  </a:cubicBezTo>
                  <a:moveTo>
                    <a:pt x="900" y="462"/>
                  </a:moveTo>
                  <a:cubicBezTo>
                    <a:pt x="898" y="462"/>
                    <a:pt x="896" y="463"/>
                    <a:pt x="894" y="463"/>
                  </a:cubicBezTo>
                  <a:cubicBezTo>
                    <a:pt x="895" y="460"/>
                    <a:pt x="897" y="457"/>
                    <a:pt x="898" y="455"/>
                  </a:cubicBezTo>
                  <a:cubicBezTo>
                    <a:pt x="903" y="454"/>
                    <a:pt x="909" y="454"/>
                    <a:pt x="914" y="453"/>
                  </a:cubicBezTo>
                  <a:cubicBezTo>
                    <a:pt x="913" y="456"/>
                    <a:pt x="911" y="459"/>
                    <a:pt x="910" y="462"/>
                  </a:cubicBezTo>
                  <a:cubicBezTo>
                    <a:pt x="907" y="462"/>
                    <a:pt x="903" y="462"/>
                    <a:pt x="900" y="462"/>
                  </a:cubicBezTo>
                  <a:moveTo>
                    <a:pt x="917" y="453"/>
                  </a:moveTo>
                  <a:cubicBezTo>
                    <a:pt x="927" y="452"/>
                    <a:pt x="937" y="451"/>
                    <a:pt x="947" y="450"/>
                  </a:cubicBezTo>
                  <a:cubicBezTo>
                    <a:pt x="945" y="453"/>
                    <a:pt x="944" y="456"/>
                    <a:pt x="942" y="459"/>
                  </a:cubicBezTo>
                  <a:cubicBezTo>
                    <a:pt x="939" y="459"/>
                    <a:pt x="937" y="460"/>
                    <a:pt x="934" y="460"/>
                  </a:cubicBezTo>
                  <a:cubicBezTo>
                    <a:pt x="927" y="461"/>
                    <a:pt x="920" y="461"/>
                    <a:pt x="913" y="461"/>
                  </a:cubicBezTo>
                  <a:cubicBezTo>
                    <a:pt x="914" y="459"/>
                    <a:pt x="916" y="456"/>
                    <a:pt x="917" y="453"/>
                  </a:cubicBezTo>
                  <a:moveTo>
                    <a:pt x="951" y="450"/>
                  </a:moveTo>
                  <a:cubicBezTo>
                    <a:pt x="956" y="449"/>
                    <a:pt x="961" y="449"/>
                    <a:pt x="966" y="448"/>
                  </a:cubicBezTo>
                  <a:cubicBezTo>
                    <a:pt x="964" y="450"/>
                    <a:pt x="963" y="453"/>
                    <a:pt x="961" y="455"/>
                  </a:cubicBezTo>
                  <a:cubicBezTo>
                    <a:pt x="961" y="455"/>
                    <a:pt x="961" y="456"/>
                    <a:pt x="961" y="456"/>
                  </a:cubicBezTo>
                  <a:cubicBezTo>
                    <a:pt x="956" y="457"/>
                    <a:pt x="951" y="457"/>
                    <a:pt x="947" y="458"/>
                  </a:cubicBezTo>
                  <a:cubicBezTo>
                    <a:pt x="948" y="455"/>
                    <a:pt x="949" y="452"/>
                    <a:pt x="951" y="450"/>
                  </a:cubicBezTo>
                  <a:moveTo>
                    <a:pt x="970" y="448"/>
                  </a:moveTo>
                  <a:cubicBezTo>
                    <a:pt x="979" y="447"/>
                    <a:pt x="987" y="446"/>
                    <a:pt x="995" y="445"/>
                  </a:cubicBezTo>
                  <a:cubicBezTo>
                    <a:pt x="996" y="445"/>
                    <a:pt x="997" y="445"/>
                    <a:pt x="997" y="445"/>
                  </a:cubicBezTo>
                  <a:cubicBezTo>
                    <a:pt x="994" y="451"/>
                    <a:pt x="991" y="457"/>
                    <a:pt x="987" y="463"/>
                  </a:cubicBezTo>
                  <a:cubicBezTo>
                    <a:pt x="986" y="466"/>
                    <a:pt x="985" y="469"/>
                    <a:pt x="983" y="472"/>
                  </a:cubicBezTo>
                  <a:cubicBezTo>
                    <a:pt x="972" y="474"/>
                    <a:pt x="961" y="477"/>
                    <a:pt x="950" y="480"/>
                  </a:cubicBezTo>
                  <a:cubicBezTo>
                    <a:pt x="951" y="479"/>
                    <a:pt x="952" y="478"/>
                    <a:pt x="953" y="477"/>
                  </a:cubicBezTo>
                  <a:cubicBezTo>
                    <a:pt x="955" y="473"/>
                    <a:pt x="957" y="469"/>
                    <a:pt x="959" y="465"/>
                  </a:cubicBezTo>
                  <a:cubicBezTo>
                    <a:pt x="962" y="459"/>
                    <a:pt x="967" y="454"/>
                    <a:pt x="970" y="448"/>
                  </a:cubicBezTo>
                  <a:moveTo>
                    <a:pt x="1006" y="441"/>
                  </a:moveTo>
                  <a:cubicBezTo>
                    <a:pt x="1005" y="441"/>
                    <a:pt x="1004" y="441"/>
                    <a:pt x="1003" y="441"/>
                  </a:cubicBezTo>
                  <a:cubicBezTo>
                    <a:pt x="1005" y="438"/>
                    <a:pt x="1007" y="434"/>
                    <a:pt x="1009" y="431"/>
                  </a:cubicBezTo>
                  <a:cubicBezTo>
                    <a:pt x="1015" y="430"/>
                    <a:pt x="1020" y="430"/>
                    <a:pt x="1026" y="430"/>
                  </a:cubicBezTo>
                  <a:cubicBezTo>
                    <a:pt x="1027" y="429"/>
                    <a:pt x="1028" y="429"/>
                    <a:pt x="1029" y="429"/>
                  </a:cubicBezTo>
                  <a:cubicBezTo>
                    <a:pt x="1027" y="433"/>
                    <a:pt x="1025" y="437"/>
                    <a:pt x="1023" y="440"/>
                  </a:cubicBezTo>
                  <a:cubicBezTo>
                    <a:pt x="1017" y="441"/>
                    <a:pt x="1010" y="441"/>
                    <a:pt x="1006" y="441"/>
                  </a:cubicBezTo>
                  <a:moveTo>
                    <a:pt x="1015" y="427"/>
                  </a:moveTo>
                  <a:cubicBezTo>
                    <a:pt x="1013" y="427"/>
                    <a:pt x="1012" y="427"/>
                    <a:pt x="1011" y="427"/>
                  </a:cubicBezTo>
                  <a:cubicBezTo>
                    <a:pt x="1011" y="427"/>
                    <a:pt x="1011" y="427"/>
                    <a:pt x="1011" y="426"/>
                  </a:cubicBezTo>
                  <a:cubicBezTo>
                    <a:pt x="1016" y="417"/>
                    <a:pt x="1020" y="408"/>
                    <a:pt x="1023" y="398"/>
                  </a:cubicBezTo>
                  <a:cubicBezTo>
                    <a:pt x="1031" y="398"/>
                    <a:pt x="1038" y="397"/>
                    <a:pt x="1045" y="396"/>
                  </a:cubicBezTo>
                  <a:cubicBezTo>
                    <a:pt x="1042" y="403"/>
                    <a:pt x="1039" y="410"/>
                    <a:pt x="1036" y="417"/>
                  </a:cubicBezTo>
                  <a:cubicBezTo>
                    <a:pt x="1034" y="420"/>
                    <a:pt x="1033" y="423"/>
                    <a:pt x="1031" y="426"/>
                  </a:cubicBezTo>
                  <a:cubicBezTo>
                    <a:pt x="1026" y="426"/>
                    <a:pt x="1020" y="427"/>
                    <a:pt x="1015" y="427"/>
                  </a:cubicBezTo>
                  <a:moveTo>
                    <a:pt x="1050" y="391"/>
                  </a:moveTo>
                  <a:cubicBezTo>
                    <a:pt x="1051" y="389"/>
                    <a:pt x="1052" y="386"/>
                    <a:pt x="1053" y="384"/>
                  </a:cubicBezTo>
                  <a:cubicBezTo>
                    <a:pt x="1059" y="382"/>
                    <a:pt x="1065" y="381"/>
                    <a:pt x="1071" y="380"/>
                  </a:cubicBezTo>
                  <a:cubicBezTo>
                    <a:pt x="1072" y="379"/>
                    <a:pt x="1072" y="379"/>
                    <a:pt x="1073" y="379"/>
                  </a:cubicBezTo>
                  <a:cubicBezTo>
                    <a:pt x="1072" y="382"/>
                    <a:pt x="1071" y="386"/>
                    <a:pt x="1069" y="390"/>
                  </a:cubicBezTo>
                  <a:cubicBezTo>
                    <a:pt x="1063" y="390"/>
                    <a:pt x="1056" y="391"/>
                    <a:pt x="1050" y="391"/>
                  </a:cubicBezTo>
                  <a:moveTo>
                    <a:pt x="548" y="572"/>
                  </a:moveTo>
                  <a:cubicBezTo>
                    <a:pt x="549" y="572"/>
                    <a:pt x="550" y="571"/>
                    <a:pt x="550" y="570"/>
                  </a:cubicBezTo>
                  <a:cubicBezTo>
                    <a:pt x="557" y="561"/>
                    <a:pt x="564" y="552"/>
                    <a:pt x="571" y="543"/>
                  </a:cubicBezTo>
                  <a:cubicBezTo>
                    <a:pt x="568" y="555"/>
                    <a:pt x="565" y="568"/>
                    <a:pt x="562" y="580"/>
                  </a:cubicBezTo>
                  <a:cubicBezTo>
                    <a:pt x="560" y="588"/>
                    <a:pt x="557" y="596"/>
                    <a:pt x="556" y="604"/>
                  </a:cubicBezTo>
                  <a:cubicBezTo>
                    <a:pt x="551" y="606"/>
                    <a:pt x="546" y="608"/>
                    <a:pt x="541" y="610"/>
                  </a:cubicBezTo>
                  <a:cubicBezTo>
                    <a:pt x="543" y="605"/>
                    <a:pt x="543" y="599"/>
                    <a:pt x="544" y="593"/>
                  </a:cubicBezTo>
                  <a:cubicBezTo>
                    <a:pt x="545" y="586"/>
                    <a:pt x="547" y="579"/>
                    <a:pt x="548" y="572"/>
                  </a:cubicBezTo>
                  <a:moveTo>
                    <a:pt x="550" y="565"/>
                  </a:moveTo>
                  <a:cubicBezTo>
                    <a:pt x="551" y="560"/>
                    <a:pt x="552" y="556"/>
                    <a:pt x="553" y="551"/>
                  </a:cubicBezTo>
                  <a:cubicBezTo>
                    <a:pt x="554" y="545"/>
                    <a:pt x="555" y="539"/>
                    <a:pt x="556" y="533"/>
                  </a:cubicBezTo>
                  <a:cubicBezTo>
                    <a:pt x="558" y="531"/>
                    <a:pt x="559" y="528"/>
                    <a:pt x="561" y="526"/>
                  </a:cubicBezTo>
                  <a:cubicBezTo>
                    <a:pt x="567" y="518"/>
                    <a:pt x="574" y="511"/>
                    <a:pt x="580" y="503"/>
                  </a:cubicBezTo>
                  <a:cubicBezTo>
                    <a:pt x="578" y="514"/>
                    <a:pt x="576" y="524"/>
                    <a:pt x="573" y="535"/>
                  </a:cubicBezTo>
                  <a:cubicBezTo>
                    <a:pt x="565" y="545"/>
                    <a:pt x="558" y="555"/>
                    <a:pt x="550" y="565"/>
                  </a:cubicBezTo>
                  <a:moveTo>
                    <a:pt x="543" y="574"/>
                  </a:moveTo>
                  <a:cubicBezTo>
                    <a:pt x="537" y="581"/>
                    <a:pt x="531" y="588"/>
                    <a:pt x="525" y="596"/>
                  </a:cubicBezTo>
                  <a:cubicBezTo>
                    <a:pt x="525" y="589"/>
                    <a:pt x="526" y="582"/>
                    <a:pt x="527" y="574"/>
                  </a:cubicBezTo>
                  <a:cubicBezTo>
                    <a:pt x="528" y="572"/>
                    <a:pt x="530" y="570"/>
                    <a:pt x="531" y="568"/>
                  </a:cubicBezTo>
                  <a:cubicBezTo>
                    <a:pt x="538" y="558"/>
                    <a:pt x="545" y="549"/>
                    <a:pt x="551" y="539"/>
                  </a:cubicBezTo>
                  <a:cubicBezTo>
                    <a:pt x="551" y="542"/>
                    <a:pt x="550" y="546"/>
                    <a:pt x="550" y="549"/>
                  </a:cubicBezTo>
                  <a:cubicBezTo>
                    <a:pt x="548" y="557"/>
                    <a:pt x="546" y="564"/>
                    <a:pt x="544" y="572"/>
                  </a:cubicBezTo>
                  <a:cubicBezTo>
                    <a:pt x="544" y="572"/>
                    <a:pt x="543" y="573"/>
                    <a:pt x="543" y="574"/>
                  </a:cubicBezTo>
                  <a:moveTo>
                    <a:pt x="485" y="588"/>
                  </a:moveTo>
                  <a:cubicBezTo>
                    <a:pt x="481" y="591"/>
                    <a:pt x="478" y="593"/>
                    <a:pt x="475" y="596"/>
                  </a:cubicBezTo>
                  <a:cubicBezTo>
                    <a:pt x="476" y="589"/>
                    <a:pt x="477" y="582"/>
                    <a:pt x="479" y="575"/>
                  </a:cubicBezTo>
                  <a:cubicBezTo>
                    <a:pt x="482" y="572"/>
                    <a:pt x="484" y="570"/>
                    <a:pt x="487" y="568"/>
                  </a:cubicBezTo>
                  <a:cubicBezTo>
                    <a:pt x="487" y="575"/>
                    <a:pt x="486" y="581"/>
                    <a:pt x="485" y="588"/>
                  </a:cubicBezTo>
                  <a:moveTo>
                    <a:pt x="444" y="370"/>
                  </a:moveTo>
                  <a:cubicBezTo>
                    <a:pt x="443" y="371"/>
                    <a:pt x="441" y="372"/>
                    <a:pt x="439" y="374"/>
                  </a:cubicBezTo>
                  <a:cubicBezTo>
                    <a:pt x="432" y="379"/>
                    <a:pt x="426" y="384"/>
                    <a:pt x="419" y="389"/>
                  </a:cubicBezTo>
                  <a:cubicBezTo>
                    <a:pt x="405" y="399"/>
                    <a:pt x="390" y="408"/>
                    <a:pt x="376" y="418"/>
                  </a:cubicBezTo>
                  <a:cubicBezTo>
                    <a:pt x="362" y="428"/>
                    <a:pt x="348" y="437"/>
                    <a:pt x="333" y="445"/>
                  </a:cubicBezTo>
                  <a:cubicBezTo>
                    <a:pt x="327" y="449"/>
                    <a:pt x="321" y="452"/>
                    <a:pt x="315" y="456"/>
                  </a:cubicBezTo>
                  <a:cubicBezTo>
                    <a:pt x="314" y="453"/>
                    <a:pt x="312" y="450"/>
                    <a:pt x="311" y="447"/>
                  </a:cubicBezTo>
                  <a:cubicBezTo>
                    <a:pt x="316" y="445"/>
                    <a:pt x="322" y="440"/>
                    <a:pt x="326" y="437"/>
                  </a:cubicBezTo>
                  <a:cubicBezTo>
                    <a:pt x="342" y="428"/>
                    <a:pt x="358" y="418"/>
                    <a:pt x="374" y="408"/>
                  </a:cubicBezTo>
                  <a:cubicBezTo>
                    <a:pt x="389" y="399"/>
                    <a:pt x="405" y="392"/>
                    <a:pt x="419" y="381"/>
                  </a:cubicBezTo>
                  <a:cubicBezTo>
                    <a:pt x="426" y="375"/>
                    <a:pt x="433" y="370"/>
                    <a:pt x="441" y="365"/>
                  </a:cubicBezTo>
                  <a:cubicBezTo>
                    <a:pt x="442" y="366"/>
                    <a:pt x="443" y="368"/>
                    <a:pt x="444" y="370"/>
                  </a:cubicBezTo>
                  <a:moveTo>
                    <a:pt x="434" y="365"/>
                  </a:moveTo>
                  <a:cubicBezTo>
                    <a:pt x="429" y="369"/>
                    <a:pt x="423" y="373"/>
                    <a:pt x="418" y="377"/>
                  </a:cubicBezTo>
                  <a:cubicBezTo>
                    <a:pt x="404" y="388"/>
                    <a:pt x="389" y="396"/>
                    <a:pt x="374" y="404"/>
                  </a:cubicBezTo>
                  <a:cubicBezTo>
                    <a:pt x="360" y="413"/>
                    <a:pt x="346" y="422"/>
                    <a:pt x="332" y="430"/>
                  </a:cubicBezTo>
                  <a:cubicBezTo>
                    <a:pt x="327" y="433"/>
                    <a:pt x="322" y="436"/>
                    <a:pt x="317" y="439"/>
                  </a:cubicBezTo>
                  <a:cubicBezTo>
                    <a:pt x="316" y="440"/>
                    <a:pt x="312" y="442"/>
                    <a:pt x="309" y="444"/>
                  </a:cubicBezTo>
                  <a:cubicBezTo>
                    <a:pt x="309" y="443"/>
                    <a:pt x="309" y="442"/>
                    <a:pt x="308" y="442"/>
                  </a:cubicBezTo>
                  <a:cubicBezTo>
                    <a:pt x="307" y="438"/>
                    <a:pt x="305" y="434"/>
                    <a:pt x="303" y="430"/>
                  </a:cubicBezTo>
                  <a:cubicBezTo>
                    <a:pt x="307" y="428"/>
                    <a:pt x="312" y="426"/>
                    <a:pt x="316" y="423"/>
                  </a:cubicBezTo>
                  <a:cubicBezTo>
                    <a:pt x="333" y="414"/>
                    <a:pt x="349" y="404"/>
                    <a:pt x="366" y="395"/>
                  </a:cubicBezTo>
                  <a:cubicBezTo>
                    <a:pt x="381" y="387"/>
                    <a:pt x="396" y="376"/>
                    <a:pt x="410" y="367"/>
                  </a:cubicBezTo>
                  <a:cubicBezTo>
                    <a:pt x="418" y="362"/>
                    <a:pt x="425" y="358"/>
                    <a:pt x="432" y="353"/>
                  </a:cubicBezTo>
                  <a:cubicBezTo>
                    <a:pt x="435" y="356"/>
                    <a:pt x="437" y="359"/>
                    <a:pt x="439" y="362"/>
                  </a:cubicBezTo>
                  <a:cubicBezTo>
                    <a:pt x="437" y="363"/>
                    <a:pt x="436" y="364"/>
                    <a:pt x="434" y="365"/>
                  </a:cubicBezTo>
                  <a:moveTo>
                    <a:pt x="325" y="454"/>
                  </a:moveTo>
                  <a:cubicBezTo>
                    <a:pt x="342" y="444"/>
                    <a:pt x="358" y="435"/>
                    <a:pt x="373" y="424"/>
                  </a:cubicBezTo>
                  <a:cubicBezTo>
                    <a:pt x="389" y="413"/>
                    <a:pt x="405" y="402"/>
                    <a:pt x="421" y="391"/>
                  </a:cubicBezTo>
                  <a:cubicBezTo>
                    <a:pt x="427" y="387"/>
                    <a:pt x="433" y="383"/>
                    <a:pt x="439" y="377"/>
                  </a:cubicBezTo>
                  <a:cubicBezTo>
                    <a:pt x="441" y="375"/>
                    <a:pt x="443" y="373"/>
                    <a:pt x="445" y="372"/>
                  </a:cubicBezTo>
                  <a:cubicBezTo>
                    <a:pt x="448" y="375"/>
                    <a:pt x="450" y="379"/>
                    <a:pt x="452" y="382"/>
                  </a:cubicBezTo>
                  <a:cubicBezTo>
                    <a:pt x="433" y="401"/>
                    <a:pt x="410" y="414"/>
                    <a:pt x="388" y="429"/>
                  </a:cubicBezTo>
                  <a:cubicBezTo>
                    <a:pt x="375" y="438"/>
                    <a:pt x="362" y="447"/>
                    <a:pt x="348" y="455"/>
                  </a:cubicBezTo>
                  <a:cubicBezTo>
                    <a:pt x="341" y="460"/>
                    <a:pt x="333" y="465"/>
                    <a:pt x="325" y="470"/>
                  </a:cubicBezTo>
                  <a:cubicBezTo>
                    <a:pt x="328" y="467"/>
                    <a:pt x="330" y="464"/>
                    <a:pt x="333" y="461"/>
                  </a:cubicBezTo>
                  <a:cubicBezTo>
                    <a:pt x="333" y="461"/>
                    <a:pt x="332" y="460"/>
                    <a:pt x="332" y="461"/>
                  </a:cubicBezTo>
                  <a:cubicBezTo>
                    <a:pt x="329" y="463"/>
                    <a:pt x="327" y="466"/>
                    <a:pt x="324" y="469"/>
                  </a:cubicBezTo>
                  <a:cubicBezTo>
                    <a:pt x="322" y="466"/>
                    <a:pt x="321" y="464"/>
                    <a:pt x="319" y="461"/>
                  </a:cubicBezTo>
                  <a:cubicBezTo>
                    <a:pt x="318" y="460"/>
                    <a:pt x="318" y="460"/>
                    <a:pt x="317" y="459"/>
                  </a:cubicBezTo>
                  <a:cubicBezTo>
                    <a:pt x="320" y="457"/>
                    <a:pt x="323" y="456"/>
                    <a:pt x="325" y="454"/>
                  </a:cubicBezTo>
                  <a:moveTo>
                    <a:pt x="356" y="454"/>
                  </a:moveTo>
                  <a:cubicBezTo>
                    <a:pt x="370" y="446"/>
                    <a:pt x="382" y="436"/>
                    <a:pt x="395" y="428"/>
                  </a:cubicBezTo>
                  <a:cubicBezTo>
                    <a:pt x="415" y="414"/>
                    <a:pt x="436" y="401"/>
                    <a:pt x="453" y="384"/>
                  </a:cubicBezTo>
                  <a:cubicBezTo>
                    <a:pt x="458" y="394"/>
                    <a:pt x="463" y="405"/>
                    <a:pt x="468" y="416"/>
                  </a:cubicBezTo>
                  <a:cubicBezTo>
                    <a:pt x="463" y="419"/>
                    <a:pt x="458" y="423"/>
                    <a:pt x="454" y="426"/>
                  </a:cubicBezTo>
                  <a:cubicBezTo>
                    <a:pt x="447" y="431"/>
                    <a:pt x="441" y="437"/>
                    <a:pt x="435" y="442"/>
                  </a:cubicBezTo>
                  <a:cubicBezTo>
                    <a:pt x="421" y="452"/>
                    <a:pt x="407" y="462"/>
                    <a:pt x="393" y="471"/>
                  </a:cubicBezTo>
                  <a:cubicBezTo>
                    <a:pt x="392" y="471"/>
                    <a:pt x="392" y="471"/>
                    <a:pt x="391" y="471"/>
                  </a:cubicBezTo>
                  <a:cubicBezTo>
                    <a:pt x="391" y="470"/>
                    <a:pt x="391" y="470"/>
                    <a:pt x="391" y="469"/>
                  </a:cubicBezTo>
                  <a:cubicBezTo>
                    <a:pt x="391" y="463"/>
                    <a:pt x="392" y="458"/>
                    <a:pt x="391" y="453"/>
                  </a:cubicBezTo>
                  <a:cubicBezTo>
                    <a:pt x="391" y="452"/>
                    <a:pt x="391" y="451"/>
                    <a:pt x="391" y="450"/>
                  </a:cubicBezTo>
                  <a:cubicBezTo>
                    <a:pt x="392" y="449"/>
                    <a:pt x="394" y="448"/>
                    <a:pt x="395" y="447"/>
                  </a:cubicBezTo>
                  <a:cubicBezTo>
                    <a:pt x="408" y="438"/>
                    <a:pt x="420" y="428"/>
                    <a:pt x="433" y="419"/>
                  </a:cubicBezTo>
                  <a:cubicBezTo>
                    <a:pt x="438" y="417"/>
                    <a:pt x="447" y="413"/>
                    <a:pt x="447" y="407"/>
                  </a:cubicBezTo>
                  <a:cubicBezTo>
                    <a:pt x="447" y="406"/>
                    <a:pt x="445" y="405"/>
                    <a:pt x="445" y="407"/>
                  </a:cubicBezTo>
                  <a:cubicBezTo>
                    <a:pt x="444" y="411"/>
                    <a:pt x="435" y="415"/>
                    <a:pt x="432" y="417"/>
                  </a:cubicBezTo>
                  <a:cubicBezTo>
                    <a:pt x="427" y="420"/>
                    <a:pt x="423" y="423"/>
                    <a:pt x="418" y="427"/>
                  </a:cubicBezTo>
                  <a:cubicBezTo>
                    <a:pt x="409" y="433"/>
                    <a:pt x="400" y="439"/>
                    <a:pt x="390" y="446"/>
                  </a:cubicBezTo>
                  <a:cubicBezTo>
                    <a:pt x="390" y="444"/>
                    <a:pt x="389" y="441"/>
                    <a:pt x="389" y="439"/>
                  </a:cubicBezTo>
                  <a:cubicBezTo>
                    <a:pt x="389" y="437"/>
                    <a:pt x="387" y="437"/>
                    <a:pt x="387" y="439"/>
                  </a:cubicBezTo>
                  <a:cubicBezTo>
                    <a:pt x="387" y="442"/>
                    <a:pt x="387" y="445"/>
                    <a:pt x="388" y="448"/>
                  </a:cubicBezTo>
                  <a:cubicBezTo>
                    <a:pt x="384" y="450"/>
                    <a:pt x="381" y="453"/>
                    <a:pt x="377" y="455"/>
                  </a:cubicBezTo>
                  <a:cubicBezTo>
                    <a:pt x="372" y="459"/>
                    <a:pt x="367" y="462"/>
                    <a:pt x="361" y="466"/>
                  </a:cubicBezTo>
                  <a:cubicBezTo>
                    <a:pt x="361" y="464"/>
                    <a:pt x="361" y="461"/>
                    <a:pt x="360" y="459"/>
                  </a:cubicBezTo>
                  <a:cubicBezTo>
                    <a:pt x="360" y="459"/>
                    <a:pt x="360" y="459"/>
                    <a:pt x="360" y="459"/>
                  </a:cubicBezTo>
                  <a:cubicBezTo>
                    <a:pt x="360" y="462"/>
                    <a:pt x="360" y="464"/>
                    <a:pt x="360" y="467"/>
                  </a:cubicBezTo>
                  <a:cubicBezTo>
                    <a:pt x="353" y="472"/>
                    <a:pt x="345" y="478"/>
                    <a:pt x="338" y="483"/>
                  </a:cubicBezTo>
                  <a:cubicBezTo>
                    <a:pt x="336" y="485"/>
                    <a:pt x="334" y="486"/>
                    <a:pt x="333" y="487"/>
                  </a:cubicBezTo>
                  <a:cubicBezTo>
                    <a:pt x="331" y="482"/>
                    <a:pt x="329" y="478"/>
                    <a:pt x="326" y="473"/>
                  </a:cubicBezTo>
                  <a:cubicBezTo>
                    <a:pt x="336" y="466"/>
                    <a:pt x="347" y="461"/>
                    <a:pt x="356" y="454"/>
                  </a:cubicBezTo>
                  <a:moveTo>
                    <a:pt x="488" y="564"/>
                  </a:moveTo>
                  <a:cubicBezTo>
                    <a:pt x="485" y="566"/>
                    <a:pt x="482" y="568"/>
                    <a:pt x="479" y="570"/>
                  </a:cubicBezTo>
                  <a:cubicBezTo>
                    <a:pt x="480" y="568"/>
                    <a:pt x="480" y="566"/>
                    <a:pt x="480" y="563"/>
                  </a:cubicBezTo>
                  <a:cubicBezTo>
                    <a:pt x="483" y="561"/>
                    <a:pt x="486" y="559"/>
                    <a:pt x="488" y="556"/>
                  </a:cubicBezTo>
                  <a:cubicBezTo>
                    <a:pt x="488" y="559"/>
                    <a:pt x="488" y="562"/>
                    <a:pt x="488" y="564"/>
                  </a:cubicBezTo>
                  <a:moveTo>
                    <a:pt x="481" y="558"/>
                  </a:moveTo>
                  <a:cubicBezTo>
                    <a:pt x="482" y="553"/>
                    <a:pt x="482" y="548"/>
                    <a:pt x="483" y="543"/>
                  </a:cubicBezTo>
                  <a:cubicBezTo>
                    <a:pt x="483" y="542"/>
                    <a:pt x="481" y="542"/>
                    <a:pt x="481" y="543"/>
                  </a:cubicBezTo>
                  <a:cubicBezTo>
                    <a:pt x="481" y="549"/>
                    <a:pt x="480" y="554"/>
                    <a:pt x="479" y="560"/>
                  </a:cubicBezTo>
                  <a:cubicBezTo>
                    <a:pt x="473" y="565"/>
                    <a:pt x="466" y="571"/>
                    <a:pt x="460" y="576"/>
                  </a:cubicBezTo>
                  <a:cubicBezTo>
                    <a:pt x="462" y="568"/>
                    <a:pt x="464" y="561"/>
                    <a:pt x="465" y="553"/>
                  </a:cubicBezTo>
                  <a:cubicBezTo>
                    <a:pt x="470" y="547"/>
                    <a:pt x="476" y="542"/>
                    <a:pt x="481" y="536"/>
                  </a:cubicBezTo>
                  <a:cubicBezTo>
                    <a:pt x="483" y="535"/>
                    <a:pt x="480" y="532"/>
                    <a:pt x="479" y="534"/>
                  </a:cubicBezTo>
                  <a:cubicBezTo>
                    <a:pt x="474" y="538"/>
                    <a:pt x="470" y="543"/>
                    <a:pt x="466" y="547"/>
                  </a:cubicBezTo>
                  <a:cubicBezTo>
                    <a:pt x="466" y="544"/>
                    <a:pt x="467" y="542"/>
                    <a:pt x="467" y="539"/>
                  </a:cubicBezTo>
                  <a:cubicBezTo>
                    <a:pt x="467" y="539"/>
                    <a:pt x="468" y="538"/>
                    <a:pt x="469" y="538"/>
                  </a:cubicBezTo>
                  <a:cubicBezTo>
                    <a:pt x="475" y="532"/>
                    <a:pt x="479" y="526"/>
                    <a:pt x="485" y="520"/>
                  </a:cubicBezTo>
                  <a:cubicBezTo>
                    <a:pt x="486" y="519"/>
                    <a:pt x="484" y="517"/>
                    <a:pt x="483" y="518"/>
                  </a:cubicBezTo>
                  <a:cubicBezTo>
                    <a:pt x="478" y="524"/>
                    <a:pt x="473" y="530"/>
                    <a:pt x="467" y="536"/>
                  </a:cubicBezTo>
                  <a:cubicBezTo>
                    <a:pt x="467" y="532"/>
                    <a:pt x="467" y="529"/>
                    <a:pt x="467" y="525"/>
                  </a:cubicBezTo>
                  <a:cubicBezTo>
                    <a:pt x="467" y="523"/>
                    <a:pt x="465" y="523"/>
                    <a:pt x="465" y="525"/>
                  </a:cubicBezTo>
                  <a:cubicBezTo>
                    <a:pt x="465" y="529"/>
                    <a:pt x="464" y="534"/>
                    <a:pt x="464" y="538"/>
                  </a:cubicBezTo>
                  <a:cubicBezTo>
                    <a:pt x="458" y="542"/>
                    <a:pt x="452" y="546"/>
                    <a:pt x="446" y="550"/>
                  </a:cubicBezTo>
                  <a:cubicBezTo>
                    <a:pt x="438" y="555"/>
                    <a:pt x="430" y="561"/>
                    <a:pt x="422" y="567"/>
                  </a:cubicBezTo>
                  <a:cubicBezTo>
                    <a:pt x="424" y="559"/>
                    <a:pt x="425" y="551"/>
                    <a:pt x="427" y="543"/>
                  </a:cubicBezTo>
                  <a:cubicBezTo>
                    <a:pt x="444" y="531"/>
                    <a:pt x="461" y="518"/>
                    <a:pt x="479" y="508"/>
                  </a:cubicBezTo>
                  <a:cubicBezTo>
                    <a:pt x="480" y="507"/>
                    <a:pt x="479" y="505"/>
                    <a:pt x="477" y="506"/>
                  </a:cubicBezTo>
                  <a:cubicBezTo>
                    <a:pt x="460" y="516"/>
                    <a:pt x="444" y="527"/>
                    <a:pt x="428" y="539"/>
                  </a:cubicBezTo>
                  <a:cubicBezTo>
                    <a:pt x="428" y="539"/>
                    <a:pt x="428" y="538"/>
                    <a:pt x="428" y="538"/>
                  </a:cubicBezTo>
                  <a:cubicBezTo>
                    <a:pt x="438" y="529"/>
                    <a:pt x="449" y="521"/>
                    <a:pt x="460" y="512"/>
                  </a:cubicBezTo>
                  <a:cubicBezTo>
                    <a:pt x="467" y="506"/>
                    <a:pt x="476" y="500"/>
                    <a:pt x="483" y="494"/>
                  </a:cubicBezTo>
                  <a:cubicBezTo>
                    <a:pt x="484" y="497"/>
                    <a:pt x="484" y="501"/>
                    <a:pt x="485" y="505"/>
                  </a:cubicBezTo>
                  <a:cubicBezTo>
                    <a:pt x="487" y="521"/>
                    <a:pt x="488" y="536"/>
                    <a:pt x="488" y="552"/>
                  </a:cubicBezTo>
                  <a:cubicBezTo>
                    <a:pt x="486" y="554"/>
                    <a:pt x="483" y="556"/>
                    <a:pt x="481" y="558"/>
                  </a:cubicBezTo>
                  <a:moveTo>
                    <a:pt x="353" y="642"/>
                  </a:moveTo>
                  <a:cubicBezTo>
                    <a:pt x="351" y="644"/>
                    <a:pt x="349" y="646"/>
                    <a:pt x="347" y="649"/>
                  </a:cubicBezTo>
                  <a:cubicBezTo>
                    <a:pt x="348" y="646"/>
                    <a:pt x="349" y="643"/>
                    <a:pt x="350" y="641"/>
                  </a:cubicBezTo>
                  <a:cubicBezTo>
                    <a:pt x="356" y="636"/>
                    <a:pt x="362" y="631"/>
                    <a:pt x="369" y="626"/>
                  </a:cubicBezTo>
                  <a:cubicBezTo>
                    <a:pt x="368" y="628"/>
                    <a:pt x="368" y="630"/>
                    <a:pt x="367" y="632"/>
                  </a:cubicBezTo>
                  <a:cubicBezTo>
                    <a:pt x="366" y="636"/>
                    <a:pt x="365" y="640"/>
                    <a:pt x="364" y="644"/>
                  </a:cubicBezTo>
                  <a:cubicBezTo>
                    <a:pt x="361" y="645"/>
                    <a:pt x="359" y="647"/>
                    <a:pt x="356" y="649"/>
                  </a:cubicBezTo>
                  <a:cubicBezTo>
                    <a:pt x="354" y="651"/>
                    <a:pt x="350" y="652"/>
                    <a:pt x="348" y="654"/>
                  </a:cubicBezTo>
                  <a:cubicBezTo>
                    <a:pt x="347" y="655"/>
                    <a:pt x="348" y="656"/>
                    <a:pt x="344" y="657"/>
                  </a:cubicBezTo>
                  <a:cubicBezTo>
                    <a:pt x="344" y="657"/>
                    <a:pt x="344" y="657"/>
                    <a:pt x="344" y="657"/>
                  </a:cubicBezTo>
                  <a:cubicBezTo>
                    <a:pt x="348" y="652"/>
                    <a:pt x="350" y="647"/>
                    <a:pt x="354" y="644"/>
                  </a:cubicBezTo>
                  <a:cubicBezTo>
                    <a:pt x="355" y="643"/>
                    <a:pt x="354" y="642"/>
                    <a:pt x="353" y="642"/>
                  </a:cubicBezTo>
                  <a:moveTo>
                    <a:pt x="360" y="627"/>
                  </a:moveTo>
                  <a:cubicBezTo>
                    <a:pt x="360" y="627"/>
                    <a:pt x="360" y="627"/>
                    <a:pt x="360" y="627"/>
                  </a:cubicBezTo>
                  <a:cubicBezTo>
                    <a:pt x="358" y="628"/>
                    <a:pt x="355" y="629"/>
                    <a:pt x="353" y="631"/>
                  </a:cubicBezTo>
                  <a:cubicBezTo>
                    <a:pt x="355" y="626"/>
                    <a:pt x="356" y="620"/>
                    <a:pt x="357" y="615"/>
                  </a:cubicBezTo>
                  <a:cubicBezTo>
                    <a:pt x="362" y="612"/>
                    <a:pt x="368" y="608"/>
                    <a:pt x="374" y="604"/>
                  </a:cubicBezTo>
                  <a:cubicBezTo>
                    <a:pt x="373" y="610"/>
                    <a:pt x="372" y="615"/>
                    <a:pt x="370" y="620"/>
                  </a:cubicBezTo>
                  <a:cubicBezTo>
                    <a:pt x="365" y="624"/>
                    <a:pt x="361" y="628"/>
                    <a:pt x="356" y="631"/>
                  </a:cubicBezTo>
                  <a:cubicBezTo>
                    <a:pt x="354" y="632"/>
                    <a:pt x="353" y="633"/>
                    <a:pt x="352" y="634"/>
                  </a:cubicBezTo>
                  <a:cubicBezTo>
                    <a:pt x="352" y="634"/>
                    <a:pt x="352" y="634"/>
                    <a:pt x="352" y="633"/>
                  </a:cubicBezTo>
                  <a:cubicBezTo>
                    <a:pt x="355" y="631"/>
                    <a:pt x="358" y="629"/>
                    <a:pt x="360" y="627"/>
                  </a:cubicBezTo>
                  <a:moveTo>
                    <a:pt x="350" y="615"/>
                  </a:moveTo>
                  <a:cubicBezTo>
                    <a:pt x="350" y="614"/>
                    <a:pt x="350" y="613"/>
                    <a:pt x="349" y="611"/>
                  </a:cubicBezTo>
                  <a:cubicBezTo>
                    <a:pt x="349" y="611"/>
                    <a:pt x="349" y="611"/>
                    <a:pt x="349" y="610"/>
                  </a:cubicBezTo>
                  <a:cubicBezTo>
                    <a:pt x="351" y="609"/>
                    <a:pt x="354" y="607"/>
                    <a:pt x="356" y="605"/>
                  </a:cubicBezTo>
                  <a:cubicBezTo>
                    <a:pt x="355" y="608"/>
                    <a:pt x="354" y="610"/>
                    <a:pt x="354" y="613"/>
                  </a:cubicBezTo>
                  <a:cubicBezTo>
                    <a:pt x="352" y="614"/>
                    <a:pt x="351" y="614"/>
                    <a:pt x="350" y="615"/>
                  </a:cubicBezTo>
                  <a:moveTo>
                    <a:pt x="365" y="494"/>
                  </a:moveTo>
                  <a:cubicBezTo>
                    <a:pt x="373" y="488"/>
                    <a:pt x="381" y="483"/>
                    <a:pt x="389" y="478"/>
                  </a:cubicBezTo>
                  <a:cubicBezTo>
                    <a:pt x="389" y="482"/>
                    <a:pt x="389" y="486"/>
                    <a:pt x="389" y="491"/>
                  </a:cubicBezTo>
                  <a:cubicBezTo>
                    <a:pt x="381" y="497"/>
                    <a:pt x="373" y="502"/>
                    <a:pt x="365" y="508"/>
                  </a:cubicBezTo>
                  <a:cubicBezTo>
                    <a:pt x="365" y="504"/>
                    <a:pt x="365" y="499"/>
                    <a:pt x="365" y="494"/>
                  </a:cubicBezTo>
                  <a:moveTo>
                    <a:pt x="411" y="501"/>
                  </a:moveTo>
                  <a:cubicBezTo>
                    <a:pt x="416" y="498"/>
                    <a:pt x="420" y="494"/>
                    <a:pt x="425" y="491"/>
                  </a:cubicBezTo>
                  <a:cubicBezTo>
                    <a:pt x="425" y="493"/>
                    <a:pt x="425" y="496"/>
                    <a:pt x="425" y="499"/>
                  </a:cubicBezTo>
                  <a:cubicBezTo>
                    <a:pt x="425" y="500"/>
                    <a:pt x="425" y="501"/>
                    <a:pt x="425" y="502"/>
                  </a:cubicBezTo>
                  <a:cubicBezTo>
                    <a:pt x="420" y="506"/>
                    <a:pt x="415" y="510"/>
                    <a:pt x="410" y="513"/>
                  </a:cubicBezTo>
                  <a:cubicBezTo>
                    <a:pt x="402" y="519"/>
                    <a:pt x="395" y="525"/>
                    <a:pt x="387" y="531"/>
                  </a:cubicBezTo>
                  <a:cubicBezTo>
                    <a:pt x="387" y="530"/>
                    <a:pt x="387" y="528"/>
                    <a:pt x="388" y="527"/>
                  </a:cubicBezTo>
                  <a:cubicBezTo>
                    <a:pt x="388" y="524"/>
                    <a:pt x="388" y="522"/>
                    <a:pt x="389" y="520"/>
                  </a:cubicBezTo>
                  <a:cubicBezTo>
                    <a:pt x="396" y="514"/>
                    <a:pt x="404" y="508"/>
                    <a:pt x="411" y="501"/>
                  </a:cubicBezTo>
                  <a:moveTo>
                    <a:pt x="471" y="424"/>
                  </a:moveTo>
                  <a:cubicBezTo>
                    <a:pt x="457" y="438"/>
                    <a:pt x="441" y="451"/>
                    <a:pt x="426" y="463"/>
                  </a:cubicBezTo>
                  <a:cubicBezTo>
                    <a:pt x="426" y="462"/>
                    <a:pt x="425" y="462"/>
                    <a:pt x="425" y="461"/>
                  </a:cubicBezTo>
                  <a:cubicBezTo>
                    <a:pt x="425" y="459"/>
                    <a:pt x="423" y="459"/>
                    <a:pt x="423" y="461"/>
                  </a:cubicBezTo>
                  <a:cubicBezTo>
                    <a:pt x="423" y="462"/>
                    <a:pt x="423" y="464"/>
                    <a:pt x="423" y="465"/>
                  </a:cubicBezTo>
                  <a:cubicBezTo>
                    <a:pt x="414" y="472"/>
                    <a:pt x="404" y="479"/>
                    <a:pt x="395" y="486"/>
                  </a:cubicBezTo>
                  <a:cubicBezTo>
                    <a:pt x="394" y="487"/>
                    <a:pt x="393" y="488"/>
                    <a:pt x="392" y="489"/>
                  </a:cubicBezTo>
                  <a:cubicBezTo>
                    <a:pt x="392" y="484"/>
                    <a:pt x="392" y="480"/>
                    <a:pt x="392" y="476"/>
                  </a:cubicBezTo>
                  <a:cubicBezTo>
                    <a:pt x="394" y="474"/>
                    <a:pt x="396" y="473"/>
                    <a:pt x="398" y="472"/>
                  </a:cubicBezTo>
                  <a:cubicBezTo>
                    <a:pt x="411" y="463"/>
                    <a:pt x="424" y="454"/>
                    <a:pt x="436" y="444"/>
                  </a:cubicBezTo>
                  <a:cubicBezTo>
                    <a:pt x="443" y="439"/>
                    <a:pt x="449" y="433"/>
                    <a:pt x="455" y="428"/>
                  </a:cubicBezTo>
                  <a:cubicBezTo>
                    <a:pt x="459" y="424"/>
                    <a:pt x="464" y="421"/>
                    <a:pt x="468" y="417"/>
                  </a:cubicBezTo>
                  <a:cubicBezTo>
                    <a:pt x="469" y="420"/>
                    <a:pt x="470" y="422"/>
                    <a:pt x="471" y="424"/>
                  </a:cubicBezTo>
                  <a:moveTo>
                    <a:pt x="477" y="478"/>
                  </a:moveTo>
                  <a:cubicBezTo>
                    <a:pt x="469" y="490"/>
                    <a:pt x="456" y="497"/>
                    <a:pt x="445" y="505"/>
                  </a:cubicBezTo>
                  <a:cubicBezTo>
                    <a:pt x="439" y="509"/>
                    <a:pt x="434" y="513"/>
                    <a:pt x="429" y="517"/>
                  </a:cubicBezTo>
                  <a:cubicBezTo>
                    <a:pt x="428" y="512"/>
                    <a:pt x="428" y="507"/>
                    <a:pt x="428" y="503"/>
                  </a:cubicBezTo>
                  <a:cubicBezTo>
                    <a:pt x="436" y="496"/>
                    <a:pt x="444" y="489"/>
                    <a:pt x="453" y="483"/>
                  </a:cubicBezTo>
                  <a:cubicBezTo>
                    <a:pt x="458" y="479"/>
                    <a:pt x="463" y="476"/>
                    <a:pt x="467" y="472"/>
                  </a:cubicBezTo>
                  <a:cubicBezTo>
                    <a:pt x="471" y="469"/>
                    <a:pt x="474" y="465"/>
                    <a:pt x="478" y="462"/>
                  </a:cubicBezTo>
                  <a:cubicBezTo>
                    <a:pt x="480" y="472"/>
                    <a:pt x="481" y="481"/>
                    <a:pt x="483" y="491"/>
                  </a:cubicBezTo>
                  <a:cubicBezTo>
                    <a:pt x="475" y="498"/>
                    <a:pt x="466" y="504"/>
                    <a:pt x="458" y="510"/>
                  </a:cubicBezTo>
                  <a:cubicBezTo>
                    <a:pt x="449" y="517"/>
                    <a:pt x="439" y="525"/>
                    <a:pt x="430" y="532"/>
                  </a:cubicBezTo>
                  <a:cubicBezTo>
                    <a:pt x="430" y="528"/>
                    <a:pt x="429" y="524"/>
                    <a:pt x="429" y="520"/>
                  </a:cubicBezTo>
                  <a:cubicBezTo>
                    <a:pt x="432" y="518"/>
                    <a:pt x="435" y="516"/>
                    <a:pt x="438" y="513"/>
                  </a:cubicBezTo>
                  <a:cubicBezTo>
                    <a:pt x="452" y="503"/>
                    <a:pt x="469" y="494"/>
                    <a:pt x="479" y="480"/>
                  </a:cubicBezTo>
                  <a:cubicBezTo>
                    <a:pt x="480" y="478"/>
                    <a:pt x="478" y="477"/>
                    <a:pt x="477" y="478"/>
                  </a:cubicBezTo>
                  <a:moveTo>
                    <a:pt x="428" y="528"/>
                  </a:moveTo>
                  <a:cubicBezTo>
                    <a:pt x="427" y="527"/>
                    <a:pt x="427" y="528"/>
                    <a:pt x="427" y="529"/>
                  </a:cubicBezTo>
                  <a:cubicBezTo>
                    <a:pt x="426" y="531"/>
                    <a:pt x="426" y="534"/>
                    <a:pt x="425" y="536"/>
                  </a:cubicBezTo>
                  <a:cubicBezTo>
                    <a:pt x="421" y="539"/>
                    <a:pt x="418" y="542"/>
                    <a:pt x="414" y="545"/>
                  </a:cubicBezTo>
                  <a:cubicBezTo>
                    <a:pt x="412" y="547"/>
                    <a:pt x="409" y="549"/>
                    <a:pt x="406" y="551"/>
                  </a:cubicBezTo>
                  <a:cubicBezTo>
                    <a:pt x="407" y="546"/>
                    <a:pt x="408" y="541"/>
                    <a:pt x="408" y="536"/>
                  </a:cubicBezTo>
                  <a:cubicBezTo>
                    <a:pt x="414" y="531"/>
                    <a:pt x="421" y="527"/>
                    <a:pt x="427" y="522"/>
                  </a:cubicBezTo>
                  <a:cubicBezTo>
                    <a:pt x="427" y="524"/>
                    <a:pt x="428" y="526"/>
                    <a:pt x="428" y="528"/>
                  </a:cubicBezTo>
                  <a:moveTo>
                    <a:pt x="438" y="560"/>
                  </a:moveTo>
                  <a:cubicBezTo>
                    <a:pt x="442" y="556"/>
                    <a:pt x="447" y="553"/>
                    <a:pt x="452" y="550"/>
                  </a:cubicBezTo>
                  <a:cubicBezTo>
                    <a:pt x="456" y="547"/>
                    <a:pt x="460" y="544"/>
                    <a:pt x="464" y="542"/>
                  </a:cubicBezTo>
                  <a:cubicBezTo>
                    <a:pt x="463" y="544"/>
                    <a:pt x="463" y="547"/>
                    <a:pt x="462" y="550"/>
                  </a:cubicBezTo>
                  <a:cubicBezTo>
                    <a:pt x="455" y="557"/>
                    <a:pt x="448" y="564"/>
                    <a:pt x="441" y="570"/>
                  </a:cubicBezTo>
                  <a:cubicBezTo>
                    <a:pt x="439" y="571"/>
                    <a:pt x="438" y="572"/>
                    <a:pt x="437" y="573"/>
                  </a:cubicBezTo>
                  <a:cubicBezTo>
                    <a:pt x="437" y="569"/>
                    <a:pt x="438" y="565"/>
                    <a:pt x="440" y="561"/>
                  </a:cubicBezTo>
                  <a:cubicBezTo>
                    <a:pt x="440" y="560"/>
                    <a:pt x="439" y="559"/>
                    <a:pt x="438" y="560"/>
                  </a:cubicBezTo>
                  <a:moveTo>
                    <a:pt x="436" y="561"/>
                  </a:moveTo>
                  <a:cubicBezTo>
                    <a:pt x="435" y="566"/>
                    <a:pt x="434" y="571"/>
                    <a:pt x="432" y="576"/>
                  </a:cubicBezTo>
                  <a:cubicBezTo>
                    <a:pt x="427" y="580"/>
                    <a:pt x="422" y="583"/>
                    <a:pt x="417" y="587"/>
                  </a:cubicBezTo>
                  <a:cubicBezTo>
                    <a:pt x="418" y="585"/>
                    <a:pt x="418" y="584"/>
                    <a:pt x="418" y="583"/>
                  </a:cubicBezTo>
                  <a:cubicBezTo>
                    <a:pt x="419" y="579"/>
                    <a:pt x="420" y="576"/>
                    <a:pt x="421" y="572"/>
                  </a:cubicBezTo>
                  <a:cubicBezTo>
                    <a:pt x="426" y="568"/>
                    <a:pt x="431" y="564"/>
                    <a:pt x="437" y="560"/>
                  </a:cubicBezTo>
                  <a:cubicBezTo>
                    <a:pt x="437" y="560"/>
                    <a:pt x="437" y="560"/>
                    <a:pt x="436" y="561"/>
                  </a:cubicBezTo>
                  <a:moveTo>
                    <a:pt x="419" y="570"/>
                  </a:moveTo>
                  <a:cubicBezTo>
                    <a:pt x="414" y="573"/>
                    <a:pt x="409" y="576"/>
                    <a:pt x="405" y="580"/>
                  </a:cubicBezTo>
                  <a:cubicBezTo>
                    <a:pt x="403" y="581"/>
                    <a:pt x="401" y="582"/>
                    <a:pt x="399" y="583"/>
                  </a:cubicBezTo>
                  <a:cubicBezTo>
                    <a:pt x="401" y="575"/>
                    <a:pt x="403" y="568"/>
                    <a:pt x="405" y="560"/>
                  </a:cubicBezTo>
                  <a:cubicBezTo>
                    <a:pt x="411" y="555"/>
                    <a:pt x="417" y="551"/>
                    <a:pt x="423" y="546"/>
                  </a:cubicBezTo>
                  <a:cubicBezTo>
                    <a:pt x="422" y="554"/>
                    <a:pt x="421" y="562"/>
                    <a:pt x="419" y="570"/>
                  </a:cubicBezTo>
                  <a:moveTo>
                    <a:pt x="347" y="578"/>
                  </a:moveTo>
                  <a:cubicBezTo>
                    <a:pt x="352" y="577"/>
                    <a:pt x="359" y="572"/>
                    <a:pt x="363" y="570"/>
                  </a:cubicBezTo>
                  <a:cubicBezTo>
                    <a:pt x="369" y="566"/>
                    <a:pt x="375" y="562"/>
                    <a:pt x="380" y="557"/>
                  </a:cubicBezTo>
                  <a:cubicBezTo>
                    <a:pt x="380" y="562"/>
                    <a:pt x="379" y="566"/>
                    <a:pt x="379" y="570"/>
                  </a:cubicBezTo>
                  <a:cubicBezTo>
                    <a:pt x="375" y="573"/>
                    <a:pt x="371" y="576"/>
                    <a:pt x="366" y="579"/>
                  </a:cubicBezTo>
                  <a:cubicBezTo>
                    <a:pt x="364" y="581"/>
                    <a:pt x="361" y="583"/>
                    <a:pt x="358" y="585"/>
                  </a:cubicBezTo>
                  <a:cubicBezTo>
                    <a:pt x="358" y="585"/>
                    <a:pt x="357" y="586"/>
                    <a:pt x="356" y="587"/>
                  </a:cubicBezTo>
                  <a:cubicBezTo>
                    <a:pt x="354" y="589"/>
                    <a:pt x="351" y="590"/>
                    <a:pt x="348" y="592"/>
                  </a:cubicBezTo>
                  <a:cubicBezTo>
                    <a:pt x="348" y="587"/>
                    <a:pt x="348" y="582"/>
                    <a:pt x="347" y="578"/>
                  </a:cubicBezTo>
                  <a:moveTo>
                    <a:pt x="378" y="575"/>
                  </a:moveTo>
                  <a:cubicBezTo>
                    <a:pt x="378" y="575"/>
                    <a:pt x="378" y="576"/>
                    <a:pt x="378" y="576"/>
                  </a:cubicBezTo>
                  <a:cubicBezTo>
                    <a:pt x="373" y="580"/>
                    <a:pt x="367" y="584"/>
                    <a:pt x="362" y="588"/>
                  </a:cubicBezTo>
                  <a:cubicBezTo>
                    <a:pt x="361" y="588"/>
                    <a:pt x="361" y="589"/>
                    <a:pt x="360" y="589"/>
                  </a:cubicBezTo>
                  <a:cubicBezTo>
                    <a:pt x="360" y="589"/>
                    <a:pt x="360" y="588"/>
                    <a:pt x="360" y="588"/>
                  </a:cubicBezTo>
                  <a:cubicBezTo>
                    <a:pt x="362" y="587"/>
                    <a:pt x="364" y="586"/>
                    <a:pt x="366" y="584"/>
                  </a:cubicBezTo>
                  <a:cubicBezTo>
                    <a:pt x="370" y="581"/>
                    <a:pt x="374" y="578"/>
                    <a:pt x="378" y="575"/>
                  </a:cubicBezTo>
                  <a:moveTo>
                    <a:pt x="359" y="604"/>
                  </a:moveTo>
                  <a:cubicBezTo>
                    <a:pt x="359" y="603"/>
                    <a:pt x="359" y="602"/>
                    <a:pt x="360" y="602"/>
                  </a:cubicBezTo>
                  <a:cubicBezTo>
                    <a:pt x="360" y="601"/>
                    <a:pt x="361" y="600"/>
                    <a:pt x="362" y="599"/>
                  </a:cubicBezTo>
                  <a:cubicBezTo>
                    <a:pt x="363" y="599"/>
                    <a:pt x="362" y="598"/>
                    <a:pt x="362" y="599"/>
                  </a:cubicBezTo>
                  <a:cubicBezTo>
                    <a:pt x="361" y="599"/>
                    <a:pt x="360" y="600"/>
                    <a:pt x="360" y="600"/>
                  </a:cubicBezTo>
                  <a:cubicBezTo>
                    <a:pt x="360" y="598"/>
                    <a:pt x="361" y="595"/>
                    <a:pt x="361" y="592"/>
                  </a:cubicBezTo>
                  <a:cubicBezTo>
                    <a:pt x="363" y="591"/>
                    <a:pt x="364" y="590"/>
                    <a:pt x="366" y="589"/>
                  </a:cubicBezTo>
                  <a:cubicBezTo>
                    <a:pt x="370" y="586"/>
                    <a:pt x="374" y="583"/>
                    <a:pt x="378" y="581"/>
                  </a:cubicBezTo>
                  <a:cubicBezTo>
                    <a:pt x="377" y="587"/>
                    <a:pt x="376" y="593"/>
                    <a:pt x="375" y="599"/>
                  </a:cubicBezTo>
                  <a:cubicBezTo>
                    <a:pt x="369" y="603"/>
                    <a:pt x="363" y="607"/>
                    <a:pt x="358" y="610"/>
                  </a:cubicBezTo>
                  <a:cubicBezTo>
                    <a:pt x="358" y="608"/>
                    <a:pt x="359" y="606"/>
                    <a:pt x="359" y="604"/>
                  </a:cubicBezTo>
                  <a:moveTo>
                    <a:pt x="377" y="602"/>
                  </a:moveTo>
                  <a:cubicBezTo>
                    <a:pt x="383" y="598"/>
                    <a:pt x="389" y="594"/>
                    <a:pt x="394" y="591"/>
                  </a:cubicBezTo>
                  <a:cubicBezTo>
                    <a:pt x="393" y="596"/>
                    <a:pt x="391" y="601"/>
                    <a:pt x="390" y="606"/>
                  </a:cubicBezTo>
                  <a:cubicBezTo>
                    <a:pt x="385" y="609"/>
                    <a:pt x="380" y="613"/>
                    <a:pt x="374" y="617"/>
                  </a:cubicBezTo>
                  <a:cubicBezTo>
                    <a:pt x="376" y="612"/>
                    <a:pt x="377" y="607"/>
                    <a:pt x="377" y="602"/>
                  </a:cubicBezTo>
                  <a:moveTo>
                    <a:pt x="378" y="597"/>
                  </a:moveTo>
                  <a:cubicBezTo>
                    <a:pt x="378" y="596"/>
                    <a:pt x="378" y="595"/>
                    <a:pt x="379" y="593"/>
                  </a:cubicBezTo>
                  <a:cubicBezTo>
                    <a:pt x="379" y="588"/>
                    <a:pt x="380" y="583"/>
                    <a:pt x="380" y="579"/>
                  </a:cubicBezTo>
                  <a:cubicBezTo>
                    <a:pt x="387" y="573"/>
                    <a:pt x="394" y="568"/>
                    <a:pt x="401" y="563"/>
                  </a:cubicBezTo>
                  <a:cubicBezTo>
                    <a:pt x="399" y="570"/>
                    <a:pt x="397" y="578"/>
                    <a:pt x="395" y="586"/>
                  </a:cubicBezTo>
                  <a:cubicBezTo>
                    <a:pt x="390" y="590"/>
                    <a:pt x="384" y="593"/>
                    <a:pt x="378" y="597"/>
                  </a:cubicBezTo>
                  <a:moveTo>
                    <a:pt x="382" y="568"/>
                  </a:moveTo>
                  <a:cubicBezTo>
                    <a:pt x="382" y="565"/>
                    <a:pt x="382" y="562"/>
                    <a:pt x="382" y="559"/>
                  </a:cubicBezTo>
                  <a:cubicBezTo>
                    <a:pt x="383" y="559"/>
                    <a:pt x="383" y="559"/>
                    <a:pt x="383" y="559"/>
                  </a:cubicBezTo>
                  <a:cubicBezTo>
                    <a:pt x="383" y="558"/>
                    <a:pt x="383" y="557"/>
                    <a:pt x="383" y="555"/>
                  </a:cubicBezTo>
                  <a:cubicBezTo>
                    <a:pt x="384" y="554"/>
                    <a:pt x="385" y="554"/>
                    <a:pt x="386" y="553"/>
                  </a:cubicBezTo>
                  <a:cubicBezTo>
                    <a:pt x="393" y="548"/>
                    <a:pt x="399" y="543"/>
                    <a:pt x="405" y="538"/>
                  </a:cubicBezTo>
                  <a:cubicBezTo>
                    <a:pt x="405" y="543"/>
                    <a:pt x="404" y="549"/>
                    <a:pt x="403" y="554"/>
                  </a:cubicBezTo>
                  <a:cubicBezTo>
                    <a:pt x="396" y="559"/>
                    <a:pt x="389" y="563"/>
                    <a:pt x="382" y="568"/>
                  </a:cubicBezTo>
                  <a:moveTo>
                    <a:pt x="398" y="588"/>
                  </a:moveTo>
                  <a:cubicBezTo>
                    <a:pt x="402" y="585"/>
                    <a:pt x="406" y="583"/>
                    <a:pt x="409" y="580"/>
                  </a:cubicBezTo>
                  <a:cubicBezTo>
                    <a:pt x="412" y="578"/>
                    <a:pt x="415" y="577"/>
                    <a:pt x="417" y="575"/>
                  </a:cubicBezTo>
                  <a:cubicBezTo>
                    <a:pt x="417" y="575"/>
                    <a:pt x="417" y="576"/>
                    <a:pt x="417" y="576"/>
                  </a:cubicBezTo>
                  <a:cubicBezTo>
                    <a:pt x="416" y="581"/>
                    <a:pt x="414" y="585"/>
                    <a:pt x="413" y="589"/>
                  </a:cubicBezTo>
                  <a:cubicBezTo>
                    <a:pt x="408" y="593"/>
                    <a:pt x="403" y="597"/>
                    <a:pt x="397" y="600"/>
                  </a:cubicBezTo>
                  <a:cubicBezTo>
                    <a:pt x="396" y="601"/>
                    <a:pt x="395" y="602"/>
                    <a:pt x="394" y="603"/>
                  </a:cubicBezTo>
                  <a:cubicBezTo>
                    <a:pt x="396" y="598"/>
                    <a:pt x="397" y="593"/>
                    <a:pt x="398" y="588"/>
                  </a:cubicBezTo>
                  <a:moveTo>
                    <a:pt x="409" y="531"/>
                  </a:moveTo>
                  <a:cubicBezTo>
                    <a:pt x="409" y="527"/>
                    <a:pt x="409" y="522"/>
                    <a:pt x="409" y="518"/>
                  </a:cubicBezTo>
                  <a:cubicBezTo>
                    <a:pt x="414" y="514"/>
                    <a:pt x="420" y="509"/>
                    <a:pt x="425" y="505"/>
                  </a:cubicBezTo>
                  <a:cubicBezTo>
                    <a:pt x="425" y="510"/>
                    <a:pt x="426" y="514"/>
                    <a:pt x="426" y="518"/>
                  </a:cubicBezTo>
                  <a:cubicBezTo>
                    <a:pt x="421" y="523"/>
                    <a:pt x="415" y="527"/>
                    <a:pt x="409" y="531"/>
                  </a:cubicBezTo>
                  <a:moveTo>
                    <a:pt x="402" y="485"/>
                  </a:moveTo>
                  <a:cubicBezTo>
                    <a:pt x="409" y="480"/>
                    <a:pt x="416" y="474"/>
                    <a:pt x="423" y="469"/>
                  </a:cubicBezTo>
                  <a:cubicBezTo>
                    <a:pt x="424" y="472"/>
                    <a:pt x="424" y="474"/>
                    <a:pt x="425" y="477"/>
                  </a:cubicBezTo>
                  <a:cubicBezTo>
                    <a:pt x="425" y="480"/>
                    <a:pt x="425" y="484"/>
                    <a:pt x="425" y="487"/>
                  </a:cubicBezTo>
                  <a:cubicBezTo>
                    <a:pt x="420" y="490"/>
                    <a:pt x="415" y="494"/>
                    <a:pt x="410" y="498"/>
                  </a:cubicBezTo>
                  <a:cubicBezTo>
                    <a:pt x="403" y="504"/>
                    <a:pt x="396" y="509"/>
                    <a:pt x="389" y="514"/>
                  </a:cubicBezTo>
                  <a:cubicBezTo>
                    <a:pt x="390" y="509"/>
                    <a:pt x="391" y="504"/>
                    <a:pt x="391" y="499"/>
                  </a:cubicBezTo>
                  <a:cubicBezTo>
                    <a:pt x="391" y="497"/>
                    <a:pt x="391" y="495"/>
                    <a:pt x="391" y="493"/>
                  </a:cubicBezTo>
                  <a:cubicBezTo>
                    <a:pt x="395" y="491"/>
                    <a:pt x="399" y="488"/>
                    <a:pt x="402" y="485"/>
                  </a:cubicBezTo>
                  <a:moveTo>
                    <a:pt x="407" y="520"/>
                  </a:moveTo>
                  <a:cubicBezTo>
                    <a:pt x="407" y="524"/>
                    <a:pt x="406" y="529"/>
                    <a:pt x="406" y="534"/>
                  </a:cubicBezTo>
                  <a:cubicBezTo>
                    <a:pt x="398" y="539"/>
                    <a:pt x="391" y="545"/>
                    <a:pt x="383" y="551"/>
                  </a:cubicBezTo>
                  <a:cubicBezTo>
                    <a:pt x="384" y="546"/>
                    <a:pt x="385" y="541"/>
                    <a:pt x="386" y="536"/>
                  </a:cubicBezTo>
                  <a:cubicBezTo>
                    <a:pt x="393" y="531"/>
                    <a:pt x="400" y="525"/>
                    <a:pt x="407" y="520"/>
                  </a:cubicBezTo>
                  <a:moveTo>
                    <a:pt x="384" y="528"/>
                  </a:moveTo>
                  <a:cubicBezTo>
                    <a:pt x="384" y="530"/>
                    <a:pt x="384" y="532"/>
                    <a:pt x="384" y="534"/>
                  </a:cubicBezTo>
                  <a:cubicBezTo>
                    <a:pt x="378" y="538"/>
                    <a:pt x="373" y="542"/>
                    <a:pt x="367" y="546"/>
                  </a:cubicBezTo>
                  <a:cubicBezTo>
                    <a:pt x="365" y="547"/>
                    <a:pt x="362" y="549"/>
                    <a:pt x="359" y="551"/>
                  </a:cubicBezTo>
                  <a:cubicBezTo>
                    <a:pt x="360" y="547"/>
                    <a:pt x="361" y="543"/>
                    <a:pt x="361" y="539"/>
                  </a:cubicBezTo>
                  <a:cubicBezTo>
                    <a:pt x="369" y="534"/>
                    <a:pt x="377" y="528"/>
                    <a:pt x="385" y="522"/>
                  </a:cubicBezTo>
                  <a:cubicBezTo>
                    <a:pt x="385" y="524"/>
                    <a:pt x="385" y="526"/>
                    <a:pt x="384" y="528"/>
                  </a:cubicBezTo>
                  <a:moveTo>
                    <a:pt x="369" y="548"/>
                  </a:moveTo>
                  <a:cubicBezTo>
                    <a:pt x="374" y="545"/>
                    <a:pt x="378" y="542"/>
                    <a:pt x="383" y="538"/>
                  </a:cubicBezTo>
                  <a:cubicBezTo>
                    <a:pt x="383" y="539"/>
                    <a:pt x="383" y="540"/>
                    <a:pt x="382" y="541"/>
                  </a:cubicBezTo>
                  <a:cubicBezTo>
                    <a:pt x="382" y="540"/>
                    <a:pt x="382" y="540"/>
                    <a:pt x="381" y="541"/>
                  </a:cubicBezTo>
                  <a:cubicBezTo>
                    <a:pt x="381" y="545"/>
                    <a:pt x="381" y="549"/>
                    <a:pt x="381" y="553"/>
                  </a:cubicBezTo>
                  <a:cubicBezTo>
                    <a:pt x="378" y="555"/>
                    <a:pt x="375" y="557"/>
                    <a:pt x="373" y="559"/>
                  </a:cubicBezTo>
                  <a:cubicBezTo>
                    <a:pt x="367" y="563"/>
                    <a:pt x="361" y="567"/>
                    <a:pt x="355" y="570"/>
                  </a:cubicBezTo>
                  <a:cubicBezTo>
                    <a:pt x="354" y="571"/>
                    <a:pt x="351" y="573"/>
                    <a:pt x="349" y="573"/>
                  </a:cubicBezTo>
                  <a:cubicBezTo>
                    <a:pt x="345" y="574"/>
                    <a:pt x="349" y="570"/>
                    <a:pt x="350" y="567"/>
                  </a:cubicBezTo>
                  <a:cubicBezTo>
                    <a:pt x="351" y="567"/>
                    <a:pt x="350" y="566"/>
                    <a:pt x="350" y="566"/>
                  </a:cubicBezTo>
                  <a:cubicBezTo>
                    <a:pt x="349" y="567"/>
                    <a:pt x="348" y="568"/>
                    <a:pt x="347" y="569"/>
                  </a:cubicBezTo>
                  <a:cubicBezTo>
                    <a:pt x="347" y="568"/>
                    <a:pt x="347" y="566"/>
                    <a:pt x="346" y="565"/>
                  </a:cubicBezTo>
                  <a:cubicBezTo>
                    <a:pt x="347" y="565"/>
                    <a:pt x="347" y="565"/>
                    <a:pt x="347" y="565"/>
                  </a:cubicBezTo>
                  <a:cubicBezTo>
                    <a:pt x="350" y="562"/>
                    <a:pt x="353" y="559"/>
                    <a:pt x="357" y="557"/>
                  </a:cubicBezTo>
                  <a:cubicBezTo>
                    <a:pt x="356" y="560"/>
                    <a:pt x="356" y="562"/>
                    <a:pt x="355" y="565"/>
                  </a:cubicBezTo>
                  <a:cubicBezTo>
                    <a:pt x="355" y="566"/>
                    <a:pt x="356" y="566"/>
                    <a:pt x="357" y="565"/>
                  </a:cubicBezTo>
                  <a:cubicBezTo>
                    <a:pt x="357" y="562"/>
                    <a:pt x="358" y="559"/>
                    <a:pt x="358" y="556"/>
                  </a:cubicBezTo>
                  <a:cubicBezTo>
                    <a:pt x="362" y="553"/>
                    <a:pt x="365" y="551"/>
                    <a:pt x="369" y="548"/>
                  </a:cubicBezTo>
                  <a:moveTo>
                    <a:pt x="347" y="560"/>
                  </a:moveTo>
                  <a:cubicBezTo>
                    <a:pt x="347" y="560"/>
                    <a:pt x="347" y="559"/>
                    <a:pt x="348" y="559"/>
                  </a:cubicBezTo>
                  <a:cubicBezTo>
                    <a:pt x="350" y="556"/>
                    <a:pt x="356" y="554"/>
                    <a:pt x="358" y="550"/>
                  </a:cubicBezTo>
                  <a:cubicBezTo>
                    <a:pt x="358" y="551"/>
                    <a:pt x="357" y="552"/>
                    <a:pt x="357" y="552"/>
                  </a:cubicBezTo>
                  <a:cubicBezTo>
                    <a:pt x="355" y="554"/>
                    <a:pt x="352" y="556"/>
                    <a:pt x="349" y="558"/>
                  </a:cubicBezTo>
                  <a:cubicBezTo>
                    <a:pt x="348" y="559"/>
                    <a:pt x="348" y="559"/>
                    <a:pt x="347" y="560"/>
                  </a:cubicBezTo>
                  <a:moveTo>
                    <a:pt x="358" y="546"/>
                  </a:moveTo>
                  <a:cubicBezTo>
                    <a:pt x="358" y="546"/>
                    <a:pt x="357" y="546"/>
                    <a:pt x="357" y="547"/>
                  </a:cubicBezTo>
                  <a:cubicBezTo>
                    <a:pt x="357" y="550"/>
                    <a:pt x="350" y="555"/>
                    <a:pt x="346" y="558"/>
                  </a:cubicBezTo>
                  <a:cubicBezTo>
                    <a:pt x="346" y="555"/>
                    <a:pt x="345" y="553"/>
                    <a:pt x="345" y="550"/>
                  </a:cubicBezTo>
                  <a:cubicBezTo>
                    <a:pt x="350" y="547"/>
                    <a:pt x="354" y="544"/>
                    <a:pt x="359" y="541"/>
                  </a:cubicBezTo>
                  <a:cubicBezTo>
                    <a:pt x="359" y="543"/>
                    <a:pt x="358" y="545"/>
                    <a:pt x="358" y="546"/>
                  </a:cubicBezTo>
                  <a:moveTo>
                    <a:pt x="348" y="596"/>
                  </a:moveTo>
                  <a:cubicBezTo>
                    <a:pt x="351" y="594"/>
                    <a:pt x="354" y="592"/>
                    <a:pt x="357" y="590"/>
                  </a:cubicBezTo>
                  <a:cubicBezTo>
                    <a:pt x="357" y="590"/>
                    <a:pt x="357" y="591"/>
                    <a:pt x="357" y="591"/>
                  </a:cubicBezTo>
                  <a:cubicBezTo>
                    <a:pt x="354" y="593"/>
                    <a:pt x="351" y="595"/>
                    <a:pt x="349" y="597"/>
                  </a:cubicBezTo>
                  <a:cubicBezTo>
                    <a:pt x="349" y="597"/>
                    <a:pt x="348" y="596"/>
                    <a:pt x="348" y="596"/>
                  </a:cubicBezTo>
                  <a:moveTo>
                    <a:pt x="350" y="599"/>
                  </a:moveTo>
                  <a:cubicBezTo>
                    <a:pt x="353" y="598"/>
                    <a:pt x="355" y="596"/>
                    <a:pt x="357" y="595"/>
                  </a:cubicBezTo>
                  <a:cubicBezTo>
                    <a:pt x="357" y="597"/>
                    <a:pt x="357" y="600"/>
                    <a:pt x="356" y="603"/>
                  </a:cubicBezTo>
                  <a:cubicBezTo>
                    <a:pt x="354" y="605"/>
                    <a:pt x="352" y="607"/>
                    <a:pt x="349" y="609"/>
                  </a:cubicBezTo>
                  <a:cubicBezTo>
                    <a:pt x="349" y="606"/>
                    <a:pt x="349" y="603"/>
                    <a:pt x="349" y="601"/>
                  </a:cubicBezTo>
                  <a:cubicBezTo>
                    <a:pt x="349" y="600"/>
                    <a:pt x="350" y="600"/>
                    <a:pt x="350" y="599"/>
                  </a:cubicBezTo>
                  <a:moveTo>
                    <a:pt x="369" y="638"/>
                  </a:moveTo>
                  <a:cubicBezTo>
                    <a:pt x="370" y="633"/>
                    <a:pt x="372" y="628"/>
                    <a:pt x="373" y="623"/>
                  </a:cubicBezTo>
                  <a:cubicBezTo>
                    <a:pt x="378" y="619"/>
                    <a:pt x="383" y="615"/>
                    <a:pt x="388" y="612"/>
                  </a:cubicBezTo>
                  <a:cubicBezTo>
                    <a:pt x="388" y="614"/>
                    <a:pt x="387" y="617"/>
                    <a:pt x="386" y="619"/>
                  </a:cubicBezTo>
                  <a:cubicBezTo>
                    <a:pt x="385" y="623"/>
                    <a:pt x="385" y="626"/>
                    <a:pt x="384" y="630"/>
                  </a:cubicBezTo>
                  <a:cubicBezTo>
                    <a:pt x="381" y="631"/>
                    <a:pt x="378" y="633"/>
                    <a:pt x="376" y="635"/>
                  </a:cubicBezTo>
                  <a:cubicBezTo>
                    <a:pt x="373" y="637"/>
                    <a:pt x="371" y="638"/>
                    <a:pt x="368" y="640"/>
                  </a:cubicBezTo>
                  <a:cubicBezTo>
                    <a:pt x="369" y="640"/>
                    <a:pt x="369" y="639"/>
                    <a:pt x="369" y="638"/>
                  </a:cubicBezTo>
                  <a:moveTo>
                    <a:pt x="387" y="633"/>
                  </a:moveTo>
                  <a:cubicBezTo>
                    <a:pt x="393" y="628"/>
                    <a:pt x="400" y="624"/>
                    <a:pt x="406" y="619"/>
                  </a:cubicBezTo>
                  <a:cubicBezTo>
                    <a:pt x="406" y="620"/>
                    <a:pt x="406" y="621"/>
                    <a:pt x="406" y="622"/>
                  </a:cubicBezTo>
                  <a:cubicBezTo>
                    <a:pt x="405" y="624"/>
                    <a:pt x="404" y="626"/>
                    <a:pt x="404" y="628"/>
                  </a:cubicBezTo>
                  <a:cubicBezTo>
                    <a:pt x="403" y="629"/>
                    <a:pt x="403" y="629"/>
                    <a:pt x="403" y="630"/>
                  </a:cubicBezTo>
                  <a:cubicBezTo>
                    <a:pt x="396" y="634"/>
                    <a:pt x="390" y="639"/>
                    <a:pt x="384" y="644"/>
                  </a:cubicBezTo>
                  <a:cubicBezTo>
                    <a:pt x="385" y="640"/>
                    <a:pt x="386" y="636"/>
                    <a:pt x="387" y="633"/>
                  </a:cubicBezTo>
                  <a:moveTo>
                    <a:pt x="388" y="627"/>
                  </a:moveTo>
                  <a:cubicBezTo>
                    <a:pt x="389" y="622"/>
                    <a:pt x="390" y="618"/>
                    <a:pt x="392" y="613"/>
                  </a:cubicBezTo>
                  <a:cubicBezTo>
                    <a:pt x="392" y="612"/>
                    <a:pt x="392" y="610"/>
                    <a:pt x="393" y="609"/>
                  </a:cubicBezTo>
                  <a:cubicBezTo>
                    <a:pt x="397" y="605"/>
                    <a:pt x="402" y="602"/>
                    <a:pt x="407" y="599"/>
                  </a:cubicBezTo>
                  <a:cubicBezTo>
                    <a:pt x="408" y="598"/>
                    <a:pt x="410" y="596"/>
                    <a:pt x="412" y="595"/>
                  </a:cubicBezTo>
                  <a:cubicBezTo>
                    <a:pt x="410" y="601"/>
                    <a:pt x="409" y="607"/>
                    <a:pt x="408" y="613"/>
                  </a:cubicBezTo>
                  <a:cubicBezTo>
                    <a:pt x="401" y="617"/>
                    <a:pt x="395" y="622"/>
                    <a:pt x="388" y="627"/>
                  </a:cubicBezTo>
                  <a:moveTo>
                    <a:pt x="411" y="616"/>
                  </a:moveTo>
                  <a:cubicBezTo>
                    <a:pt x="411" y="615"/>
                    <a:pt x="411" y="615"/>
                    <a:pt x="412" y="615"/>
                  </a:cubicBezTo>
                  <a:cubicBezTo>
                    <a:pt x="416" y="611"/>
                    <a:pt x="421" y="608"/>
                    <a:pt x="426" y="604"/>
                  </a:cubicBezTo>
                  <a:cubicBezTo>
                    <a:pt x="425" y="607"/>
                    <a:pt x="424" y="610"/>
                    <a:pt x="423" y="613"/>
                  </a:cubicBezTo>
                  <a:cubicBezTo>
                    <a:pt x="418" y="617"/>
                    <a:pt x="413" y="621"/>
                    <a:pt x="408" y="625"/>
                  </a:cubicBezTo>
                  <a:cubicBezTo>
                    <a:pt x="409" y="622"/>
                    <a:pt x="410" y="619"/>
                    <a:pt x="411" y="616"/>
                  </a:cubicBezTo>
                  <a:moveTo>
                    <a:pt x="417" y="606"/>
                  </a:moveTo>
                  <a:cubicBezTo>
                    <a:pt x="415" y="607"/>
                    <a:pt x="414" y="608"/>
                    <a:pt x="412" y="610"/>
                  </a:cubicBezTo>
                  <a:cubicBezTo>
                    <a:pt x="413" y="604"/>
                    <a:pt x="415" y="598"/>
                    <a:pt x="416" y="592"/>
                  </a:cubicBezTo>
                  <a:cubicBezTo>
                    <a:pt x="421" y="589"/>
                    <a:pt x="426" y="585"/>
                    <a:pt x="431" y="582"/>
                  </a:cubicBezTo>
                  <a:cubicBezTo>
                    <a:pt x="430" y="587"/>
                    <a:pt x="428" y="593"/>
                    <a:pt x="427" y="599"/>
                  </a:cubicBezTo>
                  <a:cubicBezTo>
                    <a:pt x="423" y="601"/>
                    <a:pt x="420" y="604"/>
                    <a:pt x="417" y="606"/>
                  </a:cubicBezTo>
                  <a:moveTo>
                    <a:pt x="430" y="602"/>
                  </a:moveTo>
                  <a:cubicBezTo>
                    <a:pt x="438" y="596"/>
                    <a:pt x="446" y="590"/>
                    <a:pt x="454" y="584"/>
                  </a:cubicBezTo>
                  <a:cubicBezTo>
                    <a:pt x="454" y="586"/>
                    <a:pt x="453" y="588"/>
                    <a:pt x="452" y="590"/>
                  </a:cubicBezTo>
                  <a:cubicBezTo>
                    <a:pt x="444" y="597"/>
                    <a:pt x="436" y="603"/>
                    <a:pt x="428" y="610"/>
                  </a:cubicBezTo>
                  <a:cubicBezTo>
                    <a:pt x="428" y="607"/>
                    <a:pt x="429" y="604"/>
                    <a:pt x="430" y="602"/>
                  </a:cubicBezTo>
                  <a:moveTo>
                    <a:pt x="431" y="596"/>
                  </a:moveTo>
                  <a:cubicBezTo>
                    <a:pt x="432" y="590"/>
                    <a:pt x="434" y="585"/>
                    <a:pt x="435" y="579"/>
                  </a:cubicBezTo>
                  <a:cubicBezTo>
                    <a:pt x="438" y="577"/>
                    <a:pt x="441" y="575"/>
                    <a:pt x="443" y="573"/>
                  </a:cubicBezTo>
                  <a:cubicBezTo>
                    <a:pt x="450" y="568"/>
                    <a:pt x="455" y="562"/>
                    <a:pt x="461" y="557"/>
                  </a:cubicBezTo>
                  <a:cubicBezTo>
                    <a:pt x="460" y="564"/>
                    <a:pt x="458" y="571"/>
                    <a:pt x="456" y="579"/>
                  </a:cubicBezTo>
                  <a:cubicBezTo>
                    <a:pt x="448" y="585"/>
                    <a:pt x="439" y="590"/>
                    <a:pt x="431" y="596"/>
                  </a:cubicBezTo>
                  <a:moveTo>
                    <a:pt x="458" y="581"/>
                  </a:moveTo>
                  <a:cubicBezTo>
                    <a:pt x="465" y="576"/>
                    <a:pt x="472" y="571"/>
                    <a:pt x="478" y="566"/>
                  </a:cubicBezTo>
                  <a:cubicBezTo>
                    <a:pt x="478" y="565"/>
                    <a:pt x="478" y="565"/>
                    <a:pt x="478" y="565"/>
                  </a:cubicBezTo>
                  <a:cubicBezTo>
                    <a:pt x="478" y="567"/>
                    <a:pt x="478" y="569"/>
                    <a:pt x="477" y="572"/>
                  </a:cubicBezTo>
                  <a:cubicBezTo>
                    <a:pt x="470" y="577"/>
                    <a:pt x="463" y="582"/>
                    <a:pt x="457" y="587"/>
                  </a:cubicBezTo>
                  <a:cubicBezTo>
                    <a:pt x="457" y="585"/>
                    <a:pt x="458" y="583"/>
                    <a:pt x="458" y="581"/>
                  </a:cubicBezTo>
                  <a:moveTo>
                    <a:pt x="471" y="467"/>
                  </a:moveTo>
                  <a:cubicBezTo>
                    <a:pt x="465" y="472"/>
                    <a:pt x="459" y="477"/>
                    <a:pt x="452" y="481"/>
                  </a:cubicBezTo>
                  <a:cubicBezTo>
                    <a:pt x="443" y="487"/>
                    <a:pt x="435" y="493"/>
                    <a:pt x="428" y="499"/>
                  </a:cubicBezTo>
                  <a:cubicBezTo>
                    <a:pt x="428" y="498"/>
                    <a:pt x="427" y="496"/>
                    <a:pt x="427" y="495"/>
                  </a:cubicBezTo>
                  <a:cubicBezTo>
                    <a:pt x="428" y="493"/>
                    <a:pt x="428" y="491"/>
                    <a:pt x="428" y="489"/>
                  </a:cubicBezTo>
                  <a:cubicBezTo>
                    <a:pt x="434" y="485"/>
                    <a:pt x="440" y="480"/>
                    <a:pt x="446" y="475"/>
                  </a:cubicBezTo>
                  <a:cubicBezTo>
                    <a:pt x="456" y="466"/>
                    <a:pt x="467" y="457"/>
                    <a:pt x="476" y="448"/>
                  </a:cubicBezTo>
                  <a:cubicBezTo>
                    <a:pt x="476" y="450"/>
                    <a:pt x="477" y="452"/>
                    <a:pt x="477" y="455"/>
                  </a:cubicBezTo>
                  <a:cubicBezTo>
                    <a:pt x="477" y="457"/>
                    <a:pt x="478" y="459"/>
                    <a:pt x="478" y="461"/>
                  </a:cubicBezTo>
                  <a:cubicBezTo>
                    <a:pt x="476" y="462"/>
                    <a:pt x="473" y="465"/>
                    <a:pt x="471" y="467"/>
                  </a:cubicBezTo>
                  <a:moveTo>
                    <a:pt x="445" y="472"/>
                  </a:moveTo>
                  <a:cubicBezTo>
                    <a:pt x="439" y="477"/>
                    <a:pt x="434" y="481"/>
                    <a:pt x="428" y="485"/>
                  </a:cubicBezTo>
                  <a:cubicBezTo>
                    <a:pt x="428" y="482"/>
                    <a:pt x="428" y="480"/>
                    <a:pt x="427" y="477"/>
                  </a:cubicBezTo>
                  <a:cubicBezTo>
                    <a:pt x="427" y="474"/>
                    <a:pt x="426" y="470"/>
                    <a:pt x="426" y="467"/>
                  </a:cubicBezTo>
                  <a:cubicBezTo>
                    <a:pt x="442" y="454"/>
                    <a:pt x="457" y="441"/>
                    <a:pt x="472" y="427"/>
                  </a:cubicBezTo>
                  <a:cubicBezTo>
                    <a:pt x="472" y="427"/>
                    <a:pt x="472" y="428"/>
                    <a:pt x="472" y="428"/>
                  </a:cubicBezTo>
                  <a:cubicBezTo>
                    <a:pt x="474" y="434"/>
                    <a:pt x="475" y="440"/>
                    <a:pt x="476" y="446"/>
                  </a:cubicBezTo>
                  <a:cubicBezTo>
                    <a:pt x="466" y="455"/>
                    <a:pt x="455" y="463"/>
                    <a:pt x="445" y="472"/>
                  </a:cubicBezTo>
                  <a:moveTo>
                    <a:pt x="334" y="491"/>
                  </a:moveTo>
                  <a:cubicBezTo>
                    <a:pt x="336" y="491"/>
                    <a:pt x="337" y="490"/>
                    <a:pt x="338" y="489"/>
                  </a:cubicBezTo>
                  <a:cubicBezTo>
                    <a:pt x="339" y="489"/>
                    <a:pt x="339" y="488"/>
                    <a:pt x="338" y="488"/>
                  </a:cubicBezTo>
                  <a:cubicBezTo>
                    <a:pt x="338" y="488"/>
                    <a:pt x="338" y="489"/>
                    <a:pt x="337" y="489"/>
                  </a:cubicBezTo>
                  <a:cubicBezTo>
                    <a:pt x="342" y="485"/>
                    <a:pt x="347" y="481"/>
                    <a:pt x="352" y="478"/>
                  </a:cubicBezTo>
                  <a:cubicBezTo>
                    <a:pt x="355" y="476"/>
                    <a:pt x="358" y="474"/>
                    <a:pt x="361" y="471"/>
                  </a:cubicBezTo>
                  <a:cubicBezTo>
                    <a:pt x="361" y="478"/>
                    <a:pt x="362" y="484"/>
                    <a:pt x="363" y="491"/>
                  </a:cubicBezTo>
                  <a:cubicBezTo>
                    <a:pt x="355" y="497"/>
                    <a:pt x="347" y="502"/>
                    <a:pt x="339" y="507"/>
                  </a:cubicBezTo>
                  <a:cubicBezTo>
                    <a:pt x="338" y="502"/>
                    <a:pt x="336" y="497"/>
                    <a:pt x="334" y="491"/>
                  </a:cubicBezTo>
                  <a:moveTo>
                    <a:pt x="362" y="471"/>
                  </a:moveTo>
                  <a:cubicBezTo>
                    <a:pt x="371" y="464"/>
                    <a:pt x="380" y="458"/>
                    <a:pt x="389" y="452"/>
                  </a:cubicBezTo>
                  <a:cubicBezTo>
                    <a:pt x="389" y="457"/>
                    <a:pt x="389" y="462"/>
                    <a:pt x="389" y="467"/>
                  </a:cubicBezTo>
                  <a:cubicBezTo>
                    <a:pt x="389" y="469"/>
                    <a:pt x="389" y="471"/>
                    <a:pt x="389" y="473"/>
                  </a:cubicBezTo>
                  <a:cubicBezTo>
                    <a:pt x="380" y="479"/>
                    <a:pt x="372" y="484"/>
                    <a:pt x="364" y="490"/>
                  </a:cubicBezTo>
                  <a:cubicBezTo>
                    <a:pt x="364" y="483"/>
                    <a:pt x="363" y="477"/>
                    <a:pt x="362" y="471"/>
                  </a:cubicBezTo>
                  <a:moveTo>
                    <a:pt x="364" y="514"/>
                  </a:moveTo>
                  <a:cubicBezTo>
                    <a:pt x="372" y="507"/>
                    <a:pt x="380" y="501"/>
                    <a:pt x="388" y="496"/>
                  </a:cubicBezTo>
                  <a:cubicBezTo>
                    <a:pt x="388" y="497"/>
                    <a:pt x="388" y="498"/>
                    <a:pt x="388" y="499"/>
                  </a:cubicBezTo>
                  <a:cubicBezTo>
                    <a:pt x="388" y="505"/>
                    <a:pt x="387" y="511"/>
                    <a:pt x="386" y="517"/>
                  </a:cubicBezTo>
                  <a:cubicBezTo>
                    <a:pt x="381" y="521"/>
                    <a:pt x="375" y="525"/>
                    <a:pt x="370" y="528"/>
                  </a:cubicBezTo>
                  <a:cubicBezTo>
                    <a:pt x="367" y="530"/>
                    <a:pt x="365" y="532"/>
                    <a:pt x="362" y="534"/>
                  </a:cubicBezTo>
                  <a:cubicBezTo>
                    <a:pt x="363" y="527"/>
                    <a:pt x="364" y="520"/>
                    <a:pt x="364" y="514"/>
                  </a:cubicBezTo>
                  <a:moveTo>
                    <a:pt x="360" y="535"/>
                  </a:moveTo>
                  <a:cubicBezTo>
                    <a:pt x="355" y="539"/>
                    <a:pt x="350" y="542"/>
                    <a:pt x="345" y="545"/>
                  </a:cubicBezTo>
                  <a:cubicBezTo>
                    <a:pt x="345" y="544"/>
                    <a:pt x="345" y="543"/>
                    <a:pt x="344" y="542"/>
                  </a:cubicBezTo>
                  <a:cubicBezTo>
                    <a:pt x="345" y="541"/>
                    <a:pt x="346" y="540"/>
                    <a:pt x="347" y="540"/>
                  </a:cubicBezTo>
                  <a:cubicBezTo>
                    <a:pt x="347" y="539"/>
                    <a:pt x="346" y="538"/>
                    <a:pt x="345" y="538"/>
                  </a:cubicBezTo>
                  <a:cubicBezTo>
                    <a:pt x="345" y="539"/>
                    <a:pt x="345" y="539"/>
                    <a:pt x="344" y="540"/>
                  </a:cubicBezTo>
                  <a:cubicBezTo>
                    <a:pt x="344" y="537"/>
                    <a:pt x="344" y="534"/>
                    <a:pt x="343" y="531"/>
                  </a:cubicBezTo>
                  <a:cubicBezTo>
                    <a:pt x="344" y="530"/>
                    <a:pt x="345" y="530"/>
                    <a:pt x="346" y="529"/>
                  </a:cubicBezTo>
                  <a:cubicBezTo>
                    <a:pt x="352" y="525"/>
                    <a:pt x="357" y="520"/>
                    <a:pt x="362" y="516"/>
                  </a:cubicBezTo>
                  <a:cubicBezTo>
                    <a:pt x="362" y="516"/>
                    <a:pt x="362" y="516"/>
                    <a:pt x="362" y="516"/>
                  </a:cubicBezTo>
                  <a:cubicBezTo>
                    <a:pt x="361" y="522"/>
                    <a:pt x="361" y="529"/>
                    <a:pt x="360" y="535"/>
                  </a:cubicBezTo>
                  <a:moveTo>
                    <a:pt x="353" y="618"/>
                  </a:moveTo>
                  <a:cubicBezTo>
                    <a:pt x="352" y="622"/>
                    <a:pt x="351" y="626"/>
                    <a:pt x="349" y="630"/>
                  </a:cubicBezTo>
                  <a:cubicBezTo>
                    <a:pt x="350" y="627"/>
                    <a:pt x="350" y="623"/>
                    <a:pt x="350" y="620"/>
                  </a:cubicBezTo>
                  <a:cubicBezTo>
                    <a:pt x="351" y="619"/>
                    <a:pt x="352" y="619"/>
                    <a:pt x="353" y="618"/>
                  </a:cubicBezTo>
                  <a:moveTo>
                    <a:pt x="344" y="664"/>
                  </a:moveTo>
                  <a:cubicBezTo>
                    <a:pt x="344" y="664"/>
                    <a:pt x="344" y="664"/>
                    <a:pt x="344" y="664"/>
                  </a:cubicBezTo>
                  <a:cubicBezTo>
                    <a:pt x="345" y="662"/>
                    <a:pt x="347" y="661"/>
                    <a:pt x="349" y="659"/>
                  </a:cubicBezTo>
                  <a:cubicBezTo>
                    <a:pt x="353" y="656"/>
                    <a:pt x="357" y="653"/>
                    <a:pt x="362" y="650"/>
                  </a:cubicBezTo>
                  <a:cubicBezTo>
                    <a:pt x="360" y="655"/>
                    <a:pt x="359" y="660"/>
                    <a:pt x="357" y="664"/>
                  </a:cubicBezTo>
                  <a:cubicBezTo>
                    <a:pt x="352" y="668"/>
                    <a:pt x="347" y="672"/>
                    <a:pt x="342" y="676"/>
                  </a:cubicBezTo>
                  <a:cubicBezTo>
                    <a:pt x="342" y="676"/>
                    <a:pt x="342" y="676"/>
                    <a:pt x="342" y="676"/>
                  </a:cubicBezTo>
                  <a:cubicBezTo>
                    <a:pt x="342" y="672"/>
                    <a:pt x="343" y="668"/>
                    <a:pt x="344" y="664"/>
                  </a:cubicBezTo>
                  <a:moveTo>
                    <a:pt x="360" y="667"/>
                  </a:moveTo>
                  <a:cubicBezTo>
                    <a:pt x="366" y="663"/>
                    <a:pt x="372" y="658"/>
                    <a:pt x="377" y="654"/>
                  </a:cubicBezTo>
                  <a:cubicBezTo>
                    <a:pt x="376" y="659"/>
                    <a:pt x="375" y="664"/>
                    <a:pt x="374" y="668"/>
                  </a:cubicBezTo>
                  <a:cubicBezTo>
                    <a:pt x="373" y="669"/>
                    <a:pt x="373" y="670"/>
                    <a:pt x="373" y="672"/>
                  </a:cubicBezTo>
                  <a:cubicBezTo>
                    <a:pt x="367" y="676"/>
                    <a:pt x="362" y="680"/>
                    <a:pt x="357" y="684"/>
                  </a:cubicBezTo>
                  <a:cubicBezTo>
                    <a:pt x="356" y="684"/>
                    <a:pt x="356" y="685"/>
                    <a:pt x="355" y="685"/>
                  </a:cubicBezTo>
                  <a:cubicBezTo>
                    <a:pt x="357" y="679"/>
                    <a:pt x="359" y="673"/>
                    <a:pt x="360" y="667"/>
                  </a:cubicBezTo>
                  <a:moveTo>
                    <a:pt x="362" y="661"/>
                  </a:moveTo>
                  <a:cubicBezTo>
                    <a:pt x="364" y="656"/>
                    <a:pt x="365" y="651"/>
                    <a:pt x="366" y="647"/>
                  </a:cubicBezTo>
                  <a:cubicBezTo>
                    <a:pt x="367" y="646"/>
                    <a:pt x="368" y="645"/>
                    <a:pt x="369" y="645"/>
                  </a:cubicBezTo>
                  <a:cubicBezTo>
                    <a:pt x="373" y="642"/>
                    <a:pt x="378" y="639"/>
                    <a:pt x="382" y="636"/>
                  </a:cubicBezTo>
                  <a:cubicBezTo>
                    <a:pt x="381" y="640"/>
                    <a:pt x="380" y="644"/>
                    <a:pt x="379" y="648"/>
                  </a:cubicBezTo>
                  <a:cubicBezTo>
                    <a:pt x="373" y="652"/>
                    <a:pt x="368" y="656"/>
                    <a:pt x="362" y="661"/>
                  </a:cubicBezTo>
                  <a:moveTo>
                    <a:pt x="379" y="662"/>
                  </a:moveTo>
                  <a:cubicBezTo>
                    <a:pt x="380" y="658"/>
                    <a:pt x="381" y="654"/>
                    <a:pt x="382" y="650"/>
                  </a:cubicBezTo>
                  <a:cubicBezTo>
                    <a:pt x="387" y="647"/>
                    <a:pt x="391" y="643"/>
                    <a:pt x="396" y="640"/>
                  </a:cubicBezTo>
                  <a:cubicBezTo>
                    <a:pt x="398" y="638"/>
                    <a:pt x="400" y="636"/>
                    <a:pt x="402" y="635"/>
                  </a:cubicBezTo>
                  <a:cubicBezTo>
                    <a:pt x="401" y="640"/>
                    <a:pt x="399" y="646"/>
                    <a:pt x="397" y="652"/>
                  </a:cubicBezTo>
                  <a:cubicBezTo>
                    <a:pt x="391" y="657"/>
                    <a:pt x="384" y="662"/>
                    <a:pt x="378" y="668"/>
                  </a:cubicBezTo>
                  <a:cubicBezTo>
                    <a:pt x="378" y="666"/>
                    <a:pt x="379" y="664"/>
                    <a:pt x="379" y="662"/>
                  </a:cubicBezTo>
                  <a:moveTo>
                    <a:pt x="406" y="633"/>
                  </a:moveTo>
                  <a:cubicBezTo>
                    <a:pt x="406" y="633"/>
                    <a:pt x="406" y="632"/>
                    <a:pt x="407" y="631"/>
                  </a:cubicBezTo>
                  <a:cubicBezTo>
                    <a:pt x="412" y="627"/>
                    <a:pt x="417" y="623"/>
                    <a:pt x="422" y="619"/>
                  </a:cubicBezTo>
                  <a:cubicBezTo>
                    <a:pt x="421" y="622"/>
                    <a:pt x="420" y="626"/>
                    <a:pt x="419" y="629"/>
                  </a:cubicBezTo>
                  <a:cubicBezTo>
                    <a:pt x="419" y="632"/>
                    <a:pt x="418" y="634"/>
                    <a:pt x="417" y="637"/>
                  </a:cubicBezTo>
                  <a:cubicBezTo>
                    <a:pt x="412" y="641"/>
                    <a:pt x="407" y="644"/>
                    <a:pt x="403" y="648"/>
                  </a:cubicBezTo>
                  <a:cubicBezTo>
                    <a:pt x="402" y="648"/>
                    <a:pt x="402" y="648"/>
                    <a:pt x="402" y="649"/>
                  </a:cubicBezTo>
                  <a:cubicBezTo>
                    <a:pt x="403" y="643"/>
                    <a:pt x="404" y="638"/>
                    <a:pt x="406" y="633"/>
                  </a:cubicBezTo>
                  <a:moveTo>
                    <a:pt x="420" y="640"/>
                  </a:moveTo>
                  <a:cubicBezTo>
                    <a:pt x="427" y="634"/>
                    <a:pt x="435" y="629"/>
                    <a:pt x="442" y="624"/>
                  </a:cubicBezTo>
                  <a:cubicBezTo>
                    <a:pt x="441" y="627"/>
                    <a:pt x="440" y="630"/>
                    <a:pt x="439" y="633"/>
                  </a:cubicBezTo>
                  <a:cubicBezTo>
                    <a:pt x="431" y="640"/>
                    <a:pt x="423" y="647"/>
                    <a:pt x="415" y="653"/>
                  </a:cubicBezTo>
                  <a:cubicBezTo>
                    <a:pt x="417" y="649"/>
                    <a:pt x="418" y="644"/>
                    <a:pt x="420" y="640"/>
                  </a:cubicBezTo>
                  <a:moveTo>
                    <a:pt x="421" y="634"/>
                  </a:moveTo>
                  <a:cubicBezTo>
                    <a:pt x="422" y="633"/>
                    <a:pt x="422" y="631"/>
                    <a:pt x="423" y="630"/>
                  </a:cubicBezTo>
                  <a:cubicBezTo>
                    <a:pt x="424" y="625"/>
                    <a:pt x="425" y="620"/>
                    <a:pt x="426" y="615"/>
                  </a:cubicBezTo>
                  <a:cubicBezTo>
                    <a:pt x="434" y="609"/>
                    <a:pt x="442" y="602"/>
                    <a:pt x="451" y="596"/>
                  </a:cubicBezTo>
                  <a:cubicBezTo>
                    <a:pt x="449" y="601"/>
                    <a:pt x="448" y="605"/>
                    <a:pt x="446" y="610"/>
                  </a:cubicBezTo>
                  <a:cubicBezTo>
                    <a:pt x="446" y="613"/>
                    <a:pt x="445" y="616"/>
                    <a:pt x="444" y="618"/>
                  </a:cubicBezTo>
                  <a:cubicBezTo>
                    <a:pt x="436" y="624"/>
                    <a:pt x="429" y="629"/>
                    <a:pt x="421" y="634"/>
                  </a:cubicBezTo>
                  <a:moveTo>
                    <a:pt x="451" y="607"/>
                  </a:moveTo>
                  <a:cubicBezTo>
                    <a:pt x="452" y="602"/>
                    <a:pt x="454" y="597"/>
                    <a:pt x="455" y="592"/>
                  </a:cubicBezTo>
                  <a:cubicBezTo>
                    <a:pt x="462" y="587"/>
                    <a:pt x="469" y="581"/>
                    <a:pt x="477" y="576"/>
                  </a:cubicBezTo>
                  <a:cubicBezTo>
                    <a:pt x="476" y="580"/>
                    <a:pt x="475" y="585"/>
                    <a:pt x="474" y="589"/>
                  </a:cubicBezTo>
                  <a:cubicBezTo>
                    <a:pt x="473" y="592"/>
                    <a:pt x="473" y="595"/>
                    <a:pt x="472" y="598"/>
                  </a:cubicBezTo>
                  <a:cubicBezTo>
                    <a:pt x="464" y="604"/>
                    <a:pt x="456" y="610"/>
                    <a:pt x="449" y="615"/>
                  </a:cubicBezTo>
                  <a:cubicBezTo>
                    <a:pt x="449" y="612"/>
                    <a:pt x="450" y="610"/>
                    <a:pt x="451" y="607"/>
                  </a:cubicBezTo>
                  <a:moveTo>
                    <a:pt x="507" y="569"/>
                  </a:moveTo>
                  <a:cubicBezTo>
                    <a:pt x="507" y="572"/>
                    <a:pt x="507" y="574"/>
                    <a:pt x="507" y="576"/>
                  </a:cubicBezTo>
                  <a:cubicBezTo>
                    <a:pt x="507" y="574"/>
                    <a:pt x="507" y="572"/>
                    <a:pt x="507" y="571"/>
                  </a:cubicBezTo>
                  <a:cubicBezTo>
                    <a:pt x="507" y="570"/>
                    <a:pt x="507" y="570"/>
                    <a:pt x="507" y="569"/>
                  </a:cubicBezTo>
                  <a:moveTo>
                    <a:pt x="512" y="560"/>
                  </a:moveTo>
                  <a:cubicBezTo>
                    <a:pt x="517" y="551"/>
                    <a:pt x="523" y="543"/>
                    <a:pt x="529" y="534"/>
                  </a:cubicBezTo>
                  <a:cubicBezTo>
                    <a:pt x="528" y="537"/>
                    <a:pt x="528" y="539"/>
                    <a:pt x="527" y="542"/>
                  </a:cubicBezTo>
                  <a:cubicBezTo>
                    <a:pt x="525" y="552"/>
                    <a:pt x="524" y="562"/>
                    <a:pt x="523" y="573"/>
                  </a:cubicBezTo>
                  <a:cubicBezTo>
                    <a:pt x="522" y="575"/>
                    <a:pt x="520" y="576"/>
                    <a:pt x="519" y="578"/>
                  </a:cubicBezTo>
                  <a:cubicBezTo>
                    <a:pt x="515" y="585"/>
                    <a:pt x="511" y="591"/>
                    <a:pt x="508" y="598"/>
                  </a:cubicBezTo>
                  <a:cubicBezTo>
                    <a:pt x="509" y="585"/>
                    <a:pt x="510" y="573"/>
                    <a:pt x="512" y="560"/>
                  </a:cubicBezTo>
                  <a:moveTo>
                    <a:pt x="533" y="527"/>
                  </a:moveTo>
                  <a:cubicBezTo>
                    <a:pt x="534" y="526"/>
                    <a:pt x="535" y="524"/>
                    <a:pt x="536" y="523"/>
                  </a:cubicBezTo>
                  <a:cubicBezTo>
                    <a:pt x="544" y="510"/>
                    <a:pt x="551" y="497"/>
                    <a:pt x="559" y="484"/>
                  </a:cubicBezTo>
                  <a:cubicBezTo>
                    <a:pt x="559" y="484"/>
                    <a:pt x="559" y="484"/>
                    <a:pt x="559" y="484"/>
                  </a:cubicBezTo>
                  <a:cubicBezTo>
                    <a:pt x="558" y="500"/>
                    <a:pt x="556" y="515"/>
                    <a:pt x="553" y="531"/>
                  </a:cubicBezTo>
                  <a:cubicBezTo>
                    <a:pt x="552" y="533"/>
                    <a:pt x="550" y="534"/>
                    <a:pt x="549" y="536"/>
                  </a:cubicBezTo>
                  <a:cubicBezTo>
                    <a:pt x="542" y="546"/>
                    <a:pt x="535" y="556"/>
                    <a:pt x="527" y="566"/>
                  </a:cubicBezTo>
                  <a:cubicBezTo>
                    <a:pt x="529" y="553"/>
                    <a:pt x="531" y="540"/>
                    <a:pt x="533" y="527"/>
                  </a:cubicBezTo>
                  <a:moveTo>
                    <a:pt x="583" y="499"/>
                  </a:moveTo>
                  <a:cubicBezTo>
                    <a:pt x="585" y="497"/>
                    <a:pt x="587" y="495"/>
                    <a:pt x="588" y="493"/>
                  </a:cubicBezTo>
                  <a:cubicBezTo>
                    <a:pt x="596" y="482"/>
                    <a:pt x="607" y="472"/>
                    <a:pt x="610" y="459"/>
                  </a:cubicBezTo>
                  <a:cubicBezTo>
                    <a:pt x="610" y="470"/>
                    <a:pt x="608" y="482"/>
                    <a:pt x="606" y="493"/>
                  </a:cubicBezTo>
                  <a:cubicBezTo>
                    <a:pt x="597" y="505"/>
                    <a:pt x="588" y="517"/>
                    <a:pt x="579" y="528"/>
                  </a:cubicBezTo>
                  <a:cubicBezTo>
                    <a:pt x="578" y="529"/>
                    <a:pt x="578" y="529"/>
                    <a:pt x="578" y="529"/>
                  </a:cubicBezTo>
                  <a:cubicBezTo>
                    <a:pt x="580" y="519"/>
                    <a:pt x="582" y="509"/>
                    <a:pt x="583" y="499"/>
                  </a:cubicBezTo>
                  <a:moveTo>
                    <a:pt x="367" y="293"/>
                  </a:moveTo>
                  <a:cubicBezTo>
                    <a:pt x="368" y="294"/>
                    <a:pt x="368" y="294"/>
                    <a:pt x="368" y="294"/>
                  </a:cubicBezTo>
                  <a:cubicBezTo>
                    <a:pt x="368" y="294"/>
                    <a:pt x="367" y="294"/>
                    <a:pt x="367" y="294"/>
                  </a:cubicBezTo>
                  <a:cubicBezTo>
                    <a:pt x="364" y="299"/>
                    <a:pt x="352" y="299"/>
                    <a:pt x="347" y="301"/>
                  </a:cubicBezTo>
                  <a:cubicBezTo>
                    <a:pt x="340" y="303"/>
                    <a:pt x="333" y="306"/>
                    <a:pt x="326" y="309"/>
                  </a:cubicBezTo>
                  <a:cubicBezTo>
                    <a:pt x="311" y="314"/>
                    <a:pt x="297" y="319"/>
                    <a:pt x="283" y="327"/>
                  </a:cubicBezTo>
                  <a:cubicBezTo>
                    <a:pt x="272" y="333"/>
                    <a:pt x="260" y="339"/>
                    <a:pt x="248" y="344"/>
                  </a:cubicBezTo>
                  <a:cubicBezTo>
                    <a:pt x="253" y="341"/>
                    <a:pt x="257" y="338"/>
                    <a:pt x="262" y="336"/>
                  </a:cubicBezTo>
                  <a:cubicBezTo>
                    <a:pt x="265" y="334"/>
                    <a:pt x="268" y="333"/>
                    <a:pt x="270" y="332"/>
                  </a:cubicBezTo>
                  <a:cubicBezTo>
                    <a:pt x="287" y="323"/>
                    <a:pt x="305" y="316"/>
                    <a:pt x="322" y="308"/>
                  </a:cubicBezTo>
                  <a:cubicBezTo>
                    <a:pt x="336" y="302"/>
                    <a:pt x="351" y="298"/>
                    <a:pt x="365" y="292"/>
                  </a:cubicBezTo>
                  <a:cubicBezTo>
                    <a:pt x="366" y="292"/>
                    <a:pt x="367" y="293"/>
                    <a:pt x="367" y="293"/>
                  </a:cubicBezTo>
                  <a:moveTo>
                    <a:pt x="201" y="349"/>
                  </a:moveTo>
                  <a:cubicBezTo>
                    <a:pt x="220" y="336"/>
                    <a:pt x="241" y="325"/>
                    <a:pt x="263" y="317"/>
                  </a:cubicBezTo>
                  <a:cubicBezTo>
                    <a:pt x="284" y="310"/>
                    <a:pt x="305" y="302"/>
                    <a:pt x="327" y="295"/>
                  </a:cubicBezTo>
                  <a:cubicBezTo>
                    <a:pt x="336" y="292"/>
                    <a:pt x="345" y="290"/>
                    <a:pt x="354" y="289"/>
                  </a:cubicBezTo>
                  <a:cubicBezTo>
                    <a:pt x="357" y="289"/>
                    <a:pt x="359" y="289"/>
                    <a:pt x="361" y="290"/>
                  </a:cubicBezTo>
                  <a:cubicBezTo>
                    <a:pt x="341" y="297"/>
                    <a:pt x="321" y="305"/>
                    <a:pt x="301" y="314"/>
                  </a:cubicBezTo>
                  <a:cubicBezTo>
                    <a:pt x="302" y="313"/>
                    <a:pt x="303" y="312"/>
                    <a:pt x="305" y="312"/>
                  </a:cubicBezTo>
                  <a:cubicBezTo>
                    <a:pt x="312" y="308"/>
                    <a:pt x="320" y="304"/>
                    <a:pt x="327" y="301"/>
                  </a:cubicBezTo>
                  <a:cubicBezTo>
                    <a:pt x="330" y="300"/>
                    <a:pt x="333" y="299"/>
                    <a:pt x="335" y="295"/>
                  </a:cubicBezTo>
                  <a:cubicBezTo>
                    <a:pt x="335" y="294"/>
                    <a:pt x="334" y="294"/>
                    <a:pt x="333" y="295"/>
                  </a:cubicBezTo>
                  <a:cubicBezTo>
                    <a:pt x="330" y="298"/>
                    <a:pt x="323" y="300"/>
                    <a:pt x="319" y="301"/>
                  </a:cubicBezTo>
                  <a:cubicBezTo>
                    <a:pt x="313" y="304"/>
                    <a:pt x="306" y="307"/>
                    <a:pt x="300" y="310"/>
                  </a:cubicBezTo>
                  <a:cubicBezTo>
                    <a:pt x="287" y="317"/>
                    <a:pt x="276" y="324"/>
                    <a:pt x="264" y="331"/>
                  </a:cubicBezTo>
                  <a:cubicBezTo>
                    <a:pt x="263" y="331"/>
                    <a:pt x="262" y="332"/>
                    <a:pt x="261" y="332"/>
                  </a:cubicBezTo>
                  <a:cubicBezTo>
                    <a:pt x="250" y="338"/>
                    <a:pt x="238" y="344"/>
                    <a:pt x="226" y="351"/>
                  </a:cubicBezTo>
                  <a:cubicBezTo>
                    <a:pt x="221" y="353"/>
                    <a:pt x="215" y="356"/>
                    <a:pt x="210" y="358"/>
                  </a:cubicBezTo>
                  <a:cubicBezTo>
                    <a:pt x="206" y="357"/>
                    <a:pt x="202" y="357"/>
                    <a:pt x="198" y="357"/>
                  </a:cubicBezTo>
                  <a:cubicBezTo>
                    <a:pt x="197" y="357"/>
                    <a:pt x="196" y="356"/>
                    <a:pt x="195" y="355"/>
                  </a:cubicBezTo>
                  <a:cubicBezTo>
                    <a:pt x="197" y="353"/>
                    <a:pt x="199" y="351"/>
                    <a:pt x="201" y="349"/>
                  </a:cubicBezTo>
                  <a:moveTo>
                    <a:pt x="384" y="308"/>
                  </a:moveTo>
                  <a:cubicBezTo>
                    <a:pt x="369" y="310"/>
                    <a:pt x="355" y="319"/>
                    <a:pt x="342" y="324"/>
                  </a:cubicBezTo>
                  <a:cubicBezTo>
                    <a:pt x="327" y="329"/>
                    <a:pt x="314" y="335"/>
                    <a:pt x="300" y="342"/>
                  </a:cubicBezTo>
                  <a:cubicBezTo>
                    <a:pt x="282" y="350"/>
                    <a:pt x="265" y="360"/>
                    <a:pt x="248" y="370"/>
                  </a:cubicBezTo>
                  <a:cubicBezTo>
                    <a:pt x="247" y="370"/>
                    <a:pt x="247" y="369"/>
                    <a:pt x="246" y="369"/>
                  </a:cubicBezTo>
                  <a:cubicBezTo>
                    <a:pt x="242" y="368"/>
                    <a:pt x="238" y="367"/>
                    <a:pt x="234" y="366"/>
                  </a:cubicBezTo>
                  <a:cubicBezTo>
                    <a:pt x="235" y="366"/>
                    <a:pt x="235" y="365"/>
                    <a:pt x="236" y="365"/>
                  </a:cubicBezTo>
                  <a:cubicBezTo>
                    <a:pt x="252" y="357"/>
                    <a:pt x="267" y="349"/>
                    <a:pt x="283" y="342"/>
                  </a:cubicBezTo>
                  <a:cubicBezTo>
                    <a:pt x="312" y="327"/>
                    <a:pt x="343" y="315"/>
                    <a:pt x="374" y="304"/>
                  </a:cubicBezTo>
                  <a:cubicBezTo>
                    <a:pt x="375" y="304"/>
                    <a:pt x="375" y="303"/>
                    <a:pt x="375" y="303"/>
                  </a:cubicBezTo>
                  <a:cubicBezTo>
                    <a:pt x="375" y="302"/>
                    <a:pt x="375" y="302"/>
                    <a:pt x="375" y="301"/>
                  </a:cubicBezTo>
                  <a:cubicBezTo>
                    <a:pt x="375" y="300"/>
                    <a:pt x="373" y="300"/>
                    <a:pt x="373" y="301"/>
                  </a:cubicBezTo>
                  <a:cubicBezTo>
                    <a:pt x="372" y="303"/>
                    <a:pt x="363" y="304"/>
                    <a:pt x="361" y="304"/>
                  </a:cubicBezTo>
                  <a:cubicBezTo>
                    <a:pt x="358" y="305"/>
                    <a:pt x="356" y="306"/>
                    <a:pt x="354" y="307"/>
                  </a:cubicBezTo>
                  <a:cubicBezTo>
                    <a:pt x="345" y="311"/>
                    <a:pt x="337" y="313"/>
                    <a:pt x="328" y="316"/>
                  </a:cubicBezTo>
                  <a:cubicBezTo>
                    <a:pt x="314" y="322"/>
                    <a:pt x="300" y="329"/>
                    <a:pt x="286" y="336"/>
                  </a:cubicBezTo>
                  <a:cubicBezTo>
                    <a:pt x="268" y="346"/>
                    <a:pt x="249" y="355"/>
                    <a:pt x="231" y="365"/>
                  </a:cubicBezTo>
                  <a:cubicBezTo>
                    <a:pt x="227" y="363"/>
                    <a:pt x="223" y="362"/>
                    <a:pt x="219" y="360"/>
                  </a:cubicBezTo>
                  <a:cubicBezTo>
                    <a:pt x="221" y="359"/>
                    <a:pt x="224" y="358"/>
                    <a:pt x="227" y="357"/>
                  </a:cubicBezTo>
                  <a:cubicBezTo>
                    <a:pt x="246" y="348"/>
                    <a:pt x="266" y="340"/>
                    <a:pt x="285" y="330"/>
                  </a:cubicBezTo>
                  <a:cubicBezTo>
                    <a:pt x="294" y="325"/>
                    <a:pt x="303" y="320"/>
                    <a:pt x="313" y="317"/>
                  </a:cubicBezTo>
                  <a:cubicBezTo>
                    <a:pt x="321" y="314"/>
                    <a:pt x="329" y="312"/>
                    <a:pt x="337" y="309"/>
                  </a:cubicBezTo>
                  <a:cubicBezTo>
                    <a:pt x="345" y="305"/>
                    <a:pt x="353" y="303"/>
                    <a:pt x="361" y="301"/>
                  </a:cubicBezTo>
                  <a:cubicBezTo>
                    <a:pt x="365" y="300"/>
                    <a:pt x="368" y="299"/>
                    <a:pt x="369" y="295"/>
                  </a:cubicBezTo>
                  <a:cubicBezTo>
                    <a:pt x="369" y="295"/>
                    <a:pt x="369" y="294"/>
                    <a:pt x="369" y="294"/>
                  </a:cubicBezTo>
                  <a:cubicBezTo>
                    <a:pt x="377" y="300"/>
                    <a:pt x="386" y="306"/>
                    <a:pt x="394" y="313"/>
                  </a:cubicBezTo>
                  <a:cubicBezTo>
                    <a:pt x="383" y="315"/>
                    <a:pt x="372" y="322"/>
                    <a:pt x="363" y="326"/>
                  </a:cubicBezTo>
                  <a:cubicBezTo>
                    <a:pt x="348" y="333"/>
                    <a:pt x="334" y="340"/>
                    <a:pt x="319" y="347"/>
                  </a:cubicBezTo>
                  <a:cubicBezTo>
                    <a:pt x="305" y="354"/>
                    <a:pt x="290" y="362"/>
                    <a:pt x="275" y="370"/>
                  </a:cubicBezTo>
                  <a:cubicBezTo>
                    <a:pt x="270" y="373"/>
                    <a:pt x="264" y="376"/>
                    <a:pt x="259" y="379"/>
                  </a:cubicBezTo>
                  <a:cubicBezTo>
                    <a:pt x="259" y="379"/>
                    <a:pt x="259" y="378"/>
                    <a:pt x="258" y="378"/>
                  </a:cubicBezTo>
                  <a:cubicBezTo>
                    <a:pt x="256" y="376"/>
                    <a:pt x="253" y="373"/>
                    <a:pt x="251" y="371"/>
                  </a:cubicBezTo>
                  <a:cubicBezTo>
                    <a:pt x="253" y="370"/>
                    <a:pt x="255" y="369"/>
                    <a:pt x="257" y="368"/>
                  </a:cubicBezTo>
                  <a:cubicBezTo>
                    <a:pt x="270" y="360"/>
                    <a:pt x="284" y="354"/>
                    <a:pt x="297" y="347"/>
                  </a:cubicBezTo>
                  <a:cubicBezTo>
                    <a:pt x="312" y="340"/>
                    <a:pt x="327" y="333"/>
                    <a:pt x="343" y="327"/>
                  </a:cubicBezTo>
                  <a:cubicBezTo>
                    <a:pt x="357" y="322"/>
                    <a:pt x="370" y="314"/>
                    <a:pt x="384" y="310"/>
                  </a:cubicBezTo>
                  <a:cubicBezTo>
                    <a:pt x="385" y="310"/>
                    <a:pt x="385" y="308"/>
                    <a:pt x="384" y="308"/>
                  </a:cubicBezTo>
                  <a:moveTo>
                    <a:pt x="273" y="393"/>
                  </a:moveTo>
                  <a:cubicBezTo>
                    <a:pt x="277" y="390"/>
                    <a:pt x="282" y="388"/>
                    <a:pt x="287" y="385"/>
                  </a:cubicBezTo>
                  <a:cubicBezTo>
                    <a:pt x="299" y="378"/>
                    <a:pt x="310" y="371"/>
                    <a:pt x="323" y="365"/>
                  </a:cubicBezTo>
                  <a:cubicBezTo>
                    <a:pt x="336" y="358"/>
                    <a:pt x="349" y="353"/>
                    <a:pt x="362" y="347"/>
                  </a:cubicBezTo>
                  <a:cubicBezTo>
                    <a:pt x="376" y="341"/>
                    <a:pt x="390" y="334"/>
                    <a:pt x="404" y="330"/>
                  </a:cubicBezTo>
                  <a:cubicBezTo>
                    <a:pt x="405" y="330"/>
                    <a:pt x="405" y="328"/>
                    <a:pt x="404" y="328"/>
                  </a:cubicBezTo>
                  <a:cubicBezTo>
                    <a:pt x="392" y="329"/>
                    <a:pt x="382" y="335"/>
                    <a:pt x="371" y="339"/>
                  </a:cubicBezTo>
                  <a:cubicBezTo>
                    <a:pt x="357" y="346"/>
                    <a:pt x="343" y="351"/>
                    <a:pt x="330" y="358"/>
                  </a:cubicBezTo>
                  <a:cubicBezTo>
                    <a:pt x="316" y="364"/>
                    <a:pt x="304" y="371"/>
                    <a:pt x="291" y="379"/>
                  </a:cubicBezTo>
                  <a:cubicBezTo>
                    <a:pt x="286" y="382"/>
                    <a:pt x="282" y="386"/>
                    <a:pt x="276" y="388"/>
                  </a:cubicBezTo>
                  <a:cubicBezTo>
                    <a:pt x="275" y="389"/>
                    <a:pt x="273" y="390"/>
                    <a:pt x="271" y="392"/>
                  </a:cubicBezTo>
                  <a:cubicBezTo>
                    <a:pt x="268" y="388"/>
                    <a:pt x="264" y="384"/>
                    <a:pt x="261" y="381"/>
                  </a:cubicBezTo>
                  <a:cubicBezTo>
                    <a:pt x="263" y="379"/>
                    <a:pt x="265" y="378"/>
                    <a:pt x="267" y="377"/>
                  </a:cubicBezTo>
                  <a:cubicBezTo>
                    <a:pt x="282" y="369"/>
                    <a:pt x="297" y="362"/>
                    <a:pt x="313" y="354"/>
                  </a:cubicBezTo>
                  <a:cubicBezTo>
                    <a:pt x="327" y="347"/>
                    <a:pt x="342" y="340"/>
                    <a:pt x="356" y="333"/>
                  </a:cubicBezTo>
                  <a:cubicBezTo>
                    <a:pt x="369" y="327"/>
                    <a:pt x="383" y="319"/>
                    <a:pt x="397" y="316"/>
                  </a:cubicBezTo>
                  <a:cubicBezTo>
                    <a:pt x="406" y="323"/>
                    <a:pt x="414" y="332"/>
                    <a:pt x="422" y="340"/>
                  </a:cubicBezTo>
                  <a:cubicBezTo>
                    <a:pt x="413" y="345"/>
                    <a:pt x="405" y="350"/>
                    <a:pt x="396" y="355"/>
                  </a:cubicBezTo>
                  <a:cubicBezTo>
                    <a:pt x="383" y="363"/>
                    <a:pt x="369" y="370"/>
                    <a:pt x="355" y="377"/>
                  </a:cubicBezTo>
                  <a:cubicBezTo>
                    <a:pt x="342" y="385"/>
                    <a:pt x="328" y="393"/>
                    <a:pt x="314" y="401"/>
                  </a:cubicBezTo>
                  <a:cubicBezTo>
                    <a:pt x="307" y="405"/>
                    <a:pt x="300" y="410"/>
                    <a:pt x="293" y="414"/>
                  </a:cubicBezTo>
                  <a:cubicBezTo>
                    <a:pt x="292" y="412"/>
                    <a:pt x="290" y="411"/>
                    <a:pt x="289" y="410"/>
                  </a:cubicBezTo>
                  <a:cubicBezTo>
                    <a:pt x="305" y="400"/>
                    <a:pt x="322" y="390"/>
                    <a:pt x="338" y="380"/>
                  </a:cubicBezTo>
                  <a:cubicBezTo>
                    <a:pt x="355" y="369"/>
                    <a:pt x="374" y="361"/>
                    <a:pt x="392" y="352"/>
                  </a:cubicBezTo>
                  <a:cubicBezTo>
                    <a:pt x="393" y="351"/>
                    <a:pt x="392" y="350"/>
                    <a:pt x="392" y="350"/>
                  </a:cubicBezTo>
                  <a:cubicBezTo>
                    <a:pt x="383" y="354"/>
                    <a:pt x="375" y="358"/>
                    <a:pt x="367" y="361"/>
                  </a:cubicBezTo>
                  <a:cubicBezTo>
                    <a:pt x="374" y="357"/>
                    <a:pt x="381" y="354"/>
                    <a:pt x="388" y="350"/>
                  </a:cubicBezTo>
                  <a:cubicBezTo>
                    <a:pt x="389" y="349"/>
                    <a:pt x="389" y="348"/>
                    <a:pt x="388" y="348"/>
                  </a:cubicBezTo>
                  <a:cubicBezTo>
                    <a:pt x="363" y="358"/>
                    <a:pt x="340" y="371"/>
                    <a:pt x="316" y="382"/>
                  </a:cubicBezTo>
                  <a:cubicBezTo>
                    <a:pt x="305" y="388"/>
                    <a:pt x="293" y="394"/>
                    <a:pt x="282" y="401"/>
                  </a:cubicBezTo>
                  <a:cubicBezTo>
                    <a:pt x="282" y="401"/>
                    <a:pt x="282" y="402"/>
                    <a:pt x="281" y="402"/>
                  </a:cubicBezTo>
                  <a:cubicBezTo>
                    <a:pt x="278" y="399"/>
                    <a:pt x="275" y="396"/>
                    <a:pt x="273" y="393"/>
                  </a:cubicBezTo>
                  <a:moveTo>
                    <a:pt x="313" y="388"/>
                  </a:moveTo>
                  <a:cubicBezTo>
                    <a:pt x="321" y="384"/>
                    <a:pt x="328" y="381"/>
                    <a:pt x="336" y="377"/>
                  </a:cubicBezTo>
                  <a:cubicBezTo>
                    <a:pt x="336" y="377"/>
                    <a:pt x="335" y="378"/>
                    <a:pt x="335" y="378"/>
                  </a:cubicBezTo>
                  <a:cubicBezTo>
                    <a:pt x="326" y="383"/>
                    <a:pt x="318" y="389"/>
                    <a:pt x="309" y="394"/>
                  </a:cubicBezTo>
                  <a:cubicBezTo>
                    <a:pt x="302" y="398"/>
                    <a:pt x="294" y="402"/>
                    <a:pt x="287" y="408"/>
                  </a:cubicBezTo>
                  <a:cubicBezTo>
                    <a:pt x="286" y="407"/>
                    <a:pt x="285" y="406"/>
                    <a:pt x="285" y="405"/>
                  </a:cubicBezTo>
                  <a:cubicBezTo>
                    <a:pt x="284" y="405"/>
                    <a:pt x="284" y="404"/>
                    <a:pt x="284" y="404"/>
                  </a:cubicBezTo>
                  <a:cubicBezTo>
                    <a:pt x="293" y="398"/>
                    <a:pt x="303" y="393"/>
                    <a:pt x="313" y="388"/>
                  </a:cubicBezTo>
                  <a:moveTo>
                    <a:pt x="295" y="416"/>
                  </a:moveTo>
                  <a:cubicBezTo>
                    <a:pt x="301" y="413"/>
                    <a:pt x="307" y="410"/>
                    <a:pt x="313" y="406"/>
                  </a:cubicBezTo>
                  <a:cubicBezTo>
                    <a:pt x="327" y="397"/>
                    <a:pt x="341" y="389"/>
                    <a:pt x="356" y="381"/>
                  </a:cubicBezTo>
                  <a:cubicBezTo>
                    <a:pt x="369" y="373"/>
                    <a:pt x="384" y="366"/>
                    <a:pt x="398" y="358"/>
                  </a:cubicBezTo>
                  <a:cubicBezTo>
                    <a:pt x="407" y="353"/>
                    <a:pt x="415" y="348"/>
                    <a:pt x="424" y="343"/>
                  </a:cubicBezTo>
                  <a:cubicBezTo>
                    <a:pt x="426" y="345"/>
                    <a:pt x="428" y="348"/>
                    <a:pt x="430" y="350"/>
                  </a:cubicBezTo>
                  <a:cubicBezTo>
                    <a:pt x="423" y="355"/>
                    <a:pt x="416" y="360"/>
                    <a:pt x="409" y="364"/>
                  </a:cubicBezTo>
                  <a:cubicBezTo>
                    <a:pt x="395" y="372"/>
                    <a:pt x="382" y="382"/>
                    <a:pt x="368" y="390"/>
                  </a:cubicBezTo>
                  <a:cubicBezTo>
                    <a:pt x="353" y="399"/>
                    <a:pt x="338" y="408"/>
                    <a:pt x="322" y="416"/>
                  </a:cubicBezTo>
                  <a:cubicBezTo>
                    <a:pt x="315" y="420"/>
                    <a:pt x="308" y="423"/>
                    <a:pt x="301" y="427"/>
                  </a:cubicBezTo>
                  <a:cubicBezTo>
                    <a:pt x="299" y="423"/>
                    <a:pt x="297" y="420"/>
                    <a:pt x="295" y="417"/>
                  </a:cubicBezTo>
                  <a:cubicBezTo>
                    <a:pt x="295" y="417"/>
                    <a:pt x="295" y="416"/>
                    <a:pt x="295" y="416"/>
                  </a:cubicBezTo>
                  <a:moveTo>
                    <a:pt x="286" y="432"/>
                  </a:moveTo>
                  <a:cubicBezTo>
                    <a:pt x="287" y="433"/>
                    <a:pt x="287" y="434"/>
                    <a:pt x="288" y="435"/>
                  </a:cubicBezTo>
                  <a:cubicBezTo>
                    <a:pt x="285" y="437"/>
                    <a:pt x="282" y="438"/>
                    <a:pt x="279" y="439"/>
                  </a:cubicBezTo>
                  <a:cubicBezTo>
                    <a:pt x="281" y="436"/>
                    <a:pt x="283" y="434"/>
                    <a:pt x="286" y="432"/>
                  </a:cubicBezTo>
                  <a:moveTo>
                    <a:pt x="354" y="502"/>
                  </a:moveTo>
                  <a:cubicBezTo>
                    <a:pt x="357" y="499"/>
                    <a:pt x="360" y="497"/>
                    <a:pt x="363" y="495"/>
                  </a:cubicBezTo>
                  <a:cubicBezTo>
                    <a:pt x="363" y="500"/>
                    <a:pt x="363" y="505"/>
                    <a:pt x="363" y="510"/>
                  </a:cubicBezTo>
                  <a:cubicBezTo>
                    <a:pt x="363" y="510"/>
                    <a:pt x="363" y="510"/>
                    <a:pt x="363" y="510"/>
                  </a:cubicBezTo>
                  <a:cubicBezTo>
                    <a:pt x="362" y="511"/>
                    <a:pt x="361" y="511"/>
                    <a:pt x="360" y="512"/>
                  </a:cubicBezTo>
                  <a:cubicBezTo>
                    <a:pt x="354" y="517"/>
                    <a:pt x="349" y="522"/>
                    <a:pt x="343" y="527"/>
                  </a:cubicBezTo>
                  <a:cubicBezTo>
                    <a:pt x="342" y="526"/>
                    <a:pt x="342" y="525"/>
                    <a:pt x="342" y="525"/>
                  </a:cubicBezTo>
                  <a:cubicBezTo>
                    <a:pt x="342" y="524"/>
                    <a:pt x="342" y="524"/>
                    <a:pt x="342" y="523"/>
                  </a:cubicBezTo>
                  <a:cubicBezTo>
                    <a:pt x="345" y="520"/>
                    <a:pt x="347" y="516"/>
                    <a:pt x="350" y="513"/>
                  </a:cubicBezTo>
                  <a:cubicBezTo>
                    <a:pt x="351" y="513"/>
                    <a:pt x="350" y="512"/>
                    <a:pt x="350" y="513"/>
                  </a:cubicBezTo>
                  <a:cubicBezTo>
                    <a:pt x="347" y="515"/>
                    <a:pt x="344" y="518"/>
                    <a:pt x="342" y="521"/>
                  </a:cubicBezTo>
                  <a:cubicBezTo>
                    <a:pt x="341" y="518"/>
                    <a:pt x="341" y="515"/>
                    <a:pt x="340" y="512"/>
                  </a:cubicBezTo>
                  <a:cubicBezTo>
                    <a:pt x="345" y="509"/>
                    <a:pt x="350" y="505"/>
                    <a:pt x="354" y="502"/>
                  </a:cubicBezTo>
                  <a:moveTo>
                    <a:pt x="325" y="601"/>
                  </a:moveTo>
                  <a:cubicBezTo>
                    <a:pt x="326" y="611"/>
                    <a:pt x="326" y="620"/>
                    <a:pt x="326" y="629"/>
                  </a:cubicBezTo>
                  <a:cubicBezTo>
                    <a:pt x="326" y="629"/>
                    <a:pt x="326" y="630"/>
                    <a:pt x="326" y="630"/>
                  </a:cubicBezTo>
                  <a:cubicBezTo>
                    <a:pt x="323" y="632"/>
                    <a:pt x="321" y="633"/>
                    <a:pt x="318" y="635"/>
                  </a:cubicBezTo>
                  <a:cubicBezTo>
                    <a:pt x="321" y="624"/>
                    <a:pt x="323" y="613"/>
                    <a:pt x="325" y="601"/>
                  </a:cubicBezTo>
                  <a:moveTo>
                    <a:pt x="317" y="648"/>
                  </a:moveTo>
                  <a:cubicBezTo>
                    <a:pt x="316" y="648"/>
                    <a:pt x="315" y="649"/>
                    <a:pt x="314" y="649"/>
                  </a:cubicBezTo>
                  <a:cubicBezTo>
                    <a:pt x="315" y="646"/>
                    <a:pt x="316" y="644"/>
                    <a:pt x="317" y="641"/>
                  </a:cubicBezTo>
                  <a:cubicBezTo>
                    <a:pt x="317" y="641"/>
                    <a:pt x="317" y="640"/>
                    <a:pt x="318" y="640"/>
                  </a:cubicBezTo>
                  <a:cubicBezTo>
                    <a:pt x="320" y="639"/>
                    <a:pt x="323" y="637"/>
                    <a:pt x="326" y="635"/>
                  </a:cubicBezTo>
                  <a:cubicBezTo>
                    <a:pt x="326" y="638"/>
                    <a:pt x="325" y="641"/>
                    <a:pt x="325" y="644"/>
                  </a:cubicBezTo>
                  <a:cubicBezTo>
                    <a:pt x="322" y="645"/>
                    <a:pt x="320" y="647"/>
                    <a:pt x="317" y="648"/>
                  </a:cubicBezTo>
                  <a:moveTo>
                    <a:pt x="334" y="701"/>
                  </a:moveTo>
                  <a:cubicBezTo>
                    <a:pt x="334" y="700"/>
                    <a:pt x="335" y="699"/>
                    <a:pt x="336" y="699"/>
                  </a:cubicBezTo>
                  <a:cubicBezTo>
                    <a:pt x="340" y="694"/>
                    <a:pt x="346" y="690"/>
                    <a:pt x="350" y="685"/>
                  </a:cubicBezTo>
                  <a:cubicBezTo>
                    <a:pt x="351" y="685"/>
                    <a:pt x="350" y="684"/>
                    <a:pt x="350" y="685"/>
                  </a:cubicBezTo>
                  <a:cubicBezTo>
                    <a:pt x="346" y="688"/>
                    <a:pt x="342" y="692"/>
                    <a:pt x="337" y="695"/>
                  </a:cubicBezTo>
                  <a:cubicBezTo>
                    <a:pt x="339" y="691"/>
                    <a:pt x="340" y="687"/>
                    <a:pt x="341" y="683"/>
                  </a:cubicBezTo>
                  <a:cubicBezTo>
                    <a:pt x="345" y="679"/>
                    <a:pt x="349" y="676"/>
                    <a:pt x="353" y="673"/>
                  </a:cubicBezTo>
                  <a:cubicBezTo>
                    <a:pt x="354" y="672"/>
                    <a:pt x="354" y="672"/>
                    <a:pt x="355" y="671"/>
                  </a:cubicBezTo>
                  <a:cubicBezTo>
                    <a:pt x="355" y="672"/>
                    <a:pt x="355" y="673"/>
                    <a:pt x="354" y="674"/>
                  </a:cubicBezTo>
                  <a:cubicBezTo>
                    <a:pt x="353" y="679"/>
                    <a:pt x="352" y="684"/>
                    <a:pt x="350" y="689"/>
                  </a:cubicBezTo>
                  <a:cubicBezTo>
                    <a:pt x="344" y="693"/>
                    <a:pt x="339" y="697"/>
                    <a:pt x="334" y="701"/>
                  </a:cubicBezTo>
                  <a:moveTo>
                    <a:pt x="367" y="695"/>
                  </a:moveTo>
                  <a:cubicBezTo>
                    <a:pt x="366" y="695"/>
                    <a:pt x="365" y="695"/>
                    <a:pt x="365" y="696"/>
                  </a:cubicBezTo>
                  <a:cubicBezTo>
                    <a:pt x="365" y="694"/>
                    <a:pt x="364" y="693"/>
                    <a:pt x="364" y="691"/>
                  </a:cubicBezTo>
                  <a:cubicBezTo>
                    <a:pt x="364" y="691"/>
                    <a:pt x="364" y="691"/>
                    <a:pt x="364" y="691"/>
                  </a:cubicBezTo>
                  <a:cubicBezTo>
                    <a:pt x="364" y="693"/>
                    <a:pt x="364" y="695"/>
                    <a:pt x="364" y="697"/>
                  </a:cubicBezTo>
                  <a:cubicBezTo>
                    <a:pt x="360" y="700"/>
                    <a:pt x="356" y="703"/>
                    <a:pt x="352" y="706"/>
                  </a:cubicBezTo>
                  <a:cubicBezTo>
                    <a:pt x="350" y="707"/>
                    <a:pt x="348" y="709"/>
                    <a:pt x="347" y="710"/>
                  </a:cubicBezTo>
                  <a:cubicBezTo>
                    <a:pt x="347" y="710"/>
                    <a:pt x="347" y="710"/>
                    <a:pt x="347" y="710"/>
                  </a:cubicBezTo>
                  <a:cubicBezTo>
                    <a:pt x="349" y="704"/>
                    <a:pt x="351" y="697"/>
                    <a:pt x="353" y="691"/>
                  </a:cubicBezTo>
                  <a:cubicBezTo>
                    <a:pt x="357" y="688"/>
                    <a:pt x="361" y="685"/>
                    <a:pt x="365" y="683"/>
                  </a:cubicBezTo>
                  <a:cubicBezTo>
                    <a:pt x="367" y="681"/>
                    <a:pt x="369" y="679"/>
                    <a:pt x="371" y="678"/>
                  </a:cubicBezTo>
                  <a:cubicBezTo>
                    <a:pt x="369" y="683"/>
                    <a:pt x="368" y="689"/>
                    <a:pt x="367" y="695"/>
                  </a:cubicBezTo>
                  <a:moveTo>
                    <a:pt x="390" y="682"/>
                  </a:moveTo>
                  <a:cubicBezTo>
                    <a:pt x="389" y="685"/>
                    <a:pt x="385" y="699"/>
                    <a:pt x="385" y="689"/>
                  </a:cubicBezTo>
                  <a:cubicBezTo>
                    <a:pt x="384" y="688"/>
                    <a:pt x="384" y="688"/>
                    <a:pt x="384" y="689"/>
                  </a:cubicBezTo>
                  <a:cubicBezTo>
                    <a:pt x="383" y="691"/>
                    <a:pt x="383" y="693"/>
                    <a:pt x="383" y="696"/>
                  </a:cubicBezTo>
                  <a:cubicBezTo>
                    <a:pt x="378" y="700"/>
                    <a:pt x="373" y="704"/>
                    <a:pt x="369" y="708"/>
                  </a:cubicBezTo>
                  <a:cubicBezTo>
                    <a:pt x="369" y="704"/>
                    <a:pt x="370" y="700"/>
                    <a:pt x="371" y="696"/>
                  </a:cubicBezTo>
                  <a:cubicBezTo>
                    <a:pt x="377" y="691"/>
                    <a:pt x="384" y="686"/>
                    <a:pt x="390" y="680"/>
                  </a:cubicBezTo>
                  <a:cubicBezTo>
                    <a:pt x="390" y="681"/>
                    <a:pt x="390" y="681"/>
                    <a:pt x="390" y="682"/>
                  </a:cubicBezTo>
                  <a:moveTo>
                    <a:pt x="388" y="677"/>
                  </a:moveTo>
                  <a:cubicBezTo>
                    <a:pt x="383" y="681"/>
                    <a:pt x="378" y="686"/>
                    <a:pt x="372" y="690"/>
                  </a:cubicBezTo>
                  <a:cubicBezTo>
                    <a:pt x="373" y="685"/>
                    <a:pt x="375" y="679"/>
                    <a:pt x="376" y="674"/>
                  </a:cubicBezTo>
                  <a:cubicBezTo>
                    <a:pt x="383" y="669"/>
                    <a:pt x="389" y="663"/>
                    <a:pt x="396" y="658"/>
                  </a:cubicBezTo>
                  <a:cubicBezTo>
                    <a:pt x="395" y="661"/>
                    <a:pt x="394" y="664"/>
                    <a:pt x="394" y="667"/>
                  </a:cubicBezTo>
                  <a:cubicBezTo>
                    <a:pt x="393" y="669"/>
                    <a:pt x="392" y="671"/>
                    <a:pt x="392" y="674"/>
                  </a:cubicBezTo>
                  <a:cubicBezTo>
                    <a:pt x="391" y="675"/>
                    <a:pt x="390" y="676"/>
                    <a:pt x="388" y="677"/>
                  </a:cubicBezTo>
                  <a:moveTo>
                    <a:pt x="404" y="678"/>
                  </a:moveTo>
                  <a:cubicBezTo>
                    <a:pt x="403" y="679"/>
                    <a:pt x="402" y="680"/>
                    <a:pt x="401" y="681"/>
                  </a:cubicBezTo>
                  <a:cubicBezTo>
                    <a:pt x="398" y="683"/>
                    <a:pt x="395" y="686"/>
                    <a:pt x="392" y="688"/>
                  </a:cubicBezTo>
                  <a:cubicBezTo>
                    <a:pt x="393" y="686"/>
                    <a:pt x="394" y="683"/>
                    <a:pt x="394" y="681"/>
                  </a:cubicBezTo>
                  <a:cubicBezTo>
                    <a:pt x="395" y="680"/>
                    <a:pt x="395" y="678"/>
                    <a:pt x="395" y="676"/>
                  </a:cubicBezTo>
                  <a:cubicBezTo>
                    <a:pt x="395" y="676"/>
                    <a:pt x="395" y="676"/>
                    <a:pt x="395" y="676"/>
                  </a:cubicBezTo>
                  <a:cubicBezTo>
                    <a:pt x="400" y="672"/>
                    <a:pt x="404" y="669"/>
                    <a:pt x="408" y="665"/>
                  </a:cubicBezTo>
                  <a:cubicBezTo>
                    <a:pt x="407" y="670"/>
                    <a:pt x="405" y="674"/>
                    <a:pt x="404" y="678"/>
                  </a:cubicBezTo>
                  <a:moveTo>
                    <a:pt x="397" y="669"/>
                  </a:moveTo>
                  <a:cubicBezTo>
                    <a:pt x="398" y="664"/>
                    <a:pt x="399" y="659"/>
                    <a:pt x="401" y="654"/>
                  </a:cubicBezTo>
                  <a:cubicBezTo>
                    <a:pt x="403" y="653"/>
                    <a:pt x="405" y="651"/>
                    <a:pt x="407" y="649"/>
                  </a:cubicBezTo>
                  <a:cubicBezTo>
                    <a:pt x="409" y="647"/>
                    <a:pt x="412" y="645"/>
                    <a:pt x="415" y="643"/>
                  </a:cubicBezTo>
                  <a:cubicBezTo>
                    <a:pt x="414" y="648"/>
                    <a:pt x="412" y="653"/>
                    <a:pt x="410" y="658"/>
                  </a:cubicBezTo>
                  <a:cubicBezTo>
                    <a:pt x="406" y="662"/>
                    <a:pt x="401" y="666"/>
                    <a:pt x="397" y="669"/>
                  </a:cubicBezTo>
                  <a:moveTo>
                    <a:pt x="434" y="649"/>
                  </a:moveTo>
                  <a:cubicBezTo>
                    <a:pt x="433" y="652"/>
                    <a:pt x="432" y="655"/>
                    <a:pt x="432" y="657"/>
                  </a:cubicBezTo>
                  <a:cubicBezTo>
                    <a:pt x="424" y="663"/>
                    <a:pt x="417" y="668"/>
                    <a:pt x="410" y="674"/>
                  </a:cubicBezTo>
                  <a:cubicBezTo>
                    <a:pt x="410" y="671"/>
                    <a:pt x="411" y="669"/>
                    <a:pt x="412" y="666"/>
                  </a:cubicBezTo>
                  <a:cubicBezTo>
                    <a:pt x="412" y="664"/>
                    <a:pt x="413" y="662"/>
                    <a:pt x="413" y="660"/>
                  </a:cubicBezTo>
                  <a:cubicBezTo>
                    <a:pt x="421" y="653"/>
                    <a:pt x="429" y="646"/>
                    <a:pt x="437" y="640"/>
                  </a:cubicBezTo>
                  <a:cubicBezTo>
                    <a:pt x="436" y="643"/>
                    <a:pt x="435" y="646"/>
                    <a:pt x="434" y="649"/>
                  </a:cubicBezTo>
                  <a:moveTo>
                    <a:pt x="437" y="653"/>
                  </a:moveTo>
                  <a:cubicBezTo>
                    <a:pt x="439" y="647"/>
                    <a:pt x="441" y="641"/>
                    <a:pt x="443" y="635"/>
                  </a:cubicBezTo>
                  <a:cubicBezTo>
                    <a:pt x="450" y="629"/>
                    <a:pt x="458" y="622"/>
                    <a:pt x="465" y="616"/>
                  </a:cubicBezTo>
                  <a:cubicBezTo>
                    <a:pt x="467" y="615"/>
                    <a:pt x="465" y="612"/>
                    <a:pt x="463" y="614"/>
                  </a:cubicBezTo>
                  <a:cubicBezTo>
                    <a:pt x="457" y="619"/>
                    <a:pt x="451" y="623"/>
                    <a:pt x="445" y="628"/>
                  </a:cubicBezTo>
                  <a:cubicBezTo>
                    <a:pt x="445" y="626"/>
                    <a:pt x="446" y="623"/>
                    <a:pt x="447" y="620"/>
                  </a:cubicBezTo>
                  <a:cubicBezTo>
                    <a:pt x="455" y="615"/>
                    <a:pt x="463" y="609"/>
                    <a:pt x="471" y="603"/>
                  </a:cubicBezTo>
                  <a:cubicBezTo>
                    <a:pt x="468" y="612"/>
                    <a:pt x="466" y="621"/>
                    <a:pt x="465" y="630"/>
                  </a:cubicBezTo>
                  <a:cubicBezTo>
                    <a:pt x="465" y="631"/>
                    <a:pt x="464" y="632"/>
                    <a:pt x="464" y="633"/>
                  </a:cubicBezTo>
                  <a:cubicBezTo>
                    <a:pt x="455" y="640"/>
                    <a:pt x="446" y="647"/>
                    <a:pt x="437" y="653"/>
                  </a:cubicBezTo>
                  <a:moveTo>
                    <a:pt x="472" y="622"/>
                  </a:moveTo>
                  <a:cubicBezTo>
                    <a:pt x="471" y="625"/>
                    <a:pt x="470" y="627"/>
                    <a:pt x="469" y="629"/>
                  </a:cubicBezTo>
                  <a:cubicBezTo>
                    <a:pt x="469" y="629"/>
                    <a:pt x="469" y="629"/>
                    <a:pt x="468" y="630"/>
                  </a:cubicBezTo>
                  <a:cubicBezTo>
                    <a:pt x="470" y="620"/>
                    <a:pt x="472" y="610"/>
                    <a:pt x="474" y="600"/>
                  </a:cubicBezTo>
                  <a:cubicBezTo>
                    <a:pt x="477" y="598"/>
                    <a:pt x="480" y="595"/>
                    <a:pt x="483" y="592"/>
                  </a:cubicBezTo>
                  <a:cubicBezTo>
                    <a:pt x="481" y="603"/>
                    <a:pt x="477" y="613"/>
                    <a:pt x="472" y="622"/>
                  </a:cubicBezTo>
                  <a:moveTo>
                    <a:pt x="492" y="633"/>
                  </a:moveTo>
                  <a:cubicBezTo>
                    <a:pt x="498" y="622"/>
                    <a:pt x="502" y="612"/>
                    <a:pt x="504" y="601"/>
                  </a:cubicBezTo>
                  <a:cubicBezTo>
                    <a:pt x="504" y="603"/>
                    <a:pt x="503" y="605"/>
                    <a:pt x="503" y="607"/>
                  </a:cubicBezTo>
                  <a:cubicBezTo>
                    <a:pt x="503" y="609"/>
                    <a:pt x="502" y="611"/>
                    <a:pt x="503" y="613"/>
                  </a:cubicBezTo>
                  <a:cubicBezTo>
                    <a:pt x="503" y="613"/>
                    <a:pt x="503" y="613"/>
                    <a:pt x="503" y="613"/>
                  </a:cubicBezTo>
                  <a:cubicBezTo>
                    <a:pt x="503" y="618"/>
                    <a:pt x="502" y="623"/>
                    <a:pt x="502" y="628"/>
                  </a:cubicBezTo>
                  <a:cubicBezTo>
                    <a:pt x="499" y="630"/>
                    <a:pt x="496" y="631"/>
                    <a:pt x="492" y="633"/>
                  </a:cubicBezTo>
                  <a:moveTo>
                    <a:pt x="506" y="615"/>
                  </a:moveTo>
                  <a:cubicBezTo>
                    <a:pt x="506" y="614"/>
                    <a:pt x="507" y="613"/>
                    <a:pt x="507" y="612"/>
                  </a:cubicBezTo>
                  <a:cubicBezTo>
                    <a:pt x="508" y="611"/>
                    <a:pt x="509" y="609"/>
                    <a:pt x="511" y="608"/>
                  </a:cubicBezTo>
                  <a:cubicBezTo>
                    <a:pt x="511" y="607"/>
                    <a:pt x="510" y="606"/>
                    <a:pt x="509" y="606"/>
                  </a:cubicBezTo>
                  <a:cubicBezTo>
                    <a:pt x="509" y="607"/>
                    <a:pt x="508" y="608"/>
                    <a:pt x="507" y="609"/>
                  </a:cubicBezTo>
                  <a:cubicBezTo>
                    <a:pt x="507" y="608"/>
                    <a:pt x="507" y="608"/>
                    <a:pt x="507" y="607"/>
                  </a:cubicBezTo>
                  <a:cubicBezTo>
                    <a:pt x="509" y="601"/>
                    <a:pt x="514" y="594"/>
                    <a:pt x="517" y="589"/>
                  </a:cubicBezTo>
                  <a:cubicBezTo>
                    <a:pt x="519" y="586"/>
                    <a:pt x="520" y="584"/>
                    <a:pt x="522" y="581"/>
                  </a:cubicBezTo>
                  <a:cubicBezTo>
                    <a:pt x="521" y="588"/>
                    <a:pt x="521" y="595"/>
                    <a:pt x="521" y="602"/>
                  </a:cubicBezTo>
                  <a:cubicBezTo>
                    <a:pt x="517" y="606"/>
                    <a:pt x="514" y="611"/>
                    <a:pt x="512" y="616"/>
                  </a:cubicBezTo>
                  <a:cubicBezTo>
                    <a:pt x="511" y="617"/>
                    <a:pt x="513" y="619"/>
                    <a:pt x="514" y="618"/>
                  </a:cubicBezTo>
                  <a:cubicBezTo>
                    <a:pt x="516" y="617"/>
                    <a:pt x="518" y="615"/>
                    <a:pt x="520" y="613"/>
                  </a:cubicBezTo>
                  <a:cubicBezTo>
                    <a:pt x="520" y="615"/>
                    <a:pt x="520" y="618"/>
                    <a:pt x="520" y="620"/>
                  </a:cubicBezTo>
                  <a:cubicBezTo>
                    <a:pt x="516" y="622"/>
                    <a:pt x="511" y="624"/>
                    <a:pt x="506" y="627"/>
                  </a:cubicBezTo>
                  <a:cubicBezTo>
                    <a:pt x="506" y="622"/>
                    <a:pt x="506" y="618"/>
                    <a:pt x="506" y="615"/>
                  </a:cubicBezTo>
                  <a:moveTo>
                    <a:pt x="520" y="609"/>
                  </a:moveTo>
                  <a:cubicBezTo>
                    <a:pt x="520" y="609"/>
                    <a:pt x="520" y="609"/>
                    <a:pt x="520" y="609"/>
                  </a:cubicBezTo>
                  <a:cubicBezTo>
                    <a:pt x="520" y="609"/>
                    <a:pt x="520" y="610"/>
                    <a:pt x="520" y="610"/>
                  </a:cubicBezTo>
                  <a:cubicBezTo>
                    <a:pt x="520" y="610"/>
                    <a:pt x="520" y="609"/>
                    <a:pt x="520" y="609"/>
                  </a:cubicBezTo>
                  <a:moveTo>
                    <a:pt x="524" y="618"/>
                  </a:moveTo>
                  <a:cubicBezTo>
                    <a:pt x="524" y="615"/>
                    <a:pt x="524" y="612"/>
                    <a:pt x="524" y="609"/>
                  </a:cubicBezTo>
                  <a:cubicBezTo>
                    <a:pt x="529" y="604"/>
                    <a:pt x="534" y="597"/>
                    <a:pt x="539" y="592"/>
                  </a:cubicBezTo>
                  <a:cubicBezTo>
                    <a:pt x="539" y="591"/>
                    <a:pt x="538" y="590"/>
                    <a:pt x="537" y="590"/>
                  </a:cubicBezTo>
                  <a:cubicBezTo>
                    <a:pt x="533" y="595"/>
                    <a:pt x="529" y="601"/>
                    <a:pt x="524" y="606"/>
                  </a:cubicBezTo>
                  <a:cubicBezTo>
                    <a:pt x="524" y="605"/>
                    <a:pt x="524" y="604"/>
                    <a:pt x="524" y="603"/>
                  </a:cubicBezTo>
                  <a:cubicBezTo>
                    <a:pt x="530" y="595"/>
                    <a:pt x="536" y="587"/>
                    <a:pt x="543" y="580"/>
                  </a:cubicBezTo>
                  <a:cubicBezTo>
                    <a:pt x="542" y="582"/>
                    <a:pt x="542" y="584"/>
                    <a:pt x="541" y="586"/>
                  </a:cubicBezTo>
                  <a:cubicBezTo>
                    <a:pt x="541" y="591"/>
                    <a:pt x="540" y="597"/>
                    <a:pt x="539" y="602"/>
                  </a:cubicBezTo>
                  <a:cubicBezTo>
                    <a:pt x="538" y="605"/>
                    <a:pt x="538" y="608"/>
                    <a:pt x="537" y="611"/>
                  </a:cubicBezTo>
                  <a:cubicBezTo>
                    <a:pt x="537" y="611"/>
                    <a:pt x="537" y="612"/>
                    <a:pt x="537" y="612"/>
                  </a:cubicBezTo>
                  <a:cubicBezTo>
                    <a:pt x="535" y="613"/>
                    <a:pt x="533" y="614"/>
                    <a:pt x="531" y="615"/>
                  </a:cubicBezTo>
                  <a:cubicBezTo>
                    <a:pt x="528" y="616"/>
                    <a:pt x="526" y="617"/>
                    <a:pt x="524" y="618"/>
                  </a:cubicBezTo>
                  <a:moveTo>
                    <a:pt x="559" y="602"/>
                  </a:moveTo>
                  <a:cubicBezTo>
                    <a:pt x="561" y="593"/>
                    <a:pt x="564" y="584"/>
                    <a:pt x="566" y="575"/>
                  </a:cubicBezTo>
                  <a:cubicBezTo>
                    <a:pt x="569" y="562"/>
                    <a:pt x="573" y="550"/>
                    <a:pt x="576" y="537"/>
                  </a:cubicBezTo>
                  <a:cubicBezTo>
                    <a:pt x="579" y="533"/>
                    <a:pt x="582" y="529"/>
                    <a:pt x="586" y="525"/>
                  </a:cubicBezTo>
                  <a:cubicBezTo>
                    <a:pt x="592" y="517"/>
                    <a:pt x="598" y="509"/>
                    <a:pt x="604" y="500"/>
                  </a:cubicBezTo>
                  <a:cubicBezTo>
                    <a:pt x="602" y="508"/>
                    <a:pt x="600" y="516"/>
                    <a:pt x="598" y="524"/>
                  </a:cubicBezTo>
                  <a:cubicBezTo>
                    <a:pt x="595" y="537"/>
                    <a:pt x="590" y="549"/>
                    <a:pt x="586" y="562"/>
                  </a:cubicBezTo>
                  <a:cubicBezTo>
                    <a:pt x="578" y="573"/>
                    <a:pt x="570" y="584"/>
                    <a:pt x="567" y="597"/>
                  </a:cubicBezTo>
                  <a:cubicBezTo>
                    <a:pt x="567" y="597"/>
                    <a:pt x="567" y="598"/>
                    <a:pt x="567" y="599"/>
                  </a:cubicBezTo>
                  <a:cubicBezTo>
                    <a:pt x="567" y="599"/>
                    <a:pt x="567" y="599"/>
                    <a:pt x="567" y="599"/>
                  </a:cubicBezTo>
                  <a:cubicBezTo>
                    <a:pt x="565" y="600"/>
                    <a:pt x="562" y="601"/>
                    <a:pt x="559" y="602"/>
                  </a:cubicBezTo>
                  <a:moveTo>
                    <a:pt x="582" y="593"/>
                  </a:moveTo>
                  <a:cubicBezTo>
                    <a:pt x="582" y="592"/>
                    <a:pt x="582" y="592"/>
                    <a:pt x="582" y="592"/>
                  </a:cubicBezTo>
                  <a:cubicBezTo>
                    <a:pt x="584" y="590"/>
                    <a:pt x="585" y="588"/>
                    <a:pt x="586" y="586"/>
                  </a:cubicBezTo>
                  <a:cubicBezTo>
                    <a:pt x="592" y="579"/>
                    <a:pt x="597" y="571"/>
                    <a:pt x="603" y="564"/>
                  </a:cubicBezTo>
                  <a:cubicBezTo>
                    <a:pt x="601" y="571"/>
                    <a:pt x="599" y="578"/>
                    <a:pt x="599" y="586"/>
                  </a:cubicBezTo>
                  <a:cubicBezTo>
                    <a:pt x="595" y="587"/>
                    <a:pt x="591" y="589"/>
                    <a:pt x="587" y="591"/>
                  </a:cubicBezTo>
                  <a:cubicBezTo>
                    <a:pt x="585" y="591"/>
                    <a:pt x="584" y="592"/>
                    <a:pt x="582" y="593"/>
                  </a:cubicBezTo>
                  <a:moveTo>
                    <a:pt x="626" y="575"/>
                  </a:moveTo>
                  <a:cubicBezTo>
                    <a:pt x="628" y="567"/>
                    <a:pt x="629" y="559"/>
                    <a:pt x="632" y="551"/>
                  </a:cubicBezTo>
                  <a:cubicBezTo>
                    <a:pt x="632" y="550"/>
                    <a:pt x="633" y="548"/>
                    <a:pt x="633" y="547"/>
                  </a:cubicBezTo>
                  <a:cubicBezTo>
                    <a:pt x="640" y="546"/>
                    <a:pt x="646" y="546"/>
                    <a:pt x="652" y="546"/>
                  </a:cubicBezTo>
                  <a:cubicBezTo>
                    <a:pt x="653" y="546"/>
                    <a:pt x="654" y="546"/>
                    <a:pt x="655" y="546"/>
                  </a:cubicBezTo>
                  <a:cubicBezTo>
                    <a:pt x="653" y="549"/>
                    <a:pt x="652" y="553"/>
                    <a:pt x="649" y="557"/>
                  </a:cubicBezTo>
                  <a:cubicBezTo>
                    <a:pt x="649" y="557"/>
                    <a:pt x="650" y="558"/>
                    <a:pt x="651" y="558"/>
                  </a:cubicBezTo>
                  <a:cubicBezTo>
                    <a:pt x="651" y="557"/>
                    <a:pt x="651" y="557"/>
                    <a:pt x="651" y="557"/>
                  </a:cubicBezTo>
                  <a:cubicBezTo>
                    <a:pt x="652" y="558"/>
                    <a:pt x="653" y="559"/>
                    <a:pt x="654" y="558"/>
                  </a:cubicBezTo>
                  <a:cubicBezTo>
                    <a:pt x="658" y="553"/>
                    <a:pt x="662" y="549"/>
                    <a:pt x="667" y="544"/>
                  </a:cubicBezTo>
                  <a:cubicBezTo>
                    <a:pt x="669" y="544"/>
                    <a:pt x="672" y="544"/>
                    <a:pt x="675" y="543"/>
                  </a:cubicBezTo>
                  <a:cubicBezTo>
                    <a:pt x="674" y="544"/>
                    <a:pt x="674" y="545"/>
                    <a:pt x="674" y="545"/>
                  </a:cubicBezTo>
                  <a:cubicBezTo>
                    <a:pt x="671" y="550"/>
                    <a:pt x="669" y="555"/>
                    <a:pt x="666" y="560"/>
                  </a:cubicBezTo>
                  <a:cubicBezTo>
                    <a:pt x="665" y="561"/>
                    <a:pt x="664" y="561"/>
                    <a:pt x="663" y="561"/>
                  </a:cubicBezTo>
                  <a:cubicBezTo>
                    <a:pt x="650" y="566"/>
                    <a:pt x="638" y="570"/>
                    <a:pt x="626" y="575"/>
                  </a:cubicBezTo>
                  <a:moveTo>
                    <a:pt x="896" y="493"/>
                  </a:moveTo>
                  <a:cubicBezTo>
                    <a:pt x="898" y="491"/>
                    <a:pt x="900" y="487"/>
                    <a:pt x="901" y="485"/>
                  </a:cubicBezTo>
                  <a:cubicBezTo>
                    <a:pt x="903" y="485"/>
                    <a:pt x="906" y="484"/>
                    <a:pt x="908" y="484"/>
                  </a:cubicBezTo>
                  <a:cubicBezTo>
                    <a:pt x="910" y="484"/>
                    <a:pt x="910" y="482"/>
                    <a:pt x="908" y="482"/>
                  </a:cubicBezTo>
                  <a:cubicBezTo>
                    <a:pt x="906" y="482"/>
                    <a:pt x="904" y="482"/>
                    <a:pt x="903" y="482"/>
                  </a:cubicBezTo>
                  <a:cubicBezTo>
                    <a:pt x="906" y="476"/>
                    <a:pt x="908" y="471"/>
                    <a:pt x="911" y="465"/>
                  </a:cubicBezTo>
                  <a:cubicBezTo>
                    <a:pt x="921" y="464"/>
                    <a:pt x="931" y="464"/>
                    <a:pt x="941" y="462"/>
                  </a:cubicBezTo>
                  <a:cubicBezTo>
                    <a:pt x="939" y="465"/>
                    <a:pt x="937" y="468"/>
                    <a:pt x="936" y="472"/>
                  </a:cubicBezTo>
                  <a:cubicBezTo>
                    <a:pt x="935" y="473"/>
                    <a:pt x="933" y="478"/>
                    <a:pt x="930" y="485"/>
                  </a:cubicBezTo>
                  <a:cubicBezTo>
                    <a:pt x="921" y="487"/>
                    <a:pt x="912" y="489"/>
                    <a:pt x="903" y="491"/>
                  </a:cubicBezTo>
                  <a:cubicBezTo>
                    <a:pt x="901" y="492"/>
                    <a:pt x="898" y="493"/>
                    <a:pt x="896" y="493"/>
                  </a:cubicBezTo>
                  <a:moveTo>
                    <a:pt x="934" y="484"/>
                  </a:moveTo>
                  <a:cubicBezTo>
                    <a:pt x="936" y="480"/>
                    <a:pt x="937" y="477"/>
                    <a:pt x="939" y="473"/>
                  </a:cubicBezTo>
                  <a:cubicBezTo>
                    <a:pt x="941" y="469"/>
                    <a:pt x="943" y="465"/>
                    <a:pt x="945" y="462"/>
                  </a:cubicBezTo>
                  <a:cubicBezTo>
                    <a:pt x="950" y="461"/>
                    <a:pt x="954" y="460"/>
                    <a:pt x="959" y="459"/>
                  </a:cubicBezTo>
                  <a:cubicBezTo>
                    <a:pt x="957" y="462"/>
                    <a:pt x="955" y="465"/>
                    <a:pt x="953" y="468"/>
                  </a:cubicBezTo>
                  <a:cubicBezTo>
                    <a:pt x="952" y="472"/>
                    <a:pt x="948" y="484"/>
                    <a:pt x="942" y="477"/>
                  </a:cubicBezTo>
                  <a:cubicBezTo>
                    <a:pt x="942" y="476"/>
                    <a:pt x="941" y="477"/>
                    <a:pt x="942" y="477"/>
                  </a:cubicBezTo>
                  <a:cubicBezTo>
                    <a:pt x="943" y="479"/>
                    <a:pt x="944" y="480"/>
                    <a:pt x="945" y="481"/>
                  </a:cubicBezTo>
                  <a:cubicBezTo>
                    <a:pt x="942" y="482"/>
                    <a:pt x="939" y="482"/>
                    <a:pt x="937" y="483"/>
                  </a:cubicBezTo>
                  <a:cubicBezTo>
                    <a:pt x="936" y="483"/>
                    <a:pt x="935" y="483"/>
                    <a:pt x="934" y="484"/>
                  </a:cubicBezTo>
                  <a:moveTo>
                    <a:pt x="1015" y="463"/>
                  </a:moveTo>
                  <a:cubicBezTo>
                    <a:pt x="1016" y="462"/>
                    <a:pt x="1016" y="461"/>
                    <a:pt x="1017" y="460"/>
                  </a:cubicBezTo>
                  <a:cubicBezTo>
                    <a:pt x="1020" y="454"/>
                    <a:pt x="1023" y="449"/>
                    <a:pt x="1026" y="443"/>
                  </a:cubicBezTo>
                  <a:cubicBezTo>
                    <a:pt x="1026" y="443"/>
                    <a:pt x="1027" y="443"/>
                    <a:pt x="1027" y="443"/>
                  </a:cubicBezTo>
                  <a:cubicBezTo>
                    <a:pt x="1032" y="442"/>
                    <a:pt x="1039" y="441"/>
                    <a:pt x="1041" y="435"/>
                  </a:cubicBezTo>
                  <a:cubicBezTo>
                    <a:pt x="1042" y="434"/>
                    <a:pt x="1040" y="433"/>
                    <a:pt x="1039" y="434"/>
                  </a:cubicBezTo>
                  <a:cubicBezTo>
                    <a:pt x="1037" y="438"/>
                    <a:pt x="1033" y="439"/>
                    <a:pt x="1027" y="440"/>
                  </a:cubicBezTo>
                  <a:cubicBezTo>
                    <a:pt x="1029" y="436"/>
                    <a:pt x="1031" y="433"/>
                    <a:pt x="1033" y="429"/>
                  </a:cubicBezTo>
                  <a:cubicBezTo>
                    <a:pt x="1040" y="428"/>
                    <a:pt x="1047" y="428"/>
                    <a:pt x="1055" y="426"/>
                  </a:cubicBezTo>
                  <a:cubicBezTo>
                    <a:pt x="1052" y="432"/>
                    <a:pt x="1050" y="437"/>
                    <a:pt x="1047" y="442"/>
                  </a:cubicBezTo>
                  <a:cubicBezTo>
                    <a:pt x="1047" y="442"/>
                    <a:pt x="1040" y="456"/>
                    <a:pt x="1039" y="453"/>
                  </a:cubicBezTo>
                  <a:cubicBezTo>
                    <a:pt x="1038" y="452"/>
                    <a:pt x="1038" y="452"/>
                    <a:pt x="1038" y="452"/>
                  </a:cubicBezTo>
                  <a:cubicBezTo>
                    <a:pt x="1036" y="452"/>
                    <a:pt x="1036" y="452"/>
                    <a:pt x="1036" y="452"/>
                  </a:cubicBezTo>
                  <a:cubicBezTo>
                    <a:pt x="1035" y="452"/>
                    <a:pt x="1035" y="454"/>
                    <a:pt x="1036" y="454"/>
                  </a:cubicBezTo>
                  <a:cubicBezTo>
                    <a:pt x="1036" y="455"/>
                    <a:pt x="1037" y="456"/>
                    <a:pt x="1037" y="457"/>
                  </a:cubicBezTo>
                  <a:cubicBezTo>
                    <a:pt x="1037" y="457"/>
                    <a:pt x="1037" y="457"/>
                    <a:pt x="1037" y="458"/>
                  </a:cubicBezTo>
                  <a:cubicBezTo>
                    <a:pt x="1033" y="458"/>
                    <a:pt x="1030" y="459"/>
                    <a:pt x="1026" y="460"/>
                  </a:cubicBezTo>
                  <a:cubicBezTo>
                    <a:pt x="1022" y="461"/>
                    <a:pt x="1019" y="462"/>
                    <a:pt x="1015" y="463"/>
                  </a:cubicBezTo>
                  <a:moveTo>
                    <a:pt x="1042" y="456"/>
                  </a:moveTo>
                  <a:cubicBezTo>
                    <a:pt x="1048" y="452"/>
                    <a:pt x="1050" y="444"/>
                    <a:pt x="1053" y="439"/>
                  </a:cubicBezTo>
                  <a:cubicBezTo>
                    <a:pt x="1055" y="434"/>
                    <a:pt x="1057" y="430"/>
                    <a:pt x="1059" y="426"/>
                  </a:cubicBezTo>
                  <a:cubicBezTo>
                    <a:pt x="1065" y="425"/>
                    <a:pt x="1070" y="424"/>
                    <a:pt x="1075" y="420"/>
                  </a:cubicBezTo>
                  <a:cubicBezTo>
                    <a:pt x="1075" y="419"/>
                    <a:pt x="1074" y="418"/>
                    <a:pt x="1074" y="418"/>
                  </a:cubicBezTo>
                  <a:cubicBezTo>
                    <a:pt x="1070" y="421"/>
                    <a:pt x="1065" y="422"/>
                    <a:pt x="1060" y="423"/>
                  </a:cubicBezTo>
                  <a:cubicBezTo>
                    <a:pt x="1063" y="415"/>
                    <a:pt x="1066" y="407"/>
                    <a:pt x="1069" y="399"/>
                  </a:cubicBezTo>
                  <a:cubicBezTo>
                    <a:pt x="1070" y="397"/>
                    <a:pt x="1071" y="395"/>
                    <a:pt x="1071" y="394"/>
                  </a:cubicBezTo>
                  <a:cubicBezTo>
                    <a:pt x="1078" y="393"/>
                    <a:pt x="1084" y="393"/>
                    <a:pt x="1091" y="392"/>
                  </a:cubicBezTo>
                  <a:cubicBezTo>
                    <a:pt x="1086" y="405"/>
                    <a:pt x="1083" y="419"/>
                    <a:pt x="1078" y="432"/>
                  </a:cubicBezTo>
                  <a:cubicBezTo>
                    <a:pt x="1076" y="438"/>
                    <a:pt x="1073" y="444"/>
                    <a:pt x="1070" y="449"/>
                  </a:cubicBezTo>
                  <a:cubicBezTo>
                    <a:pt x="1061" y="452"/>
                    <a:pt x="1052" y="454"/>
                    <a:pt x="1042" y="456"/>
                  </a:cubicBezTo>
                  <a:moveTo>
                    <a:pt x="1122" y="383"/>
                  </a:moveTo>
                  <a:cubicBezTo>
                    <a:pt x="1118" y="398"/>
                    <a:pt x="1115" y="412"/>
                    <a:pt x="1111" y="427"/>
                  </a:cubicBezTo>
                  <a:cubicBezTo>
                    <a:pt x="1110" y="433"/>
                    <a:pt x="1107" y="435"/>
                    <a:pt x="1102" y="438"/>
                  </a:cubicBezTo>
                  <a:cubicBezTo>
                    <a:pt x="1101" y="438"/>
                    <a:pt x="1100" y="439"/>
                    <a:pt x="1099" y="439"/>
                  </a:cubicBezTo>
                  <a:cubicBezTo>
                    <a:pt x="1102" y="431"/>
                    <a:pt x="1105" y="423"/>
                    <a:pt x="1107" y="416"/>
                  </a:cubicBezTo>
                  <a:cubicBezTo>
                    <a:pt x="1113" y="398"/>
                    <a:pt x="1118" y="380"/>
                    <a:pt x="1124" y="363"/>
                  </a:cubicBezTo>
                  <a:cubicBezTo>
                    <a:pt x="1124" y="362"/>
                    <a:pt x="1125" y="361"/>
                    <a:pt x="1125" y="360"/>
                  </a:cubicBezTo>
                  <a:cubicBezTo>
                    <a:pt x="1126" y="359"/>
                    <a:pt x="1127" y="359"/>
                    <a:pt x="1128" y="358"/>
                  </a:cubicBezTo>
                  <a:cubicBezTo>
                    <a:pt x="1127" y="367"/>
                    <a:pt x="1125" y="375"/>
                    <a:pt x="1122" y="383"/>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7" name="Freeform 57"/>
            <p:cNvSpPr/>
            <p:nvPr/>
          </p:nvSpPr>
          <p:spPr bwMode="auto">
            <a:xfrm>
              <a:off x="247764" y="7169590"/>
              <a:ext cx="108693" cy="319099"/>
            </a:xfrm>
            <a:custGeom>
              <a:avLst/>
              <a:gdLst>
                <a:gd name="T0" fmla="*/ 44 w 46"/>
                <a:gd name="T1" fmla="*/ 2 h 135"/>
                <a:gd name="T2" fmla="*/ 28 w 46"/>
                <a:gd name="T3" fmla="*/ 73 h 135"/>
                <a:gd name="T4" fmla="*/ 16 w 46"/>
                <a:gd name="T5" fmla="*/ 104 h 135"/>
                <a:gd name="T6" fmla="*/ 1 w 46"/>
                <a:gd name="T7" fmla="*/ 133 h 135"/>
                <a:gd name="T8" fmla="*/ 1 w 46"/>
                <a:gd name="T9" fmla="*/ 135 h 135"/>
                <a:gd name="T10" fmla="*/ 14 w 46"/>
                <a:gd name="T11" fmla="*/ 122 h 135"/>
                <a:gd name="T12" fmla="*/ 19 w 46"/>
                <a:gd name="T13" fmla="*/ 105 h 135"/>
                <a:gd name="T14" fmla="*/ 27 w 46"/>
                <a:gd name="T15" fmla="*/ 86 h 135"/>
                <a:gd name="T16" fmla="*/ 46 w 46"/>
                <a:gd name="T17" fmla="*/ 2 h 135"/>
                <a:gd name="T18" fmla="*/ 44 w 46"/>
                <a:gd name="T19"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5">
                  <a:moveTo>
                    <a:pt x="44" y="2"/>
                  </a:moveTo>
                  <a:cubicBezTo>
                    <a:pt x="41" y="26"/>
                    <a:pt x="35" y="50"/>
                    <a:pt x="28" y="73"/>
                  </a:cubicBezTo>
                  <a:cubicBezTo>
                    <a:pt x="24" y="83"/>
                    <a:pt x="19" y="94"/>
                    <a:pt x="16" y="104"/>
                  </a:cubicBezTo>
                  <a:cubicBezTo>
                    <a:pt x="13" y="111"/>
                    <a:pt x="11" y="132"/>
                    <a:pt x="1" y="133"/>
                  </a:cubicBezTo>
                  <a:cubicBezTo>
                    <a:pt x="0" y="133"/>
                    <a:pt x="0" y="135"/>
                    <a:pt x="1" y="135"/>
                  </a:cubicBezTo>
                  <a:cubicBezTo>
                    <a:pt x="8" y="135"/>
                    <a:pt x="11" y="128"/>
                    <a:pt x="14" y="122"/>
                  </a:cubicBezTo>
                  <a:cubicBezTo>
                    <a:pt x="16" y="117"/>
                    <a:pt x="17" y="111"/>
                    <a:pt x="19" y="105"/>
                  </a:cubicBezTo>
                  <a:cubicBezTo>
                    <a:pt x="21" y="98"/>
                    <a:pt x="24" y="92"/>
                    <a:pt x="27" y="86"/>
                  </a:cubicBezTo>
                  <a:cubicBezTo>
                    <a:pt x="37" y="59"/>
                    <a:pt x="44" y="30"/>
                    <a:pt x="46" y="2"/>
                  </a:cubicBezTo>
                  <a:cubicBezTo>
                    <a:pt x="46" y="0"/>
                    <a:pt x="44" y="0"/>
                    <a:pt x="44"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8" name="Freeform 58"/>
            <p:cNvSpPr/>
            <p:nvPr/>
          </p:nvSpPr>
          <p:spPr bwMode="auto">
            <a:xfrm>
              <a:off x="185939" y="7236401"/>
              <a:ext cx="80772" cy="275223"/>
            </a:xfrm>
            <a:custGeom>
              <a:avLst/>
              <a:gdLst>
                <a:gd name="T0" fmla="*/ 33 w 34"/>
                <a:gd name="T1" fmla="*/ 2 h 117"/>
                <a:gd name="T2" fmla="*/ 29 w 34"/>
                <a:gd name="T3" fmla="*/ 2 h 117"/>
                <a:gd name="T4" fmla="*/ 24 w 34"/>
                <a:gd name="T5" fmla="*/ 32 h 117"/>
                <a:gd name="T6" fmla="*/ 16 w 34"/>
                <a:gd name="T7" fmla="*/ 62 h 117"/>
                <a:gd name="T8" fmla="*/ 8 w 34"/>
                <a:gd name="T9" fmla="*/ 92 h 117"/>
                <a:gd name="T10" fmla="*/ 0 w 34"/>
                <a:gd name="T11" fmla="*/ 116 h 117"/>
                <a:gd name="T12" fmla="*/ 2 w 34"/>
                <a:gd name="T13" fmla="*/ 116 h 117"/>
                <a:gd name="T14" fmla="*/ 11 w 34"/>
                <a:gd name="T15" fmla="*/ 91 h 117"/>
                <a:gd name="T16" fmla="*/ 21 w 34"/>
                <a:gd name="T17" fmla="*/ 58 h 117"/>
                <a:gd name="T18" fmla="*/ 29 w 34"/>
                <a:gd name="T19" fmla="*/ 29 h 117"/>
                <a:gd name="T20" fmla="*/ 33 w 34"/>
                <a:gd name="T21"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117">
                  <a:moveTo>
                    <a:pt x="33" y="2"/>
                  </a:moveTo>
                  <a:cubicBezTo>
                    <a:pt x="32" y="0"/>
                    <a:pt x="29" y="0"/>
                    <a:pt x="29" y="2"/>
                  </a:cubicBezTo>
                  <a:cubicBezTo>
                    <a:pt x="31" y="13"/>
                    <a:pt x="27" y="22"/>
                    <a:pt x="24" y="32"/>
                  </a:cubicBezTo>
                  <a:cubicBezTo>
                    <a:pt x="21" y="42"/>
                    <a:pt x="20" y="53"/>
                    <a:pt x="16" y="62"/>
                  </a:cubicBezTo>
                  <a:cubicBezTo>
                    <a:pt x="13" y="72"/>
                    <a:pt x="10" y="82"/>
                    <a:pt x="8" y="92"/>
                  </a:cubicBezTo>
                  <a:cubicBezTo>
                    <a:pt x="6" y="100"/>
                    <a:pt x="1" y="108"/>
                    <a:pt x="0" y="116"/>
                  </a:cubicBezTo>
                  <a:cubicBezTo>
                    <a:pt x="0" y="117"/>
                    <a:pt x="2" y="117"/>
                    <a:pt x="2" y="116"/>
                  </a:cubicBezTo>
                  <a:cubicBezTo>
                    <a:pt x="3" y="107"/>
                    <a:pt x="9" y="100"/>
                    <a:pt x="11" y="91"/>
                  </a:cubicBezTo>
                  <a:cubicBezTo>
                    <a:pt x="14" y="80"/>
                    <a:pt x="18" y="69"/>
                    <a:pt x="21" y="58"/>
                  </a:cubicBezTo>
                  <a:cubicBezTo>
                    <a:pt x="24" y="48"/>
                    <a:pt x="26" y="38"/>
                    <a:pt x="29" y="29"/>
                  </a:cubicBezTo>
                  <a:cubicBezTo>
                    <a:pt x="31" y="20"/>
                    <a:pt x="34" y="11"/>
                    <a:pt x="33"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9" name="Freeform 59"/>
            <p:cNvSpPr/>
            <p:nvPr/>
          </p:nvSpPr>
          <p:spPr bwMode="auto">
            <a:xfrm>
              <a:off x="263719" y="6972147"/>
              <a:ext cx="30913" cy="257273"/>
            </a:xfrm>
            <a:custGeom>
              <a:avLst/>
              <a:gdLst>
                <a:gd name="T0" fmla="*/ 3 w 13"/>
                <a:gd name="T1" fmla="*/ 108 h 109"/>
                <a:gd name="T2" fmla="*/ 13 w 13"/>
                <a:gd name="T3" fmla="*/ 2 h 109"/>
                <a:gd name="T4" fmla="*/ 11 w 13"/>
                <a:gd name="T5" fmla="*/ 2 h 109"/>
                <a:gd name="T6" fmla="*/ 6 w 13"/>
                <a:gd name="T7" fmla="*/ 59 h 109"/>
                <a:gd name="T8" fmla="*/ 3 w 13"/>
                <a:gd name="T9" fmla="*/ 85 h 109"/>
                <a:gd name="T10" fmla="*/ 1 w 13"/>
                <a:gd name="T11" fmla="*/ 108 h 109"/>
                <a:gd name="T12" fmla="*/ 3 w 13"/>
                <a:gd name="T13" fmla="*/ 108 h 109"/>
              </a:gdLst>
              <a:ahLst/>
              <a:cxnLst>
                <a:cxn ang="0">
                  <a:pos x="T0" y="T1"/>
                </a:cxn>
                <a:cxn ang="0">
                  <a:pos x="T2" y="T3"/>
                </a:cxn>
                <a:cxn ang="0">
                  <a:pos x="T4" y="T5"/>
                </a:cxn>
                <a:cxn ang="0">
                  <a:pos x="T6" y="T7"/>
                </a:cxn>
                <a:cxn ang="0">
                  <a:pos x="T8" y="T9"/>
                </a:cxn>
                <a:cxn ang="0">
                  <a:pos x="T10" y="T11"/>
                </a:cxn>
                <a:cxn ang="0">
                  <a:pos x="T12" y="T13"/>
                </a:cxn>
              </a:cxnLst>
              <a:rect l="0" t="0" r="r" b="b"/>
              <a:pathLst>
                <a:path w="13" h="109">
                  <a:moveTo>
                    <a:pt x="3" y="108"/>
                  </a:moveTo>
                  <a:cubicBezTo>
                    <a:pt x="7" y="73"/>
                    <a:pt x="13" y="37"/>
                    <a:pt x="13" y="2"/>
                  </a:cubicBezTo>
                  <a:cubicBezTo>
                    <a:pt x="13" y="0"/>
                    <a:pt x="11" y="0"/>
                    <a:pt x="11" y="2"/>
                  </a:cubicBezTo>
                  <a:cubicBezTo>
                    <a:pt x="10" y="21"/>
                    <a:pt x="8" y="40"/>
                    <a:pt x="6" y="59"/>
                  </a:cubicBezTo>
                  <a:cubicBezTo>
                    <a:pt x="5" y="67"/>
                    <a:pt x="4" y="76"/>
                    <a:pt x="3" y="85"/>
                  </a:cubicBezTo>
                  <a:cubicBezTo>
                    <a:pt x="2" y="92"/>
                    <a:pt x="0" y="101"/>
                    <a:pt x="1" y="108"/>
                  </a:cubicBezTo>
                  <a:cubicBezTo>
                    <a:pt x="1" y="109"/>
                    <a:pt x="3" y="109"/>
                    <a:pt x="3" y="108"/>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Freeform 60"/>
            <p:cNvSpPr/>
            <p:nvPr/>
          </p:nvSpPr>
          <p:spPr bwMode="auto">
            <a:xfrm>
              <a:off x="323550" y="6955195"/>
              <a:ext cx="27921" cy="243313"/>
            </a:xfrm>
            <a:custGeom>
              <a:avLst/>
              <a:gdLst>
                <a:gd name="T0" fmla="*/ 3 w 12"/>
                <a:gd name="T1" fmla="*/ 78 h 103"/>
                <a:gd name="T2" fmla="*/ 1 w 12"/>
                <a:gd name="T3" fmla="*/ 92 h 103"/>
                <a:gd name="T4" fmla="*/ 0 w 12"/>
                <a:gd name="T5" fmla="*/ 99 h 103"/>
                <a:gd name="T6" fmla="*/ 1 w 12"/>
                <a:gd name="T7" fmla="*/ 100 h 103"/>
                <a:gd name="T8" fmla="*/ 0 w 12"/>
                <a:gd name="T9" fmla="*/ 101 h 103"/>
                <a:gd name="T10" fmla="*/ 0 w 12"/>
                <a:gd name="T11" fmla="*/ 102 h 103"/>
                <a:gd name="T12" fmla="*/ 2 w 12"/>
                <a:gd name="T13" fmla="*/ 102 h 103"/>
                <a:gd name="T14" fmla="*/ 10 w 12"/>
                <a:gd name="T15" fmla="*/ 50 h 103"/>
                <a:gd name="T16" fmla="*/ 12 w 12"/>
                <a:gd name="T17" fmla="*/ 1 h 103"/>
                <a:gd name="T18" fmla="*/ 10 w 12"/>
                <a:gd name="T19" fmla="*/ 1 h 103"/>
                <a:gd name="T20" fmla="*/ 7 w 12"/>
                <a:gd name="T21" fmla="*/ 57 h 103"/>
                <a:gd name="T22" fmla="*/ 3 w 12"/>
                <a:gd name="T23" fmla="*/ 7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03">
                  <a:moveTo>
                    <a:pt x="3" y="78"/>
                  </a:moveTo>
                  <a:cubicBezTo>
                    <a:pt x="3" y="82"/>
                    <a:pt x="2" y="87"/>
                    <a:pt x="1" y="92"/>
                  </a:cubicBezTo>
                  <a:cubicBezTo>
                    <a:pt x="1" y="94"/>
                    <a:pt x="0" y="96"/>
                    <a:pt x="0" y="99"/>
                  </a:cubicBezTo>
                  <a:cubicBezTo>
                    <a:pt x="0" y="99"/>
                    <a:pt x="0" y="100"/>
                    <a:pt x="1" y="100"/>
                  </a:cubicBezTo>
                  <a:cubicBezTo>
                    <a:pt x="1" y="101"/>
                    <a:pt x="0" y="101"/>
                    <a:pt x="0" y="101"/>
                  </a:cubicBezTo>
                  <a:cubicBezTo>
                    <a:pt x="0" y="101"/>
                    <a:pt x="0" y="102"/>
                    <a:pt x="0" y="102"/>
                  </a:cubicBezTo>
                  <a:cubicBezTo>
                    <a:pt x="0" y="103"/>
                    <a:pt x="2" y="103"/>
                    <a:pt x="2" y="102"/>
                  </a:cubicBezTo>
                  <a:cubicBezTo>
                    <a:pt x="3" y="85"/>
                    <a:pt x="8" y="68"/>
                    <a:pt x="10" y="50"/>
                  </a:cubicBezTo>
                  <a:cubicBezTo>
                    <a:pt x="12" y="34"/>
                    <a:pt x="12" y="17"/>
                    <a:pt x="12" y="1"/>
                  </a:cubicBezTo>
                  <a:cubicBezTo>
                    <a:pt x="12" y="0"/>
                    <a:pt x="10" y="0"/>
                    <a:pt x="10" y="1"/>
                  </a:cubicBezTo>
                  <a:cubicBezTo>
                    <a:pt x="10" y="20"/>
                    <a:pt x="10" y="39"/>
                    <a:pt x="7" y="57"/>
                  </a:cubicBezTo>
                  <a:cubicBezTo>
                    <a:pt x="6" y="64"/>
                    <a:pt x="4" y="71"/>
                    <a:pt x="3" y="78"/>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 name="Freeform 61"/>
            <p:cNvSpPr/>
            <p:nvPr/>
          </p:nvSpPr>
          <p:spPr bwMode="auto">
            <a:xfrm>
              <a:off x="379392" y="6925280"/>
              <a:ext cx="58834" cy="261262"/>
            </a:xfrm>
            <a:custGeom>
              <a:avLst/>
              <a:gdLst>
                <a:gd name="T0" fmla="*/ 0 w 25"/>
                <a:gd name="T1" fmla="*/ 110 h 111"/>
                <a:gd name="T2" fmla="*/ 2 w 25"/>
                <a:gd name="T3" fmla="*/ 110 h 111"/>
                <a:gd name="T4" fmla="*/ 10 w 25"/>
                <a:gd name="T5" fmla="*/ 79 h 111"/>
                <a:gd name="T6" fmla="*/ 17 w 25"/>
                <a:gd name="T7" fmla="*/ 46 h 111"/>
                <a:gd name="T8" fmla="*/ 18 w 25"/>
                <a:gd name="T9" fmla="*/ 1 h 111"/>
                <a:gd name="T10" fmla="*/ 16 w 25"/>
                <a:gd name="T11" fmla="*/ 3 h 111"/>
                <a:gd name="T12" fmla="*/ 12 w 25"/>
                <a:gd name="T13" fmla="*/ 59 h 111"/>
                <a:gd name="T14" fmla="*/ 0 w 25"/>
                <a:gd name="T15" fmla="*/ 11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11">
                  <a:moveTo>
                    <a:pt x="0" y="110"/>
                  </a:moveTo>
                  <a:cubicBezTo>
                    <a:pt x="0" y="111"/>
                    <a:pt x="1" y="111"/>
                    <a:pt x="2" y="110"/>
                  </a:cubicBezTo>
                  <a:cubicBezTo>
                    <a:pt x="4" y="100"/>
                    <a:pt x="8" y="90"/>
                    <a:pt x="10" y="79"/>
                  </a:cubicBezTo>
                  <a:cubicBezTo>
                    <a:pt x="13" y="68"/>
                    <a:pt x="14" y="57"/>
                    <a:pt x="17" y="46"/>
                  </a:cubicBezTo>
                  <a:cubicBezTo>
                    <a:pt x="19" y="32"/>
                    <a:pt x="25" y="15"/>
                    <a:pt x="18" y="1"/>
                  </a:cubicBezTo>
                  <a:cubicBezTo>
                    <a:pt x="17" y="0"/>
                    <a:pt x="15" y="1"/>
                    <a:pt x="16" y="3"/>
                  </a:cubicBezTo>
                  <a:cubicBezTo>
                    <a:pt x="24" y="19"/>
                    <a:pt x="14" y="42"/>
                    <a:pt x="12" y="59"/>
                  </a:cubicBezTo>
                  <a:cubicBezTo>
                    <a:pt x="9" y="76"/>
                    <a:pt x="3" y="93"/>
                    <a:pt x="0" y="110"/>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2" name="Freeform 62"/>
            <p:cNvSpPr/>
            <p:nvPr/>
          </p:nvSpPr>
          <p:spPr bwMode="auto">
            <a:xfrm>
              <a:off x="572846" y="6854480"/>
              <a:ext cx="37893" cy="200434"/>
            </a:xfrm>
            <a:custGeom>
              <a:avLst/>
              <a:gdLst>
                <a:gd name="T0" fmla="*/ 2 w 16"/>
                <a:gd name="T1" fmla="*/ 84 h 85"/>
                <a:gd name="T2" fmla="*/ 4 w 16"/>
                <a:gd name="T3" fmla="*/ 84 h 85"/>
                <a:gd name="T4" fmla="*/ 10 w 16"/>
                <a:gd name="T5" fmla="*/ 2 h 85"/>
                <a:gd name="T6" fmla="*/ 8 w 16"/>
                <a:gd name="T7" fmla="*/ 2 h 85"/>
                <a:gd name="T8" fmla="*/ 2 w 16"/>
                <a:gd name="T9" fmla="*/ 84 h 85"/>
              </a:gdLst>
              <a:ahLst/>
              <a:cxnLst>
                <a:cxn ang="0">
                  <a:pos x="T0" y="T1"/>
                </a:cxn>
                <a:cxn ang="0">
                  <a:pos x="T2" y="T3"/>
                </a:cxn>
                <a:cxn ang="0">
                  <a:pos x="T4" y="T5"/>
                </a:cxn>
                <a:cxn ang="0">
                  <a:pos x="T6" y="T7"/>
                </a:cxn>
                <a:cxn ang="0">
                  <a:pos x="T8" y="T9"/>
                </a:cxn>
              </a:cxnLst>
              <a:rect l="0" t="0" r="r" b="b"/>
              <a:pathLst>
                <a:path w="16" h="85">
                  <a:moveTo>
                    <a:pt x="2" y="84"/>
                  </a:moveTo>
                  <a:cubicBezTo>
                    <a:pt x="2" y="85"/>
                    <a:pt x="4" y="85"/>
                    <a:pt x="4" y="84"/>
                  </a:cubicBezTo>
                  <a:cubicBezTo>
                    <a:pt x="7" y="57"/>
                    <a:pt x="16" y="29"/>
                    <a:pt x="10" y="2"/>
                  </a:cubicBezTo>
                  <a:cubicBezTo>
                    <a:pt x="10" y="0"/>
                    <a:pt x="7" y="1"/>
                    <a:pt x="8" y="2"/>
                  </a:cubicBezTo>
                  <a:cubicBezTo>
                    <a:pt x="13" y="30"/>
                    <a:pt x="0" y="56"/>
                    <a:pt x="2" y="84"/>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3" name="Freeform 63"/>
            <p:cNvSpPr/>
            <p:nvPr/>
          </p:nvSpPr>
          <p:spPr bwMode="auto">
            <a:xfrm>
              <a:off x="1666756" y="6439651"/>
              <a:ext cx="59831" cy="304141"/>
            </a:xfrm>
            <a:custGeom>
              <a:avLst/>
              <a:gdLst>
                <a:gd name="T0" fmla="*/ 18 w 25"/>
                <a:gd name="T1" fmla="*/ 2 h 129"/>
                <a:gd name="T2" fmla="*/ 13 w 25"/>
                <a:gd name="T3" fmla="*/ 67 h 129"/>
                <a:gd name="T4" fmla="*/ 7 w 25"/>
                <a:gd name="T5" fmla="*/ 102 h 129"/>
                <a:gd name="T6" fmla="*/ 1 w 25"/>
                <a:gd name="T7" fmla="*/ 128 h 129"/>
                <a:gd name="T8" fmla="*/ 1 w 25"/>
                <a:gd name="T9" fmla="*/ 128 h 129"/>
                <a:gd name="T10" fmla="*/ 11 w 25"/>
                <a:gd name="T11" fmla="*/ 97 h 129"/>
                <a:gd name="T12" fmla="*/ 17 w 25"/>
                <a:gd name="T13" fmla="*/ 62 h 129"/>
                <a:gd name="T14" fmla="*/ 20 w 25"/>
                <a:gd name="T15" fmla="*/ 2 h 129"/>
                <a:gd name="T16" fmla="*/ 18 w 25"/>
                <a:gd name="T17"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9">
                  <a:moveTo>
                    <a:pt x="18" y="2"/>
                  </a:moveTo>
                  <a:cubicBezTo>
                    <a:pt x="21" y="25"/>
                    <a:pt x="16" y="45"/>
                    <a:pt x="13" y="67"/>
                  </a:cubicBezTo>
                  <a:cubicBezTo>
                    <a:pt x="12" y="79"/>
                    <a:pt x="10" y="90"/>
                    <a:pt x="7" y="102"/>
                  </a:cubicBezTo>
                  <a:cubicBezTo>
                    <a:pt x="5" y="111"/>
                    <a:pt x="1" y="119"/>
                    <a:pt x="1" y="128"/>
                  </a:cubicBezTo>
                  <a:cubicBezTo>
                    <a:pt x="0" y="129"/>
                    <a:pt x="1" y="129"/>
                    <a:pt x="1" y="128"/>
                  </a:cubicBezTo>
                  <a:cubicBezTo>
                    <a:pt x="4" y="118"/>
                    <a:pt x="8" y="108"/>
                    <a:pt x="11" y="97"/>
                  </a:cubicBezTo>
                  <a:cubicBezTo>
                    <a:pt x="14" y="86"/>
                    <a:pt x="15" y="74"/>
                    <a:pt x="17" y="62"/>
                  </a:cubicBezTo>
                  <a:cubicBezTo>
                    <a:pt x="20" y="42"/>
                    <a:pt x="25" y="22"/>
                    <a:pt x="20" y="2"/>
                  </a:cubicBezTo>
                  <a:cubicBezTo>
                    <a:pt x="20" y="0"/>
                    <a:pt x="18" y="1"/>
                    <a:pt x="18"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4" name="Freeform 64"/>
            <p:cNvSpPr/>
            <p:nvPr/>
          </p:nvSpPr>
          <p:spPr bwMode="auto">
            <a:xfrm>
              <a:off x="1915056" y="6417713"/>
              <a:ext cx="46868" cy="245307"/>
            </a:xfrm>
            <a:custGeom>
              <a:avLst/>
              <a:gdLst>
                <a:gd name="T0" fmla="*/ 15 w 20"/>
                <a:gd name="T1" fmla="*/ 1 h 104"/>
                <a:gd name="T2" fmla="*/ 17 w 20"/>
                <a:gd name="T3" fmla="*/ 21 h 104"/>
                <a:gd name="T4" fmla="*/ 12 w 20"/>
                <a:gd name="T5" fmla="*/ 52 h 104"/>
                <a:gd name="T6" fmla="*/ 0 w 20"/>
                <a:gd name="T7" fmla="*/ 103 h 104"/>
                <a:gd name="T8" fmla="*/ 0 w 20"/>
                <a:gd name="T9" fmla="*/ 103 h 104"/>
                <a:gd name="T10" fmla="*/ 10 w 20"/>
                <a:gd name="T11" fmla="*/ 72 h 104"/>
                <a:gd name="T12" fmla="*/ 17 w 20"/>
                <a:gd name="T13" fmla="*/ 38 h 104"/>
                <a:gd name="T14" fmla="*/ 20 w 20"/>
                <a:gd name="T15" fmla="*/ 14 h 104"/>
                <a:gd name="T16" fmla="*/ 16 w 20"/>
                <a:gd name="T17" fmla="*/ 1 h 104"/>
                <a:gd name="T18" fmla="*/ 15 w 20"/>
                <a:gd name="T19"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04">
                  <a:moveTo>
                    <a:pt x="15" y="1"/>
                  </a:moveTo>
                  <a:cubicBezTo>
                    <a:pt x="19" y="7"/>
                    <a:pt x="17" y="15"/>
                    <a:pt x="17" y="21"/>
                  </a:cubicBezTo>
                  <a:cubicBezTo>
                    <a:pt x="16" y="31"/>
                    <a:pt x="14" y="41"/>
                    <a:pt x="12" y="52"/>
                  </a:cubicBezTo>
                  <a:cubicBezTo>
                    <a:pt x="9" y="69"/>
                    <a:pt x="1" y="85"/>
                    <a:pt x="0" y="103"/>
                  </a:cubicBezTo>
                  <a:cubicBezTo>
                    <a:pt x="0" y="103"/>
                    <a:pt x="0" y="104"/>
                    <a:pt x="0" y="103"/>
                  </a:cubicBezTo>
                  <a:cubicBezTo>
                    <a:pt x="3" y="92"/>
                    <a:pt x="6" y="82"/>
                    <a:pt x="10" y="72"/>
                  </a:cubicBezTo>
                  <a:cubicBezTo>
                    <a:pt x="13" y="61"/>
                    <a:pt x="15" y="49"/>
                    <a:pt x="17" y="38"/>
                  </a:cubicBezTo>
                  <a:cubicBezTo>
                    <a:pt x="19" y="30"/>
                    <a:pt x="19" y="22"/>
                    <a:pt x="20" y="14"/>
                  </a:cubicBezTo>
                  <a:cubicBezTo>
                    <a:pt x="20" y="9"/>
                    <a:pt x="20" y="4"/>
                    <a:pt x="16" y="1"/>
                  </a:cubicBezTo>
                  <a:cubicBezTo>
                    <a:pt x="16" y="0"/>
                    <a:pt x="15" y="1"/>
                    <a:pt x="15" y="1"/>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5" name="Freeform 65"/>
            <p:cNvSpPr/>
            <p:nvPr/>
          </p:nvSpPr>
          <p:spPr bwMode="auto">
            <a:xfrm>
              <a:off x="2011782" y="6403752"/>
              <a:ext cx="27921" cy="198440"/>
            </a:xfrm>
            <a:custGeom>
              <a:avLst/>
              <a:gdLst>
                <a:gd name="T0" fmla="*/ 1 w 12"/>
                <a:gd name="T1" fmla="*/ 83 h 84"/>
                <a:gd name="T2" fmla="*/ 12 w 12"/>
                <a:gd name="T3" fmla="*/ 1 h 84"/>
                <a:gd name="T4" fmla="*/ 10 w 12"/>
                <a:gd name="T5" fmla="*/ 1 h 84"/>
                <a:gd name="T6" fmla="*/ 1 w 12"/>
                <a:gd name="T7" fmla="*/ 83 h 84"/>
                <a:gd name="T8" fmla="*/ 1 w 12"/>
                <a:gd name="T9" fmla="*/ 83 h 84"/>
              </a:gdLst>
              <a:ahLst/>
              <a:cxnLst>
                <a:cxn ang="0">
                  <a:pos x="T0" y="T1"/>
                </a:cxn>
                <a:cxn ang="0">
                  <a:pos x="T2" y="T3"/>
                </a:cxn>
                <a:cxn ang="0">
                  <a:pos x="T4" y="T5"/>
                </a:cxn>
                <a:cxn ang="0">
                  <a:pos x="T6" y="T7"/>
                </a:cxn>
                <a:cxn ang="0">
                  <a:pos x="T8" y="T9"/>
                </a:cxn>
              </a:cxnLst>
              <a:rect l="0" t="0" r="r" b="b"/>
              <a:pathLst>
                <a:path w="12" h="84">
                  <a:moveTo>
                    <a:pt x="1" y="83"/>
                  </a:moveTo>
                  <a:cubicBezTo>
                    <a:pt x="3" y="56"/>
                    <a:pt x="12" y="29"/>
                    <a:pt x="12" y="1"/>
                  </a:cubicBezTo>
                  <a:cubicBezTo>
                    <a:pt x="12" y="0"/>
                    <a:pt x="10" y="0"/>
                    <a:pt x="10" y="1"/>
                  </a:cubicBezTo>
                  <a:cubicBezTo>
                    <a:pt x="8" y="28"/>
                    <a:pt x="0" y="55"/>
                    <a:pt x="1" y="83"/>
                  </a:cubicBezTo>
                  <a:cubicBezTo>
                    <a:pt x="1" y="84"/>
                    <a:pt x="1" y="84"/>
                    <a:pt x="1" y="83"/>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6" name="Freeform 66"/>
            <p:cNvSpPr/>
            <p:nvPr/>
          </p:nvSpPr>
          <p:spPr bwMode="auto">
            <a:xfrm>
              <a:off x="2115489" y="6300045"/>
              <a:ext cx="22936" cy="212400"/>
            </a:xfrm>
            <a:custGeom>
              <a:avLst/>
              <a:gdLst>
                <a:gd name="T0" fmla="*/ 9 w 10"/>
                <a:gd name="T1" fmla="*/ 90 h 90"/>
                <a:gd name="T2" fmla="*/ 9 w 10"/>
                <a:gd name="T3" fmla="*/ 88 h 90"/>
                <a:gd name="T4" fmla="*/ 6 w 10"/>
                <a:gd name="T5" fmla="*/ 55 h 90"/>
                <a:gd name="T6" fmla="*/ 8 w 10"/>
                <a:gd name="T7" fmla="*/ 1 h 90"/>
                <a:gd name="T8" fmla="*/ 6 w 10"/>
                <a:gd name="T9" fmla="*/ 1 h 90"/>
                <a:gd name="T10" fmla="*/ 3 w 10"/>
                <a:gd name="T11" fmla="*/ 64 h 90"/>
                <a:gd name="T12" fmla="*/ 9 w 1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0" h="90">
                  <a:moveTo>
                    <a:pt x="9" y="90"/>
                  </a:moveTo>
                  <a:cubicBezTo>
                    <a:pt x="10" y="90"/>
                    <a:pt x="10" y="89"/>
                    <a:pt x="9" y="88"/>
                  </a:cubicBezTo>
                  <a:cubicBezTo>
                    <a:pt x="2" y="85"/>
                    <a:pt x="6" y="61"/>
                    <a:pt x="6" y="55"/>
                  </a:cubicBezTo>
                  <a:cubicBezTo>
                    <a:pt x="7" y="37"/>
                    <a:pt x="8" y="19"/>
                    <a:pt x="8" y="1"/>
                  </a:cubicBezTo>
                  <a:cubicBezTo>
                    <a:pt x="8" y="0"/>
                    <a:pt x="6" y="0"/>
                    <a:pt x="6" y="1"/>
                  </a:cubicBezTo>
                  <a:cubicBezTo>
                    <a:pt x="6" y="22"/>
                    <a:pt x="4" y="43"/>
                    <a:pt x="3" y="64"/>
                  </a:cubicBezTo>
                  <a:cubicBezTo>
                    <a:pt x="3" y="69"/>
                    <a:pt x="0" y="89"/>
                    <a:pt x="9" y="90"/>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7" name="Freeform 67"/>
            <p:cNvSpPr/>
            <p:nvPr/>
          </p:nvSpPr>
          <p:spPr bwMode="auto">
            <a:xfrm>
              <a:off x="2190278" y="6334947"/>
              <a:ext cx="35899" cy="182485"/>
            </a:xfrm>
            <a:custGeom>
              <a:avLst/>
              <a:gdLst>
                <a:gd name="T0" fmla="*/ 2 w 15"/>
                <a:gd name="T1" fmla="*/ 76 h 77"/>
                <a:gd name="T2" fmla="*/ 6 w 15"/>
                <a:gd name="T3" fmla="*/ 65 h 77"/>
                <a:gd name="T4" fmla="*/ 11 w 15"/>
                <a:gd name="T5" fmla="*/ 43 h 77"/>
                <a:gd name="T6" fmla="*/ 11 w 15"/>
                <a:gd name="T7" fmla="*/ 2 h 77"/>
                <a:gd name="T8" fmla="*/ 7 w 15"/>
                <a:gd name="T9" fmla="*/ 2 h 77"/>
                <a:gd name="T10" fmla="*/ 8 w 15"/>
                <a:gd name="T11" fmla="*/ 42 h 77"/>
                <a:gd name="T12" fmla="*/ 4 w 15"/>
                <a:gd name="T13" fmla="*/ 59 h 77"/>
                <a:gd name="T14" fmla="*/ 0 w 15"/>
                <a:gd name="T15" fmla="*/ 76 h 77"/>
                <a:gd name="T16" fmla="*/ 2 w 15"/>
                <a:gd name="T1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7">
                  <a:moveTo>
                    <a:pt x="2" y="76"/>
                  </a:moveTo>
                  <a:cubicBezTo>
                    <a:pt x="4" y="73"/>
                    <a:pt x="5" y="69"/>
                    <a:pt x="6" y="65"/>
                  </a:cubicBezTo>
                  <a:cubicBezTo>
                    <a:pt x="7" y="57"/>
                    <a:pt x="9" y="50"/>
                    <a:pt x="11" y="43"/>
                  </a:cubicBezTo>
                  <a:cubicBezTo>
                    <a:pt x="15" y="30"/>
                    <a:pt x="12" y="16"/>
                    <a:pt x="11" y="2"/>
                  </a:cubicBezTo>
                  <a:cubicBezTo>
                    <a:pt x="10" y="0"/>
                    <a:pt x="7" y="0"/>
                    <a:pt x="7" y="2"/>
                  </a:cubicBezTo>
                  <a:cubicBezTo>
                    <a:pt x="9" y="16"/>
                    <a:pt x="11" y="29"/>
                    <a:pt x="8" y="42"/>
                  </a:cubicBezTo>
                  <a:cubicBezTo>
                    <a:pt x="7" y="48"/>
                    <a:pt x="5" y="53"/>
                    <a:pt x="4" y="59"/>
                  </a:cubicBezTo>
                  <a:cubicBezTo>
                    <a:pt x="3" y="64"/>
                    <a:pt x="3" y="71"/>
                    <a:pt x="0" y="76"/>
                  </a:cubicBezTo>
                  <a:cubicBezTo>
                    <a:pt x="0" y="76"/>
                    <a:pt x="1" y="77"/>
                    <a:pt x="2" y="76"/>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8" name="Freeform 68"/>
            <p:cNvSpPr/>
            <p:nvPr/>
          </p:nvSpPr>
          <p:spPr bwMode="auto">
            <a:xfrm>
              <a:off x="2280025" y="6274118"/>
              <a:ext cx="28919" cy="186474"/>
            </a:xfrm>
            <a:custGeom>
              <a:avLst/>
              <a:gdLst>
                <a:gd name="T0" fmla="*/ 4 w 12"/>
                <a:gd name="T1" fmla="*/ 3 h 79"/>
                <a:gd name="T2" fmla="*/ 6 w 12"/>
                <a:gd name="T3" fmla="*/ 41 h 79"/>
                <a:gd name="T4" fmla="*/ 0 w 12"/>
                <a:gd name="T5" fmla="*/ 78 h 79"/>
                <a:gd name="T6" fmla="*/ 2 w 12"/>
                <a:gd name="T7" fmla="*/ 78 h 79"/>
                <a:gd name="T8" fmla="*/ 10 w 12"/>
                <a:gd name="T9" fmla="*/ 31 h 79"/>
                <a:gd name="T10" fmla="*/ 6 w 12"/>
                <a:gd name="T11" fmla="*/ 1 h 79"/>
                <a:gd name="T12" fmla="*/ 4 w 12"/>
                <a:gd name="T13" fmla="*/ 3 h 79"/>
              </a:gdLst>
              <a:ahLst/>
              <a:cxnLst>
                <a:cxn ang="0">
                  <a:pos x="T0" y="T1"/>
                </a:cxn>
                <a:cxn ang="0">
                  <a:pos x="T2" y="T3"/>
                </a:cxn>
                <a:cxn ang="0">
                  <a:pos x="T4" y="T5"/>
                </a:cxn>
                <a:cxn ang="0">
                  <a:pos x="T6" y="T7"/>
                </a:cxn>
                <a:cxn ang="0">
                  <a:pos x="T8" y="T9"/>
                </a:cxn>
                <a:cxn ang="0">
                  <a:pos x="T10" y="T11"/>
                </a:cxn>
                <a:cxn ang="0">
                  <a:pos x="T12" y="T13"/>
                </a:cxn>
              </a:cxnLst>
              <a:rect l="0" t="0" r="r" b="b"/>
              <a:pathLst>
                <a:path w="12" h="79">
                  <a:moveTo>
                    <a:pt x="4" y="3"/>
                  </a:moveTo>
                  <a:cubicBezTo>
                    <a:pt x="11" y="12"/>
                    <a:pt x="7" y="32"/>
                    <a:pt x="6" y="41"/>
                  </a:cubicBezTo>
                  <a:cubicBezTo>
                    <a:pt x="4" y="54"/>
                    <a:pt x="1" y="66"/>
                    <a:pt x="0" y="78"/>
                  </a:cubicBezTo>
                  <a:cubicBezTo>
                    <a:pt x="0" y="79"/>
                    <a:pt x="2" y="79"/>
                    <a:pt x="2" y="78"/>
                  </a:cubicBezTo>
                  <a:cubicBezTo>
                    <a:pt x="4" y="62"/>
                    <a:pt x="8" y="47"/>
                    <a:pt x="10" y="31"/>
                  </a:cubicBezTo>
                  <a:cubicBezTo>
                    <a:pt x="11" y="23"/>
                    <a:pt x="12" y="8"/>
                    <a:pt x="6" y="1"/>
                  </a:cubicBezTo>
                  <a:cubicBezTo>
                    <a:pt x="5" y="0"/>
                    <a:pt x="3" y="2"/>
                    <a:pt x="4" y="3"/>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9" name="Freeform 69"/>
            <p:cNvSpPr/>
            <p:nvPr/>
          </p:nvSpPr>
          <p:spPr bwMode="auto">
            <a:xfrm>
              <a:off x="1268880" y="6519426"/>
              <a:ext cx="72795" cy="309127"/>
            </a:xfrm>
            <a:custGeom>
              <a:avLst/>
              <a:gdLst>
                <a:gd name="T0" fmla="*/ 3 w 31"/>
                <a:gd name="T1" fmla="*/ 2 h 131"/>
                <a:gd name="T2" fmla="*/ 1 w 31"/>
                <a:gd name="T3" fmla="*/ 2 h 131"/>
                <a:gd name="T4" fmla="*/ 17 w 31"/>
                <a:gd name="T5" fmla="*/ 66 h 131"/>
                <a:gd name="T6" fmla="*/ 23 w 31"/>
                <a:gd name="T7" fmla="*/ 99 h 131"/>
                <a:gd name="T8" fmla="*/ 25 w 31"/>
                <a:gd name="T9" fmla="*/ 114 h 131"/>
                <a:gd name="T10" fmla="*/ 25 w 31"/>
                <a:gd name="T11" fmla="*/ 130 h 131"/>
                <a:gd name="T12" fmla="*/ 26 w 31"/>
                <a:gd name="T13" fmla="*/ 130 h 131"/>
                <a:gd name="T14" fmla="*/ 28 w 31"/>
                <a:gd name="T15" fmla="*/ 115 h 131"/>
                <a:gd name="T16" fmla="*/ 22 w 31"/>
                <a:gd name="T17" fmla="*/ 78 h 131"/>
                <a:gd name="T18" fmla="*/ 3 w 31"/>
                <a:gd name="T1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31">
                  <a:moveTo>
                    <a:pt x="3" y="2"/>
                  </a:moveTo>
                  <a:cubicBezTo>
                    <a:pt x="3" y="0"/>
                    <a:pt x="0" y="1"/>
                    <a:pt x="1" y="2"/>
                  </a:cubicBezTo>
                  <a:cubicBezTo>
                    <a:pt x="9" y="23"/>
                    <a:pt x="13" y="44"/>
                    <a:pt x="17" y="66"/>
                  </a:cubicBezTo>
                  <a:cubicBezTo>
                    <a:pt x="19" y="77"/>
                    <a:pt x="22" y="88"/>
                    <a:pt x="23" y="99"/>
                  </a:cubicBezTo>
                  <a:cubicBezTo>
                    <a:pt x="24" y="104"/>
                    <a:pt x="24" y="109"/>
                    <a:pt x="25" y="114"/>
                  </a:cubicBezTo>
                  <a:cubicBezTo>
                    <a:pt x="26" y="119"/>
                    <a:pt x="29" y="125"/>
                    <a:pt x="25" y="130"/>
                  </a:cubicBezTo>
                  <a:cubicBezTo>
                    <a:pt x="25" y="130"/>
                    <a:pt x="26" y="131"/>
                    <a:pt x="26" y="130"/>
                  </a:cubicBezTo>
                  <a:cubicBezTo>
                    <a:pt x="31" y="126"/>
                    <a:pt x="29" y="121"/>
                    <a:pt x="28" y="115"/>
                  </a:cubicBezTo>
                  <a:cubicBezTo>
                    <a:pt x="26" y="103"/>
                    <a:pt x="25" y="90"/>
                    <a:pt x="22" y="78"/>
                  </a:cubicBezTo>
                  <a:cubicBezTo>
                    <a:pt x="18" y="52"/>
                    <a:pt x="13" y="26"/>
                    <a:pt x="3"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0" name="Freeform 70"/>
            <p:cNvSpPr/>
            <p:nvPr/>
          </p:nvSpPr>
          <p:spPr bwMode="auto">
            <a:xfrm>
              <a:off x="1377573" y="6514440"/>
              <a:ext cx="39887" cy="195448"/>
            </a:xfrm>
            <a:custGeom>
              <a:avLst/>
              <a:gdLst>
                <a:gd name="T0" fmla="*/ 12 w 17"/>
                <a:gd name="T1" fmla="*/ 49 h 83"/>
                <a:gd name="T2" fmla="*/ 3 w 17"/>
                <a:gd name="T3" fmla="*/ 2 h 83"/>
                <a:gd name="T4" fmla="*/ 0 w 17"/>
                <a:gd name="T5" fmla="*/ 2 h 83"/>
                <a:gd name="T6" fmla="*/ 8 w 17"/>
                <a:gd name="T7" fmla="*/ 42 h 83"/>
                <a:gd name="T8" fmla="*/ 11 w 17"/>
                <a:gd name="T9" fmla="*/ 66 h 83"/>
                <a:gd name="T10" fmla="*/ 15 w 17"/>
                <a:gd name="T11" fmla="*/ 82 h 83"/>
                <a:gd name="T12" fmla="*/ 17 w 17"/>
                <a:gd name="T13" fmla="*/ 82 h 83"/>
                <a:gd name="T14" fmla="*/ 15 w 17"/>
                <a:gd name="T15" fmla="*/ 72 h 83"/>
                <a:gd name="T16" fmla="*/ 12 w 17"/>
                <a:gd name="T17"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3">
                  <a:moveTo>
                    <a:pt x="12" y="49"/>
                  </a:moveTo>
                  <a:cubicBezTo>
                    <a:pt x="10" y="33"/>
                    <a:pt x="6" y="17"/>
                    <a:pt x="3" y="2"/>
                  </a:cubicBezTo>
                  <a:cubicBezTo>
                    <a:pt x="3" y="0"/>
                    <a:pt x="0" y="0"/>
                    <a:pt x="0" y="2"/>
                  </a:cubicBezTo>
                  <a:cubicBezTo>
                    <a:pt x="2" y="15"/>
                    <a:pt x="6" y="29"/>
                    <a:pt x="8" y="42"/>
                  </a:cubicBezTo>
                  <a:cubicBezTo>
                    <a:pt x="9" y="50"/>
                    <a:pt x="10" y="58"/>
                    <a:pt x="11" y="66"/>
                  </a:cubicBezTo>
                  <a:cubicBezTo>
                    <a:pt x="12" y="72"/>
                    <a:pt x="15" y="77"/>
                    <a:pt x="15" y="82"/>
                  </a:cubicBezTo>
                  <a:cubicBezTo>
                    <a:pt x="15" y="83"/>
                    <a:pt x="16" y="83"/>
                    <a:pt x="17" y="82"/>
                  </a:cubicBezTo>
                  <a:cubicBezTo>
                    <a:pt x="17" y="79"/>
                    <a:pt x="16" y="76"/>
                    <a:pt x="15" y="72"/>
                  </a:cubicBezTo>
                  <a:cubicBezTo>
                    <a:pt x="14" y="64"/>
                    <a:pt x="14" y="56"/>
                    <a:pt x="12" y="49"/>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1" name="Freeform 71"/>
            <p:cNvSpPr/>
            <p:nvPr/>
          </p:nvSpPr>
          <p:spPr bwMode="auto">
            <a:xfrm>
              <a:off x="1429427" y="6557319"/>
              <a:ext cx="67809" cy="148581"/>
            </a:xfrm>
            <a:custGeom>
              <a:avLst/>
              <a:gdLst>
                <a:gd name="T0" fmla="*/ 3 w 29"/>
                <a:gd name="T1" fmla="*/ 1 h 63"/>
                <a:gd name="T2" fmla="*/ 1 w 29"/>
                <a:gd name="T3" fmla="*/ 3 h 63"/>
                <a:gd name="T4" fmla="*/ 27 w 29"/>
                <a:gd name="T5" fmla="*/ 63 h 63"/>
                <a:gd name="T6" fmla="*/ 29 w 29"/>
                <a:gd name="T7" fmla="*/ 62 h 63"/>
                <a:gd name="T8" fmla="*/ 3 w 29"/>
                <a:gd name="T9" fmla="*/ 1 h 63"/>
              </a:gdLst>
              <a:ahLst/>
              <a:cxnLst>
                <a:cxn ang="0">
                  <a:pos x="T0" y="T1"/>
                </a:cxn>
                <a:cxn ang="0">
                  <a:pos x="T2" y="T3"/>
                </a:cxn>
                <a:cxn ang="0">
                  <a:pos x="T4" y="T5"/>
                </a:cxn>
                <a:cxn ang="0">
                  <a:pos x="T6" y="T7"/>
                </a:cxn>
                <a:cxn ang="0">
                  <a:pos x="T8" y="T9"/>
                </a:cxn>
              </a:cxnLst>
              <a:rect l="0" t="0" r="r" b="b"/>
              <a:pathLst>
                <a:path w="29" h="63">
                  <a:moveTo>
                    <a:pt x="3" y="1"/>
                  </a:moveTo>
                  <a:cubicBezTo>
                    <a:pt x="2" y="0"/>
                    <a:pt x="0" y="2"/>
                    <a:pt x="1" y="3"/>
                  </a:cubicBezTo>
                  <a:cubicBezTo>
                    <a:pt x="17" y="20"/>
                    <a:pt x="12" y="45"/>
                    <a:pt x="27" y="63"/>
                  </a:cubicBezTo>
                  <a:cubicBezTo>
                    <a:pt x="28" y="63"/>
                    <a:pt x="29" y="62"/>
                    <a:pt x="29" y="62"/>
                  </a:cubicBezTo>
                  <a:cubicBezTo>
                    <a:pt x="15" y="43"/>
                    <a:pt x="19" y="18"/>
                    <a:pt x="3" y="1"/>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2" name="Freeform 72"/>
            <p:cNvSpPr/>
            <p:nvPr/>
          </p:nvSpPr>
          <p:spPr bwMode="auto">
            <a:xfrm>
              <a:off x="2338858" y="6198333"/>
              <a:ext cx="73792" cy="257273"/>
            </a:xfrm>
            <a:custGeom>
              <a:avLst/>
              <a:gdLst>
                <a:gd name="T0" fmla="*/ 8 w 31"/>
                <a:gd name="T1" fmla="*/ 30 h 109"/>
                <a:gd name="T2" fmla="*/ 17 w 31"/>
                <a:gd name="T3" fmla="*/ 65 h 109"/>
                <a:gd name="T4" fmla="*/ 23 w 31"/>
                <a:gd name="T5" fmla="*/ 96 h 109"/>
                <a:gd name="T6" fmla="*/ 30 w 31"/>
                <a:gd name="T7" fmla="*/ 108 h 109"/>
                <a:gd name="T8" fmla="*/ 30 w 31"/>
                <a:gd name="T9" fmla="*/ 108 h 109"/>
                <a:gd name="T10" fmla="*/ 22 w 31"/>
                <a:gd name="T11" fmla="*/ 78 h 109"/>
                <a:gd name="T12" fmla="*/ 15 w 31"/>
                <a:gd name="T13" fmla="*/ 45 h 109"/>
                <a:gd name="T14" fmla="*/ 9 w 31"/>
                <a:gd name="T15" fmla="*/ 18 h 109"/>
                <a:gd name="T16" fmla="*/ 3 w 31"/>
                <a:gd name="T17" fmla="*/ 1 h 109"/>
                <a:gd name="T18" fmla="*/ 1 w 31"/>
                <a:gd name="T19" fmla="*/ 3 h 109"/>
                <a:gd name="T20" fmla="*/ 8 w 31"/>
                <a:gd name="T21" fmla="*/ 3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09">
                  <a:moveTo>
                    <a:pt x="8" y="30"/>
                  </a:moveTo>
                  <a:cubicBezTo>
                    <a:pt x="11" y="42"/>
                    <a:pt x="14" y="53"/>
                    <a:pt x="17" y="65"/>
                  </a:cubicBezTo>
                  <a:cubicBezTo>
                    <a:pt x="19" y="75"/>
                    <a:pt x="20" y="85"/>
                    <a:pt x="23" y="96"/>
                  </a:cubicBezTo>
                  <a:cubicBezTo>
                    <a:pt x="24" y="101"/>
                    <a:pt x="24" y="106"/>
                    <a:pt x="30" y="108"/>
                  </a:cubicBezTo>
                  <a:cubicBezTo>
                    <a:pt x="30" y="109"/>
                    <a:pt x="31" y="108"/>
                    <a:pt x="30" y="108"/>
                  </a:cubicBezTo>
                  <a:cubicBezTo>
                    <a:pt x="23" y="103"/>
                    <a:pt x="23" y="85"/>
                    <a:pt x="22" y="78"/>
                  </a:cubicBezTo>
                  <a:cubicBezTo>
                    <a:pt x="20" y="67"/>
                    <a:pt x="18" y="56"/>
                    <a:pt x="15" y="45"/>
                  </a:cubicBezTo>
                  <a:cubicBezTo>
                    <a:pt x="13" y="36"/>
                    <a:pt x="11" y="27"/>
                    <a:pt x="9" y="18"/>
                  </a:cubicBezTo>
                  <a:cubicBezTo>
                    <a:pt x="8" y="12"/>
                    <a:pt x="7" y="6"/>
                    <a:pt x="3" y="1"/>
                  </a:cubicBezTo>
                  <a:cubicBezTo>
                    <a:pt x="2" y="0"/>
                    <a:pt x="0" y="2"/>
                    <a:pt x="1" y="3"/>
                  </a:cubicBezTo>
                  <a:cubicBezTo>
                    <a:pt x="7" y="10"/>
                    <a:pt x="6" y="21"/>
                    <a:pt x="8" y="30"/>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3" name="Freeform 73"/>
            <p:cNvSpPr/>
            <p:nvPr/>
          </p:nvSpPr>
          <p:spPr bwMode="auto">
            <a:xfrm>
              <a:off x="2405670" y="6179386"/>
              <a:ext cx="43876" cy="243313"/>
            </a:xfrm>
            <a:custGeom>
              <a:avLst/>
              <a:gdLst>
                <a:gd name="T0" fmla="*/ 9 w 19"/>
                <a:gd name="T1" fmla="*/ 64 h 103"/>
                <a:gd name="T2" fmla="*/ 13 w 19"/>
                <a:gd name="T3" fmla="*/ 91 h 103"/>
                <a:gd name="T4" fmla="*/ 18 w 19"/>
                <a:gd name="T5" fmla="*/ 102 h 103"/>
                <a:gd name="T6" fmla="*/ 18 w 19"/>
                <a:gd name="T7" fmla="*/ 102 h 103"/>
                <a:gd name="T8" fmla="*/ 14 w 19"/>
                <a:gd name="T9" fmla="*/ 78 h 103"/>
                <a:gd name="T10" fmla="*/ 11 w 19"/>
                <a:gd name="T11" fmla="*/ 49 h 103"/>
                <a:gd name="T12" fmla="*/ 3 w 19"/>
                <a:gd name="T13" fmla="*/ 1 h 103"/>
                <a:gd name="T14" fmla="*/ 1 w 19"/>
                <a:gd name="T15" fmla="*/ 3 h 103"/>
                <a:gd name="T16" fmla="*/ 9 w 19"/>
                <a:gd name="T17" fmla="*/ 6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3">
                  <a:moveTo>
                    <a:pt x="9" y="64"/>
                  </a:moveTo>
                  <a:cubicBezTo>
                    <a:pt x="11" y="73"/>
                    <a:pt x="12" y="82"/>
                    <a:pt x="13" y="91"/>
                  </a:cubicBezTo>
                  <a:cubicBezTo>
                    <a:pt x="14" y="95"/>
                    <a:pt x="14" y="99"/>
                    <a:pt x="18" y="102"/>
                  </a:cubicBezTo>
                  <a:cubicBezTo>
                    <a:pt x="18" y="103"/>
                    <a:pt x="19" y="102"/>
                    <a:pt x="18" y="102"/>
                  </a:cubicBezTo>
                  <a:cubicBezTo>
                    <a:pt x="14" y="96"/>
                    <a:pt x="15" y="85"/>
                    <a:pt x="14" y="78"/>
                  </a:cubicBezTo>
                  <a:cubicBezTo>
                    <a:pt x="13" y="68"/>
                    <a:pt x="12" y="59"/>
                    <a:pt x="11" y="49"/>
                  </a:cubicBezTo>
                  <a:cubicBezTo>
                    <a:pt x="10" y="33"/>
                    <a:pt x="10" y="16"/>
                    <a:pt x="3" y="1"/>
                  </a:cubicBezTo>
                  <a:cubicBezTo>
                    <a:pt x="2" y="0"/>
                    <a:pt x="0" y="1"/>
                    <a:pt x="1" y="3"/>
                  </a:cubicBezTo>
                  <a:cubicBezTo>
                    <a:pt x="9" y="22"/>
                    <a:pt x="7" y="44"/>
                    <a:pt x="9" y="64"/>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4" name="Freeform 74"/>
            <p:cNvSpPr/>
            <p:nvPr/>
          </p:nvSpPr>
          <p:spPr bwMode="auto">
            <a:xfrm>
              <a:off x="2471484" y="6213291"/>
              <a:ext cx="20941" cy="185476"/>
            </a:xfrm>
            <a:custGeom>
              <a:avLst/>
              <a:gdLst>
                <a:gd name="T0" fmla="*/ 2 w 9"/>
                <a:gd name="T1" fmla="*/ 6 h 79"/>
                <a:gd name="T2" fmla="*/ 3 w 9"/>
                <a:gd name="T3" fmla="*/ 78 h 79"/>
                <a:gd name="T4" fmla="*/ 5 w 9"/>
                <a:gd name="T5" fmla="*/ 78 h 79"/>
                <a:gd name="T6" fmla="*/ 5 w 9"/>
                <a:gd name="T7" fmla="*/ 2 h 79"/>
                <a:gd name="T8" fmla="*/ 2 w 9"/>
                <a:gd name="T9" fmla="*/ 1 h 79"/>
                <a:gd name="T10" fmla="*/ 1 w 9"/>
                <a:gd name="T11" fmla="*/ 3 h 79"/>
                <a:gd name="T12" fmla="*/ 2 w 9"/>
                <a:gd name="T13" fmla="*/ 6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2" y="6"/>
                  </a:moveTo>
                  <a:cubicBezTo>
                    <a:pt x="5" y="30"/>
                    <a:pt x="3" y="54"/>
                    <a:pt x="3" y="78"/>
                  </a:cubicBezTo>
                  <a:cubicBezTo>
                    <a:pt x="3" y="79"/>
                    <a:pt x="5" y="79"/>
                    <a:pt x="5" y="78"/>
                  </a:cubicBezTo>
                  <a:cubicBezTo>
                    <a:pt x="7" y="52"/>
                    <a:pt x="9" y="28"/>
                    <a:pt x="5" y="2"/>
                  </a:cubicBezTo>
                  <a:cubicBezTo>
                    <a:pt x="5" y="1"/>
                    <a:pt x="3" y="0"/>
                    <a:pt x="2" y="1"/>
                  </a:cubicBezTo>
                  <a:cubicBezTo>
                    <a:pt x="2" y="2"/>
                    <a:pt x="1" y="2"/>
                    <a:pt x="1" y="3"/>
                  </a:cubicBezTo>
                  <a:cubicBezTo>
                    <a:pt x="0" y="4"/>
                    <a:pt x="1" y="6"/>
                    <a:pt x="2" y="6"/>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5" name="Freeform 75"/>
            <p:cNvSpPr/>
            <p:nvPr/>
          </p:nvSpPr>
          <p:spPr bwMode="auto">
            <a:xfrm>
              <a:off x="2539293" y="6300045"/>
              <a:ext cx="35899" cy="79775"/>
            </a:xfrm>
            <a:custGeom>
              <a:avLst/>
              <a:gdLst>
                <a:gd name="T0" fmla="*/ 6 w 15"/>
                <a:gd name="T1" fmla="*/ 33 h 34"/>
                <a:gd name="T2" fmla="*/ 7 w 15"/>
                <a:gd name="T3" fmla="*/ 33 h 34"/>
                <a:gd name="T4" fmla="*/ 4 w 15"/>
                <a:gd name="T5" fmla="*/ 2 h 34"/>
                <a:gd name="T6" fmla="*/ 2 w 15"/>
                <a:gd name="T7" fmla="*/ 4 h 34"/>
                <a:gd name="T8" fmla="*/ 6 w 15"/>
                <a:gd name="T9" fmla="*/ 33 h 34"/>
              </a:gdLst>
              <a:ahLst/>
              <a:cxnLst>
                <a:cxn ang="0">
                  <a:pos x="T0" y="T1"/>
                </a:cxn>
                <a:cxn ang="0">
                  <a:pos x="T2" y="T3"/>
                </a:cxn>
                <a:cxn ang="0">
                  <a:pos x="T4" y="T5"/>
                </a:cxn>
                <a:cxn ang="0">
                  <a:pos x="T6" y="T7"/>
                </a:cxn>
                <a:cxn ang="0">
                  <a:pos x="T8" y="T9"/>
                </a:cxn>
              </a:cxnLst>
              <a:rect l="0" t="0" r="r" b="b"/>
              <a:pathLst>
                <a:path w="15" h="34">
                  <a:moveTo>
                    <a:pt x="6" y="33"/>
                  </a:moveTo>
                  <a:cubicBezTo>
                    <a:pt x="6" y="33"/>
                    <a:pt x="7" y="34"/>
                    <a:pt x="7" y="33"/>
                  </a:cubicBezTo>
                  <a:cubicBezTo>
                    <a:pt x="15" y="25"/>
                    <a:pt x="11" y="9"/>
                    <a:pt x="4" y="2"/>
                  </a:cubicBezTo>
                  <a:cubicBezTo>
                    <a:pt x="3" y="0"/>
                    <a:pt x="0" y="3"/>
                    <a:pt x="2" y="4"/>
                  </a:cubicBezTo>
                  <a:cubicBezTo>
                    <a:pt x="9" y="12"/>
                    <a:pt x="8" y="23"/>
                    <a:pt x="6" y="33"/>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6" name="Freeform 76"/>
            <p:cNvSpPr/>
            <p:nvPr/>
          </p:nvSpPr>
          <p:spPr bwMode="auto">
            <a:xfrm>
              <a:off x="2293985" y="6047758"/>
              <a:ext cx="32907" cy="49859"/>
            </a:xfrm>
            <a:custGeom>
              <a:avLst/>
              <a:gdLst>
                <a:gd name="T0" fmla="*/ 0 w 14"/>
                <a:gd name="T1" fmla="*/ 2 h 21"/>
                <a:gd name="T2" fmla="*/ 7 w 14"/>
                <a:gd name="T3" fmla="*/ 17 h 21"/>
                <a:gd name="T4" fmla="*/ 13 w 14"/>
                <a:gd name="T5" fmla="*/ 10 h 21"/>
                <a:gd name="T6" fmla="*/ 13 w 14"/>
                <a:gd name="T7" fmla="*/ 10 h 21"/>
                <a:gd name="T8" fmla="*/ 12 w 14"/>
                <a:gd name="T9" fmla="*/ 13 h 21"/>
                <a:gd name="T10" fmla="*/ 10 w 14"/>
                <a:gd name="T11" fmla="*/ 16 h 21"/>
                <a:gd name="T12" fmla="*/ 7 w 14"/>
                <a:gd name="T13" fmla="*/ 12 h 21"/>
                <a:gd name="T14" fmla="*/ 2 w 14"/>
                <a:gd name="T15" fmla="*/ 2 h 21"/>
                <a:gd name="T16" fmla="*/ 0 w 14"/>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1">
                  <a:moveTo>
                    <a:pt x="0" y="2"/>
                  </a:moveTo>
                  <a:cubicBezTo>
                    <a:pt x="0" y="7"/>
                    <a:pt x="4" y="14"/>
                    <a:pt x="7" y="17"/>
                  </a:cubicBezTo>
                  <a:cubicBezTo>
                    <a:pt x="12" y="21"/>
                    <a:pt x="14" y="13"/>
                    <a:pt x="13" y="10"/>
                  </a:cubicBezTo>
                  <a:cubicBezTo>
                    <a:pt x="13" y="9"/>
                    <a:pt x="13" y="10"/>
                    <a:pt x="13" y="10"/>
                  </a:cubicBezTo>
                  <a:cubicBezTo>
                    <a:pt x="13" y="11"/>
                    <a:pt x="13" y="12"/>
                    <a:pt x="12" y="13"/>
                  </a:cubicBezTo>
                  <a:cubicBezTo>
                    <a:pt x="12" y="14"/>
                    <a:pt x="11" y="16"/>
                    <a:pt x="10" y="16"/>
                  </a:cubicBezTo>
                  <a:cubicBezTo>
                    <a:pt x="9" y="16"/>
                    <a:pt x="7" y="13"/>
                    <a:pt x="7" y="12"/>
                  </a:cubicBezTo>
                  <a:cubicBezTo>
                    <a:pt x="5" y="9"/>
                    <a:pt x="2" y="6"/>
                    <a:pt x="2" y="2"/>
                  </a:cubicBezTo>
                  <a:cubicBezTo>
                    <a:pt x="2" y="0"/>
                    <a:pt x="0" y="0"/>
                    <a:pt x="0"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7" name="Freeform 77"/>
            <p:cNvSpPr/>
            <p:nvPr/>
          </p:nvSpPr>
          <p:spPr bwMode="auto">
            <a:xfrm>
              <a:off x="2350825" y="6023826"/>
              <a:ext cx="54845" cy="120660"/>
            </a:xfrm>
            <a:custGeom>
              <a:avLst/>
              <a:gdLst>
                <a:gd name="T0" fmla="*/ 1 w 23"/>
                <a:gd name="T1" fmla="*/ 2 h 51"/>
                <a:gd name="T2" fmla="*/ 8 w 23"/>
                <a:gd name="T3" fmla="*/ 8 h 51"/>
                <a:gd name="T4" fmla="*/ 10 w 23"/>
                <a:gd name="T5" fmla="*/ 14 h 51"/>
                <a:gd name="T6" fmla="*/ 13 w 23"/>
                <a:gd name="T7" fmla="*/ 23 h 51"/>
                <a:gd name="T8" fmla="*/ 20 w 23"/>
                <a:gd name="T9" fmla="*/ 50 h 51"/>
                <a:gd name="T10" fmla="*/ 22 w 23"/>
                <a:gd name="T11" fmla="*/ 50 h 51"/>
                <a:gd name="T12" fmla="*/ 14 w 23"/>
                <a:gd name="T13" fmla="*/ 16 h 51"/>
                <a:gd name="T14" fmla="*/ 2 w 23"/>
                <a:gd name="T15" fmla="*/ 0 h 51"/>
                <a:gd name="T16" fmla="*/ 1 w 23"/>
                <a:gd name="T17" fmla="*/ 0 h 51"/>
                <a:gd name="T18" fmla="*/ 1 w 23"/>
                <a:gd name="T19" fmla="*/ 2 h 51"/>
                <a:gd name="T20" fmla="*/ 1 w 23"/>
                <a:gd name="T21"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1">
                  <a:moveTo>
                    <a:pt x="1" y="2"/>
                  </a:moveTo>
                  <a:cubicBezTo>
                    <a:pt x="2" y="1"/>
                    <a:pt x="7" y="8"/>
                    <a:pt x="8" y="8"/>
                  </a:cubicBezTo>
                  <a:cubicBezTo>
                    <a:pt x="8" y="10"/>
                    <a:pt x="9" y="12"/>
                    <a:pt x="10" y="14"/>
                  </a:cubicBezTo>
                  <a:cubicBezTo>
                    <a:pt x="11" y="17"/>
                    <a:pt x="12" y="20"/>
                    <a:pt x="13" y="23"/>
                  </a:cubicBezTo>
                  <a:cubicBezTo>
                    <a:pt x="16" y="32"/>
                    <a:pt x="19" y="41"/>
                    <a:pt x="20" y="50"/>
                  </a:cubicBezTo>
                  <a:cubicBezTo>
                    <a:pt x="21" y="51"/>
                    <a:pt x="22" y="51"/>
                    <a:pt x="22" y="50"/>
                  </a:cubicBezTo>
                  <a:cubicBezTo>
                    <a:pt x="23" y="39"/>
                    <a:pt x="18" y="26"/>
                    <a:pt x="14" y="16"/>
                  </a:cubicBezTo>
                  <a:cubicBezTo>
                    <a:pt x="11" y="10"/>
                    <a:pt x="8" y="1"/>
                    <a:pt x="2" y="0"/>
                  </a:cubicBezTo>
                  <a:cubicBezTo>
                    <a:pt x="1" y="0"/>
                    <a:pt x="1" y="0"/>
                    <a:pt x="1" y="0"/>
                  </a:cubicBezTo>
                  <a:cubicBezTo>
                    <a:pt x="1" y="1"/>
                    <a:pt x="1" y="1"/>
                    <a:pt x="1" y="2"/>
                  </a:cubicBezTo>
                  <a:cubicBezTo>
                    <a:pt x="0" y="2"/>
                    <a:pt x="1" y="3"/>
                    <a:pt x="1" y="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Freeform 104"/>
            <p:cNvSpPr/>
            <p:nvPr/>
          </p:nvSpPr>
          <p:spPr bwMode="auto">
            <a:xfrm>
              <a:off x="1226001" y="6175398"/>
              <a:ext cx="556429" cy="282203"/>
            </a:xfrm>
            <a:custGeom>
              <a:avLst/>
              <a:gdLst>
                <a:gd name="T0" fmla="*/ 2 w 236"/>
                <a:gd name="T1" fmla="*/ 115 h 120"/>
                <a:gd name="T2" fmla="*/ 28 w 236"/>
                <a:gd name="T3" fmla="*/ 119 h 120"/>
                <a:gd name="T4" fmla="*/ 63 w 236"/>
                <a:gd name="T5" fmla="*/ 114 h 120"/>
                <a:gd name="T6" fmla="*/ 125 w 236"/>
                <a:gd name="T7" fmla="*/ 91 h 120"/>
                <a:gd name="T8" fmla="*/ 154 w 236"/>
                <a:gd name="T9" fmla="*/ 74 h 120"/>
                <a:gd name="T10" fmla="*/ 185 w 236"/>
                <a:gd name="T11" fmla="*/ 58 h 120"/>
                <a:gd name="T12" fmla="*/ 213 w 236"/>
                <a:gd name="T13" fmla="*/ 37 h 120"/>
                <a:gd name="T14" fmla="*/ 235 w 236"/>
                <a:gd name="T15" fmla="*/ 21 h 120"/>
                <a:gd name="T16" fmla="*/ 234 w 236"/>
                <a:gd name="T17" fmla="*/ 19 h 120"/>
                <a:gd name="T18" fmla="*/ 216 w 236"/>
                <a:gd name="T19" fmla="*/ 20 h 120"/>
                <a:gd name="T20" fmla="*/ 198 w 236"/>
                <a:gd name="T21" fmla="*/ 27 h 120"/>
                <a:gd name="T22" fmla="*/ 198 w 236"/>
                <a:gd name="T23" fmla="*/ 29 h 120"/>
                <a:gd name="T24" fmla="*/ 213 w 236"/>
                <a:gd name="T25" fmla="*/ 24 h 120"/>
                <a:gd name="T26" fmla="*/ 230 w 236"/>
                <a:gd name="T27" fmla="*/ 22 h 120"/>
                <a:gd name="T28" fmla="*/ 213 w 236"/>
                <a:gd name="T29" fmla="*/ 33 h 120"/>
                <a:gd name="T30" fmla="*/ 191 w 236"/>
                <a:gd name="T31" fmla="*/ 50 h 120"/>
                <a:gd name="T32" fmla="*/ 141 w 236"/>
                <a:gd name="T33" fmla="*/ 78 h 120"/>
                <a:gd name="T34" fmla="*/ 88 w 236"/>
                <a:gd name="T35" fmla="*/ 103 h 120"/>
                <a:gd name="T36" fmla="*/ 31 w 236"/>
                <a:gd name="T37" fmla="*/ 115 h 120"/>
                <a:gd name="T38" fmla="*/ 15 w 236"/>
                <a:gd name="T39" fmla="*/ 115 h 120"/>
                <a:gd name="T40" fmla="*/ 8 w 236"/>
                <a:gd name="T41" fmla="*/ 105 h 120"/>
                <a:gd name="T42" fmla="*/ 33 w 236"/>
                <a:gd name="T43" fmla="*/ 86 h 120"/>
                <a:gd name="T44" fmla="*/ 86 w 236"/>
                <a:gd name="T45" fmla="*/ 54 h 120"/>
                <a:gd name="T46" fmla="*/ 109 w 236"/>
                <a:gd name="T47" fmla="*/ 38 h 120"/>
                <a:gd name="T48" fmla="*/ 134 w 236"/>
                <a:gd name="T49" fmla="*/ 24 h 120"/>
                <a:gd name="T50" fmla="*/ 182 w 236"/>
                <a:gd name="T51" fmla="*/ 3 h 120"/>
                <a:gd name="T52" fmla="*/ 182 w 236"/>
                <a:gd name="T53" fmla="*/ 1 h 120"/>
                <a:gd name="T54" fmla="*/ 142 w 236"/>
                <a:gd name="T55" fmla="*/ 17 h 120"/>
                <a:gd name="T56" fmla="*/ 115 w 236"/>
                <a:gd name="T57" fmla="*/ 31 h 120"/>
                <a:gd name="T58" fmla="*/ 89 w 236"/>
                <a:gd name="T59" fmla="*/ 49 h 120"/>
                <a:gd name="T60" fmla="*/ 33 w 236"/>
                <a:gd name="T61" fmla="*/ 82 h 120"/>
                <a:gd name="T62" fmla="*/ 0 w 236"/>
                <a:gd name="T63" fmla="*/ 114 h 120"/>
                <a:gd name="T64" fmla="*/ 2 w 236"/>
                <a:gd name="T65"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 h="120">
                  <a:moveTo>
                    <a:pt x="2" y="115"/>
                  </a:moveTo>
                  <a:cubicBezTo>
                    <a:pt x="11" y="118"/>
                    <a:pt x="19" y="120"/>
                    <a:pt x="28" y="119"/>
                  </a:cubicBezTo>
                  <a:cubicBezTo>
                    <a:pt x="40" y="118"/>
                    <a:pt x="52" y="117"/>
                    <a:pt x="63" y="114"/>
                  </a:cubicBezTo>
                  <a:cubicBezTo>
                    <a:pt x="84" y="109"/>
                    <a:pt x="105" y="100"/>
                    <a:pt x="125" y="91"/>
                  </a:cubicBezTo>
                  <a:cubicBezTo>
                    <a:pt x="135" y="86"/>
                    <a:pt x="145" y="80"/>
                    <a:pt x="154" y="74"/>
                  </a:cubicBezTo>
                  <a:cubicBezTo>
                    <a:pt x="165" y="68"/>
                    <a:pt x="175" y="64"/>
                    <a:pt x="185" y="58"/>
                  </a:cubicBezTo>
                  <a:cubicBezTo>
                    <a:pt x="195" y="52"/>
                    <a:pt x="204" y="44"/>
                    <a:pt x="213" y="37"/>
                  </a:cubicBezTo>
                  <a:cubicBezTo>
                    <a:pt x="220" y="32"/>
                    <a:pt x="230" y="28"/>
                    <a:pt x="235" y="21"/>
                  </a:cubicBezTo>
                  <a:cubicBezTo>
                    <a:pt x="236" y="20"/>
                    <a:pt x="235" y="18"/>
                    <a:pt x="234" y="19"/>
                  </a:cubicBezTo>
                  <a:cubicBezTo>
                    <a:pt x="228" y="19"/>
                    <a:pt x="222" y="19"/>
                    <a:pt x="216" y="20"/>
                  </a:cubicBezTo>
                  <a:cubicBezTo>
                    <a:pt x="210" y="22"/>
                    <a:pt x="205" y="26"/>
                    <a:pt x="198" y="27"/>
                  </a:cubicBezTo>
                  <a:cubicBezTo>
                    <a:pt x="197" y="27"/>
                    <a:pt x="197" y="29"/>
                    <a:pt x="198" y="29"/>
                  </a:cubicBezTo>
                  <a:cubicBezTo>
                    <a:pt x="203" y="28"/>
                    <a:pt x="208" y="26"/>
                    <a:pt x="213" y="24"/>
                  </a:cubicBezTo>
                  <a:cubicBezTo>
                    <a:pt x="219" y="22"/>
                    <a:pt x="224" y="22"/>
                    <a:pt x="230" y="22"/>
                  </a:cubicBezTo>
                  <a:cubicBezTo>
                    <a:pt x="225" y="26"/>
                    <a:pt x="218" y="30"/>
                    <a:pt x="213" y="33"/>
                  </a:cubicBezTo>
                  <a:cubicBezTo>
                    <a:pt x="205" y="39"/>
                    <a:pt x="198" y="45"/>
                    <a:pt x="191" y="50"/>
                  </a:cubicBezTo>
                  <a:cubicBezTo>
                    <a:pt x="175" y="61"/>
                    <a:pt x="157" y="68"/>
                    <a:pt x="141" y="78"/>
                  </a:cubicBezTo>
                  <a:cubicBezTo>
                    <a:pt x="124" y="88"/>
                    <a:pt x="107" y="96"/>
                    <a:pt x="88" y="103"/>
                  </a:cubicBezTo>
                  <a:cubicBezTo>
                    <a:pt x="69" y="110"/>
                    <a:pt x="51" y="113"/>
                    <a:pt x="31" y="115"/>
                  </a:cubicBezTo>
                  <a:cubicBezTo>
                    <a:pt x="25" y="116"/>
                    <a:pt x="21" y="117"/>
                    <a:pt x="15" y="115"/>
                  </a:cubicBezTo>
                  <a:cubicBezTo>
                    <a:pt x="9" y="114"/>
                    <a:pt x="2" y="114"/>
                    <a:pt x="8" y="105"/>
                  </a:cubicBezTo>
                  <a:cubicBezTo>
                    <a:pt x="13" y="97"/>
                    <a:pt x="25" y="91"/>
                    <a:pt x="33" y="86"/>
                  </a:cubicBezTo>
                  <a:cubicBezTo>
                    <a:pt x="50" y="75"/>
                    <a:pt x="69" y="65"/>
                    <a:pt x="86" y="54"/>
                  </a:cubicBezTo>
                  <a:cubicBezTo>
                    <a:pt x="94" y="49"/>
                    <a:pt x="101" y="43"/>
                    <a:pt x="109" y="38"/>
                  </a:cubicBezTo>
                  <a:cubicBezTo>
                    <a:pt x="117" y="33"/>
                    <a:pt x="126" y="29"/>
                    <a:pt x="134" y="24"/>
                  </a:cubicBezTo>
                  <a:cubicBezTo>
                    <a:pt x="149" y="17"/>
                    <a:pt x="165" y="2"/>
                    <a:pt x="182" y="3"/>
                  </a:cubicBezTo>
                  <a:cubicBezTo>
                    <a:pt x="184" y="3"/>
                    <a:pt x="184" y="1"/>
                    <a:pt x="182" y="1"/>
                  </a:cubicBezTo>
                  <a:cubicBezTo>
                    <a:pt x="167" y="0"/>
                    <a:pt x="154" y="10"/>
                    <a:pt x="142" y="17"/>
                  </a:cubicBezTo>
                  <a:cubicBezTo>
                    <a:pt x="133" y="22"/>
                    <a:pt x="124" y="26"/>
                    <a:pt x="115" y="31"/>
                  </a:cubicBezTo>
                  <a:cubicBezTo>
                    <a:pt x="106" y="36"/>
                    <a:pt x="98" y="43"/>
                    <a:pt x="89" y="49"/>
                  </a:cubicBezTo>
                  <a:cubicBezTo>
                    <a:pt x="71" y="61"/>
                    <a:pt x="51" y="71"/>
                    <a:pt x="33" y="82"/>
                  </a:cubicBezTo>
                  <a:cubicBezTo>
                    <a:pt x="22" y="89"/>
                    <a:pt x="1" y="99"/>
                    <a:pt x="0" y="114"/>
                  </a:cubicBezTo>
                  <a:cubicBezTo>
                    <a:pt x="0" y="115"/>
                    <a:pt x="1" y="115"/>
                    <a:pt x="2" y="115"/>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5" name="Freeform 105"/>
            <p:cNvSpPr/>
            <p:nvPr/>
          </p:nvSpPr>
          <p:spPr bwMode="auto">
            <a:xfrm>
              <a:off x="1813343" y="6097617"/>
              <a:ext cx="141600" cy="100716"/>
            </a:xfrm>
            <a:custGeom>
              <a:avLst/>
              <a:gdLst>
                <a:gd name="T0" fmla="*/ 22 w 60"/>
                <a:gd name="T1" fmla="*/ 42 h 43"/>
                <a:gd name="T2" fmla="*/ 43 w 60"/>
                <a:gd name="T3" fmla="*/ 36 h 43"/>
                <a:gd name="T4" fmla="*/ 60 w 60"/>
                <a:gd name="T5" fmla="*/ 26 h 43"/>
                <a:gd name="T6" fmla="*/ 58 w 60"/>
                <a:gd name="T7" fmla="*/ 24 h 43"/>
                <a:gd name="T8" fmla="*/ 30 w 60"/>
                <a:gd name="T9" fmla="*/ 37 h 43"/>
                <a:gd name="T10" fmla="*/ 22 w 60"/>
                <a:gd name="T11" fmla="*/ 37 h 43"/>
                <a:gd name="T12" fmla="*/ 23 w 60"/>
                <a:gd name="T13" fmla="*/ 26 h 43"/>
                <a:gd name="T14" fmla="*/ 44 w 60"/>
                <a:gd name="T15" fmla="*/ 4 h 43"/>
                <a:gd name="T16" fmla="*/ 42 w 60"/>
                <a:gd name="T17" fmla="*/ 2 h 43"/>
                <a:gd name="T18" fmla="*/ 22 w 60"/>
                <a:gd name="T1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3">
                  <a:moveTo>
                    <a:pt x="22" y="42"/>
                  </a:moveTo>
                  <a:cubicBezTo>
                    <a:pt x="29" y="43"/>
                    <a:pt x="36" y="39"/>
                    <a:pt x="43" y="36"/>
                  </a:cubicBezTo>
                  <a:cubicBezTo>
                    <a:pt x="48" y="34"/>
                    <a:pt x="55" y="30"/>
                    <a:pt x="60" y="26"/>
                  </a:cubicBezTo>
                  <a:cubicBezTo>
                    <a:pt x="60" y="25"/>
                    <a:pt x="59" y="24"/>
                    <a:pt x="58" y="24"/>
                  </a:cubicBezTo>
                  <a:cubicBezTo>
                    <a:pt x="51" y="31"/>
                    <a:pt x="39" y="35"/>
                    <a:pt x="30" y="37"/>
                  </a:cubicBezTo>
                  <a:cubicBezTo>
                    <a:pt x="28" y="37"/>
                    <a:pt x="24" y="39"/>
                    <a:pt x="22" y="37"/>
                  </a:cubicBezTo>
                  <a:cubicBezTo>
                    <a:pt x="17" y="35"/>
                    <a:pt x="21" y="29"/>
                    <a:pt x="23" y="26"/>
                  </a:cubicBezTo>
                  <a:cubicBezTo>
                    <a:pt x="29" y="18"/>
                    <a:pt x="37" y="11"/>
                    <a:pt x="44" y="4"/>
                  </a:cubicBezTo>
                  <a:cubicBezTo>
                    <a:pt x="46" y="3"/>
                    <a:pt x="43" y="0"/>
                    <a:pt x="42" y="2"/>
                  </a:cubicBezTo>
                  <a:cubicBezTo>
                    <a:pt x="38" y="5"/>
                    <a:pt x="0" y="38"/>
                    <a:pt x="22" y="42"/>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6" name="Freeform 106"/>
            <p:cNvSpPr/>
            <p:nvPr/>
          </p:nvSpPr>
          <p:spPr bwMode="auto">
            <a:xfrm>
              <a:off x="2117484" y="6026817"/>
              <a:ext cx="44874" cy="44874"/>
            </a:xfrm>
            <a:custGeom>
              <a:avLst/>
              <a:gdLst>
                <a:gd name="T0" fmla="*/ 6 w 19"/>
                <a:gd name="T1" fmla="*/ 17 h 19"/>
                <a:gd name="T2" fmla="*/ 19 w 19"/>
                <a:gd name="T3" fmla="*/ 1 h 19"/>
                <a:gd name="T4" fmla="*/ 18 w 19"/>
                <a:gd name="T5" fmla="*/ 0 h 19"/>
                <a:gd name="T6" fmla="*/ 2 w 19"/>
                <a:gd name="T7" fmla="*/ 13 h 19"/>
                <a:gd name="T8" fmla="*/ 6 w 19"/>
                <a:gd name="T9" fmla="*/ 17 h 19"/>
              </a:gdLst>
              <a:ahLst/>
              <a:cxnLst>
                <a:cxn ang="0">
                  <a:pos x="T0" y="T1"/>
                </a:cxn>
                <a:cxn ang="0">
                  <a:pos x="T2" y="T3"/>
                </a:cxn>
                <a:cxn ang="0">
                  <a:pos x="T4" y="T5"/>
                </a:cxn>
                <a:cxn ang="0">
                  <a:pos x="T6" y="T7"/>
                </a:cxn>
                <a:cxn ang="0">
                  <a:pos x="T8" y="T9"/>
                </a:cxn>
              </a:cxnLst>
              <a:rect l="0" t="0" r="r" b="b"/>
              <a:pathLst>
                <a:path w="19" h="19">
                  <a:moveTo>
                    <a:pt x="6" y="17"/>
                  </a:moveTo>
                  <a:cubicBezTo>
                    <a:pt x="10" y="12"/>
                    <a:pt x="16" y="7"/>
                    <a:pt x="19" y="1"/>
                  </a:cubicBezTo>
                  <a:cubicBezTo>
                    <a:pt x="19" y="1"/>
                    <a:pt x="18" y="0"/>
                    <a:pt x="18" y="0"/>
                  </a:cubicBezTo>
                  <a:cubicBezTo>
                    <a:pt x="12" y="3"/>
                    <a:pt x="7" y="9"/>
                    <a:pt x="2" y="13"/>
                  </a:cubicBezTo>
                  <a:cubicBezTo>
                    <a:pt x="0" y="15"/>
                    <a:pt x="4" y="19"/>
                    <a:pt x="6" y="17"/>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7" name="Freeform 107"/>
            <p:cNvSpPr/>
            <p:nvPr/>
          </p:nvSpPr>
          <p:spPr bwMode="auto">
            <a:xfrm>
              <a:off x="2278031" y="5990918"/>
              <a:ext cx="25927" cy="37893"/>
            </a:xfrm>
            <a:custGeom>
              <a:avLst/>
              <a:gdLst>
                <a:gd name="T0" fmla="*/ 1 w 11"/>
                <a:gd name="T1" fmla="*/ 6 h 16"/>
                <a:gd name="T2" fmla="*/ 1 w 11"/>
                <a:gd name="T3" fmla="*/ 12 h 16"/>
                <a:gd name="T4" fmla="*/ 11 w 11"/>
                <a:gd name="T5" fmla="*/ 12 h 16"/>
                <a:gd name="T6" fmla="*/ 9 w 11"/>
                <a:gd name="T7" fmla="*/ 11 h 16"/>
                <a:gd name="T8" fmla="*/ 8 w 11"/>
                <a:gd name="T9" fmla="*/ 11 h 16"/>
                <a:gd name="T10" fmla="*/ 8 w 11"/>
                <a:gd name="T11" fmla="*/ 11 h 16"/>
                <a:gd name="T12" fmla="*/ 4 w 11"/>
                <a:gd name="T13" fmla="*/ 11 h 16"/>
                <a:gd name="T14" fmla="*/ 4 w 11"/>
                <a:gd name="T15" fmla="*/ 7 h 16"/>
                <a:gd name="T16" fmla="*/ 6 w 11"/>
                <a:gd name="T17" fmla="*/ 3 h 16"/>
                <a:gd name="T18" fmla="*/ 2 w 11"/>
                <a:gd name="T19" fmla="*/ 0 h 16"/>
                <a:gd name="T20" fmla="*/ 2 w 11"/>
                <a:gd name="T21" fmla="*/ 4 h 16"/>
                <a:gd name="T22" fmla="*/ 2 w 11"/>
                <a:gd name="T23" fmla="*/ 4 h 16"/>
                <a:gd name="T24" fmla="*/ 2 w 11"/>
                <a:gd name="T25" fmla="*/ 4 h 16"/>
                <a:gd name="T26" fmla="*/ 1 w 11"/>
                <a:gd name="T2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6">
                  <a:moveTo>
                    <a:pt x="1" y="6"/>
                  </a:moveTo>
                  <a:cubicBezTo>
                    <a:pt x="0" y="8"/>
                    <a:pt x="0" y="10"/>
                    <a:pt x="1" y="12"/>
                  </a:cubicBezTo>
                  <a:cubicBezTo>
                    <a:pt x="3" y="15"/>
                    <a:pt x="9" y="16"/>
                    <a:pt x="11" y="12"/>
                  </a:cubicBezTo>
                  <a:cubicBezTo>
                    <a:pt x="11" y="11"/>
                    <a:pt x="10" y="10"/>
                    <a:pt x="9" y="11"/>
                  </a:cubicBezTo>
                  <a:cubicBezTo>
                    <a:pt x="9" y="11"/>
                    <a:pt x="8" y="11"/>
                    <a:pt x="8" y="11"/>
                  </a:cubicBezTo>
                  <a:cubicBezTo>
                    <a:pt x="8" y="11"/>
                    <a:pt x="8" y="11"/>
                    <a:pt x="8" y="11"/>
                  </a:cubicBezTo>
                  <a:cubicBezTo>
                    <a:pt x="6" y="12"/>
                    <a:pt x="5" y="12"/>
                    <a:pt x="4" y="11"/>
                  </a:cubicBezTo>
                  <a:cubicBezTo>
                    <a:pt x="3" y="9"/>
                    <a:pt x="3" y="8"/>
                    <a:pt x="4" y="7"/>
                  </a:cubicBezTo>
                  <a:cubicBezTo>
                    <a:pt x="5" y="5"/>
                    <a:pt x="6" y="4"/>
                    <a:pt x="6" y="3"/>
                  </a:cubicBezTo>
                  <a:cubicBezTo>
                    <a:pt x="6" y="1"/>
                    <a:pt x="4" y="0"/>
                    <a:pt x="2" y="0"/>
                  </a:cubicBezTo>
                  <a:cubicBezTo>
                    <a:pt x="0" y="0"/>
                    <a:pt x="0" y="4"/>
                    <a:pt x="2" y="4"/>
                  </a:cubicBezTo>
                  <a:cubicBezTo>
                    <a:pt x="2" y="4"/>
                    <a:pt x="2" y="4"/>
                    <a:pt x="2" y="4"/>
                  </a:cubicBezTo>
                  <a:cubicBezTo>
                    <a:pt x="2" y="4"/>
                    <a:pt x="2" y="4"/>
                    <a:pt x="2" y="4"/>
                  </a:cubicBezTo>
                  <a:cubicBezTo>
                    <a:pt x="2" y="5"/>
                    <a:pt x="1" y="6"/>
                    <a:pt x="1" y="6"/>
                  </a:cubicBezTo>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19" name="组合 118"/>
          <p:cNvGrpSpPr/>
          <p:nvPr/>
        </p:nvGrpSpPr>
        <p:grpSpPr>
          <a:xfrm>
            <a:off x="9744672" y="4483211"/>
            <a:ext cx="2563713" cy="1942978"/>
            <a:chOff x="8594725" y="3527425"/>
            <a:chExt cx="3678238" cy="2787650"/>
          </a:xfrm>
          <a:solidFill>
            <a:srgbClr val="005790"/>
          </a:solidFill>
        </p:grpSpPr>
        <p:sp>
          <p:nvSpPr>
            <p:cNvPr id="108" name="Freeform 108"/>
            <p:cNvSpPr>
              <a:spLocks noEditPoints="1"/>
            </p:cNvSpPr>
            <p:nvPr/>
          </p:nvSpPr>
          <p:spPr bwMode="auto">
            <a:xfrm>
              <a:off x="8594725" y="3527425"/>
              <a:ext cx="3678238" cy="2220913"/>
            </a:xfrm>
            <a:custGeom>
              <a:avLst/>
              <a:gdLst>
                <a:gd name="T0" fmla="*/ 894 w 980"/>
                <a:gd name="T1" fmla="*/ 225 h 592"/>
                <a:gd name="T2" fmla="*/ 821 w 980"/>
                <a:gd name="T3" fmla="*/ 215 h 592"/>
                <a:gd name="T4" fmla="*/ 867 w 980"/>
                <a:gd name="T5" fmla="*/ 186 h 592"/>
                <a:gd name="T6" fmla="*/ 824 w 980"/>
                <a:gd name="T7" fmla="*/ 179 h 592"/>
                <a:gd name="T8" fmla="*/ 763 w 980"/>
                <a:gd name="T9" fmla="*/ 200 h 592"/>
                <a:gd name="T10" fmla="*/ 698 w 980"/>
                <a:gd name="T11" fmla="*/ 198 h 592"/>
                <a:gd name="T12" fmla="*/ 653 w 980"/>
                <a:gd name="T13" fmla="*/ 326 h 592"/>
                <a:gd name="T14" fmla="*/ 612 w 980"/>
                <a:gd name="T15" fmla="*/ 293 h 592"/>
                <a:gd name="T16" fmla="*/ 690 w 980"/>
                <a:gd name="T17" fmla="*/ 99 h 592"/>
                <a:gd name="T18" fmla="*/ 110 w 980"/>
                <a:gd name="T19" fmla="*/ 557 h 592"/>
                <a:gd name="T20" fmla="*/ 243 w 980"/>
                <a:gd name="T21" fmla="*/ 535 h 592"/>
                <a:gd name="T22" fmla="*/ 564 w 980"/>
                <a:gd name="T23" fmla="*/ 435 h 592"/>
                <a:gd name="T24" fmla="*/ 668 w 980"/>
                <a:gd name="T25" fmla="*/ 407 h 592"/>
                <a:gd name="T26" fmla="*/ 21 w 980"/>
                <a:gd name="T27" fmla="*/ 575 h 592"/>
                <a:gd name="T28" fmla="*/ 868 w 980"/>
                <a:gd name="T29" fmla="*/ 298 h 592"/>
                <a:gd name="T30" fmla="*/ 820 w 980"/>
                <a:gd name="T31" fmla="*/ 311 h 592"/>
                <a:gd name="T32" fmla="*/ 702 w 980"/>
                <a:gd name="T33" fmla="*/ 373 h 592"/>
                <a:gd name="T34" fmla="*/ 787 w 980"/>
                <a:gd name="T35" fmla="*/ 299 h 592"/>
                <a:gd name="T36" fmla="*/ 787 w 980"/>
                <a:gd name="T37" fmla="*/ 286 h 592"/>
                <a:gd name="T38" fmla="*/ 746 w 980"/>
                <a:gd name="T39" fmla="*/ 337 h 592"/>
                <a:gd name="T40" fmla="*/ 721 w 980"/>
                <a:gd name="T41" fmla="*/ 351 h 592"/>
                <a:gd name="T42" fmla="*/ 690 w 980"/>
                <a:gd name="T43" fmla="*/ 312 h 592"/>
                <a:gd name="T44" fmla="*/ 693 w 980"/>
                <a:gd name="T45" fmla="*/ 375 h 592"/>
                <a:gd name="T46" fmla="*/ 749 w 980"/>
                <a:gd name="T47" fmla="*/ 342 h 592"/>
                <a:gd name="T48" fmla="*/ 791 w 980"/>
                <a:gd name="T49" fmla="*/ 331 h 592"/>
                <a:gd name="T50" fmla="*/ 893 w 980"/>
                <a:gd name="T51" fmla="*/ 288 h 592"/>
                <a:gd name="T52" fmla="*/ 844 w 980"/>
                <a:gd name="T53" fmla="*/ 273 h 592"/>
                <a:gd name="T54" fmla="*/ 801 w 980"/>
                <a:gd name="T55" fmla="*/ 212 h 592"/>
                <a:gd name="T56" fmla="*/ 762 w 980"/>
                <a:gd name="T57" fmla="*/ 283 h 592"/>
                <a:gd name="T58" fmla="*/ 731 w 980"/>
                <a:gd name="T59" fmla="*/ 229 h 592"/>
                <a:gd name="T60" fmla="*/ 683 w 980"/>
                <a:gd name="T61" fmla="*/ 302 h 592"/>
                <a:gd name="T62" fmla="*/ 658 w 980"/>
                <a:gd name="T63" fmla="*/ 332 h 592"/>
                <a:gd name="T64" fmla="*/ 637 w 980"/>
                <a:gd name="T65" fmla="*/ 301 h 592"/>
                <a:gd name="T66" fmla="*/ 525 w 980"/>
                <a:gd name="T67" fmla="*/ 311 h 592"/>
                <a:gd name="T68" fmla="*/ 528 w 980"/>
                <a:gd name="T69" fmla="*/ 430 h 592"/>
                <a:gd name="T70" fmla="*/ 431 w 980"/>
                <a:gd name="T71" fmla="*/ 373 h 592"/>
                <a:gd name="T72" fmla="*/ 449 w 980"/>
                <a:gd name="T73" fmla="*/ 321 h 592"/>
                <a:gd name="T74" fmla="*/ 466 w 980"/>
                <a:gd name="T75" fmla="*/ 379 h 592"/>
                <a:gd name="T76" fmla="*/ 464 w 980"/>
                <a:gd name="T77" fmla="*/ 444 h 592"/>
                <a:gd name="T78" fmla="*/ 524 w 980"/>
                <a:gd name="T79" fmla="*/ 378 h 592"/>
                <a:gd name="T80" fmla="*/ 436 w 980"/>
                <a:gd name="T81" fmla="*/ 265 h 592"/>
                <a:gd name="T82" fmla="*/ 408 w 980"/>
                <a:gd name="T83" fmla="*/ 293 h 592"/>
                <a:gd name="T84" fmla="*/ 395 w 980"/>
                <a:gd name="T85" fmla="*/ 418 h 592"/>
                <a:gd name="T86" fmla="*/ 365 w 980"/>
                <a:gd name="T87" fmla="*/ 357 h 592"/>
                <a:gd name="T88" fmla="*/ 332 w 980"/>
                <a:gd name="T89" fmla="*/ 482 h 592"/>
                <a:gd name="T90" fmla="*/ 326 w 980"/>
                <a:gd name="T91" fmla="*/ 499 h 592"/>
                <a:gd name="T92" fmla="*/ 136 w 980"/>
                <a:gd name="T93" fmla="*/ 536 h 592"/>
                <a:gd name="T94" fmla="*/ 139 w 980"/>
                <a:gd name="T95" fmla="*/ 496 h 592"/>
                <a:gd name="T96" fmla="*/ 178 w 980"/>
                <a:gd name="T97" fmla="*/ 529 h 592"/>
                <a:gd name="T98" fmla="*/ 268 w 980"/>
                <a:gd name="T99" fmla="*/ 513 h 592"/>
                <a:gd name="T100" fmla="*/ 256 w 980"/>
                <a:gd name="T101" fmla="*/ 484 h 592"/>
                <a:gd name="T102" fmla="*/ 263 w 980"/>
                <a:gd name="T103" fmla="*/ 514 h 592"/>
                <a:gd name="T104" fmla="*/ 283 w 980"/>
                <a:gd name="T105" fmla="*/ 510 h 592"/>
                <a:gd name="T106" fmla="*/ 316 w 980"/>
                <a:gd name="T107" fmla="*/ 503 h 592"/>
                <a:gd name="T108" fmla="*/ 362 w 980"/>
                <a:gd name="T109" fmla="*/ 492 h 592"/>
                <a:gd name="T110" fmla="*/ 465 w 980"/>
                <a:gd name="T111" fmla="*/ 452 h 592"/>
                <a:gd name="T112" fmla="*/ 565 w 980"/>
                <a:gd name="T113" fmla="*/ 385 h 592"/>
                <a:gd name="T114" fmla="*/ 557 w 980"/>
                <a:gd name="T115" fmla="*/ 308 h 592"/>
                <a:gd name="T116" fmla="*/ 601 w 980"/>
                <a:gd name="T117" fmla="*/ 336 h 592"/>
                <a:gd name="T118" fmla="*/ 663 w 980"/>
                <a:gd name="T119" fmla="*/ 41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92">
                  <a:moveTo>
                    <a:pt x="979" y="268"/>
                  </a:moveTo>
                  <a:cubicBezTo>
                    <a:pt x="968" y="263"/>
                    <a:pt x="957" y="261"/>
                    <a:pt x="945" y="258"/>
                  </a:cubicBezTo>
                  <a:cubicBezTo>
                    <a:pt x="938" y="256"/>
                    <a:pt x="931" y="254"/>
                    <a:pt x="925" y="252"/>
                  </a:cubicBezTo>
                  <a:cubicBezTo>
                    <a:pt x="927" y="245"/>
                    <a:pt x="929" y="238"/>
                    <a:pt x="931" y="231"/>
                  </a:cubicBezTo>
                  <a:cubicBezTo>
                    <a:pt x="939" y="207"/>
                    <a:pt x="947" y="183"/>
                    <a:pt x="955" y="158"/>
                  </a:cubicBezTo>
                  <a:cubicBezTo>
                    <a:pt x="956" y="157"/>
                    <a:pt x="953" y="156"/>
                    <a:pt x="953" y="158"/>
                  </a:cubicBezTo>
                  <a:cubicBezTo>
                    <a:pt x="949" y="170"/>
                    <a:pt x="945" y="182"/>
                    <a:pt x="941" y="194"/>
                  </a:cubicBezTo>
                  <a:cubicBezTo>
                    <a:pt x="938" y="206"/>
                    <a:pt x="932" y="217"/>
                    <a:pt x="929" y="229"/>
                  </a:cubicBezTo>
                  <a:cubicBezTo>
                    <a:pt x="926" y="236"/>
                    <a:pt x="924" y="244"/>
                    <a:pt x="921" y="251"/>
                  </a:cubicBezTo>
                  <a:cubicBezTo>
                    <a:pt x="916" y="250"/>
                    <a:pt x="911" y="249"/>
                    <a:pt x="906" y="248"/>
                  </a:cubicBezTo>
                  <a:cubicBezTo>
                    <a:pt x="910" y="236"/>
                    <a:pt x="915" y="225"/>
                    <a:pt x="918" y="213"/>
                  </a:cubicBezTo>
                  <a:cubicBezTo>
                    <a:pt x="921" y="204"/>
                    <a:pt x="923" y="195"/>
                    <a:pt x="925" y="185"/>
                  </a:cubicBezTo>
                  <a:cubicBezTo>
                    <a:pt x="927" y="178"/>
                    <a:pt x="930" y="171"/>
                    <a:pt x="931" y="164"/>
                  </a:cubicBezTo>
                  <a:cubicBezTo>
                    <a:pt x="931" y="163"/>
                    <a:pt x="929" y="163"/>
                    <a:pt x="929" y="164"/>
                  </a:cubicBezTo>
                  <a:cubicBezTo>
                    <a:pt x="928" y="171"/>
                    <a:pt x="925" y="178"/>
                    <a:pt x="923" y="185"/>
                  </a:cubicBezTo>
                  <a:cubicBezTo>
                    <a:pt x="922" y="192"/>
                    <a:pt x="920" y="199"/>
                    <a:pt x="918" y="206"/>
                  </a:cubicBezTo>
                  <a:cubicBezTo>
                    <a:pt x="914" y="219"/>
                    <a:pt x="909" y="233"/>
                    <a:pt x="904" y="247"/>
                  </a:cubicBezTo>
                  <a:cubicBezTo>
                    <a:pt x="904" y="247"/>
                    <a:pt x="904" y="247"/>
                    <a:pt x="904" y="247"/>
                  </a:cubicBezTo>
                  <a:cubicBezTo>
                    <a:pt x="899" y="246"/>
                    <a:pt x="894" y="245"/>
                    <a:pt x="889" y="244"/>
                  </a:cubicBezTo>
                  <a:cubicBezTo>
                    <a:pt x="891" y="238"/>
                    <a:pt x="892" y="231"/>
                    <a:pt x="894" y="225"/>
                  </a:cubicBezTo>
                  <a:cubicBezTo>
                    <a:pt x="898" y="209"/>
                    <a:pt x="904" y="193"/>
                    <a:pt x="903" y="176"/>
                  </a:cubicBezTo>
                  <a:cubicBezTo>
                    <a:pt x="903" y="174"/>
                    <a:pt x="901" y="174"/>
                    <a:pt x="901" y="176"/>
                  </a:cubicBezTo>
                  <a:cubicBezTo>
                    <a:pt x="901" y="189"/>
                    <a:pt x="898" y="203"/>
                    <a:pt x="894" y="215"/>
                  </a:cubicBezTo>
                  <a:cubicBezTo>
                    <a:pt x="891" y="224"/>
                    <a:pt x="888" y="234"/>
                    <a:pt x="886" y="243"/>
                  </a:cubicBezTo>
                  <a:cubicBezTo>
                    <a:pt x="880" y="242"/>
                    <a:pt x="874" y="240"/>
                    <a:pt x="869" y="239"/>
                  </a:cubicBezTo>
                  <a:cubicBezTo>
                    <a:pt x="875" y="220"/>
                    <a:pt x="880" y="200"/>
                    <a:pt x="879" y="180"/>
                  </a:cubicBezTo>
                  <a:cubicBezTo>
                    <a:pt x="879" y="179"/>
                    <a:pt x="877" y="179"/>
                    <a:pt x="877" y="180"/>
                  </a:cubicBezTo>
                  <a:cubicBezTo>
                    <a:pt x="878" y="199"/>
                    <a:pt x="872" y="220"/>
                    <a:pt x="865" y="239"/>
                  </a:cubicBezTo>
                  <a:cubicBezTo>
                    <a:pt x="860" y="238"/>
                    <a:pt x="855" y="237"/>
                    <a:pt x="850" y="237"/>
                  </a:cubicBezTo>
                  <a:cubicBezTo>
                    <a:pt x="853" y="223"/>
                    <a:pt x="855" y="208"/>
                    <a:pt x="855" y="194"/>
                  </a:cubicBezTo>
                  <a:cubicBezTo>
                    <a:pt x="855" y="193"/>
                    <a:pt x="853" y="193"/>
                    <a:pt x="853" y="194"/>
                  </a:cubicBezTo>
                  <a:cubicBezTo>
                    <a:pt x="853" y="209"/>
                    <a:pt x="850" y="223"/>
                    <a:pt x="847" y="237"/>
                  </a:cubicBezTo>
                  <a:cubicBezTo>
                    <a:pt x="842" y="237"/>
                    <a:pt x="838" y="237"/>
                    <a:pt x="834" y="238"/>
                  </a:cubicBezTo>
                  <a:cubicBezTo>
                    <a:pt x="831" y="239"/>
                    <a:pt x="832" y="242"/>
                    <a:pt x="834" y="242"/>
                  </a:cubicBezTo>
                  <a:cubicBezTo>
                    <a:pt x="838" y="241"/>
                    <a:pt x="842" y="241"/>
                    <a:pt x="845" y="241"/>
                  </a:cubicBezTo>
                  <a:cubicBezTo>
                    <a:pt x="843" y="250"/>
                    <a:pt x="839" y="258"/>
                    <a:pt x="836" y="267"/>
                  </a:cubicBezTo>
                  <a:cubicBezTo>
                    <a:pt x="828" y="265"/>
                    <a:pt x="820" y="263"/>
                    <a:pt x="811" y="262"/>
                  </a:cubicBezTo>
                  <a:cubicBezTo>
                    <a:pt x="811" y="261"/>
                    <a:pt x="811" y="261"/>
                    <a:pt x="812" y="261"/>
                  </a:cubicBezTo>
                  <a:cubicBezTo>
                    <a:pt x="813" y="255"/>
                    <a:pt x="815" y="250"/>
                    <a:pt x="816" y="244"/>
                  </a:cubicBezTo>
                  <a:cubicBezTo>
                    <a:pt x="818" y="235"/>
                    <a:pt x="820" y="225"/>
                    <a:pt x="821" y="215"/>
                  </a:cubicBezTo>
                  <a:cubicBezTo>
                    <a:pt x="821" y="215"/>
                    <a:pt x="822" y="215"/>
                    <a:pt x="822" y="215"/>
                  </a:cubicBezTo>
                  <a:cubicBezTo>
                    <a:pt x="823" y="215"/>
                    <a:pt x="823" y="213"/>
                    <a:pt x="822" y="213"/>
                  </a:cubicBezTo>
                  <a:cubicBezTo>
                    <a:pt x="822" y="213"/>
                    <a:pt x="822" y="213"/>
                    <a:pt x="821" y="213"/>
                  </a:cubicBezTo>
                  <a:cubicBezTo>
                    <a:pt x="821" y="210"/>
                    <a:pt x="821" y="207"/>
                    <a:pt x="821" y="204"/>
                  </a:cubicBezTo>
                  <a:cubicBezTo>
                    <a:pt x="821" y="202"/>
                    <a:pt x="819" y="202"/>
                    <a:pt x="819" y="204"/>
                  </a:cubicBezTo>
                  <a:cubicBezTo>
                    <a:pt x="819" y="206"/>
                    <a:pt x="819" y="209"/>
                    <a:pt x="818" y="211"/>
                  </a:cubicBezTo>
                  <a:cubicBezTo>
                    <a:pt x="814" y="208"/>
                    <a:pt x="811" y="203"/>
                    <a:pt x="810" y="197"/>
                  </a:cubicBezTo>
                  <a:cubicBezTo>
                    <a:pt x="815" y="195"/>
                    <a:pt x="820" y="193"/>
                    <a:pt x="825" y="191"/>
                  </a:cubicBezTo>
                  <a:cubicBezTo>
                    <a:pt x="826" y="192"/>
                    <a:pt x="827" y="193"/>
                    <a:pt x="829" y="195"/>
                  </a:cubicBezTo>
                  <a:cubicBezTo>
                    <a:pt x="830" y="196"/>
                    <a:pt x="831" y="195"/>
                    <a:pt x="831" y="193"/>
                  </a:cubicBezTo>
                  <a:cubicBezTo>
                    <a:pt x="831" y="191"/>
                    <a:pt x="831" y="191"/>
                    <a:pt x="831" y="188"/>
                  </a:cubicBezTo>
                  <a:cubicBezTo>
                    <a:pt x="836" y="186"/>
                    <a:pt x="841" y="184"/>
                    <a:pt x="846" y="182"/>
                  </a:cubicBezTo>
                  <a:cubicBezTo>
                    <a:pt x="847" y="184"/>
                    <a:pt x="848" y="185"/>
                    <a:pt x="850" y="186"/>
                  </a:cubicBezTo>
                  <a:cubicBezTo>
                    <a:pt x="850" y="187"/>
                    <a:pt x="851" y="187"/>
                    <a:pt x="851" y="186"/>
                  </a:cubicBezTo>
                  <a:cubicBezTo>
                    <a:pt x="852" y="186"/>
                    <a:pt x="852" y="185"/>
                    <a:pt x="853" y="185"/>
                  </a:cubicBezTo>
                  <a:cubicBezTo>
                    <a:pt x="853" y="184"/>
                    <a:pt x="852" y="183"/>
                    <a:pt x="852" y="183"/>
                  </a:cubicBezTo>
                  <a:cubicBezTo>
                    <a:pt x="851" y="183"/>
                    <a:pt x="850" y="182"/>
                    <a:pt x="850" y="181"/>
                  </a:cubicBezTo>
                  <a:cubicBezTo>
                    <a:pt x="855" y="178"/>
                    <a:pt x="861" y="176"/>
                    <a:pt x="867" y="174"/>
                  </a:cubicBezTo>
                  <a:cubicBezTo>
                    <a:pt x="866" y="178"/>
                    <a:pt x="865" y="182"/>
                    <a:pt x="865" y="186"/>
                  </a:cubicBezTo>
                  <a:cubicBezTo>
                    <a:pt x="865" y="187"/>
                    <a:pt x="867" y="187"/>
                    <a:pt x="867" y="186"/>
                  </a:cubicBezTo>
                  <a:cubicBezTo>
                    <a:pt x="868" y="181"/>
                    <a:pt x="869" y="177"/>
                    <a:pt x="870" y="172"/>
                  </a:cubicBezTo>
                  <a:cubicBezTo>
                    <a:pt x="872" y="172"/>
                    <a:pt x="873" y="171"/>
                    <a:pt x="875" y="170"/>
                  </a:cubicBezTo>
                  <a:cubicBezTo>
                    <a:pt x="899" y="161"/>
                    <a:pt x="922" y="152"/>
                    <a:pt x="946" y="143"/>
                  </a:cubicBezTo>
                  <a:cubicBezTo>
                    <a:pt x="946" y="130"/>
                    <a:pt x="946" y="130"/>
                    <a:pt x="946" y="130"/>
                  </a:cubicBezTo>
                  <a:cubicBezTo>
                    <a:pt x="942" y="132"/>
                    <a:pt x="937" y="134"/>
                    <a:pt x="932" y="136"/>
                  </a:cubicBezTo>
                  <a:cubicBezTo>
                    <a:pt x="912" y="144"/>
                    <a:pt x="892" y="152"/>
                    <a:pt x="872" y="160"/>
                  </a:cubicBezTo>
                  <a:cubicBezTo>
                    <a:pt x="872" y="150"/>
                    <a:pt x="873" y="140"/>
                    <a:pt x="872" y="130"/>
                  </a:cubicBezTo>
                  <a:cubicBezTo>
                    <a:pt x="871" y="122"/>
                    <a:pt x="869" y="113"/>
                    <a:pt x="867" y="105"/>
                  </a:cubicBezTo>
                  <a:cubicBezTo>
                    <a:pt x="865" y="98"/>
                    <a:pt x="864" y="92"/>
                    <a:pt x="859" y="87"/>
                  </a:cubicBezTo>
                  <a:cubicBezTo>
                    <a:pt x="858" y="85"/>
                    <a:pt x="855" y="88"/>
                    <a:pt x="857" y="89"/>
                  </a:cubicBezTo>
                  <a:cubicBezTo>
                    <a:pt x="862" y="95"/>
                    <a:pt x="863" y="105"/>
                    <a:pt x="865" y="112"/>
                  </a:cubicBezTo>
                  <a:cubicBezTo>
                    <a:pt x="867" y="121"/>
                    <a:pt x="868" y="130"/>
                    <a:pt x="868" y="139"/>
                  </a:cubicBezTo>
                  <a:cubicBezTo>
                    <a:pt x="868" y="146"/>
                    <a:pt x="868" y="154"/>
                    <a:pt x="868" y="161"/>
                  </a:cubicBezTo>
                  <a:cubicBezTo>
                    <a:pt x="861" y="164"/>
                    <a:pt x="853" y="167"/>
                    <a:pt x="846" y="170"/>
                  </a:cubicBezTo>
                  <a:cubicBezTo>
                    <a:pt x="843" y="160"/>
                    <a:pt x="840" y="148"/>
                    <a:pt x="840" y="147"/>
                  </a:cubicBezTo>
                  <a:cubicBezTo>
                    <a:pt x="836" y="132"/>
                    <a:pt x="833" y="118"/>
                    <a:pt x="830" y="103"/>
                  </a:cubicBezTo>
                  <a:cubicBezTo>
                    <a:pt x="829" y="101"/>
                    <a:pt x="826" y="102"/>
                    <a:pt x="826" y="105"/>
                  </a:cubicBezTo>
                  <a:cubicBezTo>
                    <a:pt x="830" y="122"/>
                    <a:pt x="834" y="140"/>
                    <a:pt x="838" y="157"/>
                  </a:cubicBezTo>
                  <a:cubicBezTo>
                    <a:pt x="839" y="163"/>
                    <a:pt x="841" y="167"/>
                    <a:pt x="842" y="172"/>
                  </a:cubicBezTo>
                  <a:cubicBezTo>
                    <a:pt x="836" y="174"/>
                    <a:pt x="830" y="177"/>
                    <a:pt x="824" y="179"/>
                  </a:cubicBezTo>
                  <a:cubicBezTo>
                    <a:pt x="821" y="167"/>
                    <a:pt x="821" y="153"/>
                    <a:pt x="816" y="141"/>
                  </a:cubicBezTo>
                  <a:cubicBezTo>
                    <a:pt x="815" y="139"/>
                    <a:pt x="811" y="141"/>
                    <a:pt x="812" y="143"/>
                  </a:cubicBezTo>
                  <a:cubicBezTo>
                    <a:pt x="818" y="154"/>
                    <a:pt x="817" y="168"/>
                    <a:pt x="820" y="181"/>
                  </a:cubicBezTo>
                  <a:cubicBezTo>
                    <a:pt x="817" y="182"/>
                    <a:pt x="815" y="183"/>
                    <a:pt x="812" y="184"/>
                  </a:cubicBezTo>
                  <a:cubicBezTo>
                    <a:pt x="810" y="185"/>
                    <a:pt x="808" y="186"/>
                    <a:pt x="806" y="186"/>
                  </a:cubicBezTo>
                  <a:cubicBezTo>
                    <a:pt x="804" y="178"/>
                    <a:pt x="802" y="170"/>
                    <a:pt x="800" y="162"/>
                  </a:cubicBezTo>
                  <a:cubicBezTo>
                    <a:pt x="797" y="154"/>
                    <a:pt x="794" y="146"/>
                    <a:pt x="791" y="138"/>
                  </a:cubicBezTo>
                  <a:cubicBezTo>
                    <a:pt x="789" y="131"/>
                    <a:pt x="788" y="124"/>
                    <a:pt x="785" y="118"/>
                  </a:cubicBezTo>
                  <a:cubicBezTo>
                    <a:pt x="784" y="117"/>
                    <a:pt x="783" y="117"/>
                    <a:pt x="783" y="118"/>
                  </a:cubicBezTo>
                  <a:cubicBezTo>
                    <a:pt x="788" y="129"/>
                    <a:pt x="790" y="141"/>
                    <a:pt x="793" y="151"/>
                  </a:cubicBezTo>
                  <a:cubicBezTo>
                    <a:pt x="797" y="162"/>
                    <a:pt x="799" y="173"/>
                    <a:pt x="802" y="184"/>
                  </a:cubicBezTo>
                  <a:cubicBezTo>
                    <a:pt x="803" y="185"/>
                    <a:pt x="803" y="186"/>
                    <a:pt x="803" y="187"/>
                  </a:cubicBezTo>
                  <a:cubicBezTo>
                    <a:pt x="796" y="190"/>
                    <a:pt x="789" y="193"/>
                    <a:pt x="782" y="196"/>
                  </a:cubicBezTo>
                  <a:cubicBezTo>
                    <a:pt x="781" y="195"/>
                    <a:pt x="781" y="193"/>
                    <a:pt x="781" y="192"/>
                  </a:cubicBezTo>
                  <a:cubicBezTo>
                    <a:pt x="778" y="173"/>
                    <a:pt x="770" y="157"/>
                    <a:pt x="765" y="140"/>
                  </a:cubicBezTo>
                  <a:cubicBezTo>
                    <a:pt x="765" y="138"/>
                    <a:pt x="762" y="139"/>
                    <a:pt x="763" y="140"/>
                  </a:cubicBezTo>
                  <a:cubicBezTo>
                    <a:pt x="766" y="150"/>
                    <a:pt x="770" y="159"/>
                    <a:pt x="773" y="168"/>
                  </a:cubicBezTo>
                  <a:cubicBezTo>
                    <a:pt x="776" y="178"/>
                    <a:pt x="777" y="187"/>
                    <a:pt x="779" y="197"/>
                  </a:cubicBezTo>
                  <a:cubicBezTo>
                    <a:pt x="774" y="200"/>
                    <a:pt x="768" y="202"/>
                    <a:pt x="763" y="204"/>
                  </a:cubicBezTo>
                  <a:cubicBezTo>
                    <a:pt x="763" y="203"/>
                    <a:pt x="763" y="201"/>
                    <a:pt x="763" y="200"/>
                  </a:cubicBezTo>
                  <a:cubicBezTo>
                    <a:pt x="763" y="199"/>
                    <a:pt x="761" y="198"/>
                    <a:pt x="761" y="200"/>
                  </a:cubicBezTo>
                  <a:cubicBezTo>
                    <a:pt x="761" y="201"/>
                    <a:pt x="760" y="203"/>
                    <a:pt x="760" y="205"/>
                  </a:cubicBezTo>
                  <a:cubicBezTo>
                    <a:pt x="755" y="207"/>
                    <a:pt x="749" y="209"/>
                    <a:pt x="744" y="212"/>
                  </a:cubicBezTo>
                  <a:cubicBezTo>
                    <a:pt x="747" y="204"/>
                    <a:pt x="749" y="197"/>
                    <a:pt x="751" y="189"/>
                  </a:cubicBezTo>
                  <a:cubicBezTo>
                    <a:pt x="753" y="181"/>
                    <a:pt x="756" y="174"/>
                    <a:pt x="755" y="166"/>
                  </a:cubicBezTo>
                  <a:cubicBezTo>
                    <a:pt x="755" y="165"/>
                    <a:pt x="753" y="165"/>
                    <a:pt x="753" y="166"/>
                  </a:cubicBezTo>
                  <a:cubicBezTo>
                    <a:pt x="753" y="176"/>
                    <a:pt x="750" y="184"/>
                    <a:pt x="747" y="193"/>
                  </a:cubicBezTo>
                  <a:cubicBezTo>
                    <a:pt x="745" y="199"/>
                    <a:pt x="742" y="206"/>
                    <a:pt x="741" y="213"/>
                  </a:cubicBezTo>
                  <a:cubicBezTo>
                    <a:pt x="734" y="216"/>
                    <a:pt x="728" y="218"/>
                    <a:pt x="721" y="221"/>
                  </a:cubicBezTo>
                  <a:cubicBezTo>
                    <a:pt x="723" y="213"/>
                    <a:pt x="725" y="205"/>
                    <a:pt x="727" y="196"/>
                  </a:cubicBezTo>
                  <a:cubicBezTo>
                    <a:pt x="728" y="194"/>
                    <a:pt x="725" y="194"/>
                    <a:pt x="725" y="196"/>
                  </a:cubicBezTo>
                  <a:cubicBezTo>
                    <a:pt x="722" y="204"/>
                    <a:pt x="719" y="214"/>
                    <a:pt x="716" y="223"/>
                  </a:cubicBezTo>
                  <a:cubicBezTo>
                    <a:pt x="712" y="225"/>
                    <a:pt x="707" y="227"/>
                    <a:pt x="703" y="229"/>
                  </a:cubicBezTo>
                  <a:cubicBezTo>
                    <a:pt x="704" y="225"/>
                    <a:pt x="705" y="222"/>
                    <a:pt x="706" y="218"/>
                  </a:cubicBezTo>
                  <a:cubicBezTo>
                    <a:pt x="709" y="203"/>
                    <a:pt x="713" y="188"/>
                    <a:pt x="713" y="172"/>
                  </a:cubicBezTo>
                  <a:cubicBezTo>
                    <a:pt x="713" y="170"/>
                    <a:pt x="711" y="170"/>
                    <a:pt x="711" y="172"/>
                  </a:cubicBezTo>
                  <a:cubicBezTo>
                    <a:pt x="710" y="190"/>
                    <a:pt x="706" y="207"/>
                    <a:pt x="701" y="224"/>
                  </a:cubicBezTo>
                  <a:cubicBezTo>
                    <a:pt x="701" y="226"/>
                    <a:pt x="700" y="228"/>
                    <a:pt x="700" y="230"/>
                  </a:cubicBezTo>
                  <a:cubicBezTo>
                    <a:pt x="695" y="232"/>
                    <a:pt x="690" y="234"/>
                    <a:pt x="685" y="236"/>
                  </a:cubicBezTo>
                  <a:cubicBezTo>
                    <a:pt x="690" y="224"/>
                    <a:pt x="696" y="212"/>
                    <a:pt x="698" y="198"/>
                  </a:cubicBezTo>
                  <a:cubicBezTo>
                    <a:pt x="698" y="196"/>
                    <a:pt x="695" y="195"/>
                    <a:pt x="694" y="198"/>
                  </a:cubicBezTo>
                  <a:cubicBezTo>
                    <a:pt x="692" y="211"/>
                    <a:pt x="686" y="224"/>
                    <a:pt x="681" y="237"/>
                  </a:cubicBezTo>
                  <a:cubicBezTo>
                    <a:pt x="680" y="238"/>
                    <a:pt x="678" y="239"/>
                    <a:pt x="676" y="239"/>
                  </a:cubicBezTo>
                  <a:cubicBezTo>
                    <a:pt x="670" y="242"/>
                    <a:pt x="664" y="246"/>
                    <a:pt x="657" y="250"/>
                  </a:cubicBezTo>
                  <a:cubicBezTo>
                    <a:pt x="663" y="251"/>
                    <a:pt x="669" y="250"/>
                    <a:pt x="673" y="249"/>
                  </a:cubicBezTo>
                  <a:cubicBezTo>
                    <a:pt x="675" y="248"/>
                    <a:pt x="676" y="248"/>
                    <a:pt x="678" y="247"/>
                  </a:cubicBezTo>
                  <a:cubicBezTo>
                    <a:pt x="674" y="257"/>
                    <a:pt x="672" y="267"/>
                    <a:pt x="673" y="278"/>
                  </a:cubicBezTo>
                  <a:cubicBezTo>
                    <a:pt x="672" y="281"/>
                    <a:pt x="672" y="283"/>
                    <a:pt x="671" y="286"/>
                  </a:cubicBezTo>
                  <a:cubicBezTo>
                    <a:pt x="670" y="293"/>
                    <a:pt x="669" y="299"/>
                    <a:pt x="667" y="306"/>
                  </a:cubicBezTo>
                  <a:cubicBezTo>
                    <a:pt x="667" y="306"/>
                    <a:pt x="667" y="306"/>
                    <a:pt x="667" y="307"/>
                  </a:cubicBezTo>
                  <a:cubicBezTo>
                    <a:pt x="666" y="307"/>
                    <a:pt x="666" y="307"/>
                    <a:pt x="666" y="307"/>
                  </a:cubicBezTo>
                  <a:cubicBezTo>
                    <a:pt x="664" y="307"/>
                    <a:pt x="664" y="309"/>
                    <a:pt x="666" y="309"/>
                  </a:cubicBezTo>
                  <a:cubicBezTo>
                    <a:pt x="664" y="316"/>
                    <a:pt x="662" y="322"/>
                    <a:pt x="660" y="328"/>
                  </a:cubicBezTo>
                  <a:cubicBezTo>
                    <a:pt x="659" y="328"/>
                    <a:pt x="658" y="328"/>
                    <a:pt x="657" y="328"/>
                  </a:cubicBezTo>
                  <a:cubicBezTo>
                    <a:pt x="658" y="325"/>
                    <a:pt x="659" y="322"/>
                    <a:pt x="659" y="319"/>
                  </a:cubicBezTo>
                  <a:cubicBezTo>
                    <a:pt x="661" y="312"/>
                    <a:pt x="662" y="305"/>
                    <a:pt x="664" y="297"/>
                  </a:cubicBezTo>
                  <a:cubicBezTo>
                    <a:pt x="668" y="283"/>
                    <a:pt x="674" y="269"/>
                    <a:pt x="674" y="254"/>
                  </a:cubicBezTo>
                  <a:cubicBezTo>
                    <a:pt x="674" y="252"/>
                    <a:pt x="670" y="252"/>
                    <a:pt x="670" y="254"/>
                  </a:cubicBezTo>
                  <a:cubicBezTo>
                    <a:pt x="670" y="269"/>
                    <a:pt x="665" y="282"/>
                    <a:pt x="660" y="296"/>
                  </a:cubicBezTo>
                  <a:cubicBezTo>
                    <a:pt x="657" y="306"/>
                    <a:pt x="655" y="316"/>
                    <a:pt x="653" y="326"/>
                  </a:cubicBezTo>
                  <a:cubicBezTo>
                    <a:pt x="653" y="325"/>
                    <a:pt x="653" y="325"/>
                    <a:pt x="653" y="324"/>
                  </a:cubicBezTo>
                  <a:cubicBezTo>
                    <a:pt x="653" y="311"/>
                    <a:pt x="652" y="299"/>
                    <a:pt x="650" y="286"/>
                  </a:cubicBezTo>
                  <a:cubicBezTo>
                    <a:pt x="649" y="281"/>
                    <a:pt x="647" y="275"/>
                    <a:pt x="644" y="271"/>
                  </a:cubicBezTo>
                  <a:cubicBezTo>
                    <a:pt x="645" y="266"/>
                    <a:pt x="644" y="262"/>
                    <a:pt x="641" y="259"/>
                  </a:cubicBezTo>
                  <a:cubicBezTo>
                    <a:pt x="640" y="258"/>
                    <a:pt x="638" y="260"/>
                    <a:pt x="639" y="261"/>
                  </a:cubicBezTo>
                  <a:cubicBezTo>
                    <a:pt x="641" y="262"/>
                    <a:pt x="642" y="265"/>
                    <a:pt x="642" y="268"/>
                  </a:cubicBezTo>
                  <a:cubicBezTo>
                    <a:pt x="635" y="258"/>
                    <a:pt x="626" y="250"/>
                    <a:pt x="619" y="241"/>
                  </a:cubicBezTo>
                  <a:cubicBezTo>
                    <a:pt x="624" y="253"/>
                    <a:pt x="630" y="265"/>
                    <a:pt x="635" y="277"/>
                  </a:cubicBezTo>
                  <a:cubicBezTo>
                    <a:pt x="636" y="279"/>
                    <a:pt x="637" y="282"/>
                    <a:pt x="636" y="284"/>
                  </a:cubicBezTo>
                  <a:cubicBezTo>
                    <a:pt x="636" y="287"/>
                    <a:pt x="637" y="290"/>
                    <a:pt x="637" y="293"/>
                  </a:cubicBezTo>
                  <a:cubicBezTo>
                    <a:pt x="635" y="299"/>
                    <a:pt x="632" y="305"/>
                    <a:pt x="630" y="310"/>
                  </a:cubicBezTo>
                  <a:cubicBezTo>
                    <a:pt x="628" y="318"/>
                    <a:pt x="626" y="325"/>
                    <a:pt x="624" y="333"/>
                  </a:cubicBezTo>
                  <a:cubicBezTo>
                    <a:pt x="623" y="333"/>
                    <a:pt x="623" y="332"/>
                    <a:pt x="622" y="332"/>
                  </a:cubicBezTo>
                  <a:cubicBezTo>
                    <a:pt x="620" y="332"/>
                    <a:pt x="620" y="336"/>
                    <a:pt x="622" y="336"/>
                  </a:cubicBezTo>
                  <a:cubicBezTo>
                    <a:pt x="622" y="336"/>
                    <a:pt x="623" y="336"/>
                    <a:pt x="623" y="336"/>
                  </a:cubicBezTo>
                  <a:cubicBezTo>
                    <a:pt x="622" y="340"/>
                    <a:pt x="620" y="345"/>
                    <a:pt x="618" y="349"/>
                  </a:cubicBezTo>
                  <a:cubicBezTo>
                    <a:pt x="618" y="332"/>
                    <a:pt x="617" y="314"/>
                    <a:pt x="613" y="297"/>
                  </a:cubicBezTo>
                  <a:cubicBezTo>
                    <a:pt x="615" y="289"/>
                    <a:pt x="617" y="281"/>
                    <a:pt x="617" y="272"/>
                  </a:cubicBezTo>
                  <a:cubicBezTo>
                    <a:pt x="617" y="271"/>
                    <a:pt x="615" y="271"/>
                    <a:pt x="615" y="272"/>
                  </a:cubicBezTo>
                  <a:cubicBezTo>
                    <a:pt x="615" y="279"/>
                    <a:pt x="614" y="286"/>
                    <a:pt x="612" y="293"/>
                  </a:cubicBezTo>
                  <a:cubicBezTo>
                    <a:pt x="612" y="292"/>
                    <a:pt x="612" y="291"/>
                    <a:pt x="612" y="289"/>
                  </a:cubicBezTo>
                  <a:cubicBezTo>
                    <a:pt x="603" y="261"/>
                    <a:pt x="590" y="234"/>
                    <a:pt x="564" y="216"/>
                  </a:cubicBezTo>
                  <a:cubicBezTo>
                    <a:pt x="554" y="209"/>
                    <a:pt x="546" y="199"/>
                    <a:pt x="531" y="196"/>
                  </a:cubicBezTo>
                  <a:cubicBezTo>
                    <a:pt x="536" y="191"/>
                    <a:pt x="541" y="187"/>
                    <a:pt x="545" y="183"/>
                  </a:cubicBezTo>
                  <a:cubicBezTo>
                    <a:pt x="549" y="185"/>
                    <a:pt x="552" y="187"/>
                    <a:pt x="554" y="189"/>
                  </a:cubicBezTo>
                  <a:cubicBezTo>
                    <a:pt x="562" y="196"/>
                    <a:pt x="571" y="201"/>
                    <a:pt x="580" y="206"/>
                  </a:cubicBezTo>
                  <a:cubicBezTo>
                    <a:pt x="587" y="209"/>
                    <a:pt x="593" y="215"/>
                    <a:pt x="598" y="220"/>
                  </a:cubicBezTo>
                  <a:cubicBezTo>
                    <a:pt x="603" y="225"/>
                    <a:pt x="608" y="229"/>
                    <a:pt x="613" y="234"/>
                  </a:cubicBezTo>
                  <a:cubicBezTo>
                    <a:pt x="610" y="228"/>
                    <a:pt x="606" y="222"/>
                    <a:pt x="603" y="216"/>
                  </a:cubicBezTo>
                  <a:cubicBezTo>
                    <a:pt x="599" y="205"/>
                    <a:pt x="592" y="198"/>
                    <a:pt x="580" y="195"/>
                  </a:cubicBezTo>
                  <a:cubicBezTo>
                    <a:pt x="570" y="193"/>
                    <a:pt x="561" y="187"/>
                    <a:pt x="551" y="179"/>
                  </a:cubicBezTo>
                  <a:cubicBezTo>
                    <a:pt x="559" y="176"/>
                    <a:pt x="565" y="173"/>
                    <a:pt x="572" y="171"/>
                  </a:cubicBezTo>
                  <a:cubicBezTo>
                    <a:pt x="587" y="166"/>
                    <a:pt x="602" y="162"/>
                    <a:pt x="617" y="156"/>
                  </a:cubicBezTo>
                  <a:cubicBezTo>
                    <a:pt x="651" y="142"/>
                    <a:pt x="685" y="126"/>
                    <a:pt x="719" y="112"/>
                  </a:cubicBezTo>
                  <a:cubicBezTo>
                    <a:pt x="741" y="102"/>
                    <a:pt x="762" y="92"/>
                    <a:pt x="784" y="83"/>
                  </a:cubicBezTo>
                  <a:cubicBezTo>
                    <a:pt x="838" y="64"/>
                    <a:pt x="894" y="45"/>
                    <a:pt x="946" y="26"/>
                  </a:cubicBezTo>
                  <a:cubicBezTo>
                    <a:pt x="946" y="0"/>
                    <a:pt x="946" y="0"/>
                    <a:pt x="946" y="0"/>
                  </a:cubicBezTo>
                  <a:cubicBezTo>
                    <a:pt x="922" y="8"/>
                    <a:pt x="900" y="17"/>
                    <a:pt x="877" y="26"/>
                  </a:cubicBezTo>
                  <a:cubicBezTo>
                    <a:pt x="839" y="40"/>
                    <a:pt x="800" y="53"/>
                    <a:pt x="761" y="68"/>
                  </a:cubicBezTo>
                  <a:cubicBezTo>
                    <a:pt x="737" y="77"/>
                    <a:pt x="714" y="89"/>
                    <a:pt x="690" y="99"/>
                  </a:cubicBezTo>
                  <a:cubicBezTo>
                    <a:pt x="673" y="107"/>
                    <a:pt x="655" y="115"/>
                    <a:pt x="637" y="123"/>
                  </a:cubicBezTo>
                  <a:cubicBezTo>
                    <a:pt x="613" y="136"/>
                    <a:pt x="588" y="149"/>
                    <a:pt x="562" y="157"/>
                  </a:cubicBezTo>
                  <a:cubicBezTo>
                    <a:pt x="551" y="161"/>
                    <a:pt x="540" y="168"/>
                    <a:pt x="531" y="175"/>
                  </a:cubicBezTo>
                  <a:cubicBezTo>
                    <a:pt x="523" y="181"/>
                    <a:pt x="518" y="189"/>
                    <a:pt x="522" y="200"/>
                  </a:cubicBezTo>
                  <a:cubicBezTo>
                    <a:pt x="512" y="203"/>
                    <a:pt x="504" y="207"/>
                    <a:pt x="495" y="210"/>
                  </a:cubicBezTo>
                  <a:cubicBezTo>
                    <a:pt x="470" y="219"/>
                    <a:pt x="446" y="228"/>
                    <a:pt x="422" y="237"/>
                  </a:cubicBezTo>
                  <a:cubicBezTo>
                    <a:pt x="398" y="245"/>
                    <a:pt x="374" y="253"/>
                    <a:pt x="351" y="262"/>
                  </a:cubicBezTo>
                  <a:cubicBezTo>
                    <a:pt x="326" y="273"/>
                    <a:pt x="303" y="285"/>
                    <a:pt x="277" y="292"/>
                  </a:cubicBezTo>
                  <a:cubicBezTo>
                    <a:pt x="264" y="295"/>
                    <a:pt x="257" y="305"/>
                    <a:pt x="256" y="319"/>
                  </a:cubicBezTo>
                  <a:cubicBezTo>
                    <a:pt x="256" y="322"/>
                    <a:pt x="255" y="326"/>
                    <a:pt x="253" y="328"/>
                  </a:cubicBezTo>
                  <a:cubicBezTo>
                    <a:pt x="232" y="352"/>
                    <a:pt x="211" y="376"/>
                    <a:pt x="186" y="397"/>
                  </a:cubicBezTo>
                  <a:cubicBezTo>
                    <a:pt x="172" y="409"/>
                    <a:pt x="160" y="423"/>
                    <a:pt x="147" y="437"/>
                  </a:cubicBezTo>
                  <a:cubicBezTo>
                    <a:pt x="128" y="458"/>
                    <a:pt x="111" y="481"/>
                    <a:pt x="89" y="499"/>
                  </a:cubicBezTo>
                  <a:cubicBezTo>
                    <a:pt x="85" y="503"/>
                    <a:pt x="80" y="506"/>
                    <a:pt x="77" y="510"/>
                  </a:cubicBezTo>
                  <a:cubicBezTo>
                    <a:pt x="70" y="520"/>
                    <a:pt x="57" y="525"/>
                    <a:pt x="59" y="541"/>
                  </a:cubicBezTo>
                  <a:cubicBezTo>
                    <a:pt x="42" y="548"/>
                    <a:pt x="25" y="554"/>
                    <a:pt x="8" y="560"/>
                  </a:cubicBezTo>
                  <a:cubicBezTo>
                    <a:pt x="2" y="562"/>
                    <a:pt x="0" y="565"/>
                    <a:pt x="0" y="571"/>
                  </a:cubicBezTo>
                  <a:cubicBezTo>
                    <a:pt x="2" y="585"/>
                    <a:pt x="14" y="592"/>
                    <a:pt x="28" y="586"/>
                  </a:cubicBezTo>
                  <a:cubicBezTo>
                    <a:pt x="36" y="582"/>
                    <a:pt x="44" y="579"/>
                    <a:pt x="53" y="576"/>
                  </a:cubicBezTo>
                  <a:cubicBezTo>
                    <a:pt x="72" y="570"/>
                    <a:pt x="91" y="563"/>
                    <a:pt x="110" y="557"/>
                  </a:cubicBezTo>
                  <a:cubicBezTo>
                    <a:pt x="109" y="560"/>
                    <a:pt x="107" y="563"/>
                    <a:pt x="105" y="566"/>
                  </a:cubicBezTo>
                  <a:cubicBezTo>
                    <a:pt x="105" y="566"/>
                    <a:pt x="106" y="567"/>
                    <a:pt x="107" y="567"/>
                  </a:cubicBezTo>
                  <a:cubicBezTo>
                    <a:pt x="110" y="564"/>
                    <a:pt x="112" y="560"/>
                    <a:pt x="114" y="556"/>
                  </a:cubicBezTo>
                  <a:cubicBezTo>
                    <a:pt x="115" y="556"/>
                    <a:pt x="117" y="556"/>
                    <a:pt x="118" y="555"/>
                  </a:cubicBezTo>
                  <a:cubicBezTo>
                    <a:pt x="120" y="556"/>
                    <a:pt x="121" y="556"/>
                    <a:pt x="123" y="555"/>
                  </a:cubicBezTo>
                  <a:cubicBezTo>
                    <a:pt x="123" y="555"/>
                    <a:pt x="123" y="554"/>
                    <a:pt x="123" y="554"/>
                  </a:cubicBezTo>
                  <a:cubicBezTo>
                    <a:pt x="128" y="553"/>
                    <a:pt x="132" y="553"/>
                    <a:pt x="137" y="552"/>
                  </a:cubicBezTo>
                  <a:cubicBezTo>
                    <a:pt x="137" y="552"/>
                    <a:pt x="137" y="553"/>
                    <a:pt x="137" y="553"/>
                  </a:cubicBezTo>
                  <a:cubicBezTo>
                    <a:pt x="136" y="554"/>
                    <a:pt x="138" y="555"/>
                    <a:pt x="139" y="554"/>
                  </a:cubicBezTo>
                  <a:cubicBezTo>
                    <a:pt x="140" y="553"/>
                    <a:pt x="140" y="552"/>
                    <a:pt x="141" y="552"/>
                  </a:cubicBezTo>
                  <a:cubicBezTo>
                    <a:pt x="146" y="551"/>
                    <a:pt x="152" y="551"/>
                    <a:pt x="157" y="550"/>
                  </a:cubicBezTo>
                  <a:cubicBezTo>
                    <a:pt x="157" y="551"/>
                    <a:pt x="157" y="551"/>
                    <a:pt x="157" y="552"/>
                  </a:cubicBezTo>
                  <a:cubicBezTo>
                    <a:pt x="157" y="553"/>
                    <a:pt x="158" y="553"/>
                    <a:pt x="159" y="552"/>
                  </a:cubicBezTo>
                  <a:cubicBezTo>
                    <a:pt x="159" y="552"/>
                    <a:pt x="159" y="551"/>
                    <a:pt x="160" y="550"/>
                  </a:cubicBezTo>
                  <a:cubicBezTo>
                    <a:pt x="164" y="550"/>
                    <a:pt x="168" y="550"/>
                    <a:pt x="172" y="549"/>
                  </a:cubicBezTo>
                  <a:cubicBezTo>
                    <a:pt x="183" y="547"/>
                    <a:pt x="194" y="544"/>
                    <a:pt x="205" y="542"/>
                  </a:cubicBezTo>
                  <a:cubicBezTo>
                    <a:pt x="215" y="540"/>
                    <a:pt x="226" y="538"/>
                    <a:pt x="237" y="536"/>
                  </a:cubicBezTo>
                  <a:cubicBezTo>
                    <a:pt x="237" y="537"/>
                    <a:pt x="237" y="538"/>
                    <a:pt x="236" y="539"/>
                  </a:cubicBezTo>
                  <a:cubicBezTo>
                    <a:pt x="236" y="541"/>
                    <a:pt x="238" y="541"/>
                    <a:pt x="239" y="540"/>
                  </a:cubicBezTo>
                  <a:cubicBezTo>
                    <a:pt x="241" y="539"/>
                    <a:pt x="242" y="537"/>
                    <a:pt x="243" y="535"/>
                  </a:cubicBezTo>
                  <a:cubicBezTo>
                    <a:pt x="259" y="532"/>
                    <a:pt x="274" y="529"/>
                    <a:pt x="290" y="527"/>
                  </a:cubicBezTo>
                  <a:cubicBezTo>
                    <a:pt x="305" y="524"/>
                    <a:pt x="321" y="522"/>
                    <a:pt x="336" y="520"/>
                  </a:cubicBezTo>
                  <a:cubicBezTo>
                    <a:pt x="339" y="519"/>
                    <a:pt x="341" y="518"/>
                    <a:pt x="344" y="517"/>
                  </a:cubicBezTo>
                  <a:cubicBezTo>
                    <a:pt x="354" y="514"/>
                    <a:pt x="364" y="511"/>
                    <a:pt x="374" y="508"/>
                  </a:cubicBezTo>
                  <a:cubicBezTo>
                    <a:pt x="377" y="508"/>
                    <a:pt x="379" y="506"/>
                    <a:pt x="382" y="505"/>
                  </a:cubicBezTo>
                  <a:cubicBezTo>
                    <a:pt x="387" y="502"/>
                    <a:pt x="391" y="499"/>
                    <a:pt x="396" y="497"/>
                  </a:cubicBezTo>
                  <a:cubicBezTo>
                    <a:pt x="406" y="493"/>
                    <a:pt x="416" y="490"/>
                    <a:pt x="425" y="486"/>
                  </a:cubicBezTo>
                  <a:cubicBezTo>
                    <a:pt x="431" y="484"/>
                    <a:pt x="435" y="485"/>
                    <a:pt x="438" y="490"/>
                  </a:cubicBezTo>
                  <a:cubicBezTo>
                    <a:pt x="452" y="476"/>
                    <a:pt x="452" y="476"/>
                    <a:pt x="464" y="471"/>
                  </a:cubicBezTo>
                  <a:cubicBezTo>
                    <a:pt x="471" y="469"/>
                    <a:pt x="477" y="467"/>
                    <a:pt x="483" y="465"/>
                  </a:cubicBezTo>
                  <a:cubicBezTo>
                    <a:pt x="484" y="465"/>
                    <a:pt x="484" y="465"/>
                    <a:pt x="485" y="465"/>
                  </a:cubicBezTo>
                  <a:cubicBezTo>
                    <a:pt x="485" y="465"/>
                    <a:pt x="485" y="464"/>
                    <a:pt x="485" y="464"/>
                  </a:cubicBezTo>
                  <a:cubicBezTo>
                    <a:pt x="496" y="460"/>
                    <a:pt x="507" y="456"/>
                    <a:pt x="518" y="453"/>
                  </a:cubicBezTo>
                  <a:cubicBezTo>
                    <a:pt x="516" y="456"/>
                    <a:pt x="514" y="458"/>
                    <a:pt x="513" y="455"/>
                  </a:cubicBezTo>
                  <a:cubicBezTo>
                    <a:pt x="512" y="454"/>
                    <a:pt x="511" y="455"/>
                    <a:pt x="511" y="456"/>
                  </a:cubicBezTo>
                  <a:cubicBezTo>
                    <a:pt x="512" y="459"/>
                    <a:pt x="511" y="458"/>
                    <a:pt x="513" y="460"/>
                  </a:cubicBezTo>
                  <a:cubicBezTo>
                    <a:pt x="514" y="461"/>
                    <a:pt x="515" y="461"/>
                    <a:pt x="515" y="461"/>
                  </a:cubicBezTo>
                  <a:cubicBezTo>
                    <a:pt x="519" y="458"/>
                    <a:pt x="522" y="455"/>
                    <a:pt x="524" y="451"/>
                  </a:cubicBezTo>
                  <a:cubicBezTo>
                    <a:pt x="526" y="450"/>
                    <a:pt x="527" y="449"/>
                    <a:pt x="529" y="449"/>
                  </a:cubicBezTo>
                  <a:cubicBezTo>
                    <a:pt x="541" y="444"/>
                    <a:pt x="553" y="440"/>
                    <a:pt x="564" y="435"/>
                  </a:cubicBezTo>
                  <a:cubicBezTo>
                    <a:pt x="564" y="437"/>
                    <a:pt x="563" y="439"/>
                    <a:pt x="562" y="441"/>
                  </a:cubicBezTo>
                  <a:cubicBezTo>
                    <a:pt x="561" y="441"/>
                    <a:pt x="561" y="441"/>
                    <a:pt x="561" y="442"/>
                  </a:cubicBezTo>
                  <a:cubicBezTo>
                    <a:pt x="561" y="442"/>
                    <a:pt x="561" y="442"/>
                    <a:pt x="560" y="443"/>
                  </a:cubicBezTo>
                  <a:cubicBezTo>
                    <a:pt x="560" y="444"/>
                    <a:pt x="562" y="445"/>
                    <a:pt x="563" y="445"/>
                  </a:cubicBezTo>
                  <a:cubicBezTo>
                    <a:pt x="566" y="442"/>
                    <a:pt x="568" y="438"/>
                    <a:pt x="569" y="433"/>
                  </a:cubicBezTo>
                  <a:cubicBezTo>
                    <a:pt x="571" y="432"/>
                    <a:pt x="574" y="431"/>
                    <a:pt x="576" y="430"/>
                  </a:cubicBezTo>
                  <a:cubicBezTo>
                    <a:pt x="589" y="424"/>
                    <a:pt x="603" y="421"/>
                    <a:pt x="617" y="419"/>
                  </a:cubicBezTo>
                  <a:cubicBezTo>
                    <a:pt x="618" y="420"/>
                    <a:pt x="618" y="420"/>
                    <a:pt x="619" y="422"/>
                  </a:cubicBezTo>
                  <a:cubicBezTo>
                    <a:pt x="619" y="423"/>
                    <a:pt x="620" y="423"/>
                    <a:pt x="621" y="422"/>
                  </a:cubicBezTo>
                  <a:cubicBezTo>
                    <a:pt x="623" y="421"/>
                    <a:pt x="624" y="420"/>
                    <a:pt x="625" y="418"/>
                  </a:cubicBezTo>
                  <a:cubicBezTo>
                    <a:pt x="625" y="418"/>
                    <a:pt x="626" y="418"/>
                    <a:pt x="626" y="418"/>
                  </a:cubicBezTo>
                  <a:cubicBezTo>
                    <a:pt x="634" y="417"/>
                    <a:pt x="643" y="415"/>
                    <a:pt x="651" y="413"/>
                  </a:cubicBezTo>
                  <a:cubicBezTo>
                    <a:pt x="654" y="412"/>
                    <a:pt x="658" y="411"/>
                    <a:pt x="661" y="410"/>
                  </a:cubicBezTo>
                  <a:cubicBezTo>
                    <a:pt x="660" y="412"/>
                    <a:pt x="659" y="415"/>
                    <a:pt x="659" y="417"/>
                  </a:cubicBezTo>
                  <a:cubicBezTo>
                    <a:pt x="658" y="420"/>
                    <a:pt x="657" y="422"/>
                    <a:pt x="657" y="425"/>
                  </a:cubicBezTo>
                  <a:cubicBezTo>
                    <a:pt x="655" y="428"/>
                    <a:pt x="653" y="432"/>
                    <a:pt x="652" y="435"/>
                  </a:cubicBezTo>
                  <a:cubicBezTo>
                    <a:pt x="652" y="437"/>
                    <a:pt x="655" y="438"/>
                    <a:pt x="656" y="436"/>
                  </a:cubicBezTo>
                  <a:cubicBezTo>
                    <a:pt x="658" y="434"/>
                    <a:pt x="659" y="431"/>
                    <a:pt x="659" y="428"/>
                  </a:cubicBezTo>
                  <a:cubicBezTo>
                    <a:pt x="661" y="424"/>
                    <a:pt x="663" y="420"/>
                    <a:pt x="665" y="417"/>
                  </a:cubicBezTo>
                  <a:cubicBezTo>
                    <a:pt x="666" y="414"/>
                    <a:pt x="667" y="411"/>
                    <a:pt x="668" y="407"/>
                  </a:cubicBezTo>
                  <a:cubicBezTo>
                    <a:pt x="680" y="403"/>
                    <a:pt x="693" y="399"/>
                    <a:pt x="705" y="394"/>
                  </a:cubicBezTo>
                  <a:cubicBezTo>
                    <a:pt x="718" y="390"/>
                    <a:pt x="731" y="385"/>
                    <a:pt x="744" y="380"/>
                  </a:cubicBezTo>
                  <a:cubicBezTo>
                    <a:pt x="757" y="375"/>
                    <a:pt x="769" y="368"/>
                    <a:pt x="782" y="363"/>
                  </a:cubicBezTo>
                  <a:cubicBezTo>
                    <a:pt x="805" y="354"/>
                    <a:pt x="827" y="345"/>
                    <a:pt x="850" y="335"/>
                  </a:cubicBezTo>
                  <a:cubicBezTo>
                    <a:pt x="882" y="322"/>
                    <a:pt x="914" y="307"/>
                    <a:pt x="946" y="293"/>
                  </a:cubicBezTo>
                  <a:cubicBezTo>
                    <a:pt x="946" y="265"/>
                    <a:pt x="946" y="265"/>
                    <a:pt x="946" y="265"/>
                  </a:cubicBezTo>
                  <a:cubicBezTo>
                    <a:pt x="942" y="266"/>
                    <a:pt x="937" y="268"/>
                    <a:pt x="933" y="270"/>
                  </a:cubicBezTo>
                  <a:cubicBezTo>
                    <a:pt x="927" y="272"/>
                    <a:pt x="921" y="275"/>
                    <a:pt x="915" y="278"/>
                  </a:cubicBezTo>
                  <a:cubicBezTo>
                    <a:pt x="917" y="275"/>
                    <a:pt x="918" y="272"/>
                    <a:pt x="919" y="268"/>
                  </a:cubicBezTo>
                  <a:cubicBezTo>
                    <a:pt x="920" y="264"/>
                    <a:pt x="922" y="261"/>
                    <a:pt x="923" y="257"/>
                  </a:cubicBezTo>
                  <a:cubicBezTo>
                    <a:pt x="930" y="259"/>
                    <a:pt x="938" y="261"/>
                    <a:pt x="945" y="263"/>
                  </a:cubicBezTo>
                  <a:cubicBezTo>
                    <a:pt x="951" y="265"/>
                    <a:pt x="958" y="266"/>
                    <a:pt x="964" y="268"/>
                  </a:cubicBezTo>
                  <a:cubicBezTo>
                    <a:pt x="969" y="269"/>
                    <a:pt x="973" y="271"/>
                    <a:pt x="978" y="272"/>
                  </a:cubicBezTo>
                  <a:cubicBezTo>
                    <a:pt x="980" y="272"/>
                    <a:pt x="980" y="269"/>
                    <a:pt x="979" y="268"/>
                  </a:cubicBezTo>
                  <a:moveTo>
                    <a:pt x="829" y="189"/>
                  </a:moveTo>
                  <a:cubicBezTo>
                    <a:pt x="829" y="190"/>
                    <a:pt x="829" y="190"/>
                    <a:pt x="829" y="190"/>
                  </a:cubicBezTo>
                  <a:cubicBezTo>
                    <a:pt x="829" y="189"/>
                    <a:pt x="829" y="189"/>
                    <a:pt x="829" y="189"/>
                  </a:cubicBezTo>
                  <a:cubicBezTo>
                    <a:pt x="829" y="189"/>
                    <a:pt x="829" y="189"/>
                    <a:pt x="829" y="189"/>
                  </a:cubicBezTo>
                  <a:moveTo>
                    <a:pt x="66" y="560"/>
                  </a:moveTo>
                  <a:cubicBezTo>
                    <a:pt x="51" y="566"/>
                    <a:pt x="36" y="570"/>
                    <a:pt x="21" y="575"/>
                  </a:cubicBezTo>
                  <a:cubicBezTo>
                    <a:pt x="20" y="576"/>
                    <a:pt x="19" y="575"/>
                    <a:pt x="17" y="574"/>
                  </a:cubicBezTo>
                  <a:cubicBezTo>
                    <a:pt x="32" y="561"/>
                    <a:pt x="52" y="559"/>
                    <a:pt x="66" y="547"/>
                  </a:cubicBezTo>
                  <a:cubicBezTo>
                    <a:pt x="71" y="552"/>
                    <a:pt x="73" y="557"/>
                    <a:pt x="66" y="560"/>
                  </a:cubicBezTo>
                  <a:moveTo>
                    <a:pt x="888" y="252"/>
                  </a:moveTo>
                  <a:cubicBezTo>
                    <a:pt x="888" y="251"/>
                    <a:pt x="888" y="250"/>
                    <a:pt x="888" y="248"/>
                  </a:cubicBezTo>
                  <a:cubicBezTo>
                    <a:pt x="893" y="249"/>
                    <a:pt x="898" y="250"/>
                    <a:pt x="902" y="251"/>
                  </a:cubicBezTo>
                  <a:cubicBezTo>
                    <a:pt x="899" y="261"/>
                    <a:pt x="895" y="271"/>
                    <a:pt x="892" y="280"/>
                  </a:cubicBezTo>
                  <a:cubicBezTo>
                    <a:pt x="888" y="279"/>
                    <a:pt x="884" y="278"/>
                    <a:pt x="880" y="276"/>
                  </a:cubicBezTo>
                  <a:cubicBezTo>
                    <a:pt x="882" y="268"/>
                    <a:pt x="886" y="260"/>
                    <a:pt x="888" y="252"/>
                  </a:cubicBezTo>
                  <a:moveTo>
                    <a:pt x="879" y="294"/>
                  </a:moveTo>
                  <a:cubicBezTo>
                    <a:pt x="877" y="294"/>
                    <a:pt x="875" y="294"/>
                    <a:pt x="874" y="294"/>
                  </a:cubicBezTo>
                  <a:cubicBezTo>
                    <a:pt x="875" y="289"/>
                    <a:pt x="877" y="285"/>
                    <a:pt x="878" y="280"/>
                  </a:cubicBezTo>
                  <a:cubicBezTo>
                    <a:pt x="882" y="282"/>
                    <a:pt x="886" y="283"/>
                    <a:pt x="891" y="284"/>
                  </a:cubicBezTo>
                  <a:cubicBezTo>
                    <a:pt x="890" y="285"/>
                    <a:pt x="890" y="286"/>
                    <a:pt x="890" y="286"/>
                  </a:cubicBezTo>
                  <a:cubicBezTo>
                    <a:pt x="890" y="287"/>
                    <a:pt x="889" y="288"/>
                    <a:pt x="889" y="290"/>
                  </a:cubicBezTo>
                  <a:cubicBezTo>
                    <a:pt x="886" y="291"/>
                    <a:pt x="883" y="293"/>
                    <a:pt x="879" y="294"/>
                  </a:cubicBezTo>
                  <a:moveTo>
                    <a:pt x="841" y="312"/>
                  </a:moveTo>
                  <a:cubicBezTo>
                    <a:pt x="841" y="312"/>
                    <a:pt x="841" y="312"/>
                    <a:pt x="841" y="312"/>
                  </a:cubicBezTo>
                  <a:cubicBezTo>
                    <a:pt x="843" y="307"/>
                    <a:pt x="844" y="301"/>
                    <a:pt x="846" y="296"/>
                  </a:cubicBezTo>
                  <a:cubicBezTo>
                    <a:pt x="853" y="297"/>
                    <a:pt x="861" y="298"/>
                    <a:pt x="868" y="298"/>
                  </a:cubicBezTo>
                  <a:cubicBezTo>
                    <a:pt x="868" y="299"/>
                    <a:pt x="868" y="299"/>
                    <a:pt x="868" y="300"/>
                  </a:cubicBezTo>
                  <a:cubicBezTo>
                    <a:pt x="859" y="304"/>
                    <a:pt x="850" y="308"/>
                    <a:pt x="841" y="312"/>
                  </a:cubicBezTo>
                  <a:moveTo>
                    <a:pt x="832" y="308"/>
                  </a:moveTo>
                  <a:cubicBezTo>
                    <a:pt x="832" y="308"/>
                    <a:pt x="832" y="308"/>
                    <a:pt x="832" y="309"/>
                  </a:cubicBezTo>
                  <a:cubicBezTo>
                    <a:pt x="830" y="308"/>
                    <a:pt x="829" y="308"/>
                    <a:pt x="827" y="308"/>
                  </a:cubicBezTo>
                  <a:cubicBezTo>
                    <a:pt x="826" y="308"/>
                    <a:pt x="826" y="307"/>
                    <a:pt x="825" y="307"/>
                  </a:cubicBezTo>
                  <a:cubicBezTo>
                    <a:pt x="826" y="303"/>
                    <a:pt x="827" y="299"/>
                    <a:pt x="829" y="295"/>
                  </a:cubicBezTo>
                  <a:cubicBezTo>
                    <a:pt x="829" y="295"/>
                    <a:pt x="829" y="295"/>
                    <a:pt x="829" y="294"/>
                  </a:cubicBezTo>
                  <a:cubicBezTo>
                    <a:pt x="834" y="295"/>
                    <a:pt x="838" y="296"/>
                    <a:pt x="842" y="296"/>
                  </a:cubicBezTo>
                  <a:cubicBezTo>
                    <a:pt x="841" y="301"/>
                    <a:pt x="839" y="306"/>
                    <a:pt x="837" y="310"/>
                  </a:cubicBezTo>
                  <a:cubicBezTo>
                    <a:pt x="836" y="310"/>
                    <a:pt x="835" y="309"/>
                    <a:pt x="833" y="309"/>
                  </a:cubicBezTo>
                  <a:cubicBezTo>
                    <a:pt x="833" y="309"/>
                    <a:pt x="833" y="308"/>
                    <a:pt x="832" y="308"/>
                  </a:cubicBezTo>
                  <a:cubicBezTo>
                    <a:pt x="832" y="307"/>
                    <a:pt x="831" y="308"/>
                    <a:pt x="832" y="308"/>
                  </a:cubicBezTo>
                  <a:moveTo>
                    <a:pt x="815" y="323"/>
                  </a:moveTo>
                  <a:cubicBezTo>
                    <a:pt x="815" y="323"/>
                    <a:pt x="815" y="323"/>
                    <a:pt x="815" y="323"/>
                  </a:cubicBezTo>
                  <a:cubicBezTo>
                    <a:pt x="811" y="325"/>
                    <a:pt x="806" y="327"/>
                    <a:pt x="802" y="329"/>
                  </a:cubicBezTo>
                  <a:cubicBezTo>
                    <a:pt x="799" y="328"/>
                    <a:pt x="795" y="328"/>
                    <a:pt x="792" y="327"/>
                  </a:cubicBezTo>
                  <a:cubicBezTo>
                    <a:pt x="792" y="327"/>
                    <a:pt x="793" y="327"/>
                    <a:pt x="793" y="326"/>
                  </a:cubicBezTo>
                  <a:cubicBezTo>
                    <a:pt x="795" y="320"/>
                    <a:pt x="797" y="313"/>
                    <a:pt x="800" y="306"/>
                  </a:cubicBezTo>
                  <a:cubicBezTo>
                    <a:pt x="806" y="308"/>
                    <a:pt x="813" y="310"/>
                    <a:pt x="820" y="311"/>
                  </a:cubicBezTo>
                  <a:cubicBezTo>
                    <a:pt x="818" y="315"/>
                    <a:pt x="817" y="319"/>
                    <a:pt x="815" y="323"/>
                  </a:cubicBezTo>
                  <a:moveTo>
                    <a:pt x="739" y="356"/>
                  </a:moveTo>
                  <a:cubicBezTo>
                    <a:pt x="739" y="353"/>
                    <a:pt x="739" y="351"/>
                    <a:pt x="739" y="348"/>
                  </a:cubicBezTo>
                  <a:cubicBezTo>
                    <a:pt x="739" y="347"/>
                    <a:pt x="737" y="347"/>
                    <a:pt x="737" y="348"/>
                  </a:cubicBezTo>
                  <a:cubicBezTo>
                    <a:pt x="737" y="351"/>
                    <a:pt x="737" y="354"/>
                    <a:pt x="737" y="357"/>
                  </a:cubicBezTo>
                  <a:cubicBezTo>
                    <a:pt x="736" y="357"/>
                    <a:pt x="736" y="358"/>
                    <a:pt x="735" y="358"/>
                  </a:cubicBezTo>
                  <a:cubicBezTo>
                    <a:pt x="732" y="356"/>
                    <a:pt x="728" y="354"/>
                    <a:pt x="725" y="353"/>
                  </a:cubicBezTo>
                  <a:cubicBezTo>
                    <a:pt x="725" y="350"/>
                    <a:pt x="726" y="348"/>
                    <a:pt x="727" y="345"/>
                  </a:cubicBezTo>
                  <a:cubicBezTo>
                    <a:pt x="727" y="344"/>
                    <a:pt x="728" y="342"/>
                    <a:pt x="728" y="340"/>
                  </a:cubicBezTo>
                  <a:cubicBezTo>
                    <a:pt x="733" y="341"/>
                    <a:pt x="738" y="343"/>
                    <a:pt x="743" y="344"/>
                  </a:cubicBezTo>
                  <a:cubicBezTo>
                    <a:pt x="743" y="344"/>
                    <a:pt x="744" y="344"/>
                    <a:pt x="744" y="344"/>
                  </a:cubicBezTo>
                  <a:cubicBezTo>
                    <a:pt x="743" y="348"/>
                    <a:pt x="742" y="351"/>
                    <a:pt x="741" y="354"/>
                  </a:cubicBezTo>
                  <a:cubicBezTo>
                    <a:pt x="741" y="354"/>
                    <a:pt x="740" y="355"/>
                    <a:pt x="740" y="356"/>
                  </a:cubicBezTo>
                  <a:cubicBezTo>
                    <a:pt x="740" y="356"/>
                    <a:pt x="739" y="356"/>
                    <a:pt x="739" y="356"/>
                  </a:cubicBezTo>
                  <a:moveTo>
                    <a:pt x="713" y="368"/>
                  </a:moveTo>
                  <a:cubicBezTo>
                    <a:pt x="713" y="366"/>
                    <a:pt x="713" y="364"/>
                    <a:pt x="713" y="362"/>
                  </a:cubicBezTo>
                  <a:cubicBezTo>
                    <a:pt x="713" y="361"/>
                    <a:pt x="711" y="361"/>
                    <a:pt x="711" y="362"/>
                  </a:cubicBezTo>
                  <a:cubicBezTo>
                    <a:pt x="711" y="364"/>
                    <a:pt x="711" y="366"/>
                    <a:pt x="711" y="369"/>
                  </a:cubicBezTo>
                  <a:cubicBezTo>
                    <a:pt x="709" y="369"/>
                    <a:pt x="707" y="370"/>
                    <a:pt x="705" y="371"/>
                  </a:cubicBezTo>
                  <a:cubicBezTo>
                    <a:pt x="704" y="372"/>
                    <a:pt x="703" y="372"/>
                    <a:pt x="702" y="373"/>
                  </a:cubicBezTo>
                  <a:cubicBezTo>
                    <a:pt x="702" y="371"/>
                    <a:pt x="703" y="369"/>
                    <a:pt x="703" y="368"/>
                  </a:cubicBezTo>
                  <a:cubicBezTo>
                    <a:pt x="705" y="362"/>
                    <a:pt x="707" y="357"/>
                    <a:pt x="708" y="352"/>
                  </a:cubicBezTo>
                  <a:cubicBezTo>
                    <a:pt x="712" y="353"/>
                    <a:pt x="716" y="354"/>
                    <a:pt x="720" y="355"/>
                  </a:cubicBezTo>
                  <a:cubicBezTo>
                    <a:pt x="718" y="359"/>
                    <a:pt x="717" y="363"/>
                    <a:pt x="716" y="367"/>
                  </a:cubicBezTo>
                  <a:cubicBezTo>
                    <a:pt x="715" y="367"/>
                    <a:pt x="714" y="368"/>
                    <a:pt x="713" y="368"/>
                  </a:cubicBezTo>
                  <a:moveTo>
                    <a:pt x="661" y="388"/>
                  </a:moveTo>
                  <a:cubicBezTo>
                    <a:pt x="661" y="388"/>
                    <a:pt x="661" y="388"/>
                    <a:pt x="661" y="387"/>
                  </a:cubicBezTo>
                  <a:cubicBezTo>
                    <a:pt x="663" y="382"/>
                    <a:pt x="664" y="377"/>
                    <a:pt x="665" y="372"/>
                  </a:cubicBezTo>
                  <a:cubicBezTo>
                    <a:pt x="666" y="372"/>
                    <a:pt x="667" y="372"/>
                    <a:pt x="668" y="373"/>
                  </a:cubicBezTo>
                  <a:cubicBezTo>
                    <a:pt x="670" y="374"/>
                    <a:pt x="672" y="374"/>
                    <a:pt x="674" y="375"/>
                  </a:cubicBezTo>
                  <a:cubicBezTo>
                    <a:pt x="673" y="378"/>
                    <a:pt x="671" y="381"/>
                    <a:pt x="670" y="385"/>
                  </a:cubicBezTo>
                  <a:cubicBezTo>
                    <a:pt x="667" y="386"/>
                    <a:pt x="664" y="387"/>
                    <a:pt x="661" y="388"/>
                  </a:cubicBezTo>
                  <a:moveTo>
                    <a:pt x="787" y="299"/>
                  </a:moveTo>
                  <a:cubicBezTo>
                    <a:pt x="787" y="299"/>
                    <a:pt x="786" y="299"/>
                    <a:pt x="786" y="299"/>
                  </a:cubicBezTo>
                  <a:cubicBezTo>
                    <a:pt x="787" y="297"/>
                    <a:pt x="787" y="296"/>
                    <a:pt x="788" y="294"/>
                  </a:cubicBezTo>
                  <a:cubicBezTo>
                    <a:pt x="789" y="292"/>
                    <a:pt x="789" y="289"/>
                    <a:pt x="790" y="287"/>
                  </a:cubicBezTo>
                  <a:cubicBezTo>
                    <a:pt x="790" y="287"/>
                    <a:pt x="790" y="287"/>
                    <a:pt x="791" y="287"/>
                  </a:cubicBezTo>
                  <a:cubicBezTo>
                    <a:pt x="794" y="287"/>
                    <a:pt x="798" y="288"/>
                    <a:pt x="801" y="289"/>
                  </a:cubicBezTo>
                  <a:cubicBezTo>
                    <a:pt x="800" y="293"/>
                    <a:pt x="799" y="297"/>
                    <a:pt x="797" y="301"/>
                  </a:cubicBezTo>
                  <a:cubicBezTo>
                    <a:pt x="794" y="301"/>
                    <a:pt x="790" y="300"/>
                    <a:pt x="787" y="299"/>
                  </a:cubicBezTo>
                  <a:moveTo>
                    <a:pt x="796" y="305"/>
                  </a:moveTo>
                  <a:cubicBezTo>
                    <a:pt x="794" y="310"/>
                    <a:pt x="793" y="314"/>
                    <a:pt x="791" y="318"/>
                  </a:cubicBezTo>
                  <a:cubicBezTo>
                    <a:pt x="790" y="321"/>
                    <a:pt x="789" y="324"/>
                    <a:pt x="788" y="326"/>
                  </a:cubicBezTo>
                  <a:cubicBezTo>
                    <a:pt x="785" y="326"/>
                    <a:pt x="781" y="325"/>
                    <a:pt x="778" y="324"/>
                  </a:cubicBezTo>
                  <a:cubicBezTo>
                    <a:pt x="781" y="317"/>
                    <a:pt x="783" y="310"/>
                    <a:pt x="785" y="303"/>
                  </a:cubicBezTo>
                  <a:cubicBezTo>
                    <a:pt x="788" y="303"/>
                    <a:pt x="790" y="304"/>
                    <a:pt x="793" y="305"/>
                  </a:cubicBezTo>
                  <a:cubicBezTo>
                    <a:pt x="794" y="305"/>
                    <a:pt x="795" y="305"/>
                    <a:pt x="796" y="305"/>
                  </a:cubicBezTo>
                  <a:moveTo>
                    <a:pt x="791" y="283"/>
                  </a:moveTo>
                  <a:cubicBezTo>
                    <a:pt x="793" y="276"/>
                    <a:pt x="795" y="269"/>
                    <a:pt x="796" y="262"/>
                  </a:cubicBezTo>
                  <a:cubicBezTo>
                    <a:pt x="800" y="263"/>
                    <a:pt x="803" y="264"/>
                    <a:pt x="807" y="264"/>
                  </a:cubicBezTo>
                  <a:cubicBezTo>
                    <a:pt x="806" y="270"/>
                    <a:pt x="805" y="275"/>
                    <a:pt x="804" y="281"/>
                  </a:cubicBezTo>
                  <a:cubicBezTo>
                    <a:pt x="803" y="282"/>
                    <a:pt x="803" y="284"/>
                    <a:pt x="802" y="286"/>
                  </a:cubicBezTo>
                  <a:cubicBezTo>
                    <a:pt x="798" y="285"/>
                    <a:pt x="795" y="284"/>
                    <a:pt x="791" y="283"/>
                  </a:cubicBezTo>
                  <a:moveTo>
                    <a:pt x="788" y="283"/>
                  </a:moveTo>
                  <a:cubicBezTo>
                    <a:pt x="783" y="282"/>
                    <a:pt x="778" y="282"/>
                    <a:pt x="773" y="281"/>
                  </a:cubicBezTo>
                  <a:cubicBezTo>
                    <a:pt x="772" y="281"/>
                    <a:pt x="771" y="281"/>
                    <a:pt x="769" y="281"/>
                  </a:cubicBezTo>
                  <a:cubicBezTo>
                    <a:pt x="772" y="273"/>
                    <a:pt x="774" y="265"/>
                    <a:pt x="776" y="258"/>
                  </a:cubicBezTo>
                  <a:cubicBezTo>
                    <a:pt x="782" y="259"/>
                    <a:pt x="787" y="260"/>
                    <a:pt x="793" y="261"/>
                  </a:cubicBezTo>
                  <a:cubicBezTo>
                    <a:pt x="791" y="269"/>
                    <a:pt x="790" y="276"/>
                    <a:pt x="788" y="283"/>
                  </a:cubicBezTo>
                  <a:moveTo>
                    <a:pt x="787" y="286"/>
                  </a:moveTo>
                  <a:cubicBezTo>
                    <a:pt x="786" y="288"/>
                    <a:pt x="785" y="291"/>
                    <a:pt x="784" y="293"/>
                  </a:cubicBezTo>
                  <a:cubicBezTo>
                    <a:pt x="784" y="295"/>
                    <a:pt x="783" y="296"/>
                    <a:pt x="783" y="298"/>
                  </a:cubicBezTo>
                  <a:cubicBezTo>
                    <a:pt x="777" y="297"/>
                    <a:pt x="771" y="296"/>
                    <a:pt x="765" y="295"/>
                  </a:cubicBezTo>
                  <a:cubicBezTo>
                    <a:pt x="765" y="294"/>
                    <a:pt x="765" y="294"/>
                    <a:pt x="765" y="293"/>
                  </a:cubicBezTo>
                  <a:cubicBezTo>
                    <a:pt x="766" y="290"/>
                    <a:pt x="768" y="287"/>
                    <a:pt x="769" y="283"/>
                  </a:cubicBezTo>
                  <a:cubicBezTo>
                    <a:pt x="775" y="284"/>
                    <a:pt x="781" y="285"/>
                    <a:pt x="787" y="286"/>
                  </a:cubicBezTo>
                  <a:moveTo>
                    <a:pt x="782" y="302"/>
                  </a:moveTo>
                  <a:cubicBezTo>
                    <a:pt x="779" y="309"/>
                    <a:pt x="777" y="316"/>
                    <a:pt x="774" y="323"/>
                  </a:cubicBezTo>
                  <a:cubicBezTo>
                    <a:pt x="768" y="322"/>
                    <a:pt x="762" y="321"/>
                    <a:pt x="756" y="319"/>
                  </a:cubicBezTo>
                  <a:cubicBezTo>
                    <a:pt x="759" y="312"/>
                    <a:pt x="761" y="305"/>
                    <a:pt x="764" y="298"/>
                  </a:cubicBezTo>
                  <a:cubicBezTo>
                    <a:pt x="770" y="299"/>
                    <a:pt x="776" y="301"/>
                    <a:pt x="782" y="302"/>
                  </a:cubicBezTo>
                  <a:moveTo>
                    <a:pt x="753" y="318"/>
                  </a:moveTo>
                  <a:cubicBezTo>
                    <a:pt x="750" y="318"/>
                    <a:pt x="748" y="317"/>
                    <a:pt x="746" y="317"/>
                  </a:cubicBezTo>
                  <a:cubicBezTo>
                    <a:pt x="743" y="316"/>
                    <a:pt x="740" y="316"/>
                    <a:pt x="736" y="315"/>
                  </a:cubicBezTo>
                  <a:cubicBezTo>
                    <a:pt x="738" y="309"/>
                    <a:pt x="740" y="302"/>
                    <a:pt x="742" y="296"/>
                  </a:cubicBezTo>
                  <a:cubicBezTo>
                    <a:pt x="742" y="295"/>
                    <a:pt x="742" y="295"/>
                    <a:pt x="742" y="295"/>
                  </a:cubicBezTo>
                  <a:cubicBezTo>
                    <a:pt x="748" y="296"/>
                    <a:pt x="754" y="297"/>
                    <a:pt x="760" y="298"/>
                  </a:cubicBezTo>
                  <a:cubicBezTo>
                    <a:pt x="757" y="305"/>
                    <a:pt x="755" y="312"/>
                    <a:pt x="753" y="318"/>
                  </a:cubicBezTo>
                  <a:moveTo>
                    <a:pt x="751" y="322"/>
                  </a:moveTo>
                  <a:cubicBezTo>
                    <a:pt x="749" y="327"/>
                    <a:pt x="748" y="332"/>
                    <a:pt x="746" y="337"/>
                  </a:cubicBezTo>
                  <a:cubicBezTo>
                    <a:pt x="746" y="338"/>
                    <a:pt x="745" y="340"/>
                    <a:pt x="745" y="341"/>
                  </a:cubicBezTo>
                  <a:cubicBezTo>
                    <a:pt x="743" y="340"/>
                    <a:pt x="741" y="339"/>
                    <a:pt x="739" y="339"/>
                  </a:cubicBezTo>
                  <a:cubicBezTo>
                    <a:pt x="736" y="338"/>
                    <a:pt x="733" y="337"/>
                    <a:pt x="730" y="336"/>
                  </a:cubicBezTo>
                  <a:cubicBezTo>
                    <a:pt x="731" y="330"/>
                    <a:pt x="733" y="325"/>
                    <a:pt x="735" y="319"/>
                  </a:cubicBezTo>
                  <a:cubicBezTo>
                    <a:pt x="740" y="320"/>
                    <a:pt x="746" y="321"/>
                    <a:pt x="751" y="322"/>
                  </a:cubicBezTo>
                  <a:moveTo>
                    <a:pt x="739" y="295"/>
                  </a:moveTo>
                  <a:cubicBezTo>
                    <a:pt x="736" y="301"/>
                    <a:pt x="734" y="308"/>
                    <a:pt x="732" y="314"/>
                  </a:cubicBezTo>
                  <a:cubicBezTo>
                    <a:pt x="728" y="314"/>
                    <a:pt x="724" y="313"/>
                    <a:pt x="720" y="313"/>
                  </a:cubicBezTo>
                  <a:cubicBezTo>
                    <a:pt x="722" y="306"/>
                    <a:pt x="724" y="299"/>
                    <a:pt x="726" y="293"/>
                  </a:cubicBezTo>
                  <a:cubicBezTo>
                    <a:pt x="730" y="293"/>
                    <a:pt x="734" y="294"/>
                    <a:pt x="739" y="295"/>
                  </a:cubicBezTo>
                  <a:cubicBezTo>
                    <a:pt x="739" y="295"/>
                    <a:pt x="739" y="295"/>
                    <a:pt x="739" y="295"/>
                  </a:cubicBezTo>
                  <a:moveTo>
                    <a:pt x="731" y="318"/>
                  </a:moveTo>
                  <a:cubicBezTo>
                    <a:pt x="729" y="324"/>
                    <a:pt x="728" y="330"/>
                    <a:pt x="726" y="335"/>
                  </a:cubicBezTo>
                  <a:cubicBezTo>
                    <a:pt x="722" y="334"/>
                    <a:pt x="719" y="334"/>
                    <a:pt x="715" y="333"/>
                  </a:cubicBezTo>
                  <a:cubicBezTo>
                    <a:pt x="716" y="329"/>
                    <a:pt x="717" y="326"/>
                    <a:pt x="718" y="322"/>
                  </a:cubicBezTo>
                  <a:cubicBezTo>
                    <a:pt x="718" y="320"/>
                    <a:pt x="719" y="318"/>
                    <a:pt x="720" y="316"/>
                  </a:cubicBezTo>
                  <a:cubicBezTo>
                    <a:pt x="723" y="317"/>
                    <a:pt x="727" y="317"/>
                    <a:pt x="731" y="318"/>
                  </a:cubicBezTo>
                  <a:moveTo>
                    <a:pt x="714" y="337"/>
                  </a:moveTo>
                  <a:cubicBezTo>
                    <a:pt x="717" y="337"/>
                    <a:pt x="721" y="338"/>
                    <a:pt x="725" y="339"/>
                  </a:cubicBezTo>
                  <a:cubicBezTo>
                    <a:pt x="724" y="343"/>
                    <a:pt x="722" y="347"/>
                    <a:pt x="721" y="351"/>
                  </a:cubicBezTo>
                  <a:cubicBezTo>
                    <a:pt x="717" y="350"/>
                    <a:pt x="714" y="349"/>
                    <a:pt x="710" y="348"/>
                  </a:cubicBezTo>
                  <a:cubicBezTo>
                    <a:pt x="711" y="344"/>
                    <a:pt x="712" y="340"/>
                    <a:pt x="714" y="337"/>
                  </a:cubicBezTo>
                  <a:moveTo>
                    <a:pt x="706" y="347"/>
                  </a:moveTo>
                  <a:cubicBezTo>
                    <a:pt x="702" y="346"/>
                    <a:pt x="697" y="345"/>
                    <a:pt x="692" y="344"/>
                  </a:cubicBezTo>
                  <a:cubicBezTo>
                    <a:pt x="691" y="343"/>
                    <a:pt x="689" y="343"/>
                    <a:pt x="688" y="343"/>
                  </a:cubicBezTo>
                  <a:cubicBezTo>
                    <a:pt x="689" y="339"/>
                    <a:pt x="690" y="336"/>
                    <a:pt x="691" y="333"/>
                  </a:cubicBezTo>
                  <a:cubicBezTo>
                    <a:pt x="697" y="334"/>
                    <a:pt x="703" y="334"/>
                    <a:pt x="709" y="336"/>
                  </a:cubicBezTo>
                  <a:cubicBezTo>
                    <a:pt x="710" y="336"/>
                    <a:pt x="710" y="336"/>
                    <a:pt x="710" y="336"/>
                  </a:cubicBezTo>
                  <a:cubicBezTo>
                    <a:pt x="709" y="340"/>
                    <a:pt x="708" y="343"/>
                    <a:pt x="706" y="347"/>
                  </a:cubicBezTo>
                  <a:moveTo>
                    <a:pt x="711" y="332"/>
                  </a:moveTo>
                  <a:cubicBezTo>
                    <a:pt x="708" y="332"/>
                    <a:pt x="706" y="331"/>
                    <a:pt x="703" y="331"/>
                  </a:cubicBezTo>
                  <a:cubicBezTo>
                    <a:pt x="699" y="330"/>
                    <a:pt x="696" y="330"/>
                    <a:pt x="692" y="330"/>
                  </a:cubicBezTo>
                  <a:cubicBezTo>
                    <a:pt x="694" y="324"/>
                    <a:pt x="696" y="319"/>
                    <a:pt x="698" y="313"/>
                  </a:cubicBezTo>
                  <a:cubicBezTo>
                    <a:pt x="703" y="314"/>
                    <a:pt x="709" y="314"/>
                    <a:pt x="714" y="315"/>
                  </a:cubicBezTo>
                  <a:cubicBezTo>
                    <a:pt x="715" y="315"/>
                    <a:pt x="715" y="315"/>
                    <a:pt x="716" y="316"/>
                  </a:cubicBezTo>
                  <a:cubicBezTo>
                    <a:pt x="715" y="321"/>
                    <a:pt x="713" y="327"/>
                    <a:pt x="711" y="332"/>
                  </a:cubicBezTo>
                  <a:moveTo>
                    <a:pt x="689" y="329"/>
                  </a:moveTo>
                  <a:cubicBezTo>
                    <a:pt x="685" y="329"/>
                    <a:pt x="680" y="328"/>
                    <a:pt x="676" y="328"/>
                  </a:cubicBezTo>
                  <a:cubicBezTo>
                    <a:pt x="678" y="322"/>
                    <a:pt x="679" y="317"/>
                    <a:pt x="680" y="311"/>
                  </a:cubicBezTo>
                  <a:cubicBezTo>
                    <a:pt x="684" y="311"/>
                    <a:pt x="687" y="312"/>
                    <a:pt x="690" y="312"/>
                  </a:cubicBezTo>
                  <a:cubicBezTo>
                    <a:pt x="692" y="312"/>
                    <a:pt x="693" y="313"/>
                    <a:pt x="694" y="313"/>
                  </a:cubicBezTo>
                  <a:cubicBezTo>
                    <a:pt x="692" y="318"/>
                    <a:pt x="691" y="324"/>
                    <a:pt x="689" y="329"/>
                  </a:cubicBezTo>
                  <a:moveTo>
                    <a:pt x="688" y="333"/>
                  </a:moveTo>
                  <a:cubicBezTo>
                    <a:pt x="687" y="336"/>
                    <a:pt x="686" y="339"/>
                    <a:pt x="685" y="342"/>
                  </a:cubicBezTo>
                  <a:cubicBezTo>
                    <a:pt x="681" y="341"/>
                    <a:pt x="677" y="340"/>
                    <a:pt x="673" y="339"/>
                  </a:cubicBezTo>
                  <a:cubicBezTo>
                    <a:pt x="674" y="337"/>
                    <a:pt x="675" y="334"/>
                    <a:pt x="675" y="332"/>
                  </a:cubicBezTo>
                  <a:cubicBezTo>
                    <a:pt x="679" y="332"/>
                    <a:pt x="684" y="332"/>
                    <a:pt x="688" y="333"/>
                  </a:cubicBezTo>
                  <a:moveTo>
                    <a:pt x="683" y="345"/>
                  </a:moveTo>
                  <a:cubicBezTo>
                    <a:pt x="683" y="348"/>
                    <a:pt x="682" y="350"/>
                    <a:pt x="681" y="352"/>
                  </a:cubicBezTo>
                  <a:cubicBezTo>
                    <a:pt x="679" y="359"/>
                    <a:pt x="677" y="365"/>
                    <a:pt x="675" y="371"/>
                  </a:cubicBezTo>
                  <a:cubicBezTo>
                    <a:pt x="672" y="370"/>
                    <a:pt x="669" y="369"/>
                    <a:pt x="666" y="368"/>
                  </a:cubicBezTo>
                  <a:cubicBezTo>
                    <a:pt x="668" y="360"/>
                    <a:pt x="670" y="352"/>
                    <a:pt x="672" y="343"/>
                  </a:cubicBezTo>
                  <a:cubicBezTo>
                    <a:pt x="672" y="343"/>
                    <a:pt x="672" y="343"/>
                    <a:pt x="673" y="343"/>
                  </a:cubicBezTo>
                  <a:cubicBezTo>
                    <a:pt x="676" y="344"/>
                    <a:pt x="680" y="345"/>
                    <a:pt x="683" y="345"/>
                  </a:cubicBezTo>
                  <a:moveTo>
                    <a:pt x="677" y="376"/>
                  </a:moveTo>
                  <a:cubicBezTo>
                    <a:pt x="681" y="377"/>
                    <a:pt x="684" y="377"/>
                    <a:pt x="688" y="378"/>
                  </a:cubicBezTo>
                  <a:cubicBezTo>
                    <a:pt x="683" y="380"/>
                    <a:pt x="679" y="381"/>
                    <a:pt x="675" y="383"/>
                  </a:cubicBezTo>
                  <a:cubicBezTo>
                    <a:pt x="676" y="381"/>
                    <a:pt x="676" y="378"/>
                    <a:pt x="677" y="376"/>
                  </a:cubicBezTo>
                  <a:moveTo>
                    <a:pt x="695" y="375"/>
                  </a:moveTo>
                  <a:cubicBezTo>
                    <a:pt x="694" y="375"/>
                    <a:pt x="694" y="375"/>
                    <a:pt x="693" y="375"/>
                  </a:cubicBezTo>
                  <a:cubicBezTo>
                    <a:pt x="688" y="374"/>
                    <a:pt x="683" y="373"/>
                    <a:pt x="678" y="372"/>
                  </a:cubicBezTo>
                  <a:cubicBezTo>
                    <a:pt x="681" y="363"/>
                    <a:pt x="684" y="355"/>
                    <a:pt x="687" y="346"/>
                  </a:cubicBezTo>
                  <a:cubicBezTo>
                    <a:pt x="687" y="346"/>
                    <a:pt x="687" y="346"/>
                    <a:pt x="687" y="346"/>
                  </a:cubicBezTo>
                  <a:cubicBezTo>
                    <a:pt x="690" y="347"/>
                    <a:pt x="693" y="348"/>
                    <a:pt x="696" y="348"/>
                  </a:cubicBezTo>
                  <a:cubicBezTo>
                    <a:pt x="699" y="349"/>
                    <a:pt x="702" y="350"/>
                    <a:pt x="705" y="351"/>
                  </a:cubicBezTo>
                  <a:cubicBezTo>
                    <a:pt x="705" y="351"/>
                    <a:pt x="705" y="351"/>
                    <a:pt x="705" y="351"/>
                  </a:cubicBezTo>
                  <a:cubicBezTo>
                    <a:pt x="703" y="357"/>
                    <a:pt x="701" y="367"/>
                    <a:pt x="697" y="374"/>
                  </a:cubicBezTo>
                  <a:cubicBezTo>
                    <a:pt x="697" y="374"/>
                    <a:pt x="696" y="375"/>
                    <a:pt x="695" y="375"/>
                  </a:cubicBezTo>
                  <a:moveTo>
                    <a:pt x="723" y="357"/>
                  </a:moveTo>
                  <a:cubicBezTo>
                    <a:pt x="724" y="357"/>
                    <a:pt x="725" y="358"/>
                    <a:pt x="726" y="358"/>
                  </a:cubicBezTo>
                  <a:cubicBezTo>
                    <a:pt x="727" y="359"/>
                    <a:pt x="729" y="359"/>
                    <a:pt x="730" y="360"/>
                  </a:cubicBezTo>
                  <a:cubicBezTo>
                    <a:pt x="727" y="362"/>
                    <a:pt x="724" y="363"/>
                    <a:pt x="721" y="364"/>
                  </a:cubicBezTo>
                  <a:cubicBezTo>
                    <a:pt x="722" y="362"/>
                    <a:pt x="723" y="359"/>
                    <a:pt x="723" y="357"/>
                  </a:cubicBezTo>
                  <a:moveTo>
                    <a:pt x="745" y="354"/>
                  </a:moveTo>
                  <a:cubicBezTo>
                    <a:pt x="745" y="353"/>
                    <a:pt x="745" y="352"/>
                    <a:pt x="746" y="352"/>
                  </a:cubicBezTo>
                  <a:cubicBezTo>
                    <a:pt x="746" y="350"/>
                    <a:pt x="747" y="348"/>
                    <a:pt x="747" y="346"/>
                  </a:cubicBezTo>
                  <a:cubicBezTo>
                    <a:pt x="750" y="347"/>
                    <a:pt x="753" y="348"/>
                    <a:pt x="756" y="349"/>
                  </a:cubicBezTo>
                  <a:cubicBezTo>
                    <a:pt x="752" y="350"/>
                    <a:pt x="749" y="352"/>
                    <a:pt x="745" y="354"/>
                  </a:cubicBezTo>
                  <a:moveTo>
                    <a:pt x="762" y="346"/>
                  </a:moveTo>
                  <a:cubicBezTo>
                    <a:pt x="757" y="345"/>
                    <a:pt x="753" y="344"/>
                    <a:pt x="749" y="342"/>
                  </a:cubicBezTo>
                  <a:cubicBezTo>
                    <a:pt x="749" y="340"/>
                    <a:pt x="750" y="337"/>
                    <a:pt x="751" y="335"/>
                  </a:cubicBezTo>
                  <a:cubicBezTo>
                    <a:pt x="752" y="331"/>
                    <a:pt x="754" y="327"/>
                    <a:pt x="755" y="323"/>
                  </a:cubicBezTo>
                  <a:cubicBezTo>
                    <a:pt x="757" y="324"/>
                    <a:pt x="759" y="324"/>
                    <a:pt x="762" y="325"/>
                  </a:cubicBezTo>
                  <a:cubicBezTo>
                    <a:pt x="765" y="326"/>
                    <a:pt x="769" y="327"/>
                    <a:pt x="773" y="327"/>
                  </a:cubicBezTo>
                  <a:cubicBezTo>
                    <a:pt x="773" y="328"/>
                    <a:pt x="772" y="329"/>
                    <a:pt x="772" y="329"/>
                  </a:cubicBezTo>
                  <a:cubicBezTo>
                    <a:pt x="770" y="334"/>
                    <a:pt x="768" y="339"/>
                    <a:pt x="766" y="344"/>
                  </a:cubicBezTo>
                  <a:cubicBezTo>
                    <a:pt x="766" y="344"/>
                    <a:pt x="766" y="344"/>
                    <a:pt x="766" y="344"/>
                  </a:cubicBezTo>
                  <a:cubicBezTo>
                    <a:pt x="765" y="345"/>
                    <a:pt x="763" y="346"/>
                    <a:pt x="762" y="346"/>
                  </a:cubicBezTo>
                  <a:moveTo>
                    <a:pt x="777" y="340"/>
                  </a:moveTo>
                  <a:cubicBezTo>
                    <a:pt x="777" y="340"/>
                    <a:pt x="777" y="340"/>
                    <a:pt x="777" y="340"/>
                  </a:cubicBezTo>
                  <a:cubicBezTo>
                    <a:pt x="776" y="339"/>
                    <a:pt x="775" y="340"/>
                    <a:pt x="775" y="340"/>
                  </a:cubicBezTo>
                  <a:cubicBezTo>
                    <a:pt x="775" y="340"/>
                    <a:pt x="775" y="340"/>
                    <a:pt x="776" y="340"/>
                  </a:cubicBezTo>
                  <a:cubicBezTo>
                    <a:pt x="774" y="341"/>
                    <a:pt x="773" y="342"/>
                    <a:pt x="772" y="342"/>
                  </a:cubicBezTo>
                  <a:cubicBezTo>
                    <a:pt x="773" y="339"/>
                    <a:pt x="774" y="336"/>
                    <a:pt x="775" y="334"/>
                  </a:cubicBezTo>
                  <a:cubicBezTo>
                    <a:pt x="775" y="332"/>
                    <a:pt x="776" y="330"/>
                    <a:pt x="776" y="328"/>
                  </a:cubicBezTo>
                  <a:cubicBezTo>
                    <a:pt x="780" y="329"/>
                    <a:pt x="783" y="330"/>
                    <a:pt x="787" y="330"/>
                  </a:cubicBezTo>
                  <a:cubicBezTo>
                    <a:pt x="786" y="332"/>
                    <a:pt x="786" y="333"/>
                    <a:pt x="785" y="335"/>
                  </a:cubicBezTo>
                  <a:cubicBezTo>
                    <a:pt x="785" y="335"/>
                    <a:pt x="785" y="336"/>
                    <a:pt x="785" y="336"/>
                  </a:cubicBezTo>
                  <a:cubicBezTo>
                    <a:pt x="782" y="338"/>
                    <a:pt x="779" y="339"/>
                    <a:pt x="777" y="340"/>
                  </a:cubicBezTo>
                  <a:moveTo>
                    <a:pt x="791" y="331"/>
                  </a:moveTo>
                  <a:cubicBezTo>
                    <a:pt x="793" y="331"/>
                    <a:pt x="794" y="331"/>
                    <a:pt x="796" y="332"/>
                  </a:cubicBezTo>
                  <a:cubicBezTo>
                    <a:pt x="794" y="332"/>
                    <a:pt x="792" y="333"/>
                    <a:pt x="790" y="334"/>
                  </a:cubicBezTo>
                  <a:cubicBezTo>
                    <a:pt x="791" y="333"/>
                    <a:pt x="791" y="332"/>
                    <a:pt x="791" y="331"/>
                  </a:cubicBezTo>
                  <a:moveTo>
                    <a:pt x="801" y="302"/>
                  </a:moveTo>
                  <a:cubicBezTo>
                    <a:pt x="803" y="298"/>
                    <a:pt x="804" y="294"/>
                    <a:pt x="805" y="290"/>
                  </a:cubicBezTo>
                  <a:cubicBezTo>
                    <a:pt x="812" y="291"/>
                    <a:pt x="819" y="292"/>
                    <a:pt x="826" y="294"/>
                  </a:cubicBezTo>
                  <a:cubicBezTo>
                    <a:pt x="824" y="298"/>
                    <a:pt x="823" y="302"/>
                    <a:pt x="821" y="306"/>
                  </a:cubicBezTo>
                  <a:cubicBezTo>
                    <a:pt x="821" y="306"/>
                    <a:pt x="821" y="306"/>
                    <a:pt x="821" y="307"/>
                  </a:cubicBezTo>
                  <a:cubicBezTo>
                    <a:pt x="814" y="306"/>
                    <a:pt x="808" y="304"/>
                    <a:pt x="801" y="302"/>
                  </a:cubicBezTo>
                  <a:moveTo>
                    <a:pt x="847" y="293"/>
                  </a:moveTo>
                  <a:cubicBezTo>
                    <a:pt x="847" y="292"/>
                    <a:pt x="847" y="292"/>
                    <a:pt x="847" y="292"/>
                  </a:cubicBezTo>
                  <a:cubicBezTo>
                    <a:pt x="850" y="286"/>
                    <a:pt x="852" y="281"/>
                    <a:pt x="854" y="275"/>
                  </a:cubicBezTo>
                  <a:cubicBezTo>
                    <a:pt x="861" y="277"/>
                    <a:pt x="868" y="278"/>
                    <a:pt x="875" y="280"/>
                  </a:cubicBezTo>
                  <a:cubicBezTo>
                    <a:pt x="874" y="282"/>
                    <a:pt x="873" y="285"/>
                    <a:pt x="872" y="288"/>
                  </a:cubicBezTo>
                  <a:cubicBezTo>
                    <a:pt x="871" y="290"/>
                    <a:pt x="871" y="292"/>
                    <a:pt x="870" y="294"/>
                  </a:cubicBezTo>
                  <a:cubicBezTo>
                    <a:pt x="862" y="293"/>
                    <a:pt x="855" y="293"/>
                    <a:pt x="847" y="293"/>
                  </a:cubicBezTo>
                  <a:moveTo>
                    <a:pt x="893" y="288"/>
                  </a:moveTo>
                  <a:cubicBezTo>
                    <a:pt x="893" y="287"/>
                    <a:pt x="893" y="286"/>
                    <a:pt x="894" y="285"/>
                  </a:cubicBezTo>
                  <a:cubicBezTo>
                    <a:pt x="895" y="285"/>
                    <a:pt x="897" y="286"/>
                    <a:pt x="898" y="286"/>
                  </a:cubicBezTo>
                  <a:cubicBezTo>
                    <a:pt x="896" y="287"/>
                    <a:pt x="894" y="287"/>
                    <a:pt x="893" y="288"/>
                  </a:cubicBezTo>
                  <a:moveTo>
                    <a:pt x="867" y="243"/>
                  </a:moveTo>
                  <a:cubicBezTo>
                    <a:pt x="870" y="244"/>
                    <a:pt x="872" y="244"/>
                    <a:pt x="875" y="245"/>
                  </a:cubicBezTo>
                  <a:cubicBezTo>
                    <a:pt x="878" y="246"/>
                    <a:pt x="882" y="247"/>
                    <a:pt x="885" y="248"/>
                  </a:cubicBezTo>
                  <a:cubicBezTo>
                    <a:pt x="885" y="249"/>
                    <a:pt x="885" y="250"/>
                    <a:pt x="884" y="251"/>
                  </a:cubicBezTo>
                  <a:cubicBezTo>
                    <a:pt x="882" y="259"/>
                    <a:pt x="879" y="267"/>
                    <a:pt x="876" y="276"/>
                  </a:cubicBezTo>
                  <a:cubicBezTo>
                    <a:pt x="875" y="275"/>
                    <a:pt x="874" y="275"/>
                    <a:pt x="873" y="275"/>
                  </a:cubicBezTo>
                  <a:cubicBezTo>
                    <a:pt x="867" y="274"/>
                    <a:pt x="862" y="273"/>
                    <a:pt x="856" y="271"/>
                  </a:cubicBezTo>
                  <a:cubicBezTo>
                    <a:pt x="859" y="265"/>
                    <a:pt x="861" y="259"/>
                    <a:pt x="864" y="252"/>
                  </a:cubicBezTo>
                  <a:cubicBezTo>
                    <a:pt x="865" y="249"/>
                    <a:pt x="866" y="246"/>
                    <a:pt x="867" y="243"/>
                  </a:cubicBezTo>
                  <a:moveTo>
                    <a:pt x="847" y="247"/>
                  </a:moveTo>
                  <a:cubicBezTo>
                    <a:pt x="847" y="245"/>
                    <a:pt x="848" y="243"/>
                    <a:pt x="848" y="241"/>
                  </a:cubicBezTo>
                  <a:cubicBezTo>
                    <a:pt x="850" y="242"/>
                    <a:pt x="851" y="242"/>
                    <a:pt x="853" y="242"/>
                  </a:cubicBezTo>
                  <a:cubicBezTo>
                    <a:pt x="857" y="242"/>
                    <a:pt x="860" y="243"/>
                    <a:pt x="864" y="243"/>
                  </a:cubicBezTo>
                  <a:cubicBezTo>
                    <a:pt x="863" y="245"/>
                    <a:pt x="862" y="248"/>
                    <a:pt x="861" y="250"/>
                  </a:cubicBezTo>
                  <a:cubicBezTo>
                    <a:pt x="859" y="257"/>
                    <a:pt x="856" y="264"/>
                    <a:pt x="853" y="271"/>
                  </a:cubicBezTo>
                  <a:cubicBezTo>
                    <a:pt x="849" y="270"/>
                    <a:pt x="845" y="269"/>
                    <a:pt x="842" y="268"/>
                  </a:cubicBezTo>
                  <a:cubicBezTo>
                    <a:pt x="841" y="268"/>
                    <a:pt x="840" y="268"/>
                    <a:pt x="839" y="268"/>
                  </a:cubicBezTo>
                  <a:cubicBezTo>
                    <a:pt x="841" y="261"/>
                    <a:pt x="845" y="254"/>
                    <a:pt x="847" y="247"/>
                  </a:cubicBezTo>
                  <a:moveTo>
                    <a:pt x="838" y="272"/>
                  </a:moveTo>
                  <a:cubicBezTo>
                    <a:pt x="840" y="272"/>
                    <a:pt x="842" y="273"/>
                    <a:pt x="844" y="273"/>
                  </a:cubicBezTo>
                  <a:cubicBezTo>
                    <a:pt x="846" y="274"/>
                    <a:pt x="849" y="274"/>
                    <a:pt x="851" y="275"/>
                  </a:cubicBezTo>
                  <a:cubicBezTo>
                    <a:pt x="850" y="278"/>
                    <a:pt x="848" y="281"/>
                    <a:pt x="847" y="284"/>
                  </a:cubicBezTo>
                  <a:cubicBezTo>
                    <a:pt x="846" y="287"/>
                    <a:pt x="845" y="289"/>
                    <a:pt x="844" y="292"/>
                  </a:cubicBezTo>
                  <a:cubicBezTo>
                    <a:pt x="839" y="292"/>
                    <a:pt x="835" y="291"/>
                    <a:pt x="831" y="291"/>
                  </a:cubicBezTo>
                  <a:cubicBezTo>
                    <a:pt x="833" y="284"/>
                    <a:pt x="835" y="278"/>
                    <a:pt x="838" y="272"/>
                  </a:cubicBezTo>
                  <a:moveTo>
                    <a:pt x="835" y="271"/>
                  </a:moveTo>
                  <a:cubicBezTo>
                    <a:pt x="834" y="271"/>
                    <a:pt x="834" y="271"/>
                    <a:pt x="834" y="271"/>
                  </a:cubicBezTo>
                  <a:cubicBezTo>
                    <a:pt x="832" y="278"/>
                    <a:pt x="830" y="284"/>
                    <a:pt x="827" y="290"/>
                  </a:cubicBezTo>
                  <a:cubicBezTo>
                    <a:pt x="820" y="289"/>
                    <a:pt x="813" y="288"/>
                    <a:pt x="806" y="286"/>
                  </a:cubicBezTo>
                  <a:cubicBezTo>
                    <a:pt x="806" y="285"/>
                    <a:pt x="807" y="284"/>
                    <a:pt x="807" y="283"/>
                  </a:cubicBezTo>
                  <a:cubicBezTo>
                    <a:pt x="808" y="277"/>
                    <a:pt x="809" y="271"/>
                    <a:pt x="810" y="265"/>
                  </a:cubicBezTo>
                  <a:cubicBezTo>
                    <a:pt x="819" y="267"/>
                    <a:pt x="827" y="269"/>
                    <a:pt x="835" y="271"/>
                  </a:cubicBezTo>
                  <a:moveTo>
                    <a:pt x="807" y="198"/>
                  </a:moveTo>
                  <a:cubicBezTo>
                    <a:pt x="808" y="203"/>
                    <a:pt x="810" y="207"/>
                    <a:pt x="813" y="211"/>
                  </a:cubicBezTo>
                  <a:cubicBezTo>
                    <a:pt x="814" y="213"/>
                    <a:pt x="816" y="214"/>
                    <a:pt x="818" y="215"/>
                  </a:cubicBezTo>
                  <a:cubicBezTo>
                    <a:pt x="817" y="225"/>
                    <a:pt x="815" y="236"/>
                    <a:pt x="813" y="245"/>
                  </a:cubicBezTo>
                  <a:cubicBezTo>
                    <a:pt x="812" y="250"/>
                    <a:pt x="810" y="255"/>
                    <a:pt x="808" y="260"/>
                  </a:cubicBezTo>
                  <a:cubicBezTo>
                    <a:pt x="808" y="260"/>
                    <a:pt x="808" y="261"/>
                    <a:pt x="808" y="261"/>
                  </a:cubicBezTo>
                  <a:cubicBezTo>
                    <a:pt x="804" y="260"/>
                    <a:pt x="801" y="259"/>
                    <a:pt x="797" y="259"/>
                  </a:cubicBezTo>
                  <a:cubicBezTo>
                    <a:pt x="800" y="243"/>
                    <a:pt x="801" y="228"/>
                    <a:pt x="801" y="212"/>
                  </a:cubicBezTo>
                  <a:cubicBezTo>
                    <a:pt x="801" y="211"/>
                    <a:pt x="799" y="211"/>
                    <a:pt x="799" y="212"/>
                  </a:cubicBezTo>
                  <a:cubicBezTo>
                    <a:pt x="799" y="222"/>
                    <a:pt x="798" y="232"/>
                    <a:pt x="797" y="242"/>
                  </a:cubicBezTo>
                  <a:cubicBezTo>
                    <a:pt x="796" y="241"/>
                    <a:pt x="795" y="241"/>
                    <a:pt x="795" y="242"/>
                  </a:cubicBezTo>
                  <a:cubicBezTo>
                    <a:pt x="796" y="239"/>
                    <a:pt x="792" y="233"/>
                    <a:pt x="791" y="230"/>
                  </a:cubicBezTo>
                  <a:cubicBezTo>
                    <a:pt x="790" y="226"/>
                    <a:pt x="788" y="221"/>
                    <a:pt x="787" y="216"/>
                  </a:cubicBezTo>
                  <a:cubicBezTo>
                    <a:pt x="786" y="213"/>
                    <a:pt x="785" y="210"/>
                    <a:pt x="784" y="207"/>
                  </a:cubicBezTo>
                  <a:cubicBezTo>
                    <a:pt x="792" y="204"/>
                    <a:pt x="799" y="201"/>
                    <a:pt x="807" y="198"/>
                  </a:cubicBezTo>
                  <a:moveTo>
                    <a:pt x="782" y="208"/>
                  </a:moveTo>
                  <a:cubicBezTo>
                    <a:pt x="783" y="214"/>
                    <a:pt x="785" y="220"/>
                    <a:pt x="787" y="226"/>
                  </a:cubicBezTo>
                  <a:cubicBezTo>
                    <a:pt x="789" y="232"/>
                    <a:pt x="790" y="239"/>
                    <a:pt x="795" y="244"/>
                  </a:cubicBezTo>
                  <a:cubicBezTo>
                    <a:pt x="796" y="244"/>
                    <a:pt x="796" y="244"/>
                    <a:pt x="796" y="244"/>
                  </a:cubicBezTo>
                  <a:cubicBezTo>
                    <a:pt x="796" y="249"/>
                    <a:pt x="795" y="253"/>
                    <a:pt x="794" y="258"/>
                  </a:cubicBezTo>
                  <a:cubicBezTo>
                    <a:pt x="788" y="257"/>
                    <a:pt x="782" y="255"/>
                    <a:pt x="777" y="254"/>
                  </a:cubicBezTo>
                  <a:cubicBezTo>
                    <a:pt x="780" y="241"/>
                    <a:pt x="781" y="228"/>
                    <a:pt x="781" y="214"/>
                  </a:cubicBezTo>
                  <a:cubicBezTo>
                    <a:pt x="781" y="212"/>
                    <a:pt x="779" y="212"/>
                    <a:pt x="779" y="214"/>
                  </a:cubicBezTo>
                  <a:cubicBezTo>
                    <a:pt x="779" y="229"/>
                    <a:pt x="778" y="243"/>
                    <a:pt x="774" y="257"/>
                  </a:cubicBezTo>
                  <a:cubicBezTo>
                    <a:pt x="771" y="265"/>
                    <a:pt x="769" y="273"/>
                    <a:pt x="766" y="280"/>
                  </a:cubicBezTo>
                  <a:cubicBezTo>
                    <a:pt x="761" y="280"/>
                    <a:pt x="755" y="279"/>
                    <a:pt x="753" y="277"/>
                  </a:cubicBezTo>
                  <a:cubicBezTo>
                    <a:pt x="752" y="276"/>
                    <a:pt x="750" y="278"/>
                    <a:pt x="751" y="279"/>
                  </a:cubicBezTo>
                  <a:cubicBezTo>
                    <a:pt x="754" y="282"/>
                    <a:pt x="758" y="282"/>
                    <a:pt x="762" y="283"/>
                  </a:cubicBezTo>
                  <a:cubicBezTo>
                    <a:pt x="763" y="283"/>
                    <a:pt x="764" y="283"/>
                    <a:pt x="765" y="283"/>
                  </a:cubicBezTo>
                  <a:cubicBezTo>
                    <a:pt x="764" y="287"/>
                    <a:pt x="763" y="291"/>
                    <a:pt x="761" y="294"/>
                  </a:cubicBezTo>
                  <a:cubicBezTo>
                    <a:pt x="755" y="293"/>
                    <a:pt x="749" y="292"/>
                    <a:pt x="743" y="292"/>
                  </a:cubicBezTo>
                  <a:cubicBezTo>
                    <a:pt x="751" y="267"/>
                    <a:pt x="757" y="242"/>
                    <a:pt x="761" y="217"/>
                  </a:cubicBezTo>
                  <a:cubicBezTo>
                    <a:pt x="768" y="214"/>
                    <a:pt x="775" y="211"/>
                    <a:pt x="782" y="208"/>
                  </a:cubicBezTo>
                  <a:moveTo>
                    <a:pt x="670" y="305"/>
                  </a:moveTo>
                  <a:cubicBezTo>
                    <a:pt x="672" y="298"/>
                    <a:pt x="673" y="290"/>
                    <a:pt x="675" y="283"/>
                  </a:cubicBezTo>
                  <a:cubicBezTo>
                    <a:pt x="677" y="277"/>
                    <a:pt x="679" y="271"/>
                    <a:pt x="680" y="264"/>
                  </a:cubicBezTo>
                  <a:cubicBezTo>
                    <a:pt x="680" y="263"/>
                    <a:pt x="679" y="262"/>
                    <a:pt x="678" y="263"/>
                  </a:cubicBezTo>
                  <a:cubicBezTo>
                    <a:pt x="679" y="257"/>
                    <a:pt x="680" y="251"/>
                    <a:pt x="682" y="246"/>
                  </a:cubicBezTo>
                  <a:cubicBezTo>
                    <a:pt x="687" y="244"/>
                    <a:pt x="692" y="242"/>
                    <a:pt x="698" y="240"/>
                  </a:cubicBezTo>
                  <a:cubicBezTo>
                    <a:pt x="696" y="248"/>
                    <a:pt x="696" y="256"/>
                    <a:pt x="697" y="264"/>
                  </a:cubicBezTo>
                  <a:cubicBezTo>
                    <a:pt x="698" y="265"/>
                    <a:pt x="699" y="265"/>
                    <a:pt x="699" y="264"/>
                  </a:cubicBezTo>
                  <a:cubicBezTo>
                    <a:pt x="700" y="256"/>
                    <a:pt x="699" y="248"/>
                    <a:pt x="700" y="240"/>
                  </a:cubicBezTo>
                  <a:cubicBezTo>
                    <a:pt x="700" y="240"/>
                    <a:pt x="700" y="240"/>
                    <a:pt x="700" y="240"/>
                  </a:cubicBezTo>
                  <a:cubicBezTo>
                    <a:pt x="704" y="238"/>
                    <a:pt x="709" y="237"/>
                    <a:pt x="713" y="235"/>
                  </a:cubicBezTo>
                  <a:cubicBezTo>
                    <a:pt x="712" y="239"/>
                    <a:pt x="712" y="242"/>
                    <a:pt x="711" y="246"/>
                  </a:cubicBezTo>
                  <a:cubicBezTo>
                    <a:pt x="711" y="247"/>
                    <a:pt x="713" y="248"/>
                    <a:pt x="713" y="246"/>
                  </a:cubicBezTo>
                  <a:cubicBezTo>
                    <a:pt x="715" y="242"/>
                    <a:pt x="716" y="238"/>
                    <a:pt x="717" y="234"/>
                  </a:cubicBezTo>
                  <a:cubicBezTo>
                    <a:pt x="722" y="232"/>
                    <a:pt x="726" y="230"/>
                    <a:pt x="731" y="229"/>
                  </a:cubicBezTo>
                  <a:cubicBezTo>
                    <a:pt x="740" y="225"/>
                    <a:pt x="749" y="221"/>
                    <a:pt x="758" y="218"/>
                  </a:cubicBezTo>
                  <a:cubicBezTo>
                    <a:pt x="753" y="243"/>
                    <a:pt x="747" y="267"/>
                    <a:pt x="740" y="291"/>
                  </a:cubicBezTo>
                  <a:cubicBezTo>
                    <a:pt x="735" y="291"/>
                    <a:pt x="731" y="290"/>
                    <a:pt x="727" y="290"/>
                  </a:cubicBezTo>
                  <a:cubicBezTo>
                    <a:pt x="732" y="269"/>
                    <a:pt x="737" y="249"/>
                    <a:pt x="737" y="228"/>
                  </a:cubicBezTo>
                  <a:cubicBezTo>
                    <a:pt x="737" y="226"/>
                    <a:pt x="735" y="226"/>
                    <a:pt x="735" y="228"/>
                  </a:cubicBezTo>
                  <a:cubicBezTo>
                    <a:pt x="735" y="234"/>
                    <a:pt x="733" y="241"/>
                    <a:pt x="733" y="247"/>
                  </a:cubicBezTo>
                  <a:cubicBezTo>
                    <a:pt x="732" y="254"/>
                    <a:pt x="732" y="262"/>
                    <a:pt x="730" y="269"/>
                  </a:cubicBezTo>
                  <a:cubicBezTo>
                    <a:pt x="728" y="276"/>
                    <a:pt x="726" y="282"/>
                    <a:pt x="724" y="289"/>
                  </a:cubicBezTo>
                  <a:cubicBezTo>
                    <a:pt x="721" y="289"/>
                    <a:pt x="719" y="289"/>
                    <a:pt x="716" y="288"/>
                  </a:cubicBezTo>
                  <a:cubicBezTo>
                    <a:pt x="714" y="288"/>
                    <a:pt x="714" y="291"/>
                    <a:pt x="716" y="292"/>
                  </a:cubicBezTo>
                  <a:cubicBezTo>
                    <a:pt x="718" y="292"/>
                    <a:pt x="720" y="292"/>
                    <a:pt x="723" y="293"/>
                  </a:cubicBezTo>
                  <a:cubicBezTo>
                    <a:pt x="721" y="298"/>
                    <a:pt x="719" y="304"/>
                    <a:pt x="718" y="309"/>
                  </a:cubicBezTo>
                  <a:cubicBezTo>
                    <a:pt x="717" y="310"/>
                    <a:pt x="717" y="311"/>
                    <a:pt x="717" y="312"/>
                  </a:cubicBezTo>
                  <a:cubicBezTo>
                    <a:pt x="713" y="312"/>
                    <a:pt x="708" y="311"/>
                    <a:pt x="704" y="310"/>
                  </a:cubicBezTo>
                  <a:cubicBezTo>
                    <a:pt x="702" y="310"/>
                    <a:pt x="700" y="310"/>
                    <a:pt x="699" y="310"/>
                  </a:cubicBezTo>
                  <a:cubicBezTo>
                    <a:pt x="705" y="290"/>
                    <a:pt x="709" y="269"/>
                    <a:pt x="709" y="248"/>
                  </a:cubicBezTo>
                  <a:cubicBezTo>
                    <a:pt x="709" y="246"/>
                    <a:pt x="707" y="246"/>
                    <a:pt x="707" y="248"/>
                  </a:cubicBezTo>
                  <a:cubicBezTo>
                    <a:pt x="707" y="269"/>
                    <a:pt x="702" y="289"/>
                    <a:pt x="695" y="309"/>
                  </a:cubicBezTo>
                  <a:cubicBezTo>
                    <a:pt x="691" y="309"/>
                    <a:pt x="686" y="308"/>
                    <a:pt x="681" y="307"/>
                  </a:cubicBezTo>
                  <a:cubicBezTo>
                    <a:pt x="682" y="305"/>
                    <a:pt x="682" y="303"/>
                    <a:pt x="683" y="302"/>
                  </a:cubicBezTo>
                  <a:cubicBezTo>
                    <a:pt x="685" y="295"/>
                    <a:pt x="687" y="287"/>
                    <a:pt x="688" y="280"/>
                  </a:cubicBezTo>
                  <a:cubicBezTo>
                    <a:pt x="689" y="274"/>
                    <a:pt x="691" y="268"/>
                    <a:pt x="691" y="262"/>
                  </a:cubicBezTo>
                  <a:cubicBezTo>
                    <a:pt x="691" y="260"/>
                    <a:pt x="689" y="260"/>
                    <a:pt x="689" y="262"/>
                  </a:cubicBezTo>
                  <a:cubicBezTo>
                    <a:pt x="689" y="268"/>
                    <a:pt x="686" y="275"/>
                    <a:pt x="685" y="281"/>
                  </a:cubicBezTo>
                  <a:cubicBezTo>
                    <a:pt x="683" y="288"/>
                    <a:pt x="682" y="294"/>
                    <a:pt x="680" y="301"/>
                  </a:cubicBezTo>
                  <a:cubicBezTo>
                    <a:pt x="679" y="303"/>
                    <a:pt x="678" y="305"/>
                    <a:pt x="678" y="307"/>
                  </a:cubicBezTo>
                  <a:cubicBezTo>
                    <a:pt x="675" y="307"/>
                    <a:pt x="673" y="307"/>
                    <a:pt x="670" y="307"/>
                  </a:cubicBezTo>
                  <a:cubicBezTo>
                    <a:pt x="670" y="306"/>
                    <a:pt x="670" y="306"/>
                    <a:pt x="670" y="305"/>
                  </a:cubicBezTo>
                  <a:moveTo>
                    <a:pt x="669" y="310"/>
                  </a:moveTo>
                  <a:cubicBezTo>
                    <a:pt x="672" y="310"/>
                    <a:pt x="674" y="310"/>
                    <a:pt x="677" y="310"/>
                  </a:cubicBezTo>
                  <a:cubicBezTo>
                    <a:pt x="675" y="316"/>
                    <a:pt x="674" y="322"/>
                    <a:pt x="672" y="328"/>
                  </a:cubicBezTo>
                  <a:cubicBezTo>
                    <a:pt x="669" y="328"/>
                    <a:pt x="666" y="328"/>
                    <a:pt x="663" y="328"/>
                  </a:cubicBezTo>
                  <a:cubicBezTo>
                    <a:pt x="665" y="322"/>
                    <a:pt x="667" y="316"/>
                    <a:pt x="669" y="310"/>
                  </a:cubicBezTo>
                  <a:moveTo>
                    <a:pt x="661" y="332"/>
                  </a:moveTo>
                  <a:cubicBezTo>
                    <a:pt x="665" y="332"/>
                    <a:pt x="668" y="332"/>
                    <a:pt x="671" y="332"/>
                  </a:cubicBezTo>
                  <a:cubicBezTo>
                    <a:pt x="671" y="334"/>
                    <a:pt x="670" y="336"/>
                    <a:pt x="670" y="338"/>
                  </a:cubicBezTo>
                  <a:cubicBezTo>
                    <a:pt x="666" y="338"/>
                    <a:pt x="663" y="337"/>
                    <a:pt x="659" y="336"/>
                  </a:cubicBezTo>
                  <a:cubicBezTo>
                    <a:pt x="660" y="335"/>
                    <a:pt x="661" y="333"/>
                    <a:pt x="661" y="332"/>
                  </a:cubicBezTo>
                  <a:moveTo>
                    <a:pt x="655" y="332"/>
                  </a:moveTo>
                  <a:cubicBezTo>
                    <a:pt x="656" y="332"/>
                    <a:pt x="657" y="332"/>
                    <a:pt x="658" y="332"/>
                  </a:cubicBezTo>
                  <a:cubicBezTo>
                    <a:pt x="658" y="333"/>
                    <a:pt x="657" y="334"/>
                    <a:pt x="657" y="336"/>
                  </a:cubicBezTo>
                  <a:cubicBezTo>
                    <a:pt x="656" y="336"/>
                    <a:pt x="655" y="336"/>
                    <a:pt x="654" y="335"/>
                  </a:cubicBezTo>
                  <a:cubicBezTo>
                    <a:pt x="654" y="334"/>
                    <a:pt x="655" y="333"/>
                    <a:pt x="655" y="332"/>
                  </a:cubicBezTo>
                  <a:moveTo>
                    <a:pt x="651" y="342"/>
                  </a:moveTo>
                  <a:cubicBezTo>
                    <a:pt x="652" y="341"/>
                    <a:pt x="652" y="340"/>
                    <a:pt x="653" y="339"/>
                  </a:cubicBezTo>
                  <a:cubicBezTo>
                    <a:pt x="654" y="339"/>
                    <a:pt x="655" y="339"/>
                    <a:pt x="655" y="339"/>
                  </a:cubicBezTo>
                  <a:cubicBezTo>
                    <a:pt x="655" y="341"/>
                    <a:pt x="654" y="344"/>
                    <a:pt x="653" y="346"/>
                  </a:cubicBezTo>
                  <a:cubicBezTo>
                    <a:pt x="653" y="347"/>
                    <a:pt x="654" y="348"/>
                    <a:pt x="655" y="347"/>
                  </a:cubicBezTo>
                  <a:cubicBezTo>
                    <a:pt x="656" y="344"/>
                    <a:pt x="657" y="342"/>
                    <a:pt x="658" y="340"/>
                  </a:cubicBezTo>
                  <a:cubicBezTo>
                    <a:pt x="662" y="340"/>
                    <a:pt x="665" y="341"/>
                    <a:pt x="669" y="342"/>
                  </a:cubicBezTo>
                  <a:cubicBezTo>
                    <a:pt x="666" y="350"/>
                    <a:pt x="664" y="359"/>
                    <a:pt x="662" y="367"/>
                  </a:cubicBezTo>
                  <a:cubicBezTo>
                    <a:pt x="662" y="367"/>
                    <a:pt x="661" y="367"/>
                    <a:pt x="660" y="366"/>
                  </a:cubicBezTo>
                  <a:cubicBezTo>
                    <a:pt x="655" y="365"/>
                    <a:pt x="650" y="364"/>
                    <a:pt x="645" y="363"/>
                  </a:cubicBezTo>
                  <a:cubicBezTo>
                    <a:pt x="646" y="360"/>
                    <a:pt x="647" y="356"/>
                    <a:pt x="648" y="353"/>
                  </a:cubicBezTo>
                  <a:cubicBezTo>
                    <a:pt x="648" y="352"/>
                    <a:pt x="649" y="350"/>
                    <a:pt x="649" y="349"/>
                  </a:cubicBezTo>
                  <a:cubicBezTo>
                    <a:pt x="650" y="346"/>
                    <a:pt x="651" y="344"/>
                    <a:pt x="651" y="342"/>
                  </a:cubicBezTo>
                  <a:moveTo>
                    <a:pt x="637" y="301"/>
                  </a:moveTo>
                  <a:cubicBezTo>
                    <a:pt x="637" y="310"/>
                    <a:pt x="638" y="319"/>
                    <a:pt x="638" y="328"/>
                  </a:cubicBezTo>
                  <a:cubicBezTo>
                    <a:pt x="635" y="329"/>
                    <a:pt x="632" y="329"/>
                    <a:pt x="629" y="329"/>
                  </a:cubicBezTo>
                  <a:cubicBezTo>
                    <a:pt x="632" y="320"/>
                    <a:pt x="634" y="310"/>
                    <a:pt x="637" y="301"/>
                  </a:cubicBezTo>
                  <a:moveTo>
                    <a:pt x="628" y="331"/>
                  </a:moveTo>
                  <a:cubicBezTo>
                    <a:pt x="632" y="331"/>
                    <a:pt x="635" y="331"/>
                    <a:pt x="638" y="331"/>
                  </a:cubicBezTo>
                  <a:cubicBezTo>
                    <a:pt x="638" y="332"/>
                    <a:pt x="638" y="333"/>
                    <a:pt x="638" y="333"/>
                  </a:cubicBezTo>
                  <a:cubicBezTo>
                    <a:pt x="634" y="333"/>
                    <a:pt x="631" y="333"/>
                    <a:pt x="628" y="333"/>
                  </a:cubicBezTo>
                  <a:cubicBezTo>
                    <a:pt x="628" y="332"/>
                    <a:pt x="628" y="332"/>
                    <a:pt x="628" y="331"/>
                  </a:cubicBezTo>
                  <a:moveTo>
                    <a:pt x="627" y="336"/>
                  </a:moveTo>
                  <a:cubicBezTo>
                    <a:pt x="631" y="336"/>
                    <a:pt x="634" y="336"/>
                    <a:pt x="638" y="336"/>
                  </a:cubicBezTo>
                  <a:cubicBezTo>
                    <a:pt x="637" y="343"/>
                    <a:pt x="637" y="349"/>
                    <a:pt x="636" y="355"/>
                  </a:cubicBezTo>
                  <a:cubicBezTo>
                    <a:pt x="636" y="357"/>
                    <a:pt x="635" y="359"/>
                    <a:pt x="635" y="361"/>
                  </a:cubicBezTo>
                  <a:cubicBezTo>
                    <a:pt x="634" y="361"/>
                    <a:pt x="634" y="361"/>
                    <a:pt x="633" y="361"/>
                  </a:cubicBezTo>
                  <a:cubicBezTo>
                    <a:pt x="628" y="360"/>
                    <a:pt x="624" y="359"/>
                    <a:pt x="619" y="358"/>
                  </a:cubicBezTo>
                  <a:cubicBezTo>
                    <a:pt x="622" y="351"/>
                    <a:pt x="625" y="343"/>
                    <a:pt x="627" y="336"/>
                  </a:cubicBezTo>
                  <a:moveTo>
                    <a:pt x="477" y="235"/>
                  </a:moveTo>
                  <a:cubicBezTo>
                    <a:pt x="479" y="235"/>
                    <a:pt x="482" y="235"/>
                    <a:pt x="484" y="236"/>
                  </a:cubicBezTo>
                  <a:cubicBezTo>
                    <a:pt x="519" y="255"/>
                    <a:pt x="542" y="282"/>
                    <a:pt x="549" y="319"/>
                  </a:cubicBezTo>
                  <a:cubicBezTo>
                    <a:pt x="547" y="325"/>
                    <a:pt x="544" y="331"/>
                    <a:pt x="541" y="338"/>
                  </a:cubicBezTo>
                  <a:cubicBezTo>
                    <a:pt x="539" y="343"/>
                    <a:pt x="536" y="349"/>
                    <a:pt x="534" y="355"/>
                  </a:cubicBezTo>
                  <a:cubicBezTo>
                    <a:pt x="532" y="341"/>
                    <a:pt x="529" y="328"/>
                    <a:pt x="526" y="314"/>
                  </a:cubicBezTo>
                  <a:cubicBezTo>
                    <a:pt x="526" y="313"/>
                    <a:pt x="526" y="313"/>
                    <a:pt x="525" y="312"/>
                  </a:cubicBezTo>
                  <a:cubicBezTo>
                    <a:pt x="525" y="312"/>
                    <a:pt x="525" y="311"/>
                    <a:pt x="525" y="311"/>
                  </a:cubicBezTo>
                  <a:cubicBezTo>
                    <a:pt x="522" y="302"/>
                    <a:pt x="517" y="295"/>
                    <a:pt x="510" y="289"/>
                  </a:cubicBezTo>
                  <a:cubicBezTo>
                    <a:pt x="496" y="277"/>
                    <a:pt x="482" y="265"/>
                    <a:pt x="467" y="254"/>
                  </a:cubicBezTo>
                  <a:cubicBezTo>
                    <a:pt x="464" y="251"/>
                    <a:pt x="459" y="249"/>
                    <a:pt x="454" y="245"/>
                  </a:cubicBezTo>
                  <a:cubicBezTo>
                    <a:pt x="462" y="241"/>
                    <a:pt x="469" y="238"/>
                    <a:pt x="477" y="235"/>
                  </a:cubicBezTo>
                  <a:moveTo>
                    <a:pt x="549" y="409"/>
                  </a:moveTo>
                  <a:cubicBezTo>
                    <a:pt x="547" y="409"/>
                    <a:pt x="546" y="408"/>
                    <a:pt x="544" y="407"/>
                  </a:cubicBezTo>
                  <a:cubicBezTo>
                    <a:pt x="544" y="407"/>
                    <a:pt x="543" y="407"/>
                    <a:pt x="542" y="406"/>
                  </a:cubicBezTo>
                  <a:cubicBezTo>
                    <a:pt x="544" y="400"/>
                    <a:pt x="547" y="394"/>
                    <a:pt x="549" y="387"/>
                  </a:cubicBezTo>
                  <a:cubicBezTo>
                    <a:pt x="551" y="382"/>
                    <a:pt x="553" y="376"/>
                    <a:pt x="555" y="371"/>
                  </a:cubicBezTo>
                  <a:cubicBezTo>
                    <a:pt x="555" y="384"/>
                    <a:pt x="552" y="397"/>
                    <a:pt x="549" y="409"/>
                  </a:cubicBezTo>
                  <a:moveTo>
                    <a:pt x="548" y="381"/>
                  </a:moveTo>
                  <a:cubicBezTo>
                    <a:pt x="545" y="389"/>
                    <a:pt x="542" y="397"/>
                    <a:pt x="539" y="405"/>
                  </a:cubicBezTo>
                  <a:cubicBezTo>
                    <a:pt x="538" y="405"/>
                    <a:pt x="537" y="404"/>
                    <a:pt x="536" y="404"/>
                  </a:cubicBezTo>
                  <a:cubicBezTo>
                    <a:pt x="537" y="403"/>
                    <a:pt x="537" y="401"/>
                    <a:pt x="537" y="400"/>
                  </a:cubicBezTo>
                  <a:cubicBezTo>
                    <a:pt x="542" y="386"/>
                    <a:pt x="546" y="372"/>
                    <a:pt x="550" y="358"/>
                  </a:cubicBezTo>
                  <a:cubicBezTo>
                    <a:pt x="551" y="355"/>
                    <a:pt x="552" y="352"/>
                    <a:pt x="553" y="350"/>
                  </a:cubicBezTo>
                  <a:cubicBezTo>
                    <a:pt x="553" y="353"/>
                    <a:pt x="554" y="357"/>
                    <a:pt x="554" y="361"/>
                  </a:cubicBezTo>
                  <a:cubicBezTo>
                    <a:pt x="554" y="362"/>
                    <a:pt x="554" y="363"/>
                    <a:pt x="555" y="364"/>
                  </a:cubicBezTo>
                  <a:cubicBezTo>
                    <a:pt x="552" y="370"/>
                    <a:pt x="550" y="375"/>
                    <a:pt x="548" y="381"/>
                  </a:cubicBezTo>
                  <a:moveTo>
                    <a:pt x="528" y="430"/>
                  </a:moveTo>
                  <a:cubicBezTo>
                    <a:pt x="528" y="430"/>
                    <a:pt x="528" y="431"/>
                    <a:pt x="528" y="431"/>
                  </a:cubicBezTo>
                  <a:cubicBezTo>
                    <a:pt x="530" y="423"/>
                    <a:pt x="533" y="415"/>
                    <a:pt x="535" y="408"/>
                  </a:cubicBezTo>
                  <a:cubicBezTo>
                    <a:pt x="536" y="408"/>
                    <a:pt x="537" y="408"/>
                    <a:pt x="538" y="408"/>
                  </a:cubicBezTo>
                  <a:cubicBezTo>
                    <a:pt x="536" y="413"/>
                    <a:pt x="534" y="417"/>
                    <a:pt x="532" y="422"/>
                  </a:cubicBezTo>
                  <a:cubicBezTo>
                    <a:pt x="531" y="425"/>
                    <a:pt x="530" y="427"/>
                    <a:pt x="528" y="430"/>
                  </a:cubicBezTo>
                  <a:moveTo>
                    <a:pt x="495" y="443"/>
                  </a:moveTo>
                  <a:cubicBezTo>
                    <a:pt x="494" y="443"/>
                    <a:pt x="494" y="442"/>
                    <a:pt x="493" y="442"/>
                  </a:cubicBezTo>
                  <a:cubicBezTo>
                    <a:pt x="495" y="434"/>
                    <a:pt x="498" y="425"/>
                    <a:pt x="501" y="417"/>
                  </a:cubicBezTo>
                  <a:cubicBezTo>
                    <a:pt x="503" y="417"/>
                    <a:pt x="505" y="417"/>
                    <a:pt x="507" y="417"/>
                  </a:cubicBezTo>
                  <a:cubicBezTo>
                    <a:pt x="506" y="418"/>
                    <a:pt x="505" y="420"/>
                    <a:pt x="504" y="422"/>
                  </a:cubicBezTo>
                  <a:cubicBezTo>
                    <a:pt x="501" y="429"/>
                    <a:pt x="498" y="436"/>
                    <a:pt x="495" y="443"/>
                  </a:cubicBezTo>
                  <a:moveTo>
                    <a:pt x="430" y="413"/>
                  </a:moveTo>
                  <a:cubicBezTo>
                    <a:pt x="430" y="410"/>
                    <a:pt x="430" y="407"/>
                    <a:pt x="430" y="404"/>
                  </a:cubicBezTo>
                  <a:cubicBezTo>
                    <a:pt x="431" y="405"/>
                    <a:pt x="433" y="405"/>
                    <a:pt x="434" y="406"/>
                  </a:cubicBezTo>
                  <a:cubicBezTo>
                    <a:pt x="433" y="410"/>
                    <a:pt x="431" y="413"/>
                    <a:pt x="430" y="417"/>
                  </a:cubicBezTo>
                  <a:cubicBezTo>
                    <a:pt x="430" y="416"/>
                    <a:pt x="430" y="414"/>
                    <a:pt x="430" y="413"/>
                  </a:cubicBezTo>
                  <a:moveTo>
                    <a:pt x="431" y="400"/>
                  </a:moveTo>
                  <a:cubicBezTo>
                    <a:pt x="431" y="400"/>
                    <a:pt x="430" y="400"/>
                    <a:pt x="430" y="400"/>
                  </a:cubicBezTo>
                  <a:cubicBezTo>
                    <a:pt x="429" y="394"/>
                    <a:pt x="428" y="389"/>
                    <a:pt x="427" y="383"/>
                  </a:cubicBezTo>
                  <a:cubicBezTo>
                    <a:pt x="428" y="380"/>
                    <a:pt x="429" y="377"/>
                    <a:pt x="431" y="373"/>
                  </a:cubicBezTo>
                  <a:cubicBezTo>
                    <a:pt x="434" y="363"/>
                    <a:pt x="437" y="352"/>
                    <a:pt x="441" y="342"/>
                  </a:cubicBezTo>
                  <a:cubicBezTo>
                    <a:pt x="441" y="342"/>
                    <a:pt x="442" y="343"/>
                    <a:pt x="442" y="343"/>
                  </a:cubicBezTo>
                  <a:cubicBezTo>
                    <a:pt x="447" y="351"/>
                    <a:pt x="450" y="358"/>
                    <a:pt x="453" y="366"/>
                  </a:cubicBezTo>
                  <a:cubicBezTo>
                    <a:pt x="448" y="379"/>
                    <a:pt x="442" y="390"/>
                    <a:pt x="436" y="403"/>
                  </a:cubicBezTo>
                  <a:cubicBezTo>
                    <a:pt x="434" y="402"/>
                    <a:pt x="433" y="401"/>
                    <a:pt x="431" y="400"/>
                  </a:cubicBezTo>
                  <a:moveTo>
                    <a:pt x="454" y="373"/>
                  </a:moveTo>
                  <a:cubicBezTo>
                    <a:pt x="454" y="372"/>
                    <a:pt x="454" y="372"/>
                    <a:pt x="455" y="371"/>
                  </a:cubicBezTo>
                  <a:cubicBezTo>
                    <a:pt x="456" y="378"/>
                    <a:pt x="457" y="384"/>
                    <a:pt x="457" y="391"/>
                  </a:cubicBezTo>
                  <a:cubicBezTo>
                    <a:pt x="456" y="395"/>
                    <a:pt x="456" y="399"/>
                    <a:pt x="456" y="403"/>
                  </a:cubicBezTo>
                  <a:cubicBezTo>
                    <a:pt x="455" y="405"/>
                    <a:pt x="455" y="407"/>
                    <a:pt x="454" y="408"/>
                  </a:cubicBezTo>
                  <a:cubicBezTo>
                    <a:pt x="449" y="407"/>
                    <a:pt x="444" y="406"/>
                    <a:pt x="440" y="404"/>
                  </a:cubicBezTo>
                  <a:cubicBezTo>
                    <a:pt x="444" y="394"/>
                    <a:pt x="450" y="383"/>
                    <a:pt x="454" y="373"/>
                  </a:cubicBezTo>
                  <a:moveTo>
                    <a:pt x="465" y="373"/>
                  </a:moveTo>
                  <a:cubicBezTo>
                    <a:pt x="464" y="367"/>
                    <a:pt x="462" y="362"/>
                    <a:pt x="460" y="356"/>
                  </a:cubicBezTo>
                  <a:cubicBezTo>
                    <a:pt x="462" y="346"/>
                    <a:pt x="465" y="336"/>
                    <a:pt x="469" y="327"/>
                  </a:cubicBezTo>
                  <a:cubicBezTo>
                    <a:pt x="470" y="325"/>
                    <a:pt x="468" y="323"/>
                    <a:pt x="467" y="325"/>
                  </a:cubicBezTo>
                  <a:cubicBezTo>
                    <a:pt x="462" y="334"/>
                    <a:pt x="460" y="343"/>
                    <a:pt x="457" y="352"/>
                  </a:cubicBezTo>
                  <a:cubicBezTo>
                    <a:pt x="455" y="347"/>
                    <a:pt x="452" y="342"/>
                    <a:pt x="449" y="337"/>
                  </a:cubicBezTo>
                  <a:cubicBezTo>
                    <a:pt x="448" y="335"/>
                    <a:pt x="447" y="332"/>
                    <a:pt x="445" y="330"/>
                  </a:cubicBezTo>
                  <a:cubicBezTo>
                    <a:pt x="446" y="327"/>
                    <a:pt x="448" y="324"/>
                    <a:pt x="449" y="321"/>
                  </a:cubicBezTo>
                  <a:cubicBezTo>
                    <a:pt x="450" y="319"/>
                    <a:pt x="448" y="317"/>
                    <a:pt x="447" y="319"/>
                  </a:cubicBezTo>
                  <a:cubicBezTo>
                    <a:pt x="445" y="322"/>
                    <a:pt x="444" y="324"/>
                    <a:pt x="443" y="327"/>
                  </a:cubicBezTo>
                  <a:cubicBezTo>
                    <a:pt x="439" y="319"/>
                    <a:pt x="434" y="312"/>
                    <a:pt x="429" y="305"/>
                  </a:cubicBezTo>
                  <a:cubicBezTo>
                    <a:pt x="426" y="299"/>
                    <a:pt x="422" y="294"/>
                    <a:pt x="417" y="289"/>
                  </a:cubicBezTo>
                  <a:cubicBezTo>
                    <a:pt x="421" y="287"/>
                    <a:pt x="424" y="285"/>
                    <a:pt x="427" y="283"/>
                  </a:cubicBezTo>
                  <a:cubicBezTo>
                    <a:pt x="428" y="282"/>
                    <a:pt x="428" y="280"/>
                    <a:pt x="426" y="280"/>
                  </a:cubicBezTo>
                  <a:cubicBezTo>
                    <a:pt x="424" y="278"/>
                    <a:pt x="422" y="278"/>
                    <a:pt x="420" y="279"/>
                  </a:cubicBezTo>
                  <a:cubicBezTo>
                    <a:pt x="418" y="279"/>
                    <a:pt x="419" y="281"/>
                    <a:pt x="420" y="281"/>
                  </a:cubicBezTo>
                  <a:cubicBezTo>
                    <a:pt x="420" y="281"/>
                    <a:pt x="421" y="282"/>
                    <a:pt x="421" y="282"/>
                  </a:cubicBezTo>
                  <a:cubicBezTo>
                    <a:pt x="419" y="283"/>
                    <a:pt x="416" y="285"/>
                    <a:pt x="413" y="286"/>
                  </a:cubicBezTo>
                  <a:cubicBezTo>
                    <a:pt x="411" y="284"/>
                    <a:pt x="408" y="282"/>
                    <a:pt x="406" y="280"/>
                  </a:cubicBezTo>
                  <a:cubicBezTo>
                    <a:pt x="411" y="276"/>
                    <a:pt x="416" y="273"/>
                    <a:pt x="422" y="270"/>
                  </a:cubicBezTo>
                  <a:cubicBezTo>
                    <a:pt x="424" y="269"/>
                    <a:pt x="425" y="269"/>
                    <a:pt x="427" y="268"/>
                  </a:cubicBezTo>
                  <a:cubicBezTo>
                    <a:pt x="441" y="285"/>
                    <a:pt x="455" y="301"/>
                    <a:pt x="468" y="319"/>
                  </a:cubicBezTo>
                  <a:cubicBezTo>
                    <a:pt x="468" y="321"/>
                    <a:pt x="469" y="323"/>
                    <a:pt x="469" y="324"/>
                  </a:cubicBezTo>
                  <a:cubicBezTo>
                    <a:pt x="471" y="331"/>
                    <a:pt x="476" y="336"/>
                    <a:pt x="479" y="342"/>
                  </a:cubicBezTo>
                  <a:cubicBezTo>
                    <a:pt x="480" y="343"/>
                    <a:pt x="481" y="343"/>
                    <a:pt x="481" y="342"/>
                  </a:cubicBezTo>
                  <a:cubicBezTo>
                    <a:pt x="481" y="342"/>
                    <a:pt x="481" y="343"/>
                    <a:pt x="481" y="343"/>
                  </a:cubicBezTo>
                  <a:cubicBezTo>
                    <a:pt x="478" y="352"/>
                    <a:pt x="473" y="361"/>
                    <a:pt x="470" y="370"/>
                  </a:cubicBezTo>
                  <a:cubicBezTo>
                    <a:pt x="469" y="373"/>
                    <a:pt x="468" y="376"/>
                    <a:pt x="466" y="379"/>
                  </a:cubicBezTo>
                  <a:cubicBezTo>
                    <a:pt x="466" y="377"/>
                    <a:pt x="466" y="375"/>
                    <a:pt x="465" y="373"/>
                  </a:cubicBezTo>
                  <a:moveTo>
                    <a:pt x="399" y="285"/>
                  </a:moveTo>
                  <a:cubicBezTo>
                    <a:pt x="401" y="287"/>
                    <a:pt x="403" y="288"/>
                    <a:pt x="404" y="290"/>
                  </a:cubicBezTo>
                  <a:cubicBezTo>
                    <a:pt x="401" y="291"/>
                    <a:pt x="398" y="291"/>
                    <a:pt x="397" y="289"/>
                  </a:cubicBezTo>
                  <a:cubicBezTo>
                    <a:pt x="396" y="288"/>
                    <a:pt x="397" y="287"/>
                    <a:pt x="399" y="285"/>
                  </a:cubicBezTo>
                  <a:moveTo>
                    <a:pt x="501" y="364"/>
                  </a:moveTo>
                  <a:cubicBezTo>
                    <a:pt x="495" y="340"/>
                    <a:pt x="485" y="319"/>
                    <a:pt x="469" y="302"/>
                  </a:cubicBezTo>
                  <a:cubicBezTo>
                    <a:pt x="468" y="301"/>
                    <a:pt x="468" y="301"/>
                    <a:pt x="468" y="300"/>
                  </a:cubicBezTo>
                  <a:cubicBezTo>
                    <a:pt x="465" y="285"/>
                    <a:pt x="462" y="270"/>
                    <a:pt x="460" y="255"/>
                  </a:cubicBezTo>
                  <a:cubicBezTo>
                    <a:pt x="461" y="256"/>
                    <a:pt x="462" y="257"/>
                    <a:pt x="464" y="258"/>
                  </a:cubicBezTo>
                  <a:cubicBezTo>
                    <a:pt x="477" y="270"/>
                    <a:pt x="489" y="281"/>
                    <a:pt x="501" y="292"/>
                  </a:cubicBezTo>
                  <a:cubicBezTo>
                    <a:pt x="510" y="300"/>
                    <a:pt x="517" y="310"/>
                    <a:pt x="518" y="322"/>
                  </a:cubicBezTo>
                  <a:cubicBezTo>
                    <a:pt x="518" y="323"/>
                    <a:pt x="519" y="324"/>
                    <a:pt x="519" y="326"/>
                  </a:cubicBezTo>
                  <a:cubicBezTo>
                    <a:pt x="516" y="334"/>
                    <a:pt x="511" y="343"/>
                    <a:pt x="508" y="351"/>
                  </a:cubicBezTo>
                  <a:cubicBezTo>
                    <a:pt x="506" y="356"/>
                    <a:pt x="504" y="361"/>
                    <a:pt x="502" y="366"/>
                  </a:cubicBezTo>
                  <a:cubicBezTo>
                    <a:pt x="502" y="365"/>
                    <a:pt x="502" y="364"/>
                    <a:pt x="501" y="364"/>
                  </a:cubicBezTo>
                  <a:moveTo>
                    <a:pt x="469" y="416"/>
                  </a:moveTo>
                  <a:cubicBezTo>
                    <a:pt x="472" y="416"/>
                    <a:pt x="475" y="416"/>
                    <a:pt x="478" y="417"/>
                  </a:cubicBezTo>
                  <a:cubicBezTo>
                    <a:pt x="475" y="423"/>
                    <a:pt x="472" y="430"/>
                    <a:pt x="468" y="436"/>
                  </a:cubicBezTo>
                  <a:cubicBezTo>
                    <a:pt x="467" y="439"/>
                    <a:pt x="466" y="441"/>
                    <a:pt x="464" y="444"/>
                  </a:cubicBezTo>
                  <a:cubicBezTo>
                    <a:pt x="467" y="435"/>
                    <a:pt x="468" y="425"/>
                    <a:pt x="469" y="416"/>
                  </a:cubicBezTo>
                  <a:moveTo>
                    <a:pt x="469" y="411"/>
                  </a:moveTo>
                  <a:cubicBezTo>
                    <a:pt x="469" y="402"/>
                    <a:pt x="468" y="393"/>
                    <a:pt x="467" y="384"/>
                  </a:cubicBezTo>
                  <a:cubicBezTo>
                    <a:pt x="469" y="378"/>
                    <a:pt x="471" y="373"/>
                    <a:pt x="474" y="367"/>
                  </a:cubicBezTo>
                  <a:cubicBezTo>
                    <a:pt x="476" y="361"/>
                    <a:pt x="480" y="353"/>
                    <a:pt x="482" y="346"/>
                  </a:cubicBezTo>
                  <a:cubicBezTo>
                    <a:pt x="488" y="360"/>
                    <a:pt x="491" y="375"/>
                    <a:pt x="491" y="391"/>
                  </a:cubicBezTo>
                  <a:cubicBezTo>
                    <a:pt x="490" y="393"/>
                    <a:pt x="489" y="395"/>
                    <a:pt x="488" y="397"/>
                  </a:cubicBezTo>
                  <a:cubicBezTo>
                    <a:pt x="485" y="402"/>
                    <a:pt x="483" y="407"/>
                    <a:pt x="480" y="413"/>
                  </a:cubicBezTo>
                  <a:cubicBezTo>
                    <a:pt x="476" y="412"/>
                    <a:pt x="473" y="412"/>
                    <a:pt x="469" y="411"/>
                  </a:cubicBezTo>
                  <a:moveTo>
                    <a:pt x="490" y="402"/>
                  </a:moveTo>
                  <a:cubicBezTo>
                    <a:pt x="489" y="405"/>
                    <a:pt x="488" y="409"/>
                    <a:pt x="487" y="413"/>
                  </a:cubicBezTo>
                  <a:cubicBezTo>
                    <a:pt x="486" y="413"/>
                    <a:pt x="485" y="413"/>
                    <a:pt x="484" y="413"/>
                  </a:cubicBezTo>
                  <a:cubicBezTo>
                    <a:pt x="486" y="409"/>
                    <a:pt x="488" y="405"/>
                    <a:pt x="490" y="402"/>
                  </a:cubicBezTo>
                  <a:moveTo>
                    <a:pt x="501" y="415"/>
                  </a:moveTo>
                  <a:cubicBezTo>
                    <a:pt x="505" y="400"/>
                    <a:pt x="506" y="386"/>
                    <a:pt x="503" y="371"/>
                  </a:cubicBezTo>
                  <a:cubicBezTo>
                    <a:pt x="505" y="367"/>
                    <a:pt x="507" y="362"/>
                    <a:pt x="509" y="357"/>
                  </a:cubicBezTo>
                  <a:cubicBezTo>
                    <a:pt x="512" y="349"/>
                    <a:pt x="516" y="341"/>
                    <a:pt x="520" y="332"/>
                  </a:cubicBezTo>
                  <a:cubicBezTo>
                    <a:pt x="522" y="346"/>
                    <a:pt x="523" y="360"/>
                    <a:pt x="525" y="375"/>
                  </a:cubicBezTo>
                  <a:cubicBezTo>
                    <a:pt x="525" y="375"/>
                    <a:pt x="525" y="376"/>
                    <a:pt x="525" y="376"/>
                  </a:cubicBezTo>
                  <a:cubicBezTo>
                    <a:pt x="524" y="377"/>
                    <a:pt x="524" y="377"/>
                    <a:pt x="524" y="378"/>
                  </a:cubicBezTo>
                  <a:cubicBezTo>
                    <a:pt x="518" y="390"/>
                    <a:pt x="513" y="403"/>
                    <a:pt x="507" y="415"/>
                  </a:cubicBezTo>
                  <a:cubicBezTo>
                    <a:pt x="505" y="415"/>
                    <a:pt x="503" y="415"/>
                    <a:pt x="501" y="415"/>
                  </a:cubicBezTo>
                  <a:moveTo>
                    <a:pt x="522" y="433"/>
                  </a:moveTo>
                  <a:cubicBezTo>
                    <a:pt x="523" y="429"/>
                    <a:pt x="524" y="427"/>
                    <a:pt x="524" y="425"/>
                  </a:cubicBezTo>
                  <a:cubicBezTo>
                    <a:pt x="525" y="423"/>
                    <a:pt x="526" y="421"/>
                    <a:pt x="527" y="419"/>
                  </a:cubicBezTo>
                  <a:cubicBezTo>
                    <a:pt x="526" y="423"/>
                    <a:pt x="525" y="428"/>
                    <a:pt x="524" y="432"/>
                  </a:cubicBezTo>
                  <a:cubicBezTo>
                    <a:pt x="523" y="432"/>
                    <a:pt x="523" y="433"/>
                    <a:pt x="522" y="433"/>
                  </a:cubicBezTo>
                  <a:moveTo>
                    <a:pt x="552" y="335"/>
                  </a:moveTo>
                  <a:cubicBezTo>
                    <a:pt x="552" y="338"/>
                    <a:pt x="552" y="340"/>
                    <a:pt x="552" y="343"/>
                  </a:cubicBezTo>
                  <a:cubicBezTo>
                    <a:pt x="548" y="353"/>
                    <a:pt x="545" y="363"/>
                    <a:pt x="541" y="374"/>
                  </a:cubicBezTo>
                  <a:cubicBezTo>
                    <a:pt x="539" y="384"/>
                    <a:pt x="535" y="393"/>
                    <a:pt x="532" y="402"/>
                  </a:cubicBezTo>
                  <a:cubicBezTo>
                    <a:pt x="535" y="389"/>
                    <a:pt x="536" y="376"/>
                    <a:pt x="535" y="363"/>
                  </a:cubicBezTo>
                  <a:cubicBezTo>
                    <a:pt x="539" y="353"/>
                    <a:pt x="542" y="344"/>
                    <a:pt x="547" y="335"/>
                  </a:cubicBezTo>
                  <a:cubicBezTo>
                    <a:pt x="548" y="332"/>
                    <a:pt x="549" y="329"/>
                    <a:pt x="551" y="326"/>
                  </a:cubicBezTo>
                  <a:cubicBezTo>
                    <a:pt x="551" y="329"/>
                    <a:pt x="551" y="332"/>
                    <a:pt x="552" y="335"/>
                  </a:cubicBezTo>
                  <a:moveTo>
                    <a:pt x="457" y="253"/>
                  </a:moveTo>
                  <a:cubicBezTo>
                    <a:pt x="456" y="253"/>
                    <a:pt x="456" y="253"/>
                    <a:pt x="456" y="254"/>
                  </a:cubicBezTo>
                  <a:cubicBezTo>
                    <a:pt x="458" y="268"/>
                    <a:pt x="461" y="282"/>
                    <a:pt x="463" y="296"/>
                  </a:cubicBezTo>
                  <a:cubicBezTo>
                    <a:pt x="455" y="287"/>
                    <a:pt x="447" y="278"/>
                    <a:pt x="439" y="269"/>
                  </a:cubicBezTo>
                  <a:cubicBezTo>
                    <a:pt x="438" y="268"/>
                    <a:pt x="437" y="266"/>
                    <a:pt x="436" y="265"/>
                  </a:cubicBezTo>
                  <a:cubicBezTo>
                    <a:pt x="437" y="265"/>
                    <a:pt x="438" y="264"/>
                    <a:pt x="439" y="263"/>
                  </a:cubicBezTo>
                  <a:cubicBezTo>
                    <a:pt x="440" y="262"/>
                    <a:pt x="439" y="260"/>
                    <a:pt x="437" y="261"/>
                  </a:cubicBezTo>
                  <a:cubicBezTo>
                    <a:pt x="436" y="262"/>
                    <a:pt x="435" y="262"/>
                    <a:pt x="433" y="263"/>
                  </a:cubicBezTo>
                  <a:cubicBezTo>
                    <a:pt x="432" y="260"/>
                    <a:pt x="430" y="258"/>
                    <a:pt x="428" y="256"/>
                  </a:cubicBezTo>
                  <a:cubicBezTo>
                    <a:pt x="443" y="247"/>
                    <a:pt x="448" y="246"/>
                    <a:pt x="457" y="253"/>
                  </a:cubicBezTo>
                  <a:moveTo>
                    <a:pt x="413" y="261"/>
                  </a:moveTo>
                  <a:cubicBezTo>
                    <a:pt x="416" y="260"/>
                    <a:pt x="422" y="262"/>
                    <a:pt x="425" y="265"/>
                  </a:cubicBezTo>
                  <a:cubicBezTo>
                    <a:pt x="424" y="265"/>
                    <a:pt x="424" y="266"/>
                    <a:pt x="423" y="266"/>
                  </a:cubicBezTo>
                  <a:cubicBezTo>
                    <a:pt x="417" y="268"/>
                    <a:pt x="411" y="272"/>
                    <a:pt x="405" y="276"/>
                  </a:cubicBezTo>
                  <a:cubicBezTo>
                    <a:pt x="404" y="276"/>
                    <a:pt x="403" y="277"/>
                    <a:pt x="402" y="278"/>
                  </a:cubicBezTo>
                  <a:cubicBezTo>
                    <a:pt x="399" y="276"/>
                    <a:pt x="396" y="275"/>
                    <a:pt x="393" y="274"/>
                  </a:cubicBezTo>
                  <a:cubicBezTo>
                    <a:pt x="391" y="273"/>
                    <a:pt x="390" y="272"/>
                    <a:pt x="388" y="271"/>
                  </a:cubicBezTo>
                  <a:cubicBezTo>
                    <a:pt x="388" y="271"/>
                    <a:pt x="388" y="271"/>
                    <a:pt x="387" y="269"/>
                  </a:cubicBezTo>
                  <a:cubicBezTo>
                    <a:pt x="396" y="266"/>
                    <a:pt x="404" y="262"/>
                    <a:pt x="413" y="261"/>
                  </a:cubicBezTo>
                  <a:moveTo>
                    <a:pt x="374" y="274"/>
                  </a:moveTo>
                  <a:cubicBezTo>
                    <a:pt x="376" y="273"/>
                    <a:pt x="381" y="273"/>
                    <a:pt x="383" y="275"/>
                  </a:cubicBezTo>
                  <a:cubicBezTo>
                    <a:pt x="387" y="277"/>
                    <a:pt x="391" y="280"/>
                    <a:pt x="395" y="283"/>
                  </a:cubicBezTo>
                  <a:cubicBezTo>
                    <a:pt x="392" y="285"/>
                    <a:pt x="390" y="288"/>
                    <a:pt x="390" y="292"/>
                  </a:cubicBezTo>
                  <a:cubicBezTo>
                    <a:pt x="390" y="293"/>
                    <a:pt x="391" y="294"/>
                    <a:pt x="392" y="294"/>
                  </a:cubicBezTo>
                  <a:cubicBezTo>
                    <a:pt x="397" y="295"/>
                    <a:pt x="403" y="295"/>
                    <a:pt x="408" y="293"/>
                  </a:cubicBezTo>
                  <a:cubicBezTo>
                    <a:pt x="416" y="300"/>
                    <a:pt x="422" y="308"/>
                    <a:pt x="426" y="318"/>
                  </a:cubicBezTo>
                  <a:cubicBezTo>
                    <a:pt x="430" y="325"/>
                    <a:pt x="434" y="332"/>
                    <a:pt x="439" y="338"/>
                  </a:cubicBezTo>
                  <a:cubicBezTo>
                    <a:pt x="436" y="345"/>
                    <a:pt x="434" y="351"/>
                    <a:pt x="432" y="358"/>
                  </a:cubicBezTo>
                  <a:cubicBezTo>
                    <a:pt x="430" y="365"/>
                    <a:pt x="428" y="371"/>
                    <a:pt x="425" y="378"/>
                  </a:cubicBezTo>
                  <a:cubicBezTo>
                    <a:pt x="424" y="376"/>
                    <a:pt x="423" y="374"/>
                    <a:pt x="422" y="372"/>
                  </a:cubicBezTo>
                  <a:cubicBezTo>
                    <a:pt x="420" y="368"/>
                    <a:pt x="418" y="364"/>
                    <a:pt x="417" y="360"/>
                  </a:cubicBezTo>
                  <a:cubicBezTo>
                    <a:pt x="420" y="350"/>
                    <a:pt x="424" y="339"/>
                    <a:pt x="425" y="328"/>
                  </a:cubicBezTo>
                  <a:cubicBezTo>
                    <a:pt x="425" y="326"/>
                    <a:pt x="423" y="326"/>
                    <a:pt x="423" y="328"/>
                  </a:cubicBezTo>
                  <a:cubicBezTo>
                    <a:pt x="421" y="338"/>
                    <a:pt x="418" y="348"/>
                    <a:pt x="415" y="357"/>
                  </a:cubicBezTo>
                  <a:cubicBezTo>
                    <a:pt x="411" y="349"/>
                    <a:pt x="407" y="341"/>
                    <a:pt x="403" y="333"/>
                  </a:cubicBezTo>
                  <a:cubicBezTo>
                    <a:pt x="392" y="313"/>
                    <a:pt x="378" y="296"/>
                    <a:pt x="357" y="282"/>
                  </a:cubicBezTo>
                  <a:cubicBezTo>
                    <a:pt x="363" y="279"/>
                    <a:pt x="368" y="276"/>
                    <a:pt x="374" y="274"/>
                  </a:cubicBezTo>
                  <a:moveTo>
                    <a:pt x="395" y="418"/>
                  </a:moveTo>
                  <a:cubicBezTo>
                    <a:pt x="401" y="404"/>
                    <a:pt x="406" y="390"/>
                    <a:pt x="411" y="376"/>
                  </a:cubicBezTo>
                  <a:cubicBezTo>
                    <a:pt x="412" y="378"/>
                    <a:pt x="412" y="379"/>
                    <a:pt x="413" y="381"/>
                  </a:cubicBezTo>
                  <a:cubicBezTo>
                    <a:pt x="415" y="386"/>
                    <a:pt x="417" y="392"/>
                    <a:pt x="417" y="397"/>
                  </a:cubicBezTo>
                  <a:cubicBezTo>
                    <a:pt x="416" y="400"/>
                    <a:pt x="415" y="403"/>
                    <a:pt x="413" y="406"/>
                  </a:cubicBezTo>
                  <a:cubicBezTo>
                    <a:pt x="407" y="420"/>
                    <a:pt x="401" y="433"/>
                    <a:pt x="395" y="447"/>
                  </a:cubicBezTo>
                  <a:cubicBezTo>
                    <a:pt x="395" y="448"/>
                    <a:pt x="395" y="448"/>
                    <a:pt x="394" y="449"/>
                  </a:cubicBezTo>
                  <a:cubicBezTo>
                    <a:pt x="396" y="439"/>
                    <a:pt x="396" y="428"/>
                    <a:pt x="395" y="418"/>
                  </a:cubicBezTo>
                  <a:moveTo>
                    <a:pt x="359" y="297"/>
                  </a:moveTo>
                  <a:cubicBezTo>
                    <a:pt x="368" y="306"/>
                    <a:pt x="378" y="316"/>
                    <a:pt x="385" y="327"/>
                  </a:cubicBezTo>
                  <a:cubicBezTo>
                    <a:pt x="394" y="342"/>
                    <a:pt x="402" y="357"/>
                    <a:pt x="409" y="372"/>
                  </a:cubicBezTo>
                  <a:cubicBezTo>
                    <a:pt x="408" y="374"/>
                    <a:pt x="408" y="375"/>
                    <a:pt x="407" y="377"/>
                  </a:cubicBezTo>
                  <a:cubicBezTo>
                    <a:pt x="403" y="388"/>
                    <a:pt x="399" y="399"/>
                    <a:pt x="395" y="411"/>
                  </a:cubicBezTo>
                  <a:cubicBezTo>
                    <a:pt x="393" y="400"/>
                    <a:pt x="390" y="390"/>
                    <a:pt x="386" y="380"/>
                  </a:cubicBezTo>
                  <a:cubicBezTo>
                    <a:pt x="388" y="375"/>
                    <a:pt x="390" y="370"/>
                    <a:pt x="391" y="364"/>
                  </a:cubicBezTo>
                  <a:cubicBezTo>
                    <a:pt x="392" y="363"/>
                    <a:pt x="389" y="362"/>
                    <a:pt x="389" y="364"/>
                  </a:cubicBezTo>
                  <a:cubicBezTo>
                    <a:pt x="388" y="368"/>
                    <a:pt x="386" y="372"/>
                    <a:pt x="385" y="375"/>
                  </a:cubicBezTo>
                  <a:cubicBezTo>
                    <a:pt x="384" y="375"/>
                    <a:pt x="384" y="374"/>
                    <a:pt x="384" y="373"/>
                  </a:cubicBezTo>
                  <a:cubicBezTo>
                    <a:pt x="382" y="368"/>
                    <a:pt x="379" y="364"/>
                    <a:pt x="375" y="360"/>
                  </a:cubicBezTo>
                  <a:cubicBezTo>
                    <a:pt x="370" y="353"/>
                    <a:pt x="364" y="346"/>
                    <a:pt x="359" y="338"/>
                  </a:cubicBezTo>
                  <a:cubicBezTo>
                    <a:pt x="348" y="320"/>
                    <a:pt x="333" y="308"/>
                    <a:pt x="311" y="305"/>
                  </a:cubicBezTo>
                  <a:cubicBezTo>
                    <a:pt x="318" y="302"/>
                    <a:pt x="325" y="299"/>
                    <a:pt x="331" y="295"/>
                  </a:cubicBezTo>
                  <a:cubicBezTo>
                    <a:pt x="341" y="288"/>
                    <a:pt x="351" y="290"/>
                    <a:pt x="359" y="297"/>
                  </a:cubicBezTo>
                  <a:moveTo>
                    <a:pt x="311" y="305"/>
                  </a:moveTo>
                  <a:cubicBezTo>
                    <a:pt x="311" y="305"/>
                    <a:pt x="311" y="305"/>
                    <a:pt x="311" y="305"/>
                  </a:cubicBezTo>
                  <a:cubicBezTo>
                    <a:pt x="315" y="307"/>
                    <a:pt x="318" y="311"/>
                    <a:pt x="322" y="313"/>
                  </a:cubicBezTo>
                  <a:cubicBezTo>
                    <a:pt x="335" y="320"/>
                    <a:pt x="347" y="329"/>
                    <a:pt x="354" y="342"/>
                  </a:cubicBezTo>
                  <a:cubicBezTo>
                    <a:pt x="357" y="348"/>
                    <a:pt x="361" y="352"/>
                    <a:pt x="365" y="357"/>
                  </a:cubicBezTo>
                  <a:cubicBezTo>
                    <a:pt x="372" y="366"/>
                    <a:pt x="378" y="375"/>
                    <a:pt x="381" y="385"/>
                  </a:cubicBezTo>
                  <a:cubicBezTo>
                    <a:pt x="379" y="391"/>
                    <a:pt x="377" y="396"/>
                    <a:pt x="375" y="402"/>
                  </a:cubicBezTo>
                  <a:cubicBezTo>
                    <a:pt x="369" y="417"/>
                    <a:pt x="362" y="432"/>
                    <a:pt x="356" y="447"/>
                  </a:cubicBezTo>
                  <a:cubicBezTo>
                    <a:pt x="354" y="450"/>
                    <a:pt x="353" y="454"/>
                    <a:pt x="351" y="458"/>
                  </a:cubicBezTo>
                  <a:cubicBezTo>
                    <a:pt x="351" y="449"/>
                    <a:pt x="351" y="440"/>
                    <a:pt x="350" y="432"/>
                  </a:cubicBezTo>
                  <a:cubicBezTo>
                    <a:pt x="353" y="423"/>
                    <a:pt x="355" y="415"/>
                    <a:pt x="358" y="407"/>
                  </a:cubicBezTo>
                  <a:cubicBezTo>
                    <a:pt x="359" y="402"/>
                    <a:pt x="362" y="395"/>
                    <a:pt x="359" y="390"/>
                  </a:cubicBezTo>
                  <a:cubicBezTo>
                    <a:pt x="361" y="385"/>
                    <a:pt x="362" y="381"/>
                    <a:pt x="363" y="376"/>
                  </a:cubicBezTo>
                  <a:cubicBezTo>
                    <a:pt x="364" y="375"/>
                    <a:pt x="361" y="374"/>
                    <a:pt x="361" y="376"/>
                  </a:cubicBezTo>
                  <a:cubicBezTo>
                    <a:pt x="358" y="388"/>
                    <a:pt x="352" y="399"/>
                    <a:pt x="347" y="411"/>
                  </a:cubicBezTo>
                  <a:cubicBezTo>
                    <a:pt x="345" y="401"/>
                    <a:pt x="341" y="390"/>
                    <a:pt x="337" y="381"/>
                  </a:cubicBezTo>
                  <a:cubicBezTo>
                    <a:pt x="337" y="381"/>
                    <a:pt x="337" y="380"/>
                    <a:pt x="337" y="380"/>
                  </a:cubicBezTo>
                  <a:cubicBezTo>
                    <a:pt x="338" y="380"/>
                    <a:pt x="337" y="379"/>
                    <a:pt x="337" y="379"/>
                  </a:cubicBezTo>
                  <a:cubicBezTo>
                    <a:pt x="332" y="368"/>
                    <a:pt x="326" y="357"/>
                    <a:pt x="318" y="346"/>
                  </a:cubicBezTo>
                  <a:cubicBezTo>
                    <a:pt x="314" y="340"/>
                    <a:pt x="308" y="335"/>
                    <a:pt x="302" y="330"/>
                  </a:cubicBezTo>
                  <a:cubicBezTo>
                    <a:pt x="296" y="326"/>
                    <a:pt x="290" y="322"/>
                    <a:pt x="282" y="317"/>
                  </a:cubicBezTo>
                  <a:cubicBezTo>
                    <a:pt x="293" y="312"/>
                    <a:pt x="302" y="309"/>
                    <a:pt x="311" y="305"/>
                  </a:cubicBezTo>
                  <a:moveTo>
                    <a:pt x="336" y="474"/>
                  </a:moveTo>
                  <a:cubicBezTo>
                    <a:pt x="335" y="477"/>
                    <a:pt x="334" y="480"/>
                    <a:pt x="334" y="483"/>
                  </a:cubicBezTo>
                  <a:cubicBezTo>
                    <a:pt x="333" y="482"/>
                    <a:pt x="333" y="482"/>
                    <a:pt x="332" y="482"/>
                  </a:cubicBezTo>
                  <a:cubicBezTo>
                    <a:pt x="333" y="480"/>
                    <a:pt x="333" y="478"/>
                    <a:pt x="334" y="476"/>
                  </a:cubicBezTo>
                  <a:cubicBezTo>
                    <a:pt x="335" y="474"/>
                    <a:pt x="335" y="473"/>
                    <a:pt x="336" y="472"/>
                  </a:cubicBezTo>
                  <a:cubicBezTo>
                    <a:pt x="336" y="472"/>
                    <a:pt x="336" y="473"/>
                    <a:pt x="336" y="474"/>
                  </a:cubicBezTo>
                  <a:moveTo>
                    <a:pt x="348" y="417"/>
                  </a:moveTo>
                  <a:cubicBezTo>
                    <a:pt x="348" y="416"/>
                    <a:pt x="348" y="415"/>
                    <a:pt x="349" y="415"/>
                  </a:cubicBezTo>
                  <a:cubicBezTo>
                    <a:pt x="352" y="408"/>
                    <a:pt x="355" y="401"/>
                    <a:pt x="358" y="394"/>
                  </a:cubicBezTo>
                  <a:cubicBezTo>
                    <a:pt x="359" y="400"/>
                    <a:pt x="354" y="409"/>
                    <a:pt x="352" y="414"/>
                  </a:cubicBezTo>
                  <a:cubicBezTo>
                    <a:pt x="351" y="417"/>
                    <a:pt x="350" y="420"/>
                    <a:pt x="349" y="423"/>
                  </a:cubicBezTo>
                  <a:cubicBezTo>
                    <a:pt x="349" y="421"/>
                    <a:pt x="348" y="419"/>
                    <a:pt x="348" y="417"/>
                  </a:cubicBezTo>
                  <a:moveTo>
                    <a:pt x="336" y="459"/>
                  </a:moveTo>
                  <a:cubicBezTo>
                    <a:pt x="333" y="466"/>
                    <a:pt x="331" y="473"/>
                    <a:pt x="329" y="480"/>
                  </a:cubicBezTo>
                  <a:cubicBezTo>
                    <a:pt x="328" y="479"/>
                    <a:pt x="327" y="478"/>
                    <a:pt x="326" y="478"/>
                  </a:cubicBezTo>
                  <a:cubicBezTo>
                    <a:pt x="324" y="476"/>
                    <a:pt x="322" y="475"/>
                    <a:pt x="319" y="474"/>
                  </a:cubicBezTo>
                  <a:cubicBezTo>
                    <a:pt x="322" y="469"/>
                    <a:pt x="325" y="463"/>
                    <a:pt x="328" y="458"/>
                  </a:cubicBezTo>
                  <a:cubicBezTo>
                    <a:pt x="330" y="453"/>
                    <a:pt x="333" y="448"/>
                    <a:pt x="336" y="443"/>
                  </a:cubicBezTo>
                  <a:cubicBezTo>
                    <a:pt x="336" y="448"/>
                    <a:pt x="336" y="454"/>
                    <a:pt x="336" y="459"/>
                  </a:cubicBezTo>
                  <a:moveTo>
                    <a:pt x="332" y="484"/>
                  </a:moveTo>
                  <a:cubicBezTo>
                    <a:pt x="332" y="484"/>
                    <a:pt x="333" y="484"/>
                    <a:pt x="333" y="484"/>
                  </a:cubicBezTo>
                  <a:cubicBezTo>
                    <a:pt x="333" y="485"/>
                    <a:pt x="333" y="486"/>
                    <a:pt x="333" y="486"/>
                  </a:cubicBezTo>
                  <a:cubicBezTo>
                    <a:pt x="332" y="492"/>
                    <a:pt x="330" y="496"/>
                    <a:pt x="326" y="499"/>
                  </a:cubicBezTo>
                  <a:cubicBezTo>
                    <a:pt x="327" y="498"/>
                    <a:pt x="327" y="497"/>
                    <a:pt x="328" y="496"/>
                  </a:cubicBezTo>
                  <a:cubicBezTo>
                    <a:pt x="329" y="492"/>
                    <a:pt x="331" y="488"/>
                    <a:pt x="332" y="484"/>
                  </a:cubicBezTo>
                  <a:moveTo>
                    <a:pt x="144" y="472"/>
                  </a:moveTo>
                  <a:cubicBezTo>
                    <a:pt x="150" y="475"/>
                    <a:pt x="155" y="479"/>
                    <a:pt x="158" y="484"/>
                  </a:cubicBezTo>
                  <a:cubicBezTo>
                    <a:pt x="157" y="488"/>
                    <a:pt x="155" y="493"/>
                    <a:pt x="153" y="497"/>
                  </a:cubicBezTo>
                  <a:cubicBezTo>
                    <a:pt x="148" y="491"/>
                    <a:pt x="142" y="485"/>
                    <a:pt x="134" y="480"/>
                  </a:cubicBezTo>
                  <a:cubicBezTo>
                    <a:pt x="138" y="477"/>
                    <a:pt x="141" y="474"/>
                    <a:pt x="144" y="472"/>
                  </a:cubicBezTo>
                  <a:moveTo>
                    <a:pt x="165" y="506"/>
                  </a:moveTo>
                  <a:cubicBezTo>
                    <a:pt x="165" y="513"/>
                    <a:pt x="166" y="520"/>
                    <a:pt x="166" y="528"/>
                  </a:cubicBezTo>
                  <a:cubicBezTo>
                    <a:pt x="166" y="530"/>
                    <a:pt x="163" y="532"/>
                    <a:pt x="160" y="534"/>
                  </a:cubicBezTo>
                  <a:cubicBezTo>
                    <a:pt x="163" y="525"/>
                    <a:pt x="163" y="517"/>
                    <a:pt x="161" y="510"/>
                  </a:cubicBezTo>
                  <a:cubicBezTo>
                    <a:pt x="162" y="507"/>
                    <a:pt x="164" y="505"/>
                    <a:pt x="165" y="502"/>
                  </a:cubicBezTo>
                  <a:cubicBezTo>
                    <a:pt x="165" y="503"/>
                    <a:pt x="165" y="504"/>
                    <a:pt x="165" y="506"/>
                  </a:cubicBezTo>
                  <a:moveTo>
                    <a:pt x="159" y="507"/>
                  </a:moveTo>
                  <a:cubicBezTo>
                    <a:pt x="158" y="504"/>
                    <a:pt x="157" y="502"/>
                    <a:pt x="155" y="499"/>
                  </a:cubicBezTo>
                  <a:cubicBezTo>
                    <a:pt x="157" y="495"/>
                    <a:pt x="159" y="491"/>
                    <a:pt x="160" y="487"/>
                  </a:cubicBezTo>
                  <a:cubicBezTo>
                    <a:pt x="162" y="490"/>
                    <a:pt x="163" y="493"/>
                    <a:pt x="164" y="497"/>
                  </a:cubicBezTo>
                  <a:cubicBezTo>
                    <a:pt x="163" y="500"/>
                    <a:pt x="161" y="503"/>
                    <a:pt x="159" y="507"/>
                  </a:cubicBezTo>
                  <a:moveTo>
                    <a:pt x="146" y="536"/>
                  </a:moveTo>
                  <a:cubicBezTo>
                    <a:pt x="143" y="535"/>
                    <a:pt x="140" y="535"/>
                    <a:pt x="136" y="536"/>
                  </a:cubicBezTo>
                  <a:cubicBezTo>
                    <a:pt x="138" y="533"/>
                    <a:pt x="139" y="530"/>
                    <a:pt x="140" y="528"/>
                  </a:cubicBezTo>
                  <a:cubicBezTo>
                    <a:pt x="143" y="523"/>
                    <a:pt x="147" y="517"/>
                    <a:pt x="149" y="512"/>
                  </a:cubicBezTo>
                  <a:cubicBezTo>
                    <a:pt x="151" y="517"/>
                    <a:pt x="151" y="522"/>
                    <a:pt x="150" y="527"/>
                  </a:cubicBezTo>
                  <a:cubicBezTo>
                    <a:pt x="149" y="530"/>
                    <a:pt x="148" y="533"/>
                    <a:pt x="146" y="536"/>
                  </a:cubicBezTo>
                  <a:moveTo>
                    <a:pt x="121" y="538"/>
                  </a:moveTo>
                  <a:cubicBezTo>
                    <a:pt x="122" y="534"/>
                    <a:pt x="124" y="531"/>
                    <a:pt x="125" y="527"/>
                  </a:cubicBezTo>
                  <a:cubicBezTo>
                    <a:pt x="130" y="517"/>
                    <a:pt x="137" y="508"/>
                    <a:pt x="141" y="497"/>
                  </a:cubicBezTo>
                  <a:cubicBezTo>
                    <a:pt x="144" y="500"/>
                    <a:pt x="146" y="504"/>
                    <a:pt x="148" y="508"/>
                  </a:cubicBezTo>
                  <a:cubicBezTo>
                    <a:pt x="144" y="516"/>
                    <a:pt x="139" y="523"/>
                    <a:pt x="135" y="531"/>
                  </a:cubicBezTo>
                  <a:cubicBezTo>
                    <a:pt x="134" y="532"/>
                    <a:pt x="133" y="534"/>
                    <a:pt x="132" y="536"/>
                  </a:cubicBezTo>
                  <a:cubicBezTo>
                    <a:pt x="128" y="537"/>
                    <a:pt x="125" y="537"/>
                    <a:pt x="121" y="538"/>
                  </a:cubicBezTo>
                  <a:moveTo>
                    <a:pt x="86" y="551"/>
                  </a:moveTo>
                  <a:cubicBezTo>
                    <a:pt x="85" y="550"/>
                    <a:pt x="84" y="548"/>
                    <a:pt x="83" y="547"/>
                  </a:cubicBezTo>
                  <a:cubicBezTo>
                    <a:pt x="90" y="533"/>
                    <a:pt x="99" y="517"/>
                    <a:pt x="105" y="521"/>
                  </a:cubicBezTo>
                  <a:cubicBezTo>
                    <a:pt x="107" y="522"/>
                    <a:pt x="108" y="520"/>
                    <a:pt x="107" y="519"/>
                  </a:cubicBezTo>
                  <a:cubicBezTo>
                    <a:pt x="98" y="513"/>
                    <a:pt x="88" y="529"/>
                    <a:pt x="81" y="544"/>
                  </a:cubicBezTo>
                  <a:cubicBezTo>
                    <a:pt x="80" y="543"/>
                    <a:pt x="79" y="542"/>
                    <a:pt x="78" y="541"/>
                  </a:cubicBezTo>
                  <a:cubicBezTo>
                    <a:pt x="81" y="529"/>
                    <a:pt x="88" y="522"/>
                    <a:pt x="96" y="516"/>
                  </a:cubicBezTo>
                  <a:cubicBezTo>
                    <a:pt x="107" y="507"/>
                    <a:pt x="117" y="497"/>
                    <a:pt x="129" y="487"/>
                  </a:cubicBezTo>
                  <a:cubicBezTo>
                    <a:pt x="133" y="490"/>
                    <a:pt x="136" y="493"/>
                    <a:pt x="139" y="496"/>
                  </a:cubicBezTo>
                  <a:cubicBezTo>
                    <a:pt x="136" y="506"/>
                    <a:pt x="123" y="525"/>
                    <a:pt x="122" y="528"/>
                  </a:cubicBezTo>
                  <a:cubicBezTo>
                    <a:pt x="120" y="532"/>
                    <a:pt x="119" y="536"/>
                    <a:pt x="118" y="539"/>
                  </a:cubicBezTo>
                  <a:cubicBezTo>
                    <a:pt x="107" y="542"/>
                    <a:pt x="96" y="547"/>
                    <a:pt x="86" y="551"/>
                  </a:cubicBezTo>
                  <a:moveTo>
                    <a:pt x="205" y="525"/>
                  </a:moveTo>
                  <a:cubicBezTo>
                    <a:pt x="208" y="517"/>
                    <a:pt x="209" y="508"/>
                    <a:pt x="211" y="503"/>
                  </a:cubicBezTo>
                  <a:cubicBezTo>
                    <a:pt x="219" y="485"/>
                    <a:pt x="231" y="467"/>
                    <a:pt x="233" y="446"/>
                  </a:cubicBezTo>
                  <a:cubicBezTo>
                    <a:pt x="233" y="445"/>
                    <a:pt x="231" y="444"/>
                    <a:pt x="231" y="446"/>
                  </a:cubicBezTo>
                  <a:cubicBezTo>
                    <a:pt x="227" y="464"/>
                    <a:pt x="218" y="479"/>
                    <a:pt x="211" y="496"/>
                  </a:cubicBezTo>
                  <a:cubicBezTo>
                    <a:pt x="208" y="502"/>
                    <a:pt x="205" y="508"/>
                    <a:pt x="203" y="515"/>
                  </a:cubicBezTo>
                  <a:cubicBezTo>
                    <a:pt x="202" y="518"/>
                    <a:pt x="201" y="522"/>
                    <a:pt x="200" y="526"/>
                  </a:cubicBezTo>
                  <a:cubicBezTo>
                    <a:pt x="195" y="526"/>
                    <a:pt x="191" y="527"/>
                    <a:pt x="186" y="528"/>
                  </a:cubicBezTo>
                  <a:cubicBezTo>
                    <a:pt x="190" y="518"/>
                    <a:pt x="195" y="509"/>
                    <a:pt x="200" y="500"/>
                  </a:cubicBezTo>
                  <a:cubicBezTo>
                    <a:pt x="204" y="491"/>
                    <a:pt x="207" y="483"/>
                    <a:pt x="211" y="474"/>
                  </a:cubicBezTo>
                  <a:cubicBezTo>
                    <a:pt x="213" y="469"/>
                    <a:pt x="217" y="464"/>
                    <a:pt x="217" y="458"/>
                  </a:cubicBezTo>
                  <a:cubicBezTo>
                    <a:pt x="216" y="457"/>
                    <a:pt x="216" y="457"/>
                    <a:pt x="215" y="458"/>
                  </a:cubicBezTo>
                  <a:cubicBezTo>
                    <a:pt x="215" y="465"/>
                    <a:pt x="209" y="473"/>
                    <a:pt x="206" y="480"/>
                  </a:cubicBezTo>
                  <a:cubicBezTo>
                    <a:pt x="202" y="488"/>
                    <a:pt x="198" y="497"/>
                    <a:pt x="194" y="505"/>
                  </a:cubicBezTo>
                  <a:cubicBezTo>
                    <a:pt x="190" y="513"/>
                    <a:pt x="186" y="520"/>
                    <a:pt x="183" y="527"/>
                  </a:cubicBezTo>
                  <a:cubicBezTo>
                    <a:pt x="183" y="528"/>
                    <a:pt x="183" y="528"/>
                    <a:pt x="182" y="529"/>
                  </a:cubicBezTo>
                  <a:cubicBezTo>
                    <a:pt x="181" y="529"/>
                    <a:pt x="179" y="529"/>
                    <a:pt x="178" y="529"/>
                  </a:cubicBezTo>
                  <a:cubicBezTo>
                    <a:pt x="178" y="523"/>
                    <a:pt x="178" y="518"/>
                    <a:pt x="178" y="512"/>
                  </a:cubicBezTo>
                  <a:cubicBezTo>
                    <a:pt x="178" y="512"/>
                    <a:pt x="178" y="512"/>
                    <a:pt x="178" y="511"/>
                  </a:cubicBezTo>
                  <a:cubicBezTo>
                    <a:pt x="178" y="510"/>
                    <a:pt x="179" y="510"/>
                    <a:pt x="179" y="509"/>
                  </a:cubicBezTo>
                  <a:cubicBezTo>
                    <a:pt x="186" y="495"/>
                    <a:pt x="194" y="479"/>
                    <a:pt x="197" y="464"/>
                  </a:cubicBezTo>
                  <a:cubicBezTo>
                    <a:pt x="197" y="463"/>
                    <a:pt x="195" y="462"/>
                    <a:pt x="195" y="464"/>
                  </a:cubicBezTo>
                  <a:cubicBezTo>
                    <a:pt x="192" y="478"/>
                    <a:pt x="184" y="491"/>
                    <a:pt x="178" y="504"/>
                  </a:cubicBezTo>
                  <a:cubicBezTo>
                    <a:pt x="177" y="497"/>
                    <a:pt x="175" y="490"/>
                    <a:pt x="172" y="484"/>
                  </a:cubicBezTo>
                  <a:cubicBezTo>
                    <a:pt x="174" y="478"/>
                    <a:pt x="176" y="472"/>
                    <a:pt x="177" y="466"/>
                  </a:cubicBezTo>
                  <a:cubicBezTo>
                    <a:pt x="178" y="465"/>
                    <a:pt x="175" y="464"/>
                    <a:pt x="175" y="466"/>
                  </a:cubicBezTo>
                  <a:cubicBezTo>
                    <a:pt x="173" y="471"/>
                    <a:pt x="172" y="476"/>
                    <a:pt x="170" y="481"/>
                  </a:cubicBezTo>
                  <a:cubicBezTo>
                    <a:pt x="165" y="475"/>
                    <a:pt x="158" y="471"/>
                    <a:pt x="147" y="469"/>
                  </a:cubicBezTo>
                  <a:cubicBezTo>
                    <a:pt x="159" y="452"/>
                    <a:pt x="171" y="436"/>
                    <a:pt x="185" y="423"/>
                  </a:cubicBezTo>
                  <a:cubicBezTo>
                    <a:pt x="212" y="400"/>
                    <a:pt x="234" y="373"/>
                    <a:pt x="255" y="345"/>
                  </a:cubicBezTo>
                  <a:cubicBezTo>
                    <a:pt x="270" y="326"/>
                    <a:pt x="269" y="325"/>
                    <a:pt x="290" y="339"/>
                  </a:cubicBezTo>
                  <a:cubicBezTo>
                    <a:pt x="300" y="345"/>
                    <a:pt x="307" y="353"/>
                    <a:pt x="312" y="363"/>
                  </a:cubicBezTo>
                  <a:cubicBezTo>
                    <a:pt x="319" y="374"/>
                    <a:pt x="324" y="386"/>
                    <a:pt x="328" y="398"/>
                  </a:cubicBezTo>
                  <a:cubicBezTo>
                    <a:pt x="320" y="416"/>
                    <a:pt x="313" y="434"/>
                    <a:pt x="305" y="452"/>
                  </a:cubicBezTo>
                  <a:cubicBezTo>
                    <a:pt x="300" y="463"/>
                    <a:pt x="296" y="474"/>
                    <a:pt x="291" y="485"/>
                  </a:cubicBezTo>
                  <a:cubicBezTo>
                    <a:pt x="288" y="492"/>
                    <a:pt x="284" y="503"/>
                    <a:pt x="279" y="510"/>
                  </a:cubicBezTo>
                  <a:cubicBezTo>
                    <a:pt x="275" y="511"/>
                    <a:pt x="271" y="512"/>
                    <a:pt x="268" y="513"/>
                  </a:cubicBezTo>
                  <a:cubicBezTo>
                    <a:pt x="269" y="509"/>
                    <a:pt x="271" y="505"/>
                    <a:pt x="272" y="501"/>
                  </a:cubicBezTo>
                  <a:cubicBezTo>
                    <a:pt x="273" y="499"/>
                    <a:pt x="274" y="497"/>
                    <a:pt x="275" y="495"/>
                  </a:cubicBezTo>
                  <a:cubicBezTo>
                    <a:pt x="278" y="495"/>
                    <a:pt x="281" y="495"/>
                    <a:pt x="284" y="495"/>
                  </a:cubicBezTo>
                  <a:cubicBezTo>
                    <a:pt x="285" y="495"/>
                    <a:pt x="285" y="493"/>
                    <a:pt x="284" y="493"/>
                  </a:cubicBezTo>
                  <a:cubicBezTo>
                    <a:pt x="282" y="493"/>
                    <a:pt x="279" y="492"/>
                    <a:pt x="276" y="491"/>
                  </a:cubicBezTo>
                  <a:cubicBezTo>
                    <a:pt x="280" y="484"/>
                    <a:pt x="283" y="476"/>
                    <a:pt x="286" y="468"/>
                  </a:cubicBezTo>
                  <a:cubicBezTo>
                    <a:pt x="291" y="456"/>
                    <a:pt x="296" y="444"/>
                    <a:pt x="301" y="432"/>
                  </a:cubicBezTo>
                  <a:cubicBezTo>
                    <a:pt x="305" y="422"/>
                    <a:pt x="307" y="410"/>
                    <a:pt x="313" y="401"/>
                  </a:cubicBezTo>
                  <a:cubicBezTo>
                    <a:pt x="314" y="399"/>
                    <a:pt x="312" y="398"/>
                    <a:pt x="311" y="399"/>
                  </a:cubicBezTo>
                  <a:cubicBezTo>
                    <a:pt x="306" y="406"/>
                    <a:pt x="304" y="415"/>
                    <a:pt x="302" y="422"/>
                  </a:cubicBezTo>
                  <a:cubicBezTo>
                    <a:pt x="297" y="434"/>
                    <a:pt x="292" y="446"/>
                    <a:pt x="287" y="458"/>
                  </a:cubicBezTo>
                  <a:cubicBezTo>
                    <a:pt x="282" y="469"/>
                    <a:pt x="278" y="480"/>
                    <a:pt x="273" y="490"/>
                  </a:cubicBezTo>
                  <a:cubicBezTo>
                    <a:pt x="269" y="488"/>
                    <a:pt x="264" y="487"/>
                    <a:pt x="259" y="485"/>
                  </a:cubicBezTo>
                  <a:cubicBezTo>
                    <a:pt x="260" y="484"/>
                    <a:pt x="260" y="483"/>
                    <a:pt x="261" y="481"/>
                  </a:cubicBezTo>
                  <a:cubicBezTo>
                    <a:pt x="265" y="469"/>
                    <a:pt x="269" y="457"/>
                    <a:pt x="273" y="444"/>
                  </a:cubicBezTo>
                  <a:cubicBezTo>
                    <a:pt x="275" y="435"/>
                    <a:pt x="280" y="424"/>
                    <a:pt x="281" y="414"/>
                  </a:cubicBezTo>
                  <a:cubicBezTo>
                    <a:pt x="282" y="412"/>
                    <a:pt x="279" y="412"/>
                    <a:pt x="279" y="414"/>
                  </a:cubicBezTo>
                  <a:cubicBezTo>
                    <a:pt x="278" y="423"/>
                    <a:pt x="272" y="434"/>
                    <a:pt x="269" y="443"/>
                  </a:cubicBezTo>
                  <a:cubicBezTo>
                    <a:pt x="266" y="455"/>
                    <a:pt x="262" y="467"/>
                    <a:pt x="258" y="479"/>
                  </a:cubicBezTo>
                  <a:cubicBezTo>
                    <a:pt x="257" y="480"/>
                    <a:pt x="257" y="482"/>
                    <a:pt x="256" y="484"/>
                  </a:cubicBezTo>
                  <a:cubicBezTo>
                    <a:pt x="253" y="483"/>
                    <a:pt x="250" y="482"/>
                    <a:pt x="246" y="481"/>
                  </a:cubicBezTo>
                  <a:cubicBezTo>
                    <a:pt x="246" y="481"/>
                    <a:pt x="245" y="481"/>
                    <a:pt x="244" y="481"/>
                  </a:cubicBezTo>
                  <a:cubicBezTo>
                    <a:pt x="246" y="474"/>
                    <a:pt x="247" y="467"/>
                    <a:pt x="250" y="461"/>
                  </a:cubicBezTo>
                  <a:cubicBezTo>
                    <a:pt x="252" y="453"/>
                    <a:pt x="257" y="445"/>
                    <a:pt x="259" y="436"/>
                  </a:cubicBezTo>
                  <a:cubicBezTo>
                    <a:pt x="259" y="435"/>
                    <a:pt x="257" y="434"/>
                    <a:pt x="257" y="436"/>
                  </a:cubicBezTo>
                  <a:cubicBezTo>
                    <a:pt x="254" y="444"/>
                    <a:pt x="250" y="452"/>
                    <a:pt x="247" y="460"/>
                  </a:cubicBezTo>
                  <a:cubicBezTo>
                    <a:pt x="244" y="467"/>
                    <a:pt x="242" y="474"/>
                    <a:pt x="240" y="480"/>
                  </a:cubicBezTo>
                  <a:cubicBezTo>
                    <a:pt x="237" y="480"/>
                    <a:pt x="235" y="479"/>
                    <a:pt x="234" y="478"/>
                  </a:cubicBezTo>
                  <a:cubicBezTo>
                    <a:pt x="235" y="473"/>
                    <a:pt x="237" y="469"/>
                    <a:pt x="238" y="464"/>
                  </a:cubicBezTo>
                  <a:cubicBezTo>
                    <a:pt x="240" y="456"/>
                    <a:pt x="244" y="448"/>
                    <a:pt x="245" y="440"/>
                  </a:cubicBezTo>
                  <a:cubicBezTo>
                    <a:pt x="245" y="439"/>
                    <a:pt x="243" y="439"/>
                    <a:pt x="243" y="440"/>
                  </a:cubicBezTo>
                  <a:cubicBezTo>
                    <a:pt x="242" y="449"/>
                    <a:pt x="237" y="459"/>
                    <a:pt x="234" y="467"/>
                  </a:cubicBezTo>
                  <a:cubicBezTo>
                    <a:pt x="231" y="475"/>
                    <a:pt x="228" y="483"/>
                    <a:pt x="226" y="491"/>
                  </a:cubicBezTo>
                  <a:cubicBezTo>
                    <a:pt x="222" y="501"/>
                    <a:pt x="220" y="513"/>
                    <a:pt x="216" y="523"/>
                  </a:cubicBezTo>
                  <a:cubicBezTo>
                    <a:pt x="212" y="523"/>
                    <a:pt x="208" y="524"/>
                    <a:pt x="205" y="525"/>
                  </a:cubicBezTo>
                  <a:moveTo>
                    <a:pt x="249" y="517"/>
                  </a:moveTo>
                  <a:cubicBezTo>
                    <a:pt x="252" y="507"/>
                    <a:pt x="255" y="498"/>
                    <a:pt x="258" y="489"/>
                  </a:cubicBezTo>
                  <a:cubicBezTo>
                    <a:pt x="263" y="491"/>
                    <a:pt x="267" y="492"/>
                    <a:pt x="271" y="494"/>
                  </a:cubicBezTo>
                  <a:cubicBezTo>
                    <a:pt x="271" y="494"/>
                    <a:pt x="271" y="494"/>
                    <a:pt x="271" y="494"/>
                  </a:cubicBezTo>
                  <a:cubicBezTo>
                    <a:pt x="269" y="500"/>
                    <a:pt x="266" y="507"/>
                    <a:pt x="263" y="514"/>
                  </a:cubicBezTo>
                  <a:cubicBezTo>
                    <a:pt x="259" y="515"/>
                    <a:pt x="254" y="516"/>
                    <a:pt x="249" y="517"/>
                  </a:cubicBezTo>
                  <a:moveTo>
                    <a:pt x="245" y="517"/>
                  </a:moveTo>
                  <a:cubicBezTo>
                    <a:pt x="240" y="518"/>
                    <a:pt x="235" y="519"/>
                    <a:pt x="229" y="520"/>
                  </a:cubicBezTo>
                  <a:cubicBezTo>
                    <a:pt x="230" y="519"/>
                    <a:pt x="231" y="517"/>
                    <a:pt x="231" y="515"/>
                  </a:cubicBezTo>
                  <a:cubicBezTo>
                    <a:pt x="233" y="506"/>
                    <a:pt x="237" y="498"/>
                    <a:pt x="241" y="489"/>
                  </a:cubicBezTo>
                  <a:cubicBezTo>
                    <a:pt x="241" y="487"/>
                    <a:pt x="242" y="486"/>
                    <a:pt x="242" y="485"/>
                  </a:cubicBezTo>
                  <a:cubicBezTo>
                    <a:pt x="246" y="485"/>
                    <a:pt x="249" y="485"/>
                    <a:pt x="252" y="486"/>
                  </a:cubicBezTo>
                  <a:cubicBezTo>
                    <a:pt x="253" y="487"/>
                    <a:pt x="254" y="487"/>
                    <a:pt x="255" y="487"/>
                  </a:cubicBezTo>
                  <a:cubicBezTo>
                    <a:pt x="252" y="495"/>
                    <a:pt x="250" y="502"/>
                    <a:pt x="248" y="510"/>
                  </a:cubicBezTo>
                  <a:cubicBezTo>
                    <a:pt x="247" y="512"/>
                    <a:pt x="246" y="515"/>
                    <a:pt x="245" y="517"/>
                  </a:cubicBezTo>
                  <a:cubicBezTo>
                    <a:pt x="245" y="517"/>
                    <a:pt x="245" y="517"/>
                    <a:pt x="245" y="517"/>
                  </a:cubicBezTo>
                  <a:moveTo>
                    <a:pt x="226" y="521"/>
                  </a:moveTo>
                  <a:cubicBezTo>
                    <a:pt x="224" y="521"/>
                    <a:pt x="222" y="522"/>
                    <a:pt x="220" y="522"/>
                  </a:cubicBezTo>
                  <a:cubicBezTo>
                    <a:pt x="223" y="513"/>
                    <a:pt x="226" y="503"/>
                    <a:pt x="228" y="494"/>
                  </a:cubicBezTo>
                  <a:cubicBezTo>
                    <a:pt x="229" y="490"/>
                    <a:pt x="231" y="485"/>
                    <a:pt x="232" y="481"/>
                  </a:cubicBezTo>
                  <a:cubicBezTo>
                    <a:pt x="234" y="482"/>
                    <a:pt x="236" y="483"/>
                    <a:pt x="239" y="484"/>
                  </a:cubicBezTo>
                  <a:cubicBezTo>
                    <a:pt x="238" y="487"/>
                    <a:pt x="236" y="490"/>
                    <a:pt x="235" y="493"/>
                  </a:cubicBezTo>
                  <a:cubicBezTo>
                    <a:pt x="231" y="501"/>
                    <a:pt x="229" y="509"/>
                    <a:pt x="227" y="518"/>
                  </a:cubicBezTo>
                  <a:cubicBezTo>
                    <a:pt x="226" y="519"/>
                    <a:pt x="226" y="520"/>
                    <a:pt x="226" y="521"/>
                  </a:cubicBezTo>
                  <a:moveTo>
                    <a:pt x="283" y="510"/>
                  </a:moveTo>
                  <a:cubicBezTo>
                    <a:pt x="285" y="506"/>
                    <a:pt x="287" y="501"/>
                    <a:pt x="289" y="497"/>
                  </a:cubicBezTo>
                  <a:cubicBezTo>
                    <a:pt x="295" y="485"/>
                    <a:pt x="300" y="472"/>
                    <a:pt x="305" y="459"/>
                  </a:cubicBezTo>
                  <a:cubicBezTo>
                    <a:pt x="313" y="440"/>
                    <a:pt x="322" y="421"/>
                    <a:pt x="329" y="402"/>
                  </a:cubicBezTo>
                  <a:cubicBezTo>
                    <a:pt x="332" y="413"/>
                    <a:pt x="334" y="424"/>
                    <a:pt x="335" y="435"/>
                  </a:cubicBezTo>
                  <a:cubicBezTo>
                    <a:pt x="332" y="440"/>
                    <a:pt x="329" y="446"/>
                    <a:pt x="327" y="451"/>
                  </a:cubicBezTo>
                  <a:cubicBezTo>
                    <a:pt x="323" y="458"/>
                    <a:pt x="320" y="465"/>
                    <a:pt x="316" y="472"/>
                  </a:cubicBezTo>
                  <a:cubicBezTo>
                    <a:pt x="315" y="472"/>
                    <a:pt x="314" y="471"/>
                    <a:pt x="312" y="470"/>
                  </a:cubicBezTo>
                  <a:cubicBezTo>
                    <a:pt x="311" y="470"/>
                    <a:pt x="310" y="473"/>
                    <a:pt x="312" y="474"/>
                  </a:cubicBezTo>
                  <a:cubicBezTo>
                    <a:pt x="313" y="474"/>
                    <a:pt x="314" y="475"/>
                    <a:pt x="315" y="475"/>
                  </a:cubicBezTo>
                  <a:cubicBezTo>
                    <a:pt x="313" y="479"/>
                    <a:pt x="310" y="484"/>
                    <a:pt x="308" y="488"/>
                  </a:cubicBezTo>
                  <a:cubicBezTo>
                    <a:pt x="306" y="491"/>
                    <a:pt x="304" y="495"/>
                    <a:pt x="303" y="498"/>
                  </a:cubicBezTo>
                  <a:cubicBezTo>
                    <a:pt x="302" y="500"/>
                    <a:pt x="302" y="503"/>
                    <a:pt x="301" y="506"/>
                  </a:cubicBezTo>
                  <a:cubicBezTo>
                    <a:pt x="295" y="507"/>
                    <a:pt x="289" y="508"/>
                    <a:pt x="283" y="510"/>
                  </a:cubicBezTo>
                  <a:moveTo>
                    <a:pt x="305" y="505"/>
                  </a:moveTo>
                  <a:cubicBezTo>
                    <a:pt x="306" y="503"/>
                    <a:pt x="306" y="501"/>
                    <a:pt x="307" y="499"/>
                  </a:cubicBezTo>
                  <a:cubicBezTo>
                    <a:pt x="310" y="492"/>
                    <a:pt x="314" y="484"/>
                    <a:pt x="318" y="477"/>
                  </a:cubicBezTo>
                  <a:cubicBezTo>
                    <a:pt x="321" y="478"/>
                    <a:pt x="325" y="480"/>
                    <a:pt x="328" y="482"/>
                  </a:cubicBezTo>
                  <a:cubicBezTo>
                    <a:pt x="328" y="483"/>
                    <a:pt x="327" y="484"/>
                    <a:pt x="327" y="485"/>
                  </a:cubicBezTo>
                  <a:cubicBezTo>
                    <a:pt x="325" y="490"/>
                    <a:pt x="324" y="496"/>
                    <a:pt x="321" y="501"/>
                  </a:cubicBezTo>
                  <a:cubicBezTo>
                    <a:pt x="320" y="502"/>
                    <a:pt x="318" y="502"/>
                    <a:pt x="316" y="503"/>
                  </a:cubicBezTo>
                  <a:cubicBezTo>
                    <a:pt x="312" y="503"/>
                    <a:pt x="309" y="504"/>
                    <a:pt x="305" y="505"/>
                  </a:cubicBezTo>
                  <a:moveTo>
                    <a:pt x="349" y="487"/>
                  </a:moveTo>
                  <a:cubicBezTo>
                    <a:pt x="350" y="480"/>
                    <a:pt x="351" y="474"/>
                    <a:pt x="351" y="468"/>
                  </a:cubicBezTo>
                  <a:cubicBezTo>
                    <a:pt x="352" y="465"/>
                    <a:pt x="354" y="462"/>
                    <a:pt x="355" y="458"/>
                  </a:cubicBezTo>
                  <a:cubicBezTo>
                    <a:pt x="362" y="443"/>
                    <a:pt x="368" y="428"/>
                    <a:pt x="374" y="412"/>
                  </a:cubicBezTo>
                  <a:cubicBezTo>
                    <a:pt x="377" y="405"/>
                    <a:pt x="380" y="397"/>
                    <a:pt x="383" y="390"/>
                  </a:cubicBezTo>
                  <a:cubicBezTo>
                    <a:pt x="386" y="402"/>
                    <a:pt x="387" y="416"/>
                    <a:pt x="387" y="429"/>
                  </a:cubicBezTo>
                  <a:cubicBezTo>
                    <a:pt x="387" y="430"/>
                    <a:pt x="387" y="430"/>
                    <a:pt x="386" y="430"/>
                  </a:cubicBezTo>
                  <a:cubicBezTo>
                    <a:pt x="380" y="445"/>
                    <a:pt x="374" y="460"/>
                    <a:pt x="366" y="474"/>
                  </a:cubicBezTo>
                  <a:cubicBezTo>
                    <a:pt x="363" y="480"/>
                    <a:pt x="360" y="486"/>
                    <a:pt x="358" y="492"/>
                  </a:cubicBezTo>
                  <a:cubicBezTo>
                    <a:pt x="358" y="492"/>
                    <a:pt x="357" y="493"/>
                    <a:pt x="357" y="493"/>
                  </a:cubicBezTo>
                  <a:cubicBezTo>
                    <a:pt x="354" y="495"/>
                    <a:pt x="352" y="496"/>
                    <a:pt x="349" y="497"/>
                  </a:cubicBezTo>
                  <a:cubicBezTo>
                    <a:pt x="349" y="492"/>
                    <a:pt x="349" y="490"/>
                    <a:pt x="349" y="487"/>
                  </a:cubicBezTo>
                  <a:moveTo>
                    <a:pt x="362" y="492"/>
                  </a:moveTo>
                  <a:cubicBezTo>
                    <a:pt x="365" y="485"/>
                    <a:pt x="368" y="478"/>
                    <a:pt x="371" y="471"/>
                  </a:cubicBezTo>
                  <a:cubicBezTo>
                    <a:pt x="377" y="461"/>
                    <a:pt x="382" y="451"/>
                    <a:pt x="386" y="440"/>
                  </a:cubicBezTo>
                  <a:cubicBezTo>
                    <a:pt x="386" y="441"/>
                    <a:pt x="386" y="442"/>
                    <a:pt x="386" y="442"/>
                  </a:cubicBezTo>
                  <a:cubicBezTo>
                    <a:pt x="385" y="453"/>
                    <a:pt x="382" y="464"/>
                    <a:pt x="380" y="475"/>
                  </a:cubicBezTo>
                  <a:cubicBezTo>
                    <a:pt x="378" y="482"/>
                    <a:pt x="376" y="486"/>
                    <a:pt x="369" y="489"/>
                  </a:cubicBezTo>
                  <a:cubicBezTo>
                    <a:pt x="367" y="490"/>
                    <a:pt x="364" y="490"/>
                    <a:pt x="362" y="492"/>
                  </a:cubicBezTo>
                  <a:moveTo>
                    <a:pt x="390" y="478"/>
                  </a:moveTo>
                  <a:cubicBezTo>
                    <a:pt x="391" y="474"/>
                    <a:pt x="391" y="470"/>
                    <a:pt x="392" y="467"/>
                  </a:cubicBezTo>
                  <a:cubicBezTo>
                    <a:pt x="398" y="452"/>
                    <a:pt x="404" y="436"/>
                    <a:pt x="410" y="422"/>
                  </a:cubicBezTo>
                  <a:cubicBezTo>
                    <a:pt x="413" y="416"/>
                    <a:pt x="415" y="411"/>
                    <a:pt x="418" y="406"/>
                  </a:cubicBezTo>
                  <a:cubicBezTo>
                    <a:pt x="418" y="428"/>
                    <a:pt x="416" y="451"/>
                    <a:pt x="403" y="471"/>
                  </a:cubicBezTo>
                  <a:cubicBezTo>
                    <a:pt x="400" y="476"/>
                    <a:pt x="397" y="479"/>
                    <a:pt x="390" y="478"/>
                  </a:cubicBezTo>
                  <a:moveTo>
                    <a:pt x="429" y="428"/>
                  </a:moveTo>
                  <a:cubicBezTo>
                    <a:pt x="431" y="424"/>
                    <a:pt x="433" y="419"/>
                    <a:pt x="435" y="414"/>
                  </a:cubicBezTo>
                  <a:cubicBezTo>
                    <a:pt x="436" y="412"/>
                    <a:pt x="437" y="410"/>
                    <a:pt x="438" y="408"/>
                  </a:cubicBezTo>
                  <a:cubicBezTo>
                    <a:pt x="443" y="409"/>
                    <a:pt x="447" y="411"/>
                    <a:pt x="452" y="412"/>
                  </a:cubicBezTo>
                  <a:cubicBezTo>
                    <a:pt x="447" y="423"/>
                    <a:pt x="442" y="434"/>
                    <a:pt x="437" y="444"/>
                  </a:cubicBezTo>
                  <a:cubicBezTo>
                    <a:pt x="433" y="452"/>
                    <a:pt x="429" y="460"/>
                    <a:pt x="425" y="468"/>
                  </a:cubicBezTo>
                  <a:cubicBezTo>
                    <a:pt x="423" y="468"/>
                    <a:pt x="421" y="469"/>
                    <a:pt x="418" y="469"/>
                  </a:cubicBezTo>
                  <a:cubicBezTo>
                    <a:pt x="425" y="455"/>
                    <a:pt x="428" y="442"/>
                    <a:pt x="429" y="428"/>
                  </a:cubicBezTo>
                  <a:moveTo>
                    <a:pt x="431" y="466"/>
                  </a:moveTo>
                  <a:cubicBezTo>
                    <a:pt x="440" y="449"/>
                    <a:pt x="448" y="431"/>
                    <a:pt x="455" y="413"/>
                  </a:cubicBezTo>
                  <a:cubicBezTo>
                    <a:pt x="455" y="413"/>
                    <a:pt x="456" y="413"/>
                    <a:pt x="456" y="413"/>
                  </a:cubicBezTo>
                  <a:cubicBezTo>
                    <a:pt x="455" y="421"/>
                    <a:pt x="455" y="429"/>
                    <a:pt x="454" y="437"/>
                  </a:cubicBezTo>
                  <a:cubicBezTo>
                    <a:pt x="452" y="452"/>
                    <a:pt x="444" y="461"/>
                    <a:pt x="431" y="466"/>
                  </a:cubicBezTo>
                  <a:moveTo>
                    <a:pt x="465" y="452"/>
                  </a:moveTo>
                  <a:cubicBezTo>
                    <a:pt x="466" y="449"/>
                    <a:pt x="468" y="446"/>
                    <a:pt x="469" y="443"/>
                  </a:cubicBezTo>
                  <a:cubicBezTo>
                    <a:pt x="474" y="434"/>
                    <a:pt x="478" y="426"/>
                    <a:pt x="482" y="417"/>
                  </a:cubicBezTo>
                  <a:cubicBezTo>
                    <a:pt x="483" y="417"/>
                    <a:pt x="485" y="417"/>
                    <a:pt x="486" y="417"/>
                  </a:cubicBezTo>
                  <a:cubicBezTo>
                    <a:pt x="485" y="418"/>
                    <a:pt x="485" y="420"/>
                    <a:pt x="485" y="421"/>
                  </a:cubicBezTo>
                  <a:cubicBezTo>
                    <a:pt x="482" y="429"/>
                    <a:pt x="479" y="436"/>
                    <a:pt x="476" y="444"/>
                  </a:cubicBezTo>
                  <a:cubicBezTo>
                    <a:pt x="474" y="449"/>
                    <a:pt x="471" y="452"/>
                    <a:pt x="465" y="452"/>
                  </a:cubicBezTo>
                  <a:moveTo>
                    <a:pt x="500" y="440"/>
                  </a:moveTo>
                  <a:cubicBezTo>
                    <a:pt x="502" y="437"/>
                    <a:pt x="503" y="434"/>
                    <a:pt x="505" y="431"/>
                  </a:cubicBezTo>
                  <a:cubicBezTo>
                    <a:pt x="512" y="416"/>
                    <a:pt x="518" y="400"/>
                    <a:pt x="525" y="385"/>
                  </a:cubicBezTo>
                  <a:cubicBezTo>
                    <a:pt x="523" y="403"/>
                    <a:pt x="516" y="418"/>
                    <a:pt x="508" y="433"/>
                  </a:cubicBezTo>
                  <a:cubicBezTo>
                    <a:pt x="506" y="436"/>
                    <a:pt x="503" y="438"/>
                    <a:pt x="500" y="440"/>
                  </a:cubicBezTo>
                  <a:moveTo>
                    <a:pt x="533" y="429"/>
                  </a:moveTo>
                  <a:cubicBezTo>
                    <a:pt x="536" y="422"/>
                    <a:pt x="538" y="416"/>
                    <a:pt x="541" y="410"/>
                  </a:cubicBezTo>
                  <a:cubicBezTo>
                    <a:pt x="542" y="410"/>
                    <a:pt x="542" y="410"/>
                    <a:pt x="543" y="411"/>
                  </a:cubicBezTo>
                  <a:cubicBezTo>
                    <a:pt x="544" y="411"/>
                    <a:pt x="546" y="412"/>
                    <a:pt x="548" y="413"/>
                  </a:cubicBezTo>
                  <a:cubicBezTo>
                    <a:pt x="547" y="415"/>
                    <a:pt x="547" y="416"/>
                    <a:pt x="546" y="418"/>
                  </a:cubicBezTo>
                  <a:cubicBezTo>
                    <a:pt x="545" y="421"/>
                    <a:pt x="542" y="424"/>
                    <a:pt x="539" y="426"/>
                  </a:cubicBezTo>
                  <a:cubicBezTo>
                    <a:pt x="537" y="427"/>
                    <a:pt x="535" y="428"/>
                    <a:pt x="533" y="429"/>
                  </a:cubicBezTo>
                  <a:moveTo>
                    <a:pt x="561" y="406"/>
                  </a:moveTo>
                  <a:cubicBezTo>
                    <a:pt x="563" y="399"/>
                    <a:pt x="565" y="392"/>
                    <a:pt x="565" y="385"/>
                  </a:cubicBezTo>
                  <a:cubicBezTo>
                    <a:pt x="566" y="382"/>
                    <a:pt x="567" y="379"/>
                    <a:pt x="568" y="376"/>
                  </a:cubicBezTo>
                  <a:cubicBezTo>
                    <a:pt x="573" y="361"/>
                    <a:pt x="577" y="346"/>
                    <a:pt x="582" y="331"/>
                  </a:cubicBezTo>
                  <a:cubicBezTo>
                    <a:pt x="585" y="326"/>
                    <a:pt x="587" y="320"/>
                    <a:pt x="588" y="314"/>
                  </a:cubicBezTo>
                  <a:cubicBezTo>
                    <a:pt x="589" y="305"/>
                    <a:pt x="589" y="297"/>
                    <a:pt x="593" y="289"/>
                  </a:cubicBezTo>
                  <a:cubicBezTo>
                    <a:pt x="594" y="287"/>
                    <a:pt x="592" y="286"/>
                    <a:pt x="591" y="287"/>
                  </a:cubicBezTo>
                  <a:cubicBezTo>
                    <a:pt x="585" y="297"/>
                    <a:pt x="586" y="309"/>
                    <a:pt x="583" y="319"/>
                  </a:cubicBezTo>
                  <a:cubicBezTo>
                    <a:pt x="579" y="333"/>
                    <a:pt x="574" y="346"/>
                    <a:pt x="569" y="360"/>
                  </a:cubicBezTo>
                  <a:cubicBezTo>
                    <a:pt x="568" y="363"/>
                    <a:pt x="567" y="367"/>
                    <a:pt x="566" y="370"/>
                  </a:cubicBezTo>
                  <a:cubicBezTo>
                    <a:pt x="565" y="368"/>
                    <a:pt x="565" y="366"/>
                    <a:pt x="565" y="364"/>
                  </a:cubicBezTo>
                  <a:cubicBezTo>
                    <a:pt x="564" y="358"/>
                    <a:pt x="564" y="352"/>
                    <a:pt x="563" y="347"/>
                  </a:cubicBezTo>
                  <a:cubicBezTo>
                    <a:pt x="564" y="345"/>
                    <a:pt x="564" y="344"/>
                    <a:pt x="564" y="343"/>
                  </a:cubicBezTo>
                  <a:cubicBezTo>
                    <a:pt x="568" y="328"/>
                    <a:pt x="573" y="315"/>
                    <a:pt x="573" y="300"/>
                  </a:cubicBezTo>
                  <a:cubicBezTo>
                    <a:pt x="573" y="298"/>
                    <a:pt x="571" y="298"/>
                    <a:pt x="571" y="300"/>
                  </a:cubicBezTo>
                  <a:cubicBezTo>
                    <a:pt x="571" y="314"/>
                    <a:pt x="566" y="326"/>
                    <a:pt x="562" y="339"/>
                  </a:cubicBezTo>
                  <a:cubicBezTo>
                    <a:pt x="562" y="335"/>
                    <a:pt x="561" y="330"/>
                    <a:pt x="561" y="326"/>
                  </a:cubicBezTo>
                  <a:cubicBezTo>
                    <a:pt x="562" y="322"/>
                    <a:pt x="564" y="318"/>
                    <a:pt x="567" y="317"/>
                  </a:cubicBezTo>
                  <a:cubicBezTo>
                    <a:pt x="568" y="317"/>
                    <a:pt x="567" y="314"/>
                    <a:pt x="566" y="315"/>
                  </a:cubicBezTo>
                  <a:cubicBezTo>
                    <a:pt x="563" y="316"/>
                    <a:pt x="561" y="318"/>
                    <a:pt x="560" y="320"/>
                  </a:cubicBezTo>
                  <a:cubicBezTo>
                    <a:pt x="560" y="319"/>
                    <a:pt x="559" y="318"/>
                    <a:pt x="559" y="316"/>
                  </a:cubicBezTo>
                  <a:cubicBezTo>
                    <a:pt x="558" y="313"/>
                    <a:pt x="558" y="310"/>
                    <a:pt x="557" y="308"/>
                  </a:cubicBezTo>
                  <a:cubicBezTo>
                    <a:pt x="558" y="303"/>
                    <a:pt x="559" y="299"/>
                    <a:pt x="560" y="294"/>
                  </a:cubicBezTo>
                  <a:cubicBezTo>
                    <a:pt x="560" y="292"/>
                    <a:pt x="557" y="292"/>
                    <a:pt x="556" y="294"/>
                  </a:cubicBezTo>
                  <a:cubicBezTo>
                    <a:pt x="556" y="296"/>
                    <a:pt x="555" y="299"/>
                    <a:pt x="555" y="302"/>
                  </a:cubicBezTo>
                  <a:cubicBezTo>
                    <a:pt x="553" y="295"/>
                    <a:pt x="550" y="289"/>
                    <a:pt x="547" y="284"/>
                  </a:cubicBezTo>
                  <a:cubicBezTo>
                    <a:pt x="541" y="273"/>
                    <a:pt x="533" y="263"/>
                    <a:pt x="525" y="253"/>
                  </a:cubicBezTo>
                  <a:cubicBezTo>
                    <a:pt x="518" y="245"/>
                    <a:pt x="509" y="238"/>
                    <a:pt x="498" y="236"/>
                  </a:cubicBezTo>
                  <a:cubicBezTo>
                    <a:pt x="495" y="235"/>
                    <a:pt x="492" y="233"/>
                    <a:pt x="487" y="231"/>
                  </a:cubicBezTo>
                  <a:cubicBezTo>
                    <a:pt x="503" y="222"/>
                    <a:pt x="518" y="215"/>
                    <a:pt x="533" y="210"/>
                  </a:cubicBezTo>
                  <a:cubicBezTo>
                    <a:pt x="538" y="209"/>
                    <a:pt x="541" y="210"/>
                    <a:pt x="545" y="214"/>
                  </a:cubicBezTo>
                  <a:cubicBezTo>
                    <a:pt x="551" y="221"/>
                    <a:pt x="559" y="228"/>
                    <a:pt x="566" y="235"/>
                  </a:cubicBezTo>
                  <a:cubicBezTo>
                    <a:pt x="584" y="253"/>
                    <a:pt x="593" y="276"/>
                    <a:pt x="598" y="300"/>
                  </a:cubicBezTo>
                  <a:cubicBezTo>
                    <a:pt x="599" y="310"/>
                    <a:pt x="600" y="320"/>
                    <a:pt x="601" y="330"/>
                  </a:cubicBezTo>
                  <a:cubicBezTo>
                    <a:pt x="597" y="341"/>
                    <a:pt x="592" y="352"/>
                    <a:pt x="589" y="362"/>
                  </a:cubicBezTo>
                  <a:cubicBezTo>
                    <a:pt x="584" y="377"/>
                    <a:pt x="579" y="391"/>
                    <a:pt x="574" y="406"/>
                  </a:cubicBezTo>
                  <a:cubicBezTo>
                    <a:pt x="573" y="408"/>
                    <a:pt x="572" y="411"/>
                    <a:pt x="571" y="413"/>
                  </a:cubicBezTo>
                  <a:cubicBezTo>
                    <a:pt x="567" y="415"/>
                    <a:pt x="563" y="416"/>
                    <a:pt x="559" y="418"/>
                  </a:cubicBezTo>
                  <a:cubicBezTo>
                    <a:pt x="560" y="413"/>
                    <a:pt x="560" y="409"/>
                    <a:pt x="561" y="406"/>
                  </a:cubicBezTo>
                  <a:moveTo>
                    <a:pt x="575" y="412"/>
                  </a:moveTo>
                  <a:cubicBezTo>
                    <a:pt x="580" y="397"/>
                    <a:pt x="585" y="383"/>
                    <a:pt x="590" y="369"/>
                  </a:cubicBezTo>
                  <a:cubicBezTo>
                    <a:pt x="594" y="358"/>
                    <a:pt x="597" y="347"/>
                    <a:pt x="601" y="336"/>
                  </a:cubicBezTo>
                  <a:cubicBezTo>
                    <a:pt x="601" y="358"/>
                    <a:pt x="599" y="381"/>
                    <a:pt x="596" y="403"/>
                  </a:cubicBezTo>
                  <a:cubicBezTo>
                    <a:pt x="589" y="406"/>
                    <a:pt x="582" y="409"/>
                    <a:pt x="575" y="412"/>
                  </a:cubicBezTo>
                  <a:moveTo>
                    <a:pt x="618" y="368"/>
                  </a:moveTo>
                  <a:cubicBezTo>
                    <a:pt x="618" y="366"/>
                    <a:pt x="618" y="364"/>
                    <a:pt x="618" y="361"/>
                  </a:cubicBezTo>
                  <a:cubicBezTo>
                    <a:pt x="624" y="362"/>
                    <a:pt x="629" y="364"/>
                    <a:pt x="635" y="365"/>
                  </a:cubicBezTo>
                  <a:cubicBezTo>
                    <a:pt x="633" y="377"/>
                    <a:pt x="632" y="388"/>
                    <a:pt x="626" y="400"/>
                  </a:cubicBezTo>
                  <a:cubicBezTo>
                    <a:pt x="617" y="400"/>
                    <a:pt x="617" y="400"/>
                    <a:pt x="617" y="400"/>
                  </a:cubicBezTo>
                  <a:cubicBezTo>
                    <a:pt x="617" y="396"/>
                    <a:pt x="616" y="397"/>
                    <a:pt x="616" y="396"/>
                  </a:cubicBezTo>
                  <a:cubicBezTo>
                    <a:pt x="617" y="387"/>
                    <a:pt x="618" y="377"/>
                    <a:pt x="618" y="368"/>
                  </a:cubicBezTo>
                  <a:moveTo>
                    <a:pt x="644" y="366"/>
                  </a:moveTo>
                  <a:cubicBezTo>
                    <a:pt x="650" y="368"/>
                    <a:pt x="656" y="369"/>
                    <a:pt x="661" y="371"/>
                  </a:cubicBezTo>
                  <a:cubicBezTo>
                    <a:pt x="661" y="373"/>
                    <a:pt x="660" y="375"/>
                    <a:pt x="659" y="378"/>
                  </a:cubicBezTo>
                  <a:cubicBezTo>
                    <a:pt x="658" y="382"/>
                    <a:pt x="657" y="386"/>
                    <a:pt x="656" y="390"/>
                  </a:cubicBezTo>
                  <a:cubicBezTo>
                    <a:pt x="653" y="391"/>
                    <a:pt x="650" y="392"/>
                    <a:pt x="647" y="393"/>
                  </a:cubicBezTo>
                  <a:cubicBezTo>
                    <a:pt x="644" y="395"/>
                    <a:pt x="640" y="396"/>
                    <a:pt x="635" y="398"/>
                  </a:cubicBezTo>
                  <a:cubicBezTo>
                    <a:pt x="638" y="387"/>
                    <a:pt x="641" y="376"/>
                    <a:pt x="644" y="366"/>
                  </a:cubicBezTo>
                  <a:moveTo>
                    <a:pt x="663" y="410"/>
                  </a:moveTo>
                  <a:cubicBezTo>
                    <a:pt x="663" y="410"/>
                    <a:pt x="663" y="409"/>
                    <a:pt x="663" y="409"/>
                  </a:cubicBezTo>
                  <a:cubicBezTo>
                    <a:pt x="663" y="409"/>
                    <a:pt x="663" y="409"/>
                    <a:pt x="663" y="409"/>
                  </a:cubicBezTo>
                  <a:cubicBezTo>
                    <a:pt x="663" y="409"/>
                    <a:pt x="663" y="410"/>
                    <a:pt x="663" y="410"/>
                  </a:cubicBezTo>
                  <a:moveTo>
                    <a:pt x="820" y="321"/>
                  </a:moveTo>
                  <a:cubicBezTo>
                    <a:pt x="821" y="318"/>
                    <a:pt x="822" y="315"/>
                    <a:pt x="823" y="312"/>
                  </a:cubicBezTo>
                  <a:cubicBezTo>
                    <a:pt x="825" y="312"/>
                    <a:pt x="826" y="312"/>
                    <a:pt x="827" y="312"/>
                  </a:cubicBezTo>
                  <a:cubicBezTo>
                    <a:pt x="829" y="312"/>
                    <a:pt x="831" y="313"/>
                    <a:pt x="833" y="314"/>
                  </a:cubicBezTo>
                  <a:cubicBezTo>
                    <a:pt x="833" y="314"/>
                    <a:pt x="833" y="315"/>
                    <a:pt x="833" y="315"/>
                  </a:cubicBezTo>
                  <a:cubicBezTo>
                    <a:pt x="832" y="316"/>
                    <a:pt x="831" y="316"/>
                    <a:pt x="831" y="316"/>
                  </a:cubicBezTo>
                  <a:cubicBezTo>
                    <a:pt x="827" y="318"/>
                    <a:pt x="824" y="319"/>
                    <a:pt x="820" y="321"/>
                  </a:cubicBezTo>
                  <a:moveTo>
                    <a:pt x="917" y="264"/>
                  </a:moveTo>
                  <a:cubicBezTo>
                    <a:pt x="915" y="269"/>
                    <a:pt x="914" y="274"/>
                    <a:pt x="911" y="280"/>
                  </a:cubicBezTo>
                  <a:cubicBezTo>
                    <a:pt x="909" y="281"/>
                    <a:pt x="906" y="282"/>
                    <a:pt x="903" y="283"/>
                  </a:cubicBezTo>
                  <a:cubicBezTo>
                    <a:pt x="903" y="283"/>
                    <a:pt x="903" y="282"/>
                    <a:pt x="902" y="282"/>
                  </a:cubicBezTo>
                  <a:cubicBezTo>
                    <a:pt x="900" y="282"/>
                    <a:pt x="897" y="282"/>
                    <a:pt x="895" y="281"/>
                  </a:cubicBezTo>
                  <a:cubicBezTo>
                    <a:pt x="897" y="274"/>
                    <a:pt x="899" y="267"/>
                    <a:pt x="899" y="267"/>
                  </a:cubicBezTo>
                  <a:cubicBezTo>
                    <a:pt x="901" y="262"/>
                    <a:pt x="902" y="257"/>
                    <a:pt x="904" y="252"/>
                  </a:cubicBezTo>
                  <a:cubicBezTo>
                    <a:pt x="907" y="252"/>
                    <a:pt x="909" y="253"/>
                    <a:pt x="911" y="254"/>
                  </a:cubicBezTo>
                  <a:cubicBezTo>
                    <a:pt x="914" y="254"/>
                    <a:pt x="917" y="255"/>
                    <a:pt x="920" y="256"/>
                  </a:cubicBezTo>
                  <a:cubicBezTo>
                    <a:pt x="919" y="258"/>
                    <a:pt x="918" y="261"/>
                    <a:pt x="917" y="26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109"/>
            <p:cNvSpPr/>
            <p:nvPr/>
          </p:nvSpPr>
          <p:spPr bwMode="auto">
            <a:xfrm>
              <a:off x="11525250" y="4135437"/>
              <a:ext cx="52388" cy="93663"/>
            </a:xfrm>
            <a:custGeom>
              <a:avLst/>
              <a:gdLst>
                <a:gd name="T0" fmla="*/ 1 w 14"/>
                <a:gd name="T1" fmla="*/ 5 h 25"/>
                <a:gd name="T2" fmla="*/ 10 w 14"/>
                <a:gd name="T3" fmla="*/ 24 h 25"/>
                <a:gd name="T4" fmla="*/ 12 w 14"/>
                <a:gd name="T5" fmla="*/ 24 h 25"/>
                <a:gd name="T6" fmla="*/ 1 w 14"/>
                <a:gd name="T7" fmla="*/ 3 h 25"/>
                <a:gd name="T8" fmla="*/ 1 w 14"/>
                <a:gd name="T9" fmla="*/ 5 h 25"/>
              </a:gdLst>
              <a:ahLst/>
              <a:cxnLst>
                <a:cxn ang="0">
                  <a:pos x="T0" y="T1"/>
                </a:cxn>
                <a:cxn ang="0">
                  <a:pos x="T2" y="T3"/>
                </a:cxn>
                <a:cxn ang="0">
                  <a:pos x="T4" y="T5"/>
                </a:cxn>
                <a:cxn ang="0">
                  <a:pos x="T6" y="T7"/>
                </a:cxn>
                <a:cxn ang="0">
                  <a:pos x="T8" y="T9"/>
                </a:cxn>
              </a:cxnLst>
              <a:rect l="0" t="0" r="r" b="b"/>
              <a:pathLst>
                <a:path w="14" h="25">
                  <a:moveTo>
                    <a:pt x="1" y="5"/>
                  </a:moveTo>
                  <a:cubicBezTo>
                    <a:pt x="8" y="5"/>
                    <a:pt x="10" y="19"/>
                    <a:pt x="10" y="24"/>
                  </a:cubicBezTo>
                  <a:cubicBezTo>
                    <a:pt x="10" y="25"/>
                    <a:pt x="11" y="25"/>
                    <a:pt x="12" y="24"/>
                  </a:cubicBezTo>
                  <a:cubicBezTo>
                    <a:pt x="14" y="18"/>
                    <a:pt x="10" y="0"/>
                    <a:pt x="1" y="3"/>
                  </a:cubicBezTo>
                  <a:cubicBezTo>
                    <a:pt x="0" y="3"/>
                    <a:pt x="0" y="5"/>
                    <a:pt x="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110"/>
            <p:cNvSpPr/>
            <p:nvPr/>
          </p:nvSpPr>
          <p:spPr bwMode="auto">
            <a:xfrm>
              <a:off x="10460038" y="4446587"/>
              <a:ext cx="112713" cy="209550"/>
            </a:xfrm>
            <a:custGeom>
              <a:avLst/>
              <a:gdLst>
                <a:gd name="T0" fmla="*/ 20 w 30"/>
                <a:gd name="T1" fmla="*/ 35 h 56"/>
                <a:gd name="T2" fmla="*/ 29 w 30"/>
                <a:gd name="T3" fmla="*/ 55 h 56"/>
                <a:gd name="T4" fmla="*/ 30 w 30"/>
                <a:gd name="T5" fmla="*/ 55 h 56"/>
                <a:gd name="T6" fmla="*/ 24 w 30"/>
                <a:gd name="T7" fmla="*/ 39 h 56"/>
                <a:gd name="T8" fmla="*/ 18 w 30"/>
                <a:gd name="T9" fmla="*/ 22 h 56"/>
                <a:gd name="T10" fmla="*/ 4 w 30"/>
                <a:gd name="T11" fmla="*/ 2 h 56"/>
                <a:gd name="T12" fmla="*/ 2 w 30"/>
                <a:gd name="T13" fmla="*/ 4 h 56"/>
                <a:gd name="T14" fmla="*/ 20 w 30"/>
                <a:gd name="T15" fmla="*/ 3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6">
                  <a:moveTo>
                    <a:pt x="20" y="35"/>
                  </a:moveTo>
                  <a:cubicBezTo>
                    <a:pt x="22" y="41"/>
                    <a:pt x="23" y="50"/>
                    <a:pt x="29" y="55"/>
                  </a:cubicBezTo>
                  <a:cubicBezTo>
                    <a:pt x="29" y="56"/>
                    <a:pt x="30" y="55"/>
                    <a:pt x="30" y="55"/>
                  </a:cubicBezTo>
                  <a:cubicBezTo>
                    <a:pt x="26" y="50"/>
                    <a:pt x="26" y="44"/>
                    <a:pt x="24" y="39"/>
                  </a:cubicBezTo>
                  <a:cubicBezTo>
                    <a:pt x="22" y="33"/>
                    <a:pt x="21" y="28"/>
                    <a:pt x="18" y="22"/>
                  </a:cubicBezTo>
                  <a:cubicBezTo>
                    <a:pt x="15" y="14"/>
                    <a:pt x="10" y="8"/>
                    <a:pt x="4" y="2"/>
                  </a:cubicBezTo>
                  <a:cubicBezTo>
                    <a:pt x="3" y="0"/>
                    <a:pt x="0" y="3"/>
                    <a:pt x="2" y="4"/>
                  </a:cubicBezTo>
                  <a:cubicBezTo>
                    <a:pt x="11" y="13"/>
                    <a:pt x="15" y="23"/>
                    <a:pt x="20"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11"/>
            <p:cNvSpPr/>
            <p:nvPr/>
          </p:nvSpPr>
          <p:spPr bwMode="auto">
            <a:xfrm>
              <a:off x="10977563" y="5846763"/>
              <a:ext cx="131763" cy="284163"/>
            </a:xfrm>
            <a:custGeom>
              <a:avLst/>
              <a:gdLst>
                <a:gd name="T0" fmla="*/ 32 w 35"/>
                <a:gd name="T1" fmla="*/ 2 h 76"/>
                <a:gd name="T2" fmla="*/ 18 w 35"/>
                <a:gd name="T3" fmla="*/ 46 h 76"/>
                <a:gd name="T4" fmla="*/ 1 w 35"/>
                <a:gd name="T5" fmla="*/ 66 h 76"/>
                <a:gd name="T6" fmla="*/ 1 w 35"/>
                <a:gd name="T7" fmla="*/ 66 h 76"/>
                <a:gd name="T8" fmla="*/ 17 w 35"/>
                <a:gd name="T9" fmla="*/ 55 h 76"/>
                <a:gd name="T10" fmla="*/ 25 w 35"/>
                <a:gd name="T11" fmla="*/ 36 h 76"/>
                <a:gd name="T12" fmla="*/ 34 w 35"/>
                <a:gd name="T13" fmla="*/ 2 h 76"/>
                <a:gd name="T14" fmla="*/ 32 w 35"/>
                <a:gd name="T15" fmla="*/ 2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6">
                  <a:moveTo>
                    <a:pt x="32" y="2"/>
                  </a:moveTo>
                  <a:cubicBezTo>
                    <a:pt x="32" y="17"/>
                    <a:pt x="23" y="32"/>
                    <a:pt x="18" y="46"/>
                  </a:cubicBezTo>
                  <a:cubicBezTo>
                    <a:pt x="16" y="50"/>
                    <a:pt x="10" y="73"/>
                    <a:pt x="1" y="66"/>
                  </a:cubicBezTo>
                  <a:cubicBezTo>
                    <a:pt x="1" y="65"/>
                    <a:pt x="0" y="66"/>
                    <a:pt x="1" y="66"/>
                  </a:cubicBezTo>
                  <a:cubicBezTo>
                    <a:pt x="8" y="76"/>
                    <a:pt x="15" y="61"/>
                    <a:pt x="17" y="55"/>
                  </a:cubicBezTo>
                  <a:cubicBezTo>
                    <a:pt x="20" y="49"/>
                    <a:pt x="22" y="42"/>
                    <a:pt x="25" y="36"/>
                  </a:cubicBezTo>
                  <a:cubicBezTo>
                    <a:pt x="29" y="26"/>
                    <a:pt x="35" y="13"/>
                    <a:pt x="34" y="2"/>
                  </a:cubicBezTo>
                  <a:cubicBezTo>
                    <a:pt x="34" y="0"/>
                    <a:pt x="32" y="0"/>
                    <a:pt x="3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12"/>
            <p:cNvSpPr>
              <a:spLocks noEditPoints="1"/>
            </p:cNvSpPr>
            <p:nvPr/>
          </p:nvSpPr>
          <p:spPr bwMode="auto">
            <a:xfrm>
              <a:off x="10190163" y="4784725"/>
              <a:ext cx="2022475" cy="1530350"/>
            </a:xfrm>
            <a:custGeom>
              <a:avLst/>
              <a:gdLst>
                <a:gd name="T0" fmla="*/ 520 w 539"/>
                <a:gd name="T1" fmla="*/ 138 h 408"/>
                <a:gd name="T2" fmla="*/ 456 w 539"/>
                <a:gd name="T3" fmla="*/ 160 h 408"/>
                <a:gd name="T4" fmla="*/ 423 w 539"/>
                <a:gd name="T5" fmla="*/ 95 h 408"/>
                <a:gd name="T6" fmla="*/ 418 w 539"/>
                <a:gd name="T7" fmla="*/ 164 h 408"/>
                <a:gd name="T8" fmla="*/ 395 w 539"/>
                <a:gd name="T9" fmla="*/ 178 h 408"/>
                <a:gd name="T10" fmla="*/ 369 w 539"/>
                <a:gd name="T11" fmla="*/ 128 h 408"/>
                <a:gd name="T12" fmla="*/ 371 w 539"/>
                <a:gd name="T13" fmla="*/ 66 h 408"/>
                <a:gd name="T14" fmla="*/ 90 w 539"/>
                <a:gd name="T15" fmla="*/ 320 h 408"/>
                <a:gd name="T16" fmla="*/ 125 w 539"/>
                <a:gd name="T17" fmla="*/ 387 h 408"/>
                <a:gd name="T18" fmla="*/ 479 w 539"/>
                <a:gd name="T19" fmla="*/ 301 h 408"/>
                <a:gd name="T20" fmla="*/ 475 w 539"/>
                <a:gd name="T21" fmla="*/ 281 h 408"/>
                <a:gd name="T22" fmla="*/ 500 w 539"/>
                <a:gd name="T23" fmla="*/ 264 h 408"/>
                <a:gd name="T24" fmla="*/ 511 w 539"/>
                <a:gd name="T25" fmla="*/ 208 h 408"/>
                <a:gd name="T26" fmla="*/ 471 w 539"/>
                <a:gd name="T27" fmla="*/ 173 h 408"/>
                <a:gd name="T28" fmla="*/ 495 w 539"/>
                <a:gd name="T29" fmla="*/ 189 h 408"/>
                <a:gd name="T30" fmla="*/ 450 w 539"/>
                <a:gd name="T31" fmla="*/ 192 h 408"/>
                <a:gd name="T32" fmla="*/ 427 w 539"/>
                <a:gd name="T33" fmla="*/ 299 h 408"/>
                <a:gd name="T34" fmla="*/ 386 w 539"/>
                <a:gd name="T35" fmla="*/ 302 h 408"/>
                <a:gd name="T36" fmla="*/ 346 w 539"/>
                <a:gd name="T37" fmla="*/ 313 h 408"/>
                <a:gd name="T38" fmla="*/ 359 w 539"/>
                <a:gd name="T39" fmla="*/ 298 h 408"/>
                <a:gd name="T40" fmla="*/ 296 w 539"/>
                <a:gd name="T41" fmla="*/ 305 h 408"/>
                <a:gd name="T42" fmla="*/ 319 w 539"/>
                <a:gd name="T43" fmla="*/ 284 h 408"/>
                <a:gd name="T44" fmla="*/ 328 w 539"/>
                <a:gd name="T45" fmla="*/ 308 h 408"/>
                <a:gd name="T46" fmla="*/ 350 w 539"/>
                <a:gd name="T47" fmla="*/ 262 h 408"/>
                <a:gd name="T48" fmla="*/ 385 w 539"/>
                <a:gd name="T49" fmla="*/ 230 h 408"/>
                <a:gd name="T50" fmla="*/ 432 w 539"/>
                <a:gd name="T51" fmla="*/ 235 h 408"/>
                <a:gd name="T52" fmla="*/ 412 w 539"/>
                <a:gd name="T53" fmla="*/ 231 h 408"/>
                <a:gd name="T54" fmla="*/ 409 w 539"/>
                <a:gd name="T55" fmla="*/ 226 h 408"/>
                <a:gd name="T56" fmla="*/ 384 w 539"/>
                <a:gd name="T57" fmla="*/ 233 h 408"/>
                <a:gd name="T58" fmla="*/ 357 w 539"/>
                <a:gd name="T59" fmla="*/ 270 h 408"/>
                <a:gd name="T60" fmla="*/ 363 w 539"/>
                <a:gd name="T61" fmla="*/ 297 h 408"/>
                <a:gd name="T62" fmla="*/ 398 w 539"/>
                <a:gd name="T63" fmla="*/ 282 h 408"/>
                <a:gd name="T64" fmla="*/ 406 w 539"/>
                <a:gd name="T65" fmla="*/ 292 h 408"/>
                <a:gd name="T66" fmla="*/ 442 w 539"/>
                <a:gd name="T67" fmla="*/ 243 h 408"/>
                <a:gd name="T68" fmla="*/ 394 w 539"/>
                <a:gd name="T69" fmla="*/ 201 h 408"/>
                <a:gd name="T70" fmla="*/ 387 w 539"/>
                <a:gd name="T71" fmla="*/ 209 h 408"/>
                <a:gd name="T72" fmla="*/ 61 w 539"/>
                <a:gd name="T73" fmla="*/ 372 h 408"/>
                <a:gd name="T74" fmla="*/ 266 w 539"/>
                <a:gd name="T75" fmla="*/ 272 h 408"/>
                <a:gd name="T76" fmla="*/ 220 w 539"/>
                <a:gd name="T77" fmla="*/ 299 h 408"/>
                <a:gd name="T78" fmla="*/ 184 w 539"/>
                <a:gd name="T79" fmla="*/ 346 h 408"/>
                <a:gd name="T80" fmla="*/ 121 w 539"/>
                <a:gd name="T81" fmla="*/ 310 h 408"/>
                <a:gd name="T82" fmla="*/ 354 w 539"/>
                <a:gd name="T83" fmla="*/ 148 h 408"/>
                <a:gd name="T84" fmla="*/ 347 w 539"/>
                <a:gd name="T85" fmla="*/ 260 h 408"/>
                <a:gd name="T86" fmla="*/ 322 w 539"/>
                <a:gd name="T87" fmla="*/ 273 h 408"/>
                <a:gd name="T88" fmla="*/ 278 w 539"/>
                <a:gd name="T89" fmla="*/ 292 h 408"/>
                <a:gd name="T90" fmla="*/ 264 w 539"/>
                <a:gd name="T91" fmla="*/ 325 h 408"/>
                <a:gd name="T92" fmla="*/ 277 w 539"/>
                <a:gd name="T93" fmla="*/ 331 h 408"/>
                <a:gd name="T94" fmla="*/ 327 w 539"/>
                <a:gd name="T95" fmla="*/ 322 h 408"/>
                <a:gd name="T96" fmla="*/ 384 w 539"/>
                <a:gd name="T97" fmla="*/ 305 h 408"/>
                <a:gd name="T98" fmla="*/ 365 w 539"/>
                <a:gd name="T99" fmla="*/ 317 h 408"/>
                <a:gd name="T100" fmla="*/ 406 w 539"/>
                <a:gd name="T101" fmla="*/ 297 h 408"/>
                <a:gd name="T102" fmla="*/ 452 w 539"/>
                <a:gd name="T103" fmla="*/ 283 h 408"/>
                <a:gd name="T104" fmla="*/ 455 w 539"/>
                <a:gd name="T105" fmla="*/ 290 h 408"/>
                <a:gd name="T106" fmla="*/ 467 w 539"/>
                <a:gd name="T107" fmla="*/ 261 h 408"/>
                <a:gd name="T108" fmla="*/ 478 w 539"/>
                <a:gd name="T109" fmla="*/ 267 h 408"/>
                <a:gd name="T110" fmla="*/ 488 w 539"/>
                <a:gd name="T111" fmla="*/ 201 h 408"/>
                <a:gd name="T112" fmla="*/ 499 w 539"/>
                <a:gd name="T113" fmla="*/ 202 h 408"/>
                <a:gd name="T114" fmla="*/ 508 w 539"/>
                <a:gd name="T115"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9" h="408">
                  <a:moveTo>
                    <a:pt x="511" y="208"/>
                  </a:moveTo>
                  <a:cubicBezTo>
                    <a:pt x="512" y="203"/>
                    <a:pt x="513" y="199"/>
                    <a:pt x="513" y="195"/>
                  </a:cubicBezTo>
                  <a:cubicBezTo>
                    <a:pt x="515" y="184"/>
                    <a:pt x="517" y="173"/>
                    <a:pt x="518" y="162"/>
                  </a:cubicBezTo>
                  <a:cubicBezTo>
                    <a:pt x="519" y="161"/>
                    <a:pt x="519" y="158"/>
                    <a:pt x="519" y="155"/>
                  </a:cubicBezTo>
                  <a:cubicBezTo>
                    <a:pt x="520" y="155"/>
                    <a:pt x="521" y="156"/>
                    <a:pt x="521" y="156"/>
                  </a:cubicBezTo>
                  <a:cubicBezTo>
                    <a:pt x="521" y="143"/>
                    <a:pt x="521" y="143"/>
                    <a:pt x="521" y="143"/>
                  </a:cubicBezTo>
                  <a:cubicBezTo>
                    <a:pt x="521" y="140"/>
                    <a:pt x="523" y="137"/>
                    <a:pt x="525" y="136"/>
                  </a:cubicBezTo>
                  <a:cubicBezTo>
                    <a:pt x="527" y="135"/>
                    <a:pt x="526" y="133"/>
                    <a:pt x="525" y="134"/>
                  </a:cubicBezTo>
                  <a:cubicBezTo>
                    <a:pt x="523" y="135"/>
                    <a:pt x="521" y="136"/>
                    <a:pt x="520" y="138"/>
                  </a:cubicBezTo>
                  <a:cubicBezTo>
                    <a:pt x="503" y="143"/>
                    <a:pt x="486" y="149"/>
                    <a:pt x="469" y="155"/>
                  </a:cubicBezTo>
                  <a:cubicBezTo>
                    <a:pt x="469" y="146"/>
                    <a:pt x="466" y="137"/>
                    <a:pt x="465" y="128"/>
                  </a:cubicBezTo>
                  <a:cubicBezTo>
                    <a:pt x="465" y="122"/>
                    <a:pt x="464" y="116"/>
                    <a:pt x="463" y="110"/>
                  </a:cubicBezTo>
                  <a:cubicBezTo>
                    <a:pt x="461" y="102"/>
                    <a:pt x="458" y="94"/>
                    <a:pt x="457" y="87"/>
                  </a:cubicBezTo>
                  <a:cubicBezTo>
                    <a:pt x="456" y="85"/>
                    <a:pt x="453" y="85"/>
                    <a:pt x="453" y="87"/>
                  </a:cubicBezTo>
                  <a:cubicBezTo>
                    <a:pt x="455" y="94"/>
                    <a:pt x="457" y="101"/>
                    <a:pt x="459" y="107"/>
                  </a:cubicBezTo>
                  <a:cubicBezTo>
                    <a:pt x="461" y="115"/>
                    <a:pt x="462" y="123"/>
                    <a:pt x="463" y="131"/>
                  </a:cubicBezTo>
                  <a:cubicBezTo>
                    <a:pt x="463" y="140"/>
                    <a:pt x="465" y="148"/>
                    <a:pt x="466" y="157"/>
                  </a:cubicBezTo>
                  <a:cubicBezTo>
                    <a:pt x="463" y="158"/>
                    <a:pt x="459" y="159"/>
                    <a:pt x="456" y="160"/>
                  </a:cubicBezTo>
                  <a:cubicBezTo>
                    <a:pt x="453" y="151"/>
                    <a:pt x="450" y="141"/>
                    <a:pt x="448" y="130"/>
                  </a:cubicBezTo>
                  <a:cubicBezTo>
                    <a:pt x="446" y="115"/>
                    <a:pt x="443" y="100"/>
                    <a:pt x="438" y="85"/>
                  </a:cubicBezTo>
                  <a:cubicBezTo>
                    <a:pt x="438" y="83"/>
                    <a:pt x="435" y="84"/>
                    <a:pt x="436" y="85"/>
                  </a:cubicBezTo>
                  <a:cubicBezTo>
                    <a:pt x="440" y="102"/>
                    <a:pt x="443" y="118"/>
                    <a:pt x="445" y="135"/>
                  </a:cubicBezTo>
                  <a:cubicBezTo>
                    <a:pt x="447" y="144"/>
                    <a:pt x="449" y="153"/>
                    <a:pt x="452" y="162"/>
                  </a:cubicBezTo>
                  <a:cubicBezTo>
                    <a:pt x="449" y="163"/>
                    <a:pt x="445" y="165"/>
                    <a:pt x="442" y="166"/>
                  </a:cubicBezTo>
                  <a:cubicBezTo>
                    <a:pt x="441" y="159"/>
                    <a:pt x="440" y="151"/>
                    <a:pt x="439" y="145"/>
                  </a:cubicBezTo>
                  <a:cubicBezTo>
                    <a:pt x="436" y="128"/>
                    <a:pt x="432" y="111"/>
                    <a:pt x="427" y="95"/>
                  </a:cubicBezTo>
                  <a:cubicBezTo>
                    <a:pt x="426" y="93"/>
                    <a:pt x="423" y="93"/>
                    <a:pt x="423" y="95"/>
                  </a:cubicBezTo>
                  <a:cubicBezTo>
                    <a:pt x="429" y="114"/>
                    <a:pt x="433" y="132"/>
                    <a:pt x="436" y="151"/>
                  </a:cubicBezTo>
                  <a:cubicBezTo>
                    <a:pt x="437" y="157"/>
                    <a:pt x="438" y="162"/>
                    <a:pt x="440" y="167"/>
                  </a:cubicBezTo>
                  <a:cubicBezTo>
                    <a:pt x="434" y="169"/>
                    <a:pt x="429" y="171"/>
                    <a:pt x="424" y="173"/>
                  </a:cubicBezTo>
                  <a:cubicBezTo>
                    <a:pt x="423" y="171"/>
                    <a:pt x="422" y="169"/>
                    <a:pt x="422" y="167"/>
                  </a:cubicBezTo>
                  <a:cubicBezTo>
                    <a:pt x="420" y="159"/>
                    <a:pt x="419" y="151"/>
                    <a:pt x="418" y="144"/>
                  </a:cubicBezTo>
                  <a:cubicBezTo>
                    <a:pt x="414" y="129"/>
                    <a:pt x="408" y="114"/>
                    <a:pt x="402" y="100"/>
                  </a:cubicBezTo>
                  <a:cubicBezTo>
                    <a:pt x="401" y="99"/>
                    <a:pt x="399" y="100"/>
                    <a:pt x="400" y="101"/>
                  </a:cubicBezTo>
                  <a:cubicBezTo>
                    <a:pt x="405" y="115"/>
                    <a:pt x="411" y="128"/>
                    <a:pt x="414" y="143"/>
                  </a:cubicBezTo>
                  <a:cubicBezTo>
                    <a:pt x="416" y="150"/>
                    <a:pt x="416" y="157"/>
                    <a:pt x="418" y="164"/>
                  </a:cubicBezTo>
                  <a:cubicBezTo>
                    <a:pt x="419" y="167"/>
                    <a:pt x="420" y="169"/>
                    <a:pt x="421" y="171"/>
                  </a:cubicBezTo>
                  <a:cubicBezTo>
                    <a:pt x="420" y="172"/>
                    <a:pt x="419" y="172"/>
                    <a:pt x="419" y="173"/>
                  </a:cubicBezTo>
                  <a:cubicBezTo>
                    <a:pt x="419" y="174"/>
                    <a:pt x="419" y="174"/>
                    <a:pt x="419" y="175"/>
                  </a:cubicBezTo>
                  <a:cubicBezTo>
                    <a:pt x="413" y="178"/>
                    <a:pt x="406" y="181"/>
                    <a:pt x="399" y="183"/>
                  </a:cubicBezTo>
                  <a:cubicBezTo>
                    <a:pt x="397" y="177"/>
                    <a:pt x="396" y="171"/>
                    <a:pt x="395" y="166"/>
                  </a:cubicBezTo>
                  <a:cubicBezTo>
                    <a:pt x="391" y="151"/>
                    <a:pt x="387" y="137"/>
                    <a:pt x="382" y="123"/>
                  </a:cubicBezTo>
                  <a:cubicBezTo>
                    <a:pt x="382" y="121"/>
                    <a:pt x="379" y="122"/>
                    <a:pt x="380" y="123"/>
                  </a:cubicBezTo>
                  <a:cubicBezTo>
                    <a:pt x="383" y="133"/>
                    <a:pt x="386" y="143"/>
                    <a:pt x="389" y="153"/>
                  </a:cubicBezTo>
                  <a:cubicBezTo>
                    <a:pt x="391" y="161"/>
                    <a:pt x="392" y="170"/>
                    <a:pt x="395" y="178"/>
                  </a:cubicBezTo>
                  <a:cubicBezTo>
                    <a:pt x="395" y="178"/>
                    <a:pt x="396" y="179"/>
                    <a:pt x="396" y="180"/>
                  </a:cubicBezTo>
                  <a:cubicBezTo>
                    <a:pt x="396" y="180"/>
                    <a:pt x="396" y="180"/>
                    <a:pt x="396" y="181"/>
                  </a:cubicBezTo>
                  <a:cubicBezTo>
                    <a:pt x="395" y="182"/>
                    <a:pt x="395" y="184"/>
                    <a:pt x="394" y="186"/>
                  </a:cubicBezTo>
                  <a:cubicBezTo>
                    <a:pt x="386" y="189"/>
                    <a:pt x="378" y="192"/>
                    <a:pt x="371" y="196"/>
                  </a:cubicBezTo>
                  <a:cubicBezTo>
                    <a:pt x="374" y="189"/>
                    <a:pt x="376" y="186"/>
                    <a:pt x="378" y="182"/>
                  </a:cubicBezTo>
                  <a:cubicBezTo>
                    <a:pt x="386" y="165"/>
                    <a:pt x="382" y="151"/>
                    <a:pt x="366" y="142"/>
                  </a:cubicBezTo>
                  <a:cubicBezTo>
                    <a:pt x="364" y="140"/>
                    <a:pt x="361" y="139"/>
                    <a:pt x="358" y="137"/>
                  </a:cubicBezTo>
                  <a:cubicBezTo>
                    <a:pt x="362" y="135"/>
                    <a:pt x="366" y="133"/>
                    <a:pt x="369" y="129"/>
                  </a:cubicBezTo>
                  <a:cubicBezTo>
                    <a:pt x="370" y="129"/>
                    <a:pt x="369" y="128"/>
                    <a:pt x="369" y="128"/>
                  </a:cubicBezTo>
                  <a:cubicBezTo>
                    <a:pt x="364" y="132"/>
                    <a:pt x="360" y="134"/>
                    <a:pt x="355" y="136"/>
                  </a:cubicBezTo>
                  <a:cubicBezTo>
                    <a:pt x="342" y="130"/>
                    <a:pt x="329" y="126"/>
                    <a:pt x="314" y="127"/>
                  </a:cubicBezTo>
                  <a:cubicBezTo>
                    <a:pt x="313" y="127"/>
                    <a:pt x="312" y="127"/>
                    <a:pt x="308" y="126"/>
                  </a:cubicBezTo>
                  <a:cubicBezTo>
                    <a:pt x="312" y="124"/>
                    <a:pt x="314" y="122"/>
                    <a:pt x="316" y="121"/>
                  </a:cubicBezTo>
                  <a:cubicBezTo>
                    <a:pt x="360" y="94"/>
                    <a:pt x="404" y="69"/>
                    <a:pt x="450" y="47"/>
                  </a:cubicBezTo>
                  <a:cubicBezTo>
                    <a:pt x="474" y="36"/>
                    <a:pt x="497" y="23"/>
                    <a:pt x="521" y="10"/>
                  </a:cubicBezTo>
                  <a:cubicBezTo>
                    <a:pt x="521" y="0"/>
                    <a:pt x="521" y="0"/>
                    <a:pt x="521" y="0"/>
                  </a:cubicBezTo>
                  <a:cubicBezTo>
                    <a:pt x="513" y="3"/>
                    <a:pt x="503" y="6"/>
                    <a:pt x="495" y="10"/>
                  </a:cubicBezTo>
                  <a:cubicBezTo>
                    <a:pt x="453" y="28"/>
                    <a:pt x="412" y="47"/>
                    <a:pt x="371" y="66"/>
                  </a:cubicBezTo>
                  <a:cubicBezTo>
                    <a:pt x="345" y="79"/>
                    <a:pt x="319" y="95"/>
                    <a:pt x="293" y="108"/>
                  </a:cubicBezTo>
                  <a:cubicBezTo>
                    <a:pt x="282" y="114"/>
                    <a:pt x="273" y="120"/>
                    <a:pt x="266" y="131"/>
                  </a:cubicBezTo>
                  <a:cubicBezTo>
                    <a:pt x="265" y="132"/>
                    <a:pt x="265" y="133"/>
                    <a:pt x="264" y="134"/>
                  </a:cubicBezTo>
                  <a:cubicBezTo>
                    <a:pt x="266" y="138"/>
                    <a:pt x="268" y="141"/>
                    <a:pt x="269" y="144"/>
                  </a:cubicBezTo>
                  <a:cubicBezTo>
                    <a:pt x="268" y="144"/>
                    <a:pt x="267" y="143"/>
                    <a:pt x="267" y="143"/>
                  </a:cubicBezTo>
                  <a:cubicBezTo>
                    <a:pt x="249" y="161"/>
                    <a:pt x="232" y="180"/>
                    <a:pt x="214" y="199"/>
                  </a:cubicBezTo>
                  <a:cubicBezTo>
                    <a:pt x="182" y="231"/>
                    <a:pt x="143" y="256"/>
                    <a:pt x="111" y="290"/>
                  </a:cubicBezTo>
                  <a:cubicBezTo>
                    <a:pt x="104" y="297"/>
                    <a:pt x="94" y="303"/>
                    <a:pt x="93" y="315"/>
                  </a:cubicBezTo>
                  <a:cubicBezTo>
                    <a:pt x="93" y="317"/>
                    <a:pt x="91" y="319"/>
                    <a:pt x="90" y="320"/>
                  </a:cubicBezTo>
                  <a:cubicBezTo>
                    <a:pt x="72" y="335"/>
                    <a:pt x="55" y="350"/>
                    <a:pt x="37" y="364"/>
                  </a:cubicBezTo>
                  <a:cubicBezTo>
                    <a:pt x="26" y="373"/>
                    <a:pt x="16" y="382"/>
                    <a:pt x="5" y="391"/>
                  </a:cubicBezTo>
                  <a:cubicBezTo>
                    <a:pt x="2" y="394"/>
                    <a:pt x="0" y="397"/>
                    <a:pt x="2" y="401"/>
                  </a:cubicBezTo>
                  <a:cubicBezTo>
                    <a:pt x="4" y="404"/>
                    <a:pt x="8" y="407"/>
                    <a:pt x="11" y="407"/>
                  </a:cubicBezTo>
                  <a:cubicBezTo>
                    <a:pt x="19" y="408"/>
                    <a:pt x="27" y="408"/>
                    <a:pt x="34" y="406"/>
                  </a:cubicBezTo>
                  <a:cubicBezTo>
                    <a:pt x="55" y="401"/>
                    <a:pt x="76" y="394"/>
                    <a:pt x="98" y="389"/>
                  </a:cubicBezTo>
                  <a:cubicBezTo>
                    <a:pt x="107" y="386"/>
                    <a:pt x="116" y="384"/>
                    <a:pt x="126" y="385"/>
                  </a:cubicBezTo>
                  <a:cubicBezTo>
                    <a:pt x="125" y="385"/>
                    <a:pt x="125" y="386"/>
                    <a:pt x="125" y="387"/>
                  </a:cubicBezTo>
                  <a:cubicBezTo>
                    <a:pt x="124" y="387"/>
                    <a:pt x="125" y="388"/>
                    <a:pt x="125" y="387"/>
                  </a:cubicBezTo>
                  <a:cubicBezTo>
                    <a:pt x="126" y="386"/>
                    <a:pt x="127" y="385"/>
                    <a:pt x="127" y="385"/>
                  </a:cubicBezTo>
                  <a:cubicBezTo>
                    <a:pt x="128" y="385"/>
                    <a:pt x="128" y="385"/>
                    <a:pt x="128" y="385"/>
                  </a:cubicBezTo>
                  <a:cubicBezTo>
                    <a:pt x="136" y="385"/>
                    <a:pt x="144" y="385"/>
                    <a:pt x="151" y="383"/>
                  </a:cubicBezTo>
                  <a:cubicBezTo>
                    <a:pt x="156" y="382"/>
                    <a:pt x="160" y="381"/>
                    <a:pt x="165" y="380"/>
                  </a:cubicBezTo>
                  <a:cubicBezTo>
                    <a:pt x="204" y="377"/>
                    <a:pt x="242" y="367"/>
                    <a:pt x="280" y="356"/>
                  </a:cubicBezTo>
                  <a:cubicBezTo>
                    <a:pt x="299" y="351"/>
                    <a:pt x="317" y="343"/>
                    <a:pt x="337" y="345"/>
                  </a:cubicBezTo>
                  <a:cubicBezTo>
                    <a:pt x="339" y="345"/>
                    <a:pt x="341" y="344"/>
                    <a:pt x="343" y="343"/>
                  </a:cubicBezTo>
                  <a:cubicBezTo>
                    <a:pt x="356" y="339"/>
                    <a:pt x="369" y="334"/>
                    <a:pt x="382" y="329"/>
                  </a:cubicBezTo>
                  <a:cubicBezTo>
                    <a:pt x="414" y="319"/>
                    <a:pt x="447" y="315"/>
                    <a:pt x="479" y="301"/>
                  </a:cubicBezTo>
                  <a:cubicBezTo>
                    <a:pt x="493" y="295"/>
                    <a:pt x="509" y="291"/>
                    <a:pt x="521" y="285"/>
                  </a:cubicBezTo>
                  <a:cubicBezTo>
                    <a:pt x="521" y="267"/>
                    <a:pt x="521" y="267"/>
                    <a:pt x="521" y="267"/>
                  </a:cubicBezTo>
                  <a:cubicBezTo>
                    <a:pt x="505" y="274"/>
                    <a:pt x="486" y="280"/>
                    <a:pt x="468" y="286"/>
                  </a:cubicBezTo>
                  <a:cubicBezTo>
                    <a:pt x="466" y="287"/>
                    <a:pt x="464" y="287"/>
                    <a:pt x="463" y="288"/>
                  </a:cubicBezTo>
                  <a:cubicBezTo>
                    <a:pt x="463" y="286"/>
                    <a:pt x="464" y="284"/>
                    <a:pt x="464" y="282"/>
                  </a:cubicBezTo>
                  <a:cubicBezTo>
                    <a:pt x="465" y="278"/>
                    <a:pt x="467" y="273"/>
                    <a:pt x="468" y="268"/>
                  </a:cubicBezTo>
                  <a:cubicBezTo>
                    <a:pt x="471" y="270"/>
                    <a:pt x="473" y="271"/>
                    <a:pt x="476" y="273"/>
                  </a:cubicBezTo>
                  <a:cubicBezTo>
                    <a:pt x="476" y="275"/>
                    <a:pt x="476" y="277"/>
                    <a:pt x="475" y="280"/>
                  </a:cubicBezTo>
                  <a:cubicBezTo>
                    <a:pt x="475" y="280"/>
                    <a:pt x="475" y="281"/>
                    <a:pt x="475" y="281"/>
                  </a:cubicBezTo>
                  <a:cubicBezTo>
                    <a:pt x="475" y="281"/>
                    <a:pt x="475" y="281"/>
                    <a:pt x="475" y="281"/>
                  </a:cubicBezTo>
                  <a:cubicBezTo>
                    <a:pt x="475" y="281"/>
                    <a:pt x="478" y="283"/>
                    <a:pt x="479" y="281"/>
                  </a:cubicBezTo>
                  <a:cubicBezTo>
                    <a:pt x="479" y="279"/>
                    <a:pt x="480" y="277"/>
                    <a:pt x="481" y="274"/>
                  </a:cubicBezTo>
                  <a:cubicBezTo>
                    <a:pt x="482" y="275"/>
                    <a:pt x="484" y="275"/>
                    <a:pt x="486" y="275"/>
                  </a:cubicBezTo>
                  <a:cubicBezTo>
                    <a:pt x="494" y="276"/>
                    <a:pt x="490" y="269"/>
                    <a:pt x="488" y="264"/>
                  </a:cubicBezTo>
                  <a:cubicBezTo>
                    <a:pt x="487" y="263"/>
                    <a:pt x="486" y="264"/>
                    <a:pt x="486" y="265"/>
                  </a:cubicBezTo>
                  <a:cubicBezTo>
                    <a:pt x="487" y="270"/>
                    <a:pt x="486" y="270"/>
                    <a:pt x="482" y="269"/>
                  </a:cubicBezTo>
                  <a:cubicBezTo>
                    <a:pt x="484" y="263"/>
                    <a:pt x="486" y="258"/>
                    <a:pt x="487" y="252"/>
                  </a:cubicBezTo>
                  <a:cubicBezTo>
                    <a:pt x="491" y="256"/>
                    <a:pt x="495" y="260"/>
                    <a:pt x="500" y="264"/>
                  </a:cubicBezTo>
                  <a:cubicBezTo>
                    <a:pt x="500" y="264"/>
                    <a:pt x="501" y="264"/>
                    <a:pt x="501" y="264"/>
                  </a:cubicBezTo>
                  <a:cubicBezTo>
                    <a:pt x="501" y="264"/>
                    <a:pt x="501" y="264"/>
                    <a:pt x="501" y="264"/>
                  </a:cubicBezTo>
                  <a:cubicBezTo>
                    <a:pt x="501" y="264"/>
                    <a:pt x="501" y="264"/>
                    <a:pt x="501" y="264"/>
                  </a:cubicBezTo>
                  <a:cubicBezTo>
                    <a:pt x="501" y="267"/>
                    <a:pt x="505" y="267"/>
                    <a:pt x="505" y="264"/>
                  </a:cubicBezTo>
                  <a:cubicBezTo>
                    <a:pt x="506" y="248"/>
                    <a:pt x="508" y="231"/>
                    <a:pt x="510" y="215"/>
                  </a:cubicBezTo>
                  <a:cubicBezTo>
                    <a:pt x="519" y="227"/>
                    <a:pt x="529" y="242"/>
                    <a:pt x="520" y="248"/>
                  </a:cubicBezTo>
                  <a:cubicBezTo>
                    <a:pt x="519" y="249"/>
                    <a:pt x="520" y="251"/>
                    <a:pt x="521" y="250"/>
                  </a:cubicBezTo>
                  <a:cubicBezTo>
                    <a:pt x="539" y="248"/>
                    <a:pt x="521" y="222"/>
                    <a:pt x="517" y="216"/>
                  </a:cubicBezTo>
                  <a:cubicBezTo>
                    <a:pt x="515" y="213"/>
                    <a:pt x="513" y="210"/>
                    <a:pt x="511" y="208"/>
                  </a:cubicBezTo>
                  <a:moveTo>
                    <a:pt x="471" y="173"/>
                  </a:moveTo>
                  <a:cubicBezTo>
                    <a:pt x="475" y="177"/>
                    <a:pt x="480" y="180"/>
                    <a:pt x="484" y="183"/>
                  </a:cubicBezTo>
                  <a:cubicBezTo>
                    <a:pt x="486" y="185"/>
                    <a:pt x="488" y="187"/>
                    <a:pt x="489" y="189"/>
                  </a:cubicBezTo>
                  <a:cubicBezTo>
                    <a:pt x="485" y="203"/>
                    <a:pt x="481" y="216"/>
                    <a:pt x="477" y="230"/>
                  </a:cubicBezTo>
                  <a:cubicBezTo>
                    <a:pt x="475" y="228"/>
                    <a:pt x="474" y="227"/>
                    <a:pt x="473" y="226"/>
                  </a:cubicBezTo>
                  <a:cubicBezTo>
                    <a:pt x="470" y="222"/>
                    <a:pt x="466" y="219"/>
                    <a:pt x="463" y="216"/>
                  </a:cubicBezTo>
                  <a:cubicBezTo>
                    <a:pt x="465" y="202"/>
                    <a:pt x="468" y="189"/>
                    <a:pt x="469" y="175"/>
                  </a:cubicBezTo>
                  <a:cubicBezTo>
                    <a:pt x="469" y="175"/>
                    <a:pt x="468" y="174"/>
                    <a:pt x="468" y="174"/>
                  </a:cubicBezTo>
                  <a:cubicBezTo>
                    <a:pt x="469" y="174"/>
                    <a:pt x="470" y="173"/>
                    <a:pt x="471" y="173"/>
                  </a:cubicBezTo>
                  <a:moveTo>
                    <a:pt x="475" y="172"/>
                  </a:moveTo>
                  <a:cubicBezTo>
                    <a:pt x="481" y="169"/>
                    <a:pt x="488" y="167"/>
                    <a:pt x="494" y="164"/>
                  </a:cubicBezTo>
                  <a:cubicBezTo>
                    <a:pt x="493" y="171"/>
                    <a:pt x="492" y="177"/>
                    <a:pt x="490" y="184"/>
                  </a:cubicBezTo>
                  <a:cubicBezTo>
                    <a:pt x="485" y="179"/>
                    <a:pt x="480" y="176"/>
                    <a:pt x="475" y="172"/>
                  </a:cubicBezTo>
                  <a:moveTo>
                    <a:pt x="495" y="164"/>
                  </a:moveTo>
                  <a:cubicBezTo>
                    <a:pt x="498" y="163"/>
                    <a:pt x="500" y="162"/>
                    <a:pt x="502" y="161"/>
                  </a:cubicBezTo>
                  <a:cubicBezTo>
                    <a:pt x="502" y="166"/>
                    <a:pt x="501" y="170"/>
                    <a:pt x="500" y="175"/>
                  </a:cubicBezTo>
                  <a:cubicBezTo>
                    <a:pt x="499" y="180"/>
                    <a:pt x="497" y="185"/>
                    <a:pt x="496" y="191"/>
                  </a:cubicBezTo>
                  <a:cubicBezTo>
                    <a:pt x="496" y="190"/>
                    <a:pt x="495" y="189"/>
                    <a:pt x="495" y="189"/>
                  </a:cubicBezTo>
                  <a:cubicBezTo>
                    <a:pt x="494" y="188"/>
                    <a:pt x="493" y="186"/>
                    <a:pt x="492" y="185"/>
                  </a:cubicBezTo>
                  <a:cubicBezTo>
                    <a:pt x="494" y="178"/>
                    <a:pt x="495" y="171"/>
                    <a:pt x="495" y="164"/>
                  </a:cubicBezTo>
                  <a:moveTo>
                    <a:pt x="465" y="175"/>
                  </a:moveTo>
                  <a:cubicBezTo>
                    <a:pt x="465" y="175"/>
                    <a:pt x="465" y="175"/>
                    <a:pt x="465" y="175"/>
                  </a:cubicBezTo>
                  <a:cubicBezTo>
                    <a:pt x="464" y="187"/>
                    <a:pt x="463" y="201"/>
                    <a:pt x="460" y="213"/>
                  </a:cubicBezTo>
                  <a:cubicBezTo>
                    <a:pt x="460" y="213"/>
                    <a:pt x="460" y="213"/>
                    <a:pt x="460" y="214"/>
                  </a:cubicBezTo>
                  <a:cubicBezTo>
                    <a:pt x="455" y="210"/>
                    <a:pt x="451" y="206"/>
                    <a:pt x="446" y="203"/>
                  </a:cubicBezTo>
                  <a:cubicBezTo>
                    <a:pt x="447" y="200"/>
                    <a:pt x="448" y="197"/>
                    <a:pt x="449" y="194"/>
                  </a:cubicBezTo>
                  <a:cubicBezTo>
                    <a:pt x="450" y="194"/>
                    <a:pt x="451" y="193"/>
                    <a:pt x="450" y="192"/>
                  </a:cubicBezTo>
                  <a:cubicBezTo>
                    <a:pt x="450" y="192"/>
                    <a:pt x="450" y="191"/>
                    <a:pt x="450" y="191"/>
                  </a:cubicBezTo>
                  <a:cubicBezTo>
                    <a:pt x="450" y="191"/>
                    <a:pt x="450" y="191"/>
                    <a:pt x="450" y="191"/>
                  </a:cubicBezTo>
                  <a:cubicBezTo>
                    <a:pt x="450" y="190"/>
                    <a:pt x="450" y="190"/>
                    <a:pt x="450" y="189"/>
                  </a:cubicBezTo>
                  <a:cubicBezTo>
                    <a:pt x="451" y="188"/>
                    <a:pt x="449" y="187"/>
                    <a:pt x="448" y="188"/>
                  </a:cubicBezTo>
                  <a:cubicBezTo>
                    <a:pt x="447" y="186"/>
                    <a:pt x="447" y="184"/>
                    <a:pt x="446" y="182"/>
                  </a:cubicBezTo>
                  <a:cubicBezTo>
                    <a:pt x="452" y="180"/>
                    <a:pt x="459" y="177"/>
                    <a:pt x="465" y="175"/>
                  </a:cubicBezTo>
                  <a:moveTo>
                    <a:pt x="442" y="294"/>
                  </a:moveTo>
                  <a:cubicBezTo>
                    <a:pt x="442" y="294"/>
                    <a:pt x="442" y="295"/>
                    <a:pt x="442" y="295"/>
                  </a:cubicBezTo>
                  <a:cubicBezTo>
                    <a:pt x="437" y="296"/>
                    <a:pt x="432" y="298"/>
                    <a:pt x="427" y="299"/>
                  </a:cubicBezTo>
                  <a:cubicBezTo>
                    <a:pt x="429" y="299"/>
                    <a:pt x="429" y="297"/>
                    <a:pt x="428" y="295"/>
                  </a:cubicBezTo>
                  <a:cubicBezTo>
                    <a:pt x="428" y="294"/>
                    <a:pt x="427" y="294"/>
                    <a:pt x="426" y="295"/>
                  </a:cubicBezTo>
                  <a:cubicBezTo>
                    <a:pt x="424" y="298"/>
                    <a:pt x="419" y="297"/>
                    <a:pt x="414" y="295"/>
                  </a:cubicBezTo>
                  <a:cubicBezTo>
                    <a:pt x="420" y="286"/>
                    <a:pt x="423" y="274"/>
                    <a:pt x="426" y="262"/>
                  </a:cubicBezTo>
                  <a:cubicBezTo>
                    <a:pt x="431" y="264"/>
                    <a:pt x="435" y="266"/>
                    <a:pt x="439" y="269"/>
                  </a:cubicBezTo>
                  <a:cubicBezTo>
                    <a:pt x="442" y="270"/>
                    <a:pt x="445" y="271"/>
                    <a:pt x="447" y="273"/>
                  </a:cubicBezTo>
                  <a:cubicBezTo>
                    <a:pt x="447" y="276"/>
                    <a:pt x="446" y="279"/>
                    <a:pt x="445" y="282"/>
                  </a:cubicBezTo>
                  <a:cubicBezTo>
                    <a:pt x="444" y="286"/>
                    <a:pt x="443" y="290"/>
                    <a:pt x="442" y="294"/>
                  </a:cubicBezTo>
                  <a:moveTo>
                    <a:pt x="386" y="302"/>
                  </a:moveTo>
                  <a:cubicBezTo>
                    <a:pt x="385" y="301"/>
                    <a:pt x="383" y="301"/>
                    <a:pt x="382" y="300"/>
                  </a:cubicBezTo>
                  <a:cubicBezTo>
                    <a:pt x="384" y="298"/>
                    <a:pt x="387" y="296"/>
                    <a:pt x="389" y="293"/>
                  </a:cubicBezTo>
                  <a:cubicBezTo>
                    <a:pt x="388" y="296"/>
                    <a:pt x="387" y="299"/>
                    <a:pt x="386" y="302"/>
                  </a:cubicBezTo>
                  <a:moveTo>
                    <a:pt x="390" y="307"/>
                  </a:moveTo>
                  <a:cubicBezTo>
                    <a:pt x="392" y="308"/>
                    <a:pt x="395" y="309"/>
                    <a:pt x="397" y="309"/>
                  </a:cubicBezTo>
                  <a:cubicBezTo>
                    <a:pt x="394" y="310"/>
                    <a:pt x="392" y="311"/>
                    <a:pt x="389" y="311"/>
                  </a:cubicBezTo>
                  <a:cubicBezTo>
                    <a:pt x="390" y="310"/>
                    <a:pt x="390" y="309"/>
                    <a:pt x="390" y="307"/>
                  </a:cubicBezTo>
                  <a:moveTo>
                    <a:pt x="353" y="306"/>
                  </a:moveTo>
                  <a:cubicBezTo>
                    <a:pt x="351" y="308"/>
                    <a:pt x="348" y="311"/>
                    <a:pt x="346" y="313"/>
                  </a:cubicBezTo>
                  <a:cubicBezTo>
                    <a:pt x="345" y="311"/>
                    <a:pt x="346" y="307"/>
                    <a:pt x="346" y="305"/>
                  </a:cubicBezTo>
                  <a:cubicBezTo>
                    <a:pt x="346" y="304"/>
                    <a:pt x="344" y="304"/>
                    <a:pt x="344" y="305"/>
                  </a:cubicBezTo>
                  <a:cubicBezTo>
                    <a:pt x="344" y="308"/>
                    <a:pt x="344" y="311"/>
                    <a:pt x="344" y="313"/>
                  </a:cubicBezTo>
                  <a:cubicBezTo>
                    <a:pt x="341" y="312"/>
                    <a:pt x="338" y="311"/>
                    <a:pt x="335" y="310"/>
                  </a:cubicBezTo>
                  <a:cubicBezTo>
                    <a:pt x="337" y="304"/>
                    <a:pt x="340" y="299"/>
                    <a:pt x="342" y="293"/>
                  </a:cubicBezTo>
                  <a:cubicBezTo>
                    <a:pt x="342" y="291"/>
                    <a:pt x="343" y="289"/>
                    <a:pt x="343" y="287"/>
                  </a:cubicBezTo>
                  <a:cubicBezTo>
                    <a:pt x="347" y="289"/>
                    <a:pt x="351" y="292"/>
                    <a:pt x="356" y="294"/>
                  </a:cubicBezTo>
                  <a:cubicBezTo>
                    <a:pt x="357" y="294"/>
                    <a:pt x="358" y="295"/>
                    <a:pt x="360" y="295"/>
                  </a:cubicBezTo>
                  <a:cubicBezTo>
                    <a:pt x="359" y="296"/>
                    <a:pt x="359" y="297"/>
                    <a:pt x="359" y="298"/>
                  </a:cubicBezTo>
                  <a:cubicBezTo>
                    <a:pt x="358" y="299"/>
                    <a:pt x="357" y="301"/>
                    <a:pt x="356" y="303"/>
                  </a:cubicBezTo>
                  <a:cubicBezTo>
                    <a:pt x="355" y="304"/>
                    <a:pt x="354" y="305"/>
                    <a:pt x="353" y="306"/>
                  </a:cubicBezTo>
                  <a:moveTo>
                    <a:pt x="299" y="328"/>
                  </a:moveTo>
                  <a:cubicBezTo>
                    <a:pt x="297" y="325"/>
                    <a:pt x="296" y="322"/>
                    <a:pt x="295" y="319"/>
                  </a:cubicBezTo>
                  <a:cubicBezTo>
                    <a:pt x="295" y="318"/>
                    <a:pt x="294" y="318"/>
                    <a:pt x="295" y="319"/>
                  </a:cubicBezTo>
                  <a:cubicBezTo>
                    <a:pt x="295" y="323"/>
                    <a:pt x="296" y="326"/>
                    <a:pt x="297" y="329"/>
                  </a:cubicBezTo>
                  <a:cubicBezTo>
                    <a:pt x="293" y="330"/>
                    <a:pt x="289" y="331"/>
                    <a:pt x="285" y="332"/>
                  </a:cubicBezTo>
                  <a:cubicBezTo>
                    <a:pt x="286" y="331"/>
                    <a:pt x="286" y="330"/>
                    <a:pt x="287" y="328"/>
                  </a:cubicBezTo>
                  <a:cubicBezTo>
                    <a:pt x="290" y="321"/>
                    <a:pt x="293" y="313"/>
                    <a:pt x="296" y="305"/>
                  </a:cubicBezTo>
                  <a:cubicBezTo>
                    <a:pt x="297" y="304"/>
                    <a:pt x="297" y="304"/>
                    <a:pt x="297" y="303"/>
                  </a:cubicBezTo>
                  <a:cubicBezTo>
                    <a:pt x="302" y="304"/>
                    <a:pt x="307" y="305"/>
                    <a:pt x="311" y="306"/>
                  </a:cubicBezTo>
                  <a:cubicBezTo>
                    <a:pt x="311" y="307"/>
                    <a:pt x="311" y="308"/>
                    <a:pt x="311" y="308"/>
                  </a:cubicBezTo>
                  <a:cubicBezTo>
                    <a:pt x="309" y="312"/>
                    <a:pt x="308" y="316"/>
                    <a:pt x="307" y="320"/>
                  </a:cubicBezTo>
                  <a:cubicBezTo>
                    <a:pt x="306" y="325"/>
                    <a:pt x="303" y="327"/>
                    <a:pt x="299" y="328"/>
                  </a:cubicBezTo>
                  <a:moveTo>
                    <a:pt x="299" y="299"/>
                  </a:moveTo>
                  <a:cubicBezTo>
                    <a:pt x="302" y="288"/>
                    <a:pt x="305" y="277"/>
                    <a:pt x="306" y="266"/>
                  </a:cubicBezTo>
                  <a:cubicBezTo>
                    <a:pt x="311" y="270"/>
                    <a:pt x="316" y="273"/>
                    <a:pt x="321" y="275"/>
                  </a:cubicBezTo>
                  <a:cubicBezTo>
                    <a:pt x="321" y="278"/>
                    <a:pt x="320" y="281"/>
                    <a:pt x="319" y="284"/>
                  </a:cubicBezTo>
                  <a:cubicBezTo>
                    <a:pt x="317" y="290"/>
                    <a:pt x="314" y="297"/>
                    <a:pt x="312" y="303"/>
                  </a:cubicBezTo>
                  <a:cubicBezTo>
                    <a:pt x="308" y="302"/>
                    <a:pt x="303" y="300"/>
                    <a:pt x="299" y="299"/>
                  </a:cubicBezTo>
                  <a:moveTo>
                    <a:pt x="319" y="293"/>
                  </a:moveTo>
                  <a:cubicBezTo>
                    <a:pt x="321" y="287"/>
                    <a:pt x="323" y="282"/>
                    <a:pt x="324" y="277"/>
                  </a:cubicBezTo>
                  <a:cubicBezTo>
                    <a:pt x="324" y="277"/>
                    <a:pt x="324" y="277"/>
                    <a:pt x="325" y="277"/>
                  </a:cubicBezTo>
                  <a:cubicBezTo>
                    <a:pt x="330" y="279"/>
                    <a:pt x="335" y="282"/>
                    <a:pt x="340" y="285"/>
                  </a:cubicBezTo>
                  <a:cubicBezTo>
                    <a:pt x="339" y="286"/>
                    <a:pt x="339" y="287"/>
                    <a:pt x="339" y="289"/>
                  </a:cubicBezTo>
                  <a:cubicBezTo>
                    <a:pt x="337" y="296"/>
                    <a:pt x="334" y="302"/>
                    <a:pt x="332" y="309"/>
                  </a:cubicBezTo>
                  <a:cubicBezTo>
                    <a:pt x="330" y="309"/>
                    <a:pt x="329" y="308"/>
                    <a:pt x="328" y="308"/>
                  </a:cubicBezTo>
                  <a:cubicBezTo>
                    <a:pt x="324" y="306"/>
                    <a:pt x="320" y="305"/>
                    <a:pt x="316" y="304"/>
                  </a:cubicBezTo>
                  <a:cubicBezTo>
                    <a:pt x="317" y="300"/>
                    <a:pt x="318" y="297"/>
                    <a:pt x="319" y="293"/>
                  </a:cubicBezTo>
                  <a:moveTo>
                    <a:pt x="360" y="220"/>
                  </a:moveTo>
                  <a:cubicBezTo>
                    <a:pt x="362" y="221"/>
                    <a:pt x="363" y="222"/>
                    <a:pt x="364" y="222"/>
                  </a:cubicBezTo>
                  <a:cubicBezTo>
                    <a:pt x="370" y="225"/>
                    <a:pt x="375" y="227"/>
                    <a:pt x="380" y="231"/>
                  </a:cubicBezTo>
                  <a:cubicBezTo>
                    <a:pt x="380" y="231"/>
                    <a:pt x="381" y="231"/>
                    <a:pt x="381" y="231"/>
                  </a:cubicBezTo>
                  <a:cubicBezTo>
                    <a:pt x="378" y="241"/>
                    <a:pt x="376" y="251"/>
                    <a:pt x="372" y="260"/>
                  </a:cubicBezTo>
                  <a:cubicBezTo>
                    <a:pt x="370" y="264"/>
                    <a:pt x="369" y="268"/>
                    <a:pt x="368" y="272"/>
                  </a:cubicBezTo>
                  <a:cubicBezTo>
                    <a:pt x="362" y="269"/>
                    <a:pt x="356" y="265"/>
                    <a:pt x="350" y="262"/>
                  </a:cubicBezTo>
                  <a:cubicBezTo>
                    <a:pt x="354" y="248"/>
                    <a:pt x="356" y="235"/>
                    <a:pt x="360" y="221"/>
                  </a:cubicBezTo>
                  <a:cubicBezTo>
                    <a:pt x="361" y="221"/>
                    <a:pt x="361" y="221"/>
                    <a:pt x="360" y="220"/>
                  </a:cubicBezTo>
                  <a:moveTo>
                    <a:pt x="386" y="226"/>
                  </a:moveTo>
                  <a:cubicBezTo>
                    <a:pt x="386" y="224"/>
                    <a:pt x="387" y="221"/>
                    <a:pt x="387" y="219"/>
                  </a:cubicBezTo>
                  <a:cubicBezTo>
                    <a:pt x="391" y="221"/>
                    <a:pt x="395" y="223"/>
                    <a:pt x="397" y="225"/>
                  </a:cubicBezTo>
                  <a:cubicBezTo>
                    <a:pt x="403" y="231"/>
                    <a:pt x="405" y="235"/>
                    <a:pt x="405" y="241"/>
                  </a:cubicBezTo>
                  <a:cubicBezTo>
                    <a:pt x="405" y="242"/>
                    <a:pt x="404" y="242"/>
                    <a:pt x="404" y="243"/>
                  </a:cubicBezTo>
                  <a:cubicBezTo>
                    <a:pt x="399" y="238"/>
                    <a:pt x="392" y="235"/>
                    <a:pt x="386" y="231"/>
                  </a:cubicBezTo>
                  <a:cubicBezTo>
                    <a:pt x="386" y="231"/>
                    <a:pt x="385" y="230"/>
                    <a:pt x="385" y="230"/>
                  </a:cubicBezTo>
                  <a:cubicBezTo>
                    <a:pt x="385" y="229"/>
                    <a:pt x="385" y="228"/>
                    <a:pt x="386" y="226"/>
                  </a:cubicBezTo>
                  <a:moveTo>
                    <a:pt x="443" y="183"/>
                  </a:moveTo>
                  <a:cubicBezTo>
                    <a:pt x="444" y="186"/>
                    <a:pt x="445" y="189"/>
                    <a:pt x="447" y="191"/>
                  </a:cubicBezTo>
                  <a:cubicBezTo>
                    <a:pt x="446" y="194"/>
                    <a:pt x="445" y="198"/>
                    <a:pt x="444" y="201"/>
                  </a:cubicBezTo>
                  <a:cubicBezTo>
                    <a:pt x="439" y="197"/>
                    <a:pt x="435" y="194"/>
                    <a:pt x="430" y="190"/>
                  </a:cubicBezTo>
                  <a:cubicBezTo>
                    <a:pt x="429" y="188"/>
                    <a:pt x="426" y="191"/>
                    <a:pt x="428" y="192"/>
                  </a:cubicBezTo>
                  <a:cubicBezTo>
                    <a:pt x="433" y="196"/>
                    <a:pt x="438" y="200"/>
                    <a:pt x="443" y="204"/>
                  </a:cubicBezTo>
                  <a:cubicBezTo>
                    <a:pt x="441" y="211"/>
                    <a:pt x="438" y="218"/>
                    <a:pt x="436" y="224"/>
                  </a:cubicBezTo>
                  <a:cubicBezTo>
                    <a:pt x="434" y="228"/>
                    <a:pt x="433" y="231"/>
                    <a:pt x="432" y="235"/>
                  </a:cubicBezTo>
                  <a:cubicBezTo>
                    <a:pt x="426" y="230"/>
                    <a:pt x="421" y="225"/>
                    <a:pt x="415" y="220"/>
                  </a:cubicBezTo>
                  <a:cubicBezTo>
                    <a:pt x="418" y="211"/>
                    <a:pt x="420" y="201"/>
                    <a:pt x="421" y="191"/>
                  </a:cubicBezTo>
                  <a:cubicBezTo>
                    <a:pt x="429" y="189"/>
                    <a:pt x="436" y="186"/>
                    <a:pt x="443" y="183"/>
                  </a:cubicBezTo>
                  <a:moveTo>
                    <a:pt x="425" y="234"/>
                  </a:moveTo>
                  <a:cubicBezTo>
                    <a:pt x="427" y="236"/>
                    <a:pt x="429" y="238"/>
                    <a:pt x="431" y="239"/>
                  </a:cubicBezTo>
                  <a:cubicBezTo>
                    <a:pt x="430" y="242"/>
                    <a:pt x="429" y="245"/>
                    <a:pt x="428" y="248"/>
                  </a:cubicBezTo>
                  <a:cubicBezTo>
                    <a:pt x="427" y="251"/>
                    <a:pt x="426" y="254"/>
                    <a:pt x="425" y="257"/>
                  </a:cubicBezTo>
                  <a:cubicBezTo>
                    <a:pt x="421" y="255"/>
                    <a:pt x="417" y="253"/>
                    <a:pt x="413" y="250"/>
                  </a:cubicBezTo>
                  <a:cubicBezTo>
                    <a:pt x="415" y="243"/>
                    <a:pt x="414" y="237"/>
                    <a:pt x="412" y="231"/>
                  </a:cubicBezTo>
                  <a:cubicBezTo>
                    <a:pt x="412" y="230"/>
                    <a:pt x="413" y="230"/>
                    <a:pt x="413" y="229"/>
                  </a:cubicBezTo>
                  <a:cubicBezTo>
                    <a:pt x="413" y="228"/>
                    <a:pt x="414" y="226"/>
                    <a:pt x="414" y="225"/>
                  </a:cubicBezTo>
                  <a:cubicBezTo>
                    <a:pt x="417" y="228"/>
                    <a:pt x="421" y="231"/>
                    <a:pt x="425" y="234"/>
                  </a:cubicBezTo>
                  <a:moveTo>
                    <a:pt x="409" y="226"/>
                  </a:moveTo>
                  <a:cubicBezTo>
                    <a:pt x="407" y="223"/>
                    <a:pt x="405" y="221"/>
                    <a:pt x="402" y="218"/>
                  </a:cubicBezTo>
                  <a:cubicBezTo>
                    <a:pt x="398" y="216"/>
                    <a:pt x="394" y="213"/>
                    <a:pt x="389" y="211"/>
                  </a:cubicBezTo>
                  <a:cubicBezTo>
                    <a:pt x="390" y="208"/>
                    <a:pt x="391" y="206"/>
                    <a:pt x="391" y="203"/>
                  </a:cubicBezTo>
                  <a:cubicBezTo>
                    <a:pt x="398" y="209"/>
                    <a:pt x="404" y="215"/>
                    <a:pt x="411" y="222"/>
                  </a:cubicBezTo>
                  <a:cubicBezTo>
                    <a:pt x="410" y="223"/>
                    <a:pt x="410" y="225"/>
                    <a:pt x="409" y="226"/>
                  </a:cubicBezTo>
                  <a:moveTo>
                    <a:pt x="394" y="240"/>
                  </a:moveTo>
                  <a:cubicBezTo>
                    <a:pt x="397" y="242"/>
                    <a:pt x="400" y="244"/>
                    <a:pt x="403" y="247"/>
                  </a:cubicBezTo>
                  <a:cubicBezTo>
                    <a:pt x="403" y="248"/>
                    <a:pt x="403" y="249"/>
                    <a:pt x="402" y="249"/>
                  </a:cubicBezTo>
                  <a:cubicBezTo>
                    <a:pt x="402" y="250"/>
                    <a:pt x="402" y="250"/>
                    <a:pt x="402" y="251"/>
                  </a:cubicBezTo>
                  <a:cubicBezTo>
                    <a:pt x="397" y="262"/>
                    <a:pt x="389" y="271"/>
                    <a:pt x="381" y="280"/>
                  </a:cubicBezTo>
                  <a:cubicBezTo>
                    <a:pt x="379" y="279"/>
                    <a:pt x="376" y="278"/>
                    <a:pt x="374" y="276"/>
                  </a:cubicBezTo>
                  <a:cubicBezTo>
                    <a:pt x="373" y="275"/>
                    <a:pt x="372" y="275"/>
                    <a:pt x="371" y="274"/>
                  </a:cubicBezTo>
                  <a:cubicBezTo>
                    <a:pt x="371" y="271"/>
                    <a:pt x="372" y="269"/>
                    <a:pt x="373" y="266"/>
                  </a:cubicBezTo>
                  <a:cubicBezTo>
                    <a:pt x="377" y="255"/>
                    <a:pt x="381" y="245"/>
                    <a:pt x="384" y="233"/>
                  </a:cubicBezTo>
                  <a:cubicBezTo>
                    <a:pt x="387" y="235"/>
                    <a:pt x="390" y="238"/>
                    <a:pt x="394" y="240"/>
                  </a:cubicBezTo>
                  <a:moveTo>
                    <a:pt x="357" y="270"/>
                  </a:moveTo>
                  <a:cubicBezTo>
                    <a:pt x="360" y="272"/>
                    <a:pt x="363" y="274"/>
                    <a:pt x="367" y="276"/>
                  </a:cubicBezTo>
                  <a:cubicBezTo>
                    <a:pt x="365" y="281"/>
                    <a:pt x="363" y="287"/>
                    <a:pt x="361" y="292"/>
                  </a:cubicBezTo>
                  <a:cubicBezTo>
                    <a:pt x="357" y="290"/>
                    <a:pt x="353" y="289"/>
                    <a:pt x="350" y="287"/>
                  </a:cubicBezTo>
                  <a:cubicBezTo>
                    <a:pt x="348" y="286"/>
                    <a:pt x="346" y="285"/>
                    <a:pt x="344" y="284"/>
                  </a:cubicBezTo>
                  <a:cubicBezTo>
                    <a:pt x="345" y="279"/>
                    <a:pt x="346" y="274"/>
                    <a:pt x="348" y="269"/>
                  </a:cubicBezTo>
                  <a:cubicBezTo>
                    <a:pt x="348" y="267"/>
                    <a:pt x="349" y="266"/>
                    <a:pt x="349" y="265"/>
                  </a:cubicBezTo>
                  <a:cubicBezTo>
                    <a:pt x="352" y="266"/>
                    <a:pt x="355" y="268"/>
                    <a:pt x="357" y="270"/>
                  </a:cubicBezTo>
                  <a:moveTo>
                    <a:pt x="341" y="282"/>
                  </a:moveTo>
                  <a:cubicBezTo>
                    <a:pt x="336" y="279"/>
                    <a:pt x="332" y="277"/>
                    <a:pt x="327" y="275"/>
                  </a:cubicBezTo>
                  <a:cubicBezTo>
                    <a:pt x="326" y="275"/>
                    <a:pt x="326" y="274"/>
                    <a:pt x="325" y="274"/>
                  </a:cubicBezTo>
                  <a:cubicBezTo>
                    <a:pt x="327" y="267"/>
                    <a:pt x="328" y="260"/>
                    <a:pt x="329" y="253"/>
                  </a:cubicBezTo>
                  <a:cubicBezTo>
                    <a:pt x="331" y="254"/>
                    <a:pt x="333" y="256"/>
                    <a:pt x="336" y="257"/>
                  </a:cubicBezTo>
                  <a:cubicBezTo>
                    <a:pt x="339" y="259"/>
                    <a:pt x="343" y="261"/>
                    <a:pt x="346" y="263"/>
                  </a:cubicBezTo>
                  <a:cubicBezTo>
                    <a:pt x="345" y="269"/>
                    <a:pt x="343" y="276"/>
                    <a:pt x="341" y="282"/>
                  </a:cubicBezTo>
                  <a:moveTo>
                    <a:pt x="362" y="298"/>
                  </a:moveTo>
                  <a:cubicBezTo>
                    <a:pt x="362" y="297"/>
                    <a:pt x="363" y="297"/>
                    <a:pt x="363" y="297"/>
                  </a:cubicBezTo>
                  <a:cubicBezTo>
                    <a:pt x="363" y="297"/>
                    <a:pt x="363" y="297"/>
                    <a:pt x="363" y="297"/>
                  </a:cubicBezTo>
                  <a:cubicBezTo>
                    <a:pt x="363" y="297"/>
                    <a:pt x="363" y="297"/>
                    <a:pt x="362" y="298"/>
                  </a:cubicBezTo>
                  <a:moveTo>
                    <a:pt x="364" y="293"/>
                  </a:moveTo>
                  <a:cubicBezTo>
                    <a:pt x="366" y="288"/>
                    <a:pt x="368" y="283"/>
                    <a:pt x="369" y="278"/>
                  </a:cubicBezTo>
                  <a:cubicBezTo>
                    <a:pt x="372" y="280"/>
                    <a:pt x="375" y="282"/>
                    <a:pt x="378" y="284"/>
                  </a:cubicBezTo>
                  <a:cubicBezTo>
                    <a:pt x="375" y="286"/>
                    <a:pt x="372" y="289"/>
                    <a:pt x="369" y="292"/>
                  </a:cubicBezTo>
                  <a:cubicBezTo>
                    <a:pt x="368" y="293"/>
                    <a:pt x="367" y="293"/>
                    <a:pt x="366" y="294"/>
                  </a:cubicBezTo>
                  <a:cubicBezTo>
                    <a:pt x="366" y="294"/>
                    <a:pt x="365" y="294"/>
                    <a:pt x="364" y="293"/>
                  </a:cubicBezTo>
                  <a:moveTo>
                    <a:pt x="398" y="282"/>
                  </a:moveTo>
                  <a:cubicBezTo>
                    <a:pt x="399" y="282"/>
                    <a:pt x="399" y="281"/>
                    <a:pt x="399" y="280"/>
                  </a:cubicBezTo>
                  <a:cubicBezTo>
                    <a:pt x="405" y="272"/>
                    <a:pt x="409" y="264"/>
                    <a:pt x="412" y="254"/>
                  </a:cubicBezTo>
                  <a:cubicBezTo>
                    <a:pt x="416" y="257"/>
                    <a:pt x="419" y="259"/>
                    <a:pt x="423" y="261"/>
                  </a:cubicBezTo>
                  <a:cubicBezTo>
                    <a:pt x="420" y="272"/>
                    <a:pt x="417" y="284"/>
                    <a:pt x="411" y="294"/>
                  </a:cubicBezTo>
                  <a:cubicBezTo>
                    <a:pt x="410" y="294"/>
                    <a:pt x="409" y="293"/>
                    <a:pt x="408" y="293"/>
                  </a:cubicBezTo>
                  <a:cubicBezTo>
                    <a:pt x="408" y="292"/>
                    <a:pt x="408" y="292"/>
                    <a:pt x="408" y="291"/>
                  </a:cubicBezTo>
                  <a:cubicBezTo>
                    <a:pt x="407" y="290"/>
                    <a:pt x="407" y="290"/>
                    <a:pt x="406" y="291"/>
                  </a:cubicBezTo>
                  <a:cubicBezTo>
                    <a:pt x="406" y="292"/>
                    <a:pt x="406" y="292"/>
                    <a:pt x="406" y="293"/>
                  </a:cubicBezTo>
                  <a:cubicBezTo>
                    <a:pt x="406" y="292"/>
                    <a:pt x="406" y="292"/>
                    <a:pt x="406" y="292"/>
                  </a:cubicBezTo>
                  <a:cubicBezTo>
                    <a:pt x="402" y="291"/>
                    <a:pt x="399" y="290"/>
                    <a:pt x="396" y="288"/>
                  </a:cubicBezTo>
                  <a:cubicBezTo>
                    <a:pt x="397" y="286"/>
                    <a:pt x="398" y="284"/>
                    <a:pt x="398" y="282"/>
                  </a:cubicBezTo>
                  <a:moveTo>
                    <a:pt x="427" y="259"/>
                  </a:moveTo>
                  <a:cubicBezTo>
                    <a:pt x="428" y="256"/>
                    <a:pt x="429" y="253"/>
                    <a:pt x="430" y="250"/>
                  </a:cubicBezTo>
                  <a:cubicBezTo>
                    <a:pt x="431" y="248"/>
                    <a:pt x="432" y="245"/>
                    <a:pt x="433" y="242"/>
                  </a:cubicBezTo>
                  <a:cubicBezTo>
                    <a:pt x="439" y="246"/>
                    <a:pt x="445" y="251"/>
                    <a:pt x="451" y="256"/>
                  </a:cubicBezTo>
                  <a:cubicBezTo>
                    <a:pt x="450" y="260"/>
                    <a:pt x="449" y="264"/>
                    <a:pt x="448" y="269"/>
                  </a:cubicBezTo>
                  <a:cubicBezTo>
                    <a:pt x="441" y="266"/>
                    <a:pt x="434" y="263"/>
                    <a:pt x="427" y="259"/>
                  </a:cubicBezTo>
                  <a:moveTo>
                    <a:pt x="442" y="243"/>
                  </a:moveTo>
                  <a:cubicBezTo>
                    <a:pt x="440" y="241"/>
                    <a:pt x="437" y="239"/>
                    <a:pt x="435" y="237"/>
                  </a:cubicBezTo>
                  <a:cubicBezTo>
                    <a:pt x="436" y="232"/>
                    <a:pt x="438" y="227"/>
                    <a:pt x="440" y="222"/>
                  </a:cubicBezTo>
                  <a:cubicBezTo>
                    <a:pt x="442" y="217"/>
                    <a:pt x="444" y="212"/>
                    <a:pt x="445" y="206"/>
                  </a:cubicBezTo>
                  <a:cubicBezTo>
                    <a:pt x="450" y="210"/>
                    <a:pt x="455" y="214"/>
                    <a:pt x="459" y="218"/>
                  </a:cubicBezTo>
                  <a:cubicBezTo>
                    <a:pt x="456" y="228"/>
                    <a:pt x="453" y="238"/>
                    <a:pt x="452" y="249"/>
                  </a:cubicBezTo>
                  <a:cubicBezTo>
                    <a:pt x="452" y="249"/>
                    <a:pt x="452" y="250"/>
                    <a:pt x="451" y="250"/>
                  </a:cubicBezTo>
                  <a:cubicBezTo>
                    <a:pt x="448" y="248"/>
                    <a:pt x="445" y="245"/>
                    <a:pt x="442" y="243"/>
                  </a:cubicBezTo>
                  <a:moveTo>
                    <a:pt x="412" y="217"/>
                  </a:moveTo>
                  <a:cubicBezTo>
                    <a:pt x="406" y="212"/>
                    <a:pt x="400" y="207"/>
                    <a:pt x="394" y="201"/>
                  </a:cubicBezTo>
                  <a:cubicBezTo>
                    <a:pt x="398" y="200"/>
                    <a:pt x="401" y="199"/>
                    <a:pt x="405" y="197"/>
                  </a:cubicBezTo>
                  <a:cubicBezTo>
                    <a:pt x="406" y="198"/>
                    <a:pt x="407" y="199"/>
                    <a:pt x="409" y="200"/>
                  </a:cubicBezTo>
                  <a:cubicBezTo>
                    <a:pt x="410" y="200"/>
                    <a:pt x="410" y="199"/>
                    <a:pt x="409" y="198"/>
                  </a:cubicBezTo>
                  <a:cubicBezTo>
                    <a:pt x="409" y="198"/>
                    <a:pt x="408" y="197"/>
                    <a:pt x="407" y="196"/>
                  </a:cubicBezTo>
                  <a:cubicBezTo>
                    <a:pt x="411" y="195"/>
                    <a:pt x="414" y="194"/>
                    <a:pt x="418" y="193"/>
                  </a:cubicBezTo>
                  <a:cubicBezTo>
                    <a:pt x="416" y="201"/>
                    <a:pt x="414" y="209"/>
                    <a:pt x="412" y="217"/>
                  </a:cubicBezTo>
                  <a:moveTo>
                    <a:pt x="385" y="205"/>
                  </a:moveTo>
                  <a:cubicBezTo>
                    <a:pt x="386" y="204"/>
                    <a:pt x="387" y="204"/>
                    <a:pt x="389" y="203"/>
                  </a:cubicBezTo>
                  <a:cubicBezTo>
                    <a:pt x="388" y="205"/>
                    <a:pt x="388" y="207"/>
                    <a:pt x="387" y="209"/>
                  </a:cubicBezTo>
                  <a:cubicBezTo>
                    <a:pt x="386" y="208"/>
                    <a:pt x="384" y="207"/>
                    <a:pt x="383" y="206"/>
                  </a:cubicBezTo>
                  <a:cubicBezTo>
                    <a:pt x="383" y="206"/>
                    <a:pt x="384" y="205"/>
                    <a:pt x="385" y="205"/>
                  </a:cubicBezTo>
                  <a:moveTo>
                    <a:pt x="385" y="218"/>
                  </a:moveTo>
                  <a:cubicBezTo>
                    <a:pt x="384" y="221"/>
                    <a:pt x="383" y="225"/>
                    <a:pt x="382" y="228"/>
                  </a:cubicBezTo>
                  <a:cubicBezTo>
                    <a:pt x="379" y="226"/>
                    <a:pt x="376" y="224"/>
                    <a:pt x="372" y="222"/>
                  </a:cubicBezTo>
                  <a:cubicBezTo>
                    <a:pt x="369" y="220"/>
                    <a:pt x="364" y="220"/>
                    <a:pt x="361" y="217"/>
                  </a:cubicBezTo>
                  <a:cubicBezTo>
                    <a:pt x="369" y="216"/>
                    <a:pt x="377" y="216"/>
                    <a:pt x="385" y="218"/>
                  </a:cubicBezTo>
                  <a:moveTo>
                    <a:pt x="109" y="331"/>
                  </a:moveTo>
                  <a:cubicBezTo>
                    <a:pt x="95" y="350"/>
                    <a:pt x="77" y="364"/>
                    <a:pt x="61" y="372"/>
                  </a:cubicBezTo>
                  <a:cubicBezTo>
                    <a:pt x="75" y="357"/>
                    <a:pt x="92" y="338"/>
                    <a:pt x="108" y="320"/>
                  </a:cubicBezTo>
                  <a:cubicBezTo>
                    <a:pt x="118" y="326"/>
                    <a:pt x="118" y="326"/>
                    <a:pt x="121" y="335"/>
                  </a:cubicBezTo>
                  <a:cubicBezTo>
                    <a:pt x="117" y="334"/>
                    <a:pt x="113" y="333"/>
                    <a:pt x="109" y="331"/>
                  </a:cubicBezTo>
                  <a:moveTo>
                    <a:pt x="246" y="344"/>
                  </a:moveTo>
                  <a:cubicBezTo>
                    <a:pt x="246" y="337"/>
                    <a:pt x="252" y="331"/>
                    <a:pt x="255" y="325"/>
                  </a:cubicBezTo>
                  <a:cubicBezTo>
                    <a:pt x="257" y="320"/>
                    <a:pt x="258" y="315"/>
                    <a:pt x="260" y="311"/>
                  </a:cubicBezTo>
                  <a:cubicBezTo>
                    <a:pt x="261" y="304"/>
                    <a:pt x="263" y="297"/>
                    <a:pt x="264" y="290"/>
                  </a:cubicBezTo>
                  <a:cubicBezTo>
                    <a:pt x="265" y="285"/>
                    <a:pt x="265" y="279"/>
                    <a:pt x="268" y="274"/>
                  </a:cubicBezTo>
                  <a:cubicBezTo>
                    <a:pt x="269" y="272"/>
                    <a:pt x="267" y="271"/>
                    <a:pt x="266" y="272"/>
                  </a:cubicBezTo>
                  <a:cubicBezTo>
                    <a:pt x="263" y="276"/>
                    <a:pt x="263" y="281"/>
                    <a:pt x="262" y="285"/>
                  </a:cubicBezTo>
                  <a:cubicBezTo>
                    <a:pt x="261" y="294"/>
                    <a:pt x="259" y="302"/>
                    <a:pt x="256" y="310"/>
                  </a:cubicBezTo>
                  <a:cubicBezTo>
                    <a:pt x="254" y="318"/>
                    <a:pt x="252" y="325"/>
                    <a:pt x="249" y="332"/>
                  </a:cubicBezTo>
                  <a:cubicBezTo>
                    <a:pt x="246" y="336"/>
                    <a:pt x="244" y="340"/>
                    <a:pt x="244" y="345"/>
                  </a:cubicBezTo>
                  <a:cubicBezTo>
                    <a:pt x="230" y="349"/>
                    <a:pt x="216" y="353"/>
                    <a:pt x="202" y="356"/>
                  </a:cubicBezTo>
                  <a:cubicBezTo>
                    <a:pt x="202" y="355"/>
                    <a:pt x="203" y="353"/>
                    <a:pt x="203" y="351"/>
                  </a:cubicBezTo>
                  <a:cubicBezTo>
                    <a:pt x="205" y="343"/>
                    <a:pt x="209" y="336"/>
                    <a:pt x="212" y="328"/>
                  </a:cubicBezTo>
                  <a:cubicBezTo>
                    <a:pt x="216" y="319"/>
                    <a:pt x="218" y="309"/>
                    <a:pt x="222" y="299"/>
                  </a:cubicBezTo>
                  <a:cubicBezTo>
                    <a:pt x="223" y="298"/>
                    <a:pt x="220" y="297"/>
                    <a:pt x="220" y="299"/>
                  </a:cubicBezTo>
                  <a:cubicBezTo>
                    <a:pt x="214" y="312"/>
                    <a:pt x="210" y="326"/>
                    <a:pt x="204" y="339"/>
                  </a:cubicBezTo>
                  <a:cubicBezTo>
                    <a:pt x="202" y="344"/>
                    <a:pt x="201" y="351"/>
                    <a:pt x="199" y="357"/>
                  </a:cubicBezTo>
                  <a:cubicBezTo>
                    <a:pt x="193" y="359"/>
                    <a:pt x="188" y="360"/>
                    <a:pt x="183" y="361"/>
                  </a:cubicBezTo>
                  <a:cubicBezTo>
                    <a:pt x="184" y="358"/>
                    <a:pt x="185" y="354"/>
                    <a:pt x="186" y="351"/>
                  </a:cubicBezTo>
                  <a:cubicBezTo>
                    <a:pt x="188" y="341"/>
                    <a:pt x="192" y="332"/>
                    <a:pt x="194" y="322"/>
                  </a:cubicBezTo>
                  <a:cubicBezTo>
                    <a:pt x="195" y="317"/>
                    <a:pt x="197" y="311"/>
                    <a:pt x="194" y="306"/>
                  </a:cubicBezTo>
                  <a:cubicBezTo>
                    <a:pt x="193" y="305"/>
                    <a:pt x="191" y="306"/>
                    <a:pt x="192" y="308"/>
                  </a:cubicBezTo>
                  <a:cubicBezTo>
                    <a:pt x="194" y="312"/>
                    <a:pt x="191" y="319"/>
                    <a:pt x="190" y="324"/>
                  </a:cubicBezTo>
                  <a:cubicBezTo>
                    <a:pt x="188" y="331"/>
                    <a:pt x="185" y="339"/>
                    <a:pt x="184" y="346"/>
                  </a:cubicBezTo>
                  <a:cubicBezTo>
                    <a:pt x="182" y="351"/>
                    <a:pt x="181" y="357"/>
                    <a:pt x="180" y="362"/>
                  </a:cubicBezTo>
                  <a:cubicBezTo>
                    <a:pt x="179" y="362"/>
                    <a:pt x="178" y="363"/>
                    <a:pt x="177" y="363"/>
                  </a:cubicBezTo>
                  <a:cubicBezTo>
                    <a:pt x="165" y="366"/>
                    <a:pt x="153" y="366"/>
                    <a:pt x="139" y="368"/>
                  </a:cubicBezTo>
                  <a:cubicBezTo>
                    <a:pt x="141" y="365"/>
                    <a:pt x="142" y="363"/>
                    <a:pt x="143" y="360"/>
                  </a:cubicBezTo>
                  <a:cubicBezTo>
                    <a:pt x="149" y="348"/>
                    <a:pt x="153" y="336"/>
                    <a:pt x="162" y="326"/>
                  </a:cubicBezTo>
                  <a:cubicBezTo>
                    <a:pt x="163" y="325"/>
                    <a:pt x="161" y="323"/>
                    <a:pt x="160" y="324"/>
                  </a:cubicBezTo>
                  <a:cubicBezTo>
                    <a:pt x="152" y="334"/>
                    <a:pt x="147" y="345"/>
                    <a:pt x="142" y="357"/>
                  </a:cubicBezTo>
                  <a:cubicBezTo>
                    <a:pt x="140" y="360"/>
                    <a:pt x="139" y="363"/>
                    <a:pt x="138" y="366"/>
                  </a:cubicBezTo>
                  <a:cubicBezTo>
                    <a:pt x="139" y="345"/>
                    <a:pt x="140" y="325"/>
                    <a:pt x="121" y="310"/>
                  </a:cubicBezTo>
                  <a:cubicBezTo>
                    <a:pt x="138" y="294"/>
                    <a:pt x="152" y="279"/>
                    <a:pt x="169" y="266"/>
                  </a:cubicBezTo>
                  <a:cubicBezTo>
                    <a:pt x="191" y="248"/>
                    <a:pt x="213" y="230"/>
                    <a:pt x="231" y="208"/>
                  </a:cubicBezTo>
                  <a:cubicBezTo>
                    <a:pt x="248" y="188"/>
                    <a:pt x="265" y="168"/>
                    <a:pt x="282" y="147"/>
                  </a:cubicBezTo>
                  <a:cubicBezTo>
                    <a:pt x="288" y="140"/>
                    <a:pt x="295" y="136"/>
                    <a:pt x="305" y="135"/>
                  </a:cubicBezTo>
                  <a:cubicBezTo>
                    <a:pt x="319" y="134"/>
                    <a:pt x="332" y="135"/>
                    <a:pt x="344" y="141"/>
                  </a:cubicBezTo>
                  <a:cubicBezTo>
                    <a:pt x="342" y="142"/>
                    <a:pt x="340" y="143"/>
                    <a:pt x="338" y="143"/>
                  </a:cubicBezTo>
                  <a:cubicBezTo>
                    <a:pt x="336" y="144"/>
                    <a:pt x="337" y="147"/>
                    <a:pt x="340" y="147"/>
                  </a:cubicBezTo>
                  <a:cubicBezTo>
                    <a:pt x="343" y="146"/>
                    <a:pt x="345" y="145"/>
                    <a:pt x="348" y="143"/>
                  </a:cubicBezTo>
                  <a:cubicBezTo>
                    <a:pt x="350" y="145"/>
                    <a:pt x="352" y="146"/>
                    <a:pt x="354" y="148"/>
                  </a:cubicBezTo>
                  <a:cubicBezTo>
                    <a:pt x="368" y="160"/>
                    <a:pt x="369" y="166"/>
                    <a:pt x="357" y="183"/>
                  </a:cubicBezTo>
                  <a:cubicBezTo>
                    <a:pt x="352" y="189"/>
                    <a:pt x="346" y="195"/>
                    <a:pt x="341" y="201"/>
                  </a:cubicBezTo>
                  <a:cubicBezTo>
                    <a:pt x="332" y="212"/>
                    <a:pt x="332" y="214"/>
                    <a:pt x="345" y="222"/>
                  </a:cubicBezTo>
                  <a:cubicBezTo>
                    <a:pt x="349" y="220"/>
                    <a:pt x="353" y="218"/>
                    <a:pt x="358" y="217"/>
                  </a:cubicBezTo>
                  <a:cubicBezTo>
                    <a:pt x="358" y="218"/>
                    <a:pt x="358" y="218"/>
                    <a:pt x="358" y="218"/>
                  </a:cubicBezTo>
                  <a:cubicBezTo>
                    <a:pt x="358" y="219"/>
                    <a:pt x="359" y="219"/>
                    <a:pt x="359" y="220"/>
                  </a:cubicBezTo>
                  <a:cubicBezTo>
                    <a:pt x="359" y="219"/>
                    <a:pt x="358" y="220"/>
                    <a:pt x="358" y="221"/>
                  </a:cubicBezTo>
                  <a:cubicBezTo>
                    <a:pt x="354" y="232"/>
                    <a:pt x="351" y="243"/>
                    <a:pt x="348" y="255"/>
                  </a:cubicBezTo>
                  <a:cubicBezTo>
                    <a:pt x="348" y="256"/>
                    <a:pt x="348" y="258"/>
                    <a:pt x="347" y="260"/>
                  </a:cubicBezTo>
                  <a:cubicBezTo>
                    <a:pt x="345" y="259"/>
                    <a:pt x="344" y="258"/>
                    <a:pt x="342" y="257"/>
                  </a:cubicBezTo>
                  <a:cubicBezTo>
                    <a:pt x="337" y="255"/>
                    <a:pt x="333" y="252"/>
                    <a:pt x="329" y="250"/>
                  </a:cubicBezTo>
                  <a:cubicBezTo>
                    <a:pt x="330" y="244"/>
                    <a:pt x="330" y="238"/>
                    <a:pt x="330" y="231"/>
                  </a:cubicBezTo>
                  <a:cubicBezTo>
                    <a:pt x="330" y="229"/>
                    <a:pt x="328" y="229"/>
                    <a:pt x="328" y="231"/>
                  </a:cubicBezTo>
                  <a:cubicBezTo>
                    <a:pt x="328" y="237"/>
                    <a:pt x="327" y="243"/>
                    <a:pt x="327" y="248"/>
                  </a:cubicBezTo>
                  <a:cubicBezTo>
                    <a:pt x="323" y="246"/>
                    <a:pt x="318" y="244"/>
                    <a:pt x="313" y="244"/>
                  </a:cubicBezTo>
                  <a:cubicBezTo>
                    <a:pt x="312" y="243"/>
                    <a:pt x="311" y="246"/>
                    <a:pt x="313" y="246"/>
                  </a:cubicBezTo>
                  <a:cubicBezTo>
                    <a:pt x="318" y="247"/>
                    <a:pt x="322" y="249"/>
                    <a:pt x="326" y="251"/>
                  </a:cubicBezTo>
                  <a:cubicBezTo>
                    <a:pt x="325" y="259"/>
                    <a:pt x="324" y="265"/>
                    <a:pt x="322" y="273"/>
                  </a:cubicBezTo>
                  <a:cubicBezTo>
                    <a:pt x="317" y="270"/>
                    <a:pt x="312" y="267"/>
                    <a:pt x="307" y="264"/>
                  </a:cubicBezTo>
                  <a:cubicBezTo>
                    <a:pt x="307" y="260"/>
                    <a:pt x="308" y="255"/>
                    <a:pt x="308" y="251"/>
                  </a:cubicBezTo>
                  <a:cubicBezTo>
                    <a:pt x="308" y="250"/>
                    <a:pt x="306" y="250"/>
                    <a:pt x="306" y="251"/>
                  </a:cubicBezTo>
                  <a:cubicBezTo>
                    <a:pt x="305" y="255"/>
                    <a:pt x="305" y="258"/>
                    <a:pt x="304" y="262"/>
                  </a:cubicBezTo>
                  <a:cubicBezTo>
                    <a:pt x="303" y="262"/>
                    <a:pt x="302" y="261"/>
                    <a:pt x="301" y="260"/>
                  </a:cubicBezTo>
                  <a:cubicBezTo>
                    <a:pt x="301" y="260"/>
                    <a:pt x="300" y="261"/>
                    <a:pt x="300" y="262"/>
                  </a:cubicBezTo>
                  <a:cubicBezTo>
                    <a:pt x="301" y="263"/>
                    <a:pt x="303" y="264"/>
                    <a:pt x="304" y="265"/>
                  </a:cubicBezTo>
                  <a:cubicBezTo>
                    <a:pt x="302" y="276"/>
                    <a:pt x="300" y="287"/>
                    <a:pt x="296" y="298"/>
                  </a:cubicBezTo>
                  <a:cubicBezTo>
                    <a:pt x="290" y="296"/>
                    <a:pt x="283" y="295"/>
                    <a:pt x="278" y="292"/>
                  </a:cubicBezTo>
                  <a:cubicBezTo>
                    <a:pt x="282" y="281"/>
                    <a:pt x="285" y="270"/>
                    <a:pt x="288" y="259"/>
                  </a:cubicBezTo>
                  <a:cubicBezTo>
                    <a:pt x="289" y="258"/>
                    <a:pt x="286" y="257"/>
                    <a:pt x="286" y="259"/>
                  </a:cubicBezTo>
                  <a:cubicBezTo>
                    <a:pt x="283" y="269"/>
                    <a:pt x="280" y="280"/>
                    <a:pt x="276" y="291"/>
                  </a:cubicBezTo>
                  <a:cubicBezTo>
                    <a:pt x="275" y="290"/>
                    <a:pt x="273" y="289"/>
                    <a:pt x="272" y="288"/>
                  </a:cubicBezTo>
                  <a:cubicBezTo>
                    <a:pt x="271" y="287"/>
                    <a:pt x="269" y="289"/>
                    <a:pt x="270" y="290"/>
                  </a:cubicBezTo>
                  <a:cubicBezTo>
                    <a:pt x="271" y="291"/>
                    <a:pt x="273" y="293"/>
                    <a:pt x="275" y="294"/>
                  </a:cubicBezTo>
                  <a:cubicBezTo>
                    <a:pt x="274" y="296"/>
                    <a:pt x="274" y="298"/>
                    <a:pt x="273" y="299"/>
                  </a:cubicBezTo>
                  <a:cubicBezTo>
                    <a:pt x="271" y="306"/>
                    <a:pt x="268" y="311"/>
                    <a:pt x="266" y="318"/>
                  </a:cubicBezTo>
                  <a:cubicBezTo>
                    <a:pt x="265" y="320"/>
                    <a:pt x="265" y="322"/>
                    <a:pt x="264" y="325"/>
                  </a:cubicBezTo>
                  <a:cubicBezTo>
                    <a:pt x="264" y="323"/>
                    <a:pt x="258" y="338"/>
                    <a:pt x="255" y="333"/>
                  </a:cubicBezTo>
                  <a:cubicBezTo>
                    <a:pt x="255" y="332"/>
                    <a:pt x="254" y="333"/>
                    <a:pt x="255" y="333"/>
                  </a:cubicBezTo>
                  <a:cubicBezTo>
                    <a:pt x="255" y="336"/>
                    <a:pt x="257" y="336"/>
                    <a:pt x="259" y="335"/>
                  </a:cubicBezTo>
                  <a:cubicBezTo>
                    <a:pt x="264" y="334"/>
                    <a:pt x="266" y="328"/>
                    <a:pt x="267" y="324"/>
                  </a:cubicBezTo>
                  <a:cubicBezTo>
                    <a:pt x="270" y="314"/>
                    <a:pt x="274" y="305"/>
                    <a:pt x="277" y="295"/>
                  </a:cubicBezTo>
                  <a:cubicBezTo>
                    <a:pt x="282" y="298"/>
                    <a:pt x="288" y="300"/>
                    <a:pt x="294" y="302"/>
                  </a:cubicBezTo>
                  <a:cubicBezTo>
                    <a:pt x="292" y="308"/>
                    <a:pt x="289" y="314"/>
                    <a:pt x="287" y="320"/>
                  </a:cubicBezTo>
                  <a:cubicBezTo>
                    <a:pt x="285" y="324"/>
                    <a:pt x="283" y="337"/>
                    <a:pt x="277" y="331"/>
                  </a:cubicBezTo>
                  <a:cubicBezTo>
                    <a:pt x="277" y="330"/>
                    <a:pt x="276" y="331"/>
                    <a:pt x="277" y="331"/>
                  </a:cubicBezTo>
                  <a:cubicBezTo>
                    <a:pt x="277" y="332"/>
                    <a:pt x="278" y="333"/>
                    <a:pt x="278" y="334"/>
                  </a:cubicBezTo>
                  <a:cubicBezTo>
                    <a:pt x="274" y="335"/>
                    <a:pt x="270" y="337"/>
                    <a:pt x="266" y="338"/>
                  </a:cubicBezTo>
                  <a:cubicBezTo>
                    <a:pt x="260" y="340"/>
                    <a:pt x="253" y="342"/>
                    <a:pt x="246" y="344"/>
                  </a:cubicBezTo>
                  <a:moveTo>
                    <a:pt x="308" y="327"/>
                  </a:moveTo>
                  <a:cubicBezTo>
                    <a:pt x="308" y="326"/>
                    <a:pt x="309" y="325"/>
                    <a:pt x="309" y="324"/>
                  </a:cubicBezTo>
                  <a:cubicBezTo>
                    <a:pt x="312" y="319"/>
                    <a:pt x="313" y="313"/>
                    <a:pt x="315" y="308"/>
                  </a:cubicBezTo>
                  <a:cubicBezTo>
                    <a:pt x="320" y="309"/>
                    <a:pt x="325" y="311"/>
                    <a:pt x="331" y="313"/>
                  </a:cubicBezTo>
                  <a:cubicBezTo>
                    <a:pt x="330" y="314"/>
                    <a:pt x="330" y="316"/>
                    <a:pt x="329" y="317"/>
                  </a:cubicBezTo>
                  <a:cubicBezTo>
                    <a:pt x="329" y="317"/>
                    <a:pt x="328" y="319"/>
                    <a:pt x="327" y="322"/>
                  </a:cubicBezTo>
                  <a:cubicBezTo>
                    <a:pt x="322" y="324"/>
                    <a:pt x="316" y="325"/>
                    <a:pt x="310" y="326"/>
                  </a:cubicBezTo>
                  <a:cubicBezTo>
                    <a:pt x="309" y="326"/>
                    <a:pt x="308" y="327"/>
                    <a:pt x="308" y="327"/>
                  </a:cubicBezTo>
                  <a:moveTo>
                    <a:pt x="332" y="320"/>
                  </a:moveTo>
                  <a:cubicBezTo>
                    <a:pt x="333" y="318"/>
                    <a:pt x="333" y="316"/>
                    <a:pt x="334" y="314"/>
                  </a:cubicBezTo>
                  <a:cubicBezTo>
                    <a:pt x="336" y="315"/>
                    <a:pt x="338" y="316"/>
                    <a:pt x="340" y="317"/>
                  </a:cubicBezTo>
                  <a:cubicBezTo>
                    <a:pt x="338" y="318"/>
                    <a:pt x="335" y="319"/>
                    <a:pt x="332" y="320"/>
                  </a:cubicBezTo>
                  <a:moveTo>
                    <a:pt x="365" y="317"/>
                  </a:moveTo>
                  <a:cubicBezTo>
                    <a:pt x="369" y="312"/>
                    <a:pt x="374" y="308"/>
                    <a:pt x="379" y="303"/>
                  </a:cubicBezTo>
                  <a:cubicBezTo>
                    <a:pt x="381" y="304"/>
                    <a:pt x="382" y="305"/>
                    <a:pt x="384" y="305"/>
                  </a:cubicBezTo>
                  <a:cubicBezTo>
                    <a:pt x="384" y="305"/>
                    <a:pt x="385" y="305"/>
                    <a:pt x="385" y="306"/>
                  </a:cubicBezTo>
                  <a:cubicBezTo>
                    <a:pt x="385" y="306"/>
                    <a:pt x="385" y="306"/>
                    <a:pt x="385" y="306"/>
                  </a:cubicBezTo>
                  <a:cubicBezTo>
                    <a:pt x="385" y="307"/>
                    <a:pt x="385" y="310"/>
                    <a:pt x="385" y="313"/>
                  </a:cubicBezTo>
                  <a:cubicBezTo>
                    <a:pt x="383" y="313"/>
                    <a:pt x="381" y="314"/>
                    <a:pt x="379" y="315"/>
                  </a:cubicBezTo>
                  <a:cubicBezTo>
                    <a:pt x="378" y="314"/>
                    <a:pt x="378" y="312"/>
                    <a:pt x="378" y="311"/>
                  </a:cubicBezTo>
                  <a:cubicBezTo>
                    <a:pt x="378" y="310"/>
                    <a:pt x="376" y="310"/>
                    <a:pt x="376" y="311"/>
                  </a:cubicBezTo>
                  <a:cubicBezTo>
                    <a:pt x="376" y="312"/>
                    <a:pt x="376" y="314"/>
                    <a:pt x="376" y="316"/>
                  </a:cubicBezTo>
                  <a:cubicBezTo>
                    <a:pt x="375" y="316"/>
                    <a:pt x="374" y="316"/>
                    <a:pt x="373" y="317"/>
                  </a:cubicBezTo>
                  <a:cubicBezTo>
                    <a:pt x="370" y="317"/>
                    <a:pt x="368" y="318"/>
                    <a:pt x="365" y="317"/>
                  </a:cubicBezTo>
                  <a:moveTo>
                    <a:pt x="404" y="307"/>
                  </a:moveTo>
                  <a:cubicBezTo>
                    <a:pt x="404" y="306"/>
                    <a:pt x="404" y="306"/>
                    <a:pt x="403" y="305"/>
                  </a:cubicBezTo>
                  <a:cubicBezTo>
                    <a:pt x="401" y="304"/>
                    <a:pt x="402" y="304"/>
                    <a:pt x="399" y="304"/>
                  </a:cubicBezTo>
                  <a:cubicBezTo>
                    <a:pt x="399" y="304"/>
                    <a:pt x="398" y="305"/>
                    <a:pt x="398" y="305"/>
                  </a:cubicBezTo>
                  <a:cubicBezTo>
                    <a:pt x="396" y="305"/>
                    <a:pt x="393" y="304"/>
                    <a:pt x="391" y="303"/>
                  </a:cubicBezTo>
                  <a:cubicBezTo>
                    <a:pt x="391" y="301"/>
                    <a:pt x="391" y="299"/>
                    <a:pt x="392" y="296"/>
                  </a:cubicBezTo>
                  <a:cubicBezTo>
                    <a:pt x="393" y="295"/>
                    <a:pt x="393" y="294"/>
                    <a:pt x="394" y="293"/>
                  </a:cubicBezTo>
                  <a:cubicBezTo>
                    <a:pt x="395" y="293"/>
                    <a:pt x="396" y="294"/>
                    <a:pt x="397" y="294"/>
                  </a:cubicBezTo>
                  <a:cubicBezTo>
                    <a:pt x="398" y="294"/>
                    <a:pt x="402" y="296"/>
                    <a:pt x="406" y="297"/>
                  </a:cubicBezTo>
                  <a:cubicBezTo>
                    <a:pt x="406" y="299"/>
                    <a:pt x="406" y="301"/>
                    <a:pt x="405" y="302"/>
                  </a:cubicBezTo>
                  <a:cubicBezTo>
                    <a:pt x="405" y="304"/>
                    <a:pt x="407" y="304"/>
                    <a:pt x="408" y="303"/>
                  </a:cubicBezTo>
                  <a:cubicBezTo>
                    <a:pt x="409" y="302"/>
                    <a:pt x="411" y="300"/>
                    <a:pt x="412" y="299"/>
                  </a:cubicBezTo>
                  <a:cubicBezTo>
                    <a:pt x="417" y="300"/>
                    <a:pt x="421" y="301"/>
                    <a:pt x="424" y="300"/>
                  </a:cubicBezTo>
                  <a:cubicBezTo>
                    <a:pt x="422" y="301"/>
                    <a:pt x="420" y="302"/>
                    <a:pt x="418" y="302"/>
                  </a:cubicBezTo>
                  <a:cubicBezTo>
                    <a:pt x="413" y="304"/>
                    <a:pt x="409" y="305"/>
                    <a:pt x="404" y="307"/>
                  </a:cubicBezTo>
                  <a:moveTo>
                    <a:pt x="455" y="290"/>
                  </a:moveTo>
                  <a:cubicBezTo>
                    <a:pt x="455" y="290"/>
                    <a:pt x="454" y="287"/>
                    <a:pt x="454" y="283"/>
                  </a:cubicBezTo>
                  <a:cubicBezTo>
                    <a:pt x="454" y="282"/>
                    <a:pt x="452" y="282"/>
                    <a:pt x="452" y="283"/>
                  </a:cubicBezTo>
                  <a:cubicBezTo>
                    <a:pt x="452" y="286"/>
                    <a:pt x="453" y="288"/>
                    <a:pt x="454" y="291"/>
                  </a:cubicBezTo>
                  <a:cubicBezTo>
                    <a:pt x="451" y="292"/>
                    <a:pt x="449" y="293"/>
                    <a:pt x="446" y="293"/>
                  </a:cubicBezTo>
                  <a:cubicBezTo>
                    <a:pt x="446" y="293"/>
                    <a:pt x="447" y="293"/>
                    <a:pt x="447" y="293"/>
                  </a:cubicBezTo>
                  <a:cubicBezTo>
                    <a:pt x="448" y="286"/>
                    <a:pt x="450" y="280"/>
                    <a:pt x="451" y="274"/>
                  </a:cubicBezTo>
                  <a:cubicBezTo>
                    <a:pt x="454" y="276"/>
                    <a:pt x="458" y="276"/>
                    <a:pt x="461" y="276"/>
                  </a:cubicBezTo>
                  <a:cubicBezTo>
                    <a:pt x="461" y="276"/>
                    <a:pt x="462" y="276"/>
                    <a:pt x="462" y="276"/>
                  </a:cubicBezTo>
                  <a:cubicBezTo>
                    <a:pt x="461" y="278"/>
                    <a:pt x="461" y="280"/>
                    <a:pt x="460" y="282"/>
                  </a:cubicBezTo>
                  <a:cubicBezTo>
                    <a:pt x="460" y="284"/>
                    <a:pt x="459" y="288"/>
                    <a:pt x="457" y="290"/>
                  </a:cubicBezTo>
                  <a:cubicBezTo>
                    <a:pt x="457" y="290"/>
                    <a:pt x="456" y="290"/>
                    <a:pt x="455" y="290"/>
                  </a:cubicBezTo>
                  <a:moveTo>
                    <a:pt x="464" y="270"/>
                  </a:moveTo>
                  <a:cubicBezTo>
                    <a:pt x="463" y="271"/>
                    <a:pt x="463" y="273"/>
                    <a:pt x="462" y="275"/>
                  </a:cubicBezTo>
                  <a:cubicBezTo>
                    <a:pt x="462" y="274"/>
                    <a:pt x="462" y="274"/>
                    <a:pt x="461" y="274"/>
                  </a:cubicBezTo>
                  <a:cubicBezTo>
                    <a:pt x="458" y="273"/>
                    <a:pt x="455" y="271"/>
                    <a:pt x="452" y="270"/>
                  </a:cubicBezTo>
                  <a:cubicBezTo>
                    <a:pt x="453" y="266"/>
                    <a:pt x="454" y="262"/>
                    <a:pt x="454" y="259"/>
                  </a:cubicBezTo>
                  <a:cubicBezTo>
                    <a:pt x="456" y="259"/>
                    <a:pt x="457" y="260"/>
                    <a:pt x="458" y="261"/>
                  </a:cubicBezTo>
                  <a:cubicBezTo>
                    <a:pt x="460" y="263"/>
                    <a:pt x="462" y="264"/>
                    <a:pt x="465" y="266"/>
                  </a:cubicBezTo>
                  <a:cubicBezTo>
                    <a:pt x="465" y="267"/>
                    <a:pt x="464" y="268"/>
                    <a:pt x="464" y="270"/>
                  </a:cubicBezTo>
                  <a:moveTo>
                    <a:pt x="467" y="261"/>
                  </a:moveTo>
                  <a:cubicBezTo>
                    <a:pt x="463" y="259"/>
                    <a:pt x="459" y="256"/>
                    <a:pt x="455" y="253"/>
                  </a:cubicBezTo>
                  <a:cubicBezTo>
                    <a:pt x="457" y="242"/>
                    <a:pt x="459" y="231"/>
                    <a:pt x="462" y="220"/>
                  </a:cubicBezTo>
                  <a:cubicBezTo>
                    <a:pt x="465" y="223"/>
                    <a:pt x="467" y="226"/>
                    <a:pt x="470" y="229"/>
                  </a:cubicBezTo>
                  <a:cubicBezTo>
                    <a:pt x="472" y="231"/>
                    <a:pt x="473" y="233"/>
                    <a:pt x="475" y="235"/>
                  </a:cubicBezTo>
                  <a:cubicBezTo>
                    <a:pt x="472" y="244"/>
                    <a:pt x="469" y="252"/>
                    <a:pt x="467" y="261"/>
                  </a:cubicBezTo>
                  <a:moveTo>
                    <a:pt x="479" y="264"/>
                  </a:moveTo>
                  <a:cubicBezTo>
                    <a:pt x="479" y="265"/>
                    <a:pt x="478" y="266"/>
                    <a:pt x="478" y="267"/>
                  </a:cubicBezTo>
                  <a:cubicBezTo>
                    <a:pt x="478" y="267"/>
                    <a:pt x="478" y="267"/>
                    <a:pt x="478" y="267"/>
                  </a:cubicBezTo>
                  <a:cubicBezTo>
                    <a:pt x="478" y="267"/>
                    <a:pt x="478" y="267"/>
                    <a:pt x="478" y="267"/>
                  </a:cubicBezTo>
                  <a:cubicBezTo>
                    <a:pt x="478" y="266"/>
                    <a:pt x="477" y="266"/>
                    <a:pt x="476" y="267"/>
                  </a:cubicBezTo>
                  <a:cubicBezTo>
                    <a:pt x="474" y="266"/>
                    <a:pt x="472" y="264"/>
                    <a:pt x="470" y="263"/>
                  </a:cubicBezTo>
                  <a:cubicBezTo>
                    <a:pt x="472" y="256"/>
                    <a:pt x="474" y="250"/>
                    <a:pt x="476" y="243"/>
                  </a:cubicBezTo>
                  <a:cubicBezTo>
                    <a:pt x="476" y="242"/>
                    <a:pt x="477" y="240"/>
                    <a:pt x="477" y="239"/>
                  </a:cubicBezTo>
                  <a:cubicBezTo>
                    <a:pt x="479" y="242"/>
                    <a:pt x="481" y="245"/>
                    <a:pt x="483" y="248"/>
                  </a:cubicBezTo>
                  <a:cubicBezTo>
                    <a:pt x="482" y="253"/>
                    <a:pt x="480" y="259"/>
                    <a:pt x="479" y="264"/>
                  </a:cubicBezTo>
                  <a:moveTo>
                    <a:pt x="485" y="242"/>
                  </a:moveTo>
                  <a:cubicBezTo>
                    <a:pt x="483" y="239"/>
                    <a:pt x="481" y="236"/>
                    <a:pt x="479" y="233"/>
                  </a:cubicBezTo>
                  <a:cubicBezTo>
                    <a:pt x="482" y="223"/>
                    <a:pt x="485" y="212"/>
                    <a:pt x="488" y="201"/>
                  </a:cubicBezTo>
                  <a:cubicBezTo>
                    <a:pt x="489" y="197"/>
                    <a:pt x="490" y="194"/>
                    <a:pt x="490" y="190"/>
                  </a:cubicBezTo>
                  <a:cubicBezTo>
                    <a:pt x="492" y="192"/>
                    <a:pt x="494" y="194"/>
                    <a:pt x="495" y="197"/>
                  </a:cubicBezTo>
                  <a:cubicBezTo>
                    <a:pt x="494" y="201"/>
                    <a:pt x="493" y="206"/>
                    <a:pt x="492" y="211"/>
                  </a:cubicBezTo>
                  <a:cubicBezTo>
                    <a:pt x="490" y="221"/>
                    <a:pt x="487" y="231"/>
                    <a:pt x="485" y="242"/>
                  </a:cubicBezTo>
                  <a:moveTo>
                    <a:pt x="501" y="261"/>
                  </a:moveTo>
                  <a:cubicBezTo>
                    <a:pt x="497" y="256"/>
                    <a:pt x="493" y="251"/>
                    <a:pt x="488" y="246"/>
                  </a:cubicBezTo>
                  <a:cubicBezTo>
                    <a:pt x="491" y="235"/>
                    <a:pt x="494" y="223"/>
                    <a:pt x="496" y="212"/>
                  </a:cubicBezTo>
                  <a:cubicBezTo>
                    <a:pt x="497" y="208"/>
                    <a:pt x="498" y="205"/>
                    <a:pt x="499" y="201"/>
                  </a:cubicBezTo>
                  <a:cubicBezTo>
                    <a:pt x="499" y="201"/>
                    <a:pt x="499" y="202"/>
                    <a:pt x="499" y="202"/>
                  </a:cubicBezTo>
                  <a:cubicBezTo>
                    <a:pt x="501" y="204"/>
                    <a:pt x="503" y="207"/>
                    <a:pt x="507" y="211"/>
                  </a:cubicBezTo>
                  <a:cubicBezTo>
                    <a:pt x="504" y="227"/>
                    <a:pt x="501" y="244"/>
                    <a:pt x="501" y="261"/>
                  </a:cubicBezTo>
                  <a:moveTo>
                    <a:pt x="508" y="204"/>
                  </a:moveTo>
                  <a:cubicBezTo>
                    <a:pt x="505" y="201"/>
                    <a:pt x="502" y="198"/>
                    <a:pt x="500" y="195"/>
                  </a:cubicBezTo>
                  <a:cubicBezTo>
                    <a:pt x="501" y="189"/>
                    <a:pt x="502" y="183"/>
                    <a:pt x="503" y="177"/>
                  </a:cubicBezTo>
                  <a:cubicBezTo>
                    <a:pt x="505" y="172"/>
                    <a:pt x="506" y="166"/>
                    <a:pt x="506" y="160"/>
                  </a:cubicBezTo>
                  <a:cubicBezTo>
                    <a:pt x="510" y="159"/>
                    <a:pt x="513" y="157"/>
                    <a:pt x="516" y="156"/>
                  </a:cubicBezTo>
                  <a:cubicBezTo>
                    <a:pt x="514" y="165"/>
                    <a:pt x="513" y="175"/>
                    <a:pt x="511" y="184"/>
                  </a:cubicBezTo>
                  <a:cubicBezTo>
                    <a:pt x="510" y="191"/>
                    <a:pt x="509" y="197"/>
                    <a:pt x="508" y="204"/>
                  </a:cubicBezTo>
                </a:path>
              </a:pathLst>
            </a:custGeom>
            <a:solidFill>
              <a:srgbClr val="F95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13"/>
            <p:cNvSpPr/>
            <p:nvPr/>
          </p:nvSpPr>
          <p:spPr bwMode="auto">
            <a:xfrm>
              <a:off x="11964988" y="5118100"/>
              <a:ext cx="38100" cy="236538"/>
            </a:xfrm>
            <a:custGeom>
              <a:avLst/>
              <a:gdLst>
                <a:gd name="T0" fmla="*/ 3 w 10"/>
                <a:gd name="T1" fmla="*/ 0 h 63"/>
                <a:gd name="T2" fmla="*/ 2 w 10"/>
                <a:gd name="T3" fmla="*/ 1 h 63"/>
                <a:gd name="T4" fmla="*/ 2 w 10"/>
                <a:gd name="T5" fmla="*/ 3 h 63"/>
                <a:gd name="T6" fmla="*/ 5 w 10"/>
                <a:gd name="T7" fmla="*/ 33 h 63"/>
                <a:gd name="T8" fmla="*/ 6 w 10"/>
                <a:gd name="T9" fmla="*/ 62 h 63"/>
                <a:gd name="T10" fmla="*/ 6 w 10"/>
                <a:gd name="T11" fmla="*/ 62 h 63"/>
                <a:gd name="T12" fmla="*/ 5 w 10"/>
                <a:gd name="T13" fmla="*/ 1 h 63"/>
                <a:gd name="T14" fmla="*/ 3 w 10"/>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3">
                  <a:moveTo>
                    <a:pt x="3" y="0"/>
                  </a:moveTo>
                  <a:cubicBezTo>
                    <a:pt x="3" y="1"/>
                    <a:pt x="2" y="1"/>
                    <a:pt x="2" y="1"/>
                  </a:cubicBezTo>
                  <a:cubicBezTo>
                    <a:pt x="0" y="1"/>
                    <a:pt x="1" y="4"/>
                    <a:pt x="2" y="3"/>
                  </a:cubicBezTo>
                  <a:cubicBezTo>
                    <a:pt x="5" y="3"/>
                    <a:pt x="5" y="30"/>
                    <a:pt x="5" y="33"/>
                  </a:cubicBezTo>
                  <a:cubicBezTo>
                    <a:pt x="5" y="42"/>
                    <a:pt x="5" y="52"/>
                    <a:pt x="6" y="62"/>
                  </a:cubicBezTo>
                  <a:cubicBezTo>
                    <a:pt x="6" y="63"/>
                    <a:pt x="6" y="63"/>
                    <a:pt x="6" y="62"/>
                  </a:cubicBezTo>
                  <a:cubicBezTo>
                    <a:pt x="7" y="42"/>
                    <a:pt x="10" y="20"/>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14"/>
            <p:cNvSpPr/>
            <p:nvPr/>
          </p:nvSpPr>
          <p:spPr bwMode="auto">
            <a:xfrm>
              <a:off x="12017375" y="5054600"/>
              <a:ext cx="57150" cy="261938"/>
            </a:xfrm>
            <a:custGeom>
              <a:avLst/>
              <a:gdLst>
                <a:gd name="T0" fmla="*/ 1 w 15"/>
                <a:gd name="T1" fmla="*/ 4 h 70"/>
                <a:gd name="T2" fmla="*/ 13 w 15"/>
                <a:gd name="T3" fmla="*/ 69 h 70"/>
                <a:gd name="T4" fmla="*/ 15 w 15"/>
                <a:gd name="T5" fmla="*/ 69 h 70"/>
                <a:gd name="T6" fmla="*/ 12 w 15"/>
                <a:gd name="T7" fmla="*/ 35 h 70"/>
                <a:gd name="T8" fmla="*/ 3 w 15"/>
                <a:gd name="T9" fmla="*/ 2 h 70"/>
                <a:gd name="T10" fmla="*/ 1 w 15"/>
                <a:gd name="T11" fmla="*/ 4 h 70"/>
              </a:gdLst>
              <a:ahLst/>
              <a:cxnLst>
                <a:cxn ang="0">
                  <a:pos x="T0" y="T1"/>
                </a:cxn>
                <a:cxn ang="0">
                  <a:pos x="T2" y="T3"/>
                </a:cxn>
                <a:cxn ang="0">
                  <a:pos x="T4" y="T5"/>
                </a:cxn>
                <a:cxn ang="0">
                  <a:pos x="T6" y="T7"/>
                </a:cxn>
                <a:cxn ang="0">
                  <a:pos x="T8" y="T9"/>
                </a:cxn>
                <a:cxn ang="0">
                  <a:pos x="T10" y="T11"/>
                </a:cxn>
              </a:cxnLst>
              <a:rect l="0" t="0" r="r" b="b"/>
              <a:pathLst>
                <a:path w="15" h="70">
                  <a:moveTo>
                    <a:pt x="1" y="4"/>
                  </a:moveTo>
                  <a:cubicBezTo>
                    <a:pt x="10" y="24"/>
                    <a:pt x="10" y="48"/>
                    <a:pt x="13" y="69"/>
                  </a:cubicBezTo>
                  <a:cubicBezTo>
                    <a:pt x="13" y="70"/>
                    <a:pt x="15" y="70"/>
                    <a:pt x="15" y="69"/>
                  </a:cubicBezTo>
                  <a:cubicBezTo>
                    <a:pt x="15" y="58"/>
                    <a:pt x="14" y="46"/>
                    <a:pt x="12" y="35"/>
                  </a:cubicBezTo>
                  <a:cubicBezTo>
                    <a:pt x="10" y="24"/>
                    <a:pt x="8" y="13"/>
                    <a:pt x="3" y="2"/>
                  </a:cubicBezTo>
                  <a:cubicBezTo>
                    <a:pt x="3" y="0"/>
                    <a:pt x="0" y="2"/>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115"/>
            <p:cNvSpPr/>
            <p:nvPr/>
          </p:nvSpPr>
          <p:spPr bwMode="auto">
            <a:xfrm>
              <a:off x="11034713" y="5376862"/>
              <a:ext cx="336550" cy="334963"/>
            </a:xfrm>
            <a:custGeom>
              <a:avLst/>
              <a:gdLst>
                <a:gd name="T0" fmla="*/ 89 w 90"/>
                <a:gd name="T1" fmla="*/ 22 h 89"/>
                <a:gd name="T2" fmla="*/ 87 w 90"/>
                <a:gd name="T3" fmla="*/ 20 h 89"/>
                <a:gd name="T4" fmla="*/ 46 w 90"/>
                <a:gd name="T5" fmla="*/ 58 h 89"/>
                <a:gd name="T6" fmla="*/ 23 w 90"/>
                <a:gd name="T7" fmla="*/ 74 h 89"/>
                <a:gd name="T8" fmla="*/ 8 w 90"/>
                <a:gd name="T9" fmla="*/ 77 h 89"/>
                <a:gd name="T10" fmla="*/ 41 w 90"/>
                <a:gd name="T11" fmla="*/ 35 h 89"/>
                <a:gd name="T12" fmla="*/ 60 w 90"/>
                <a:gd name="T13" fmla="*/ 18 h 89"/>
                <a:gd name="T14" fmla="*/ 76 w 90"/>
                <a:gd name="T15" fmla="*/ 1 h 89"/>
                <a:gd name="T16" fmla="*/ 76 w 90"/>
                <a:gd name="T17" fmla="*/ 1 h 89"/>
                <a:gd name="T18" fmla="*/ 33 w 90"/>
                <a:gd name="T19" fmla="*/ 42 h 89"/>
                <a:gd name="T20" fmla="*/ 1 w 90"/>
                <a:gd name="T21" fmla="*/ 84 h 89"/>
                <a:gd name="T22" fmla="*/ 2 w 90"/>
                <a:gd name="T23" fmla="*/ 86 h 89"/>
                <a:gd name="T24" fmla="*/ 19 w 90"/>
                <a:gd name="T25" fmla="*/ 82 h 89"/>
                <a:gd name="T26" fmla="*/ 48 w 90"/>
                <a:gd name="T27" fmla="*/ 62 h 89"/>
                <a:gd name="T28" fmla="*/ 89 w 90"/>
                <a:gd name="T29"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89">
                  <a:moveTo>
                    <a:pt x="89" y="22"/>
                  </a:moveTo>
                  <a:cubicBezTo>
                    <a:pt x="90" y="20"/>
                    <a:pt x="88" y="19"/>
                    <a:pt x="87" y="20"/>
                  </a:cubicBezTo>
                  <a:cubicBezTo>
                    <a:pt x="75" y="36"/>
                    <a:pt x="62" y="48"/>
                    <a:pt x="46" y="58"/>
                  </a:cubicBezTo>
                  <a:cubicBezTo>
                    <a:pt x="38" y="63"/>
                    <a:pt x="31" y="69"/>
                    <a:pt x="23" y="74"/>
                  </a:cubicBezTo>
                  <a:cubicBezTo>
                    <a:pt x="19" y="77"/>
                    <a:pt x="0" y="89"/>
                    <a:pt x="8" y="77"/>
                  </a:cubicBezTo>
                  <a:cubicBezTo>
                    <a:pt x="16" y="62"/>
                    <a:pt x="30" y="48"/>
                    <a:pt x="41" y="35"/>
                  </a:cubicBezTo>
                  <a:cubicBezTo>
                    <a:pt x="47" y="28"/>
                    <a:pt x="53" y="23"/>
                    <a:pt x="60" y="18"/>
                  </a:cubicBezTo>
                  <a:cubicBezTo>
                    <a:pt x="65" y="12"/>
                    <a:pt x="71" y="7"/>
                    <a:pt x="76" y="1"/>
                  </a:cubicBezTo>
                  <a:cubicBezTo>
                    <a:pt x="77" y="1"/>
                    <a:pt x="76" y="0"/>
                    <a:pt x="76" y="1"/>
                  </a:cubicBezTo>
                  <a:cubicBezTo>
                    <a:pt x="61" y="14"/>
                    <a:pt x="45" y="26"/>
                    <a:pt x="33" y="42"/>
                  </a:cubicBezTo>
                  <a:cubicBezTo>
                    <a:pt x="22" y="55"/>
                    <a:pt x="7" y="68"/>
                    <a:pt x="1" y="84"/>
                  </a:cubicBezTo>
                  <a:cubicBezTo>
                    <a:pt x="0" y="85"/>
                    <a:pt x="1" y="86"/>
                    <a:pt x="2" y="86"/>
                  </a:cubicBezTo>
                  <a:cubicBezTo>
                    <a:pt x="8" y="88"/>
                    <a:pt x="14" y="85"/>
                    <a:pt x="19" y="82"/>
                  </a:cubicBezTo>
                  <a:cubicBezTo>
                    <a:pt x="29" y="76"/>
                    <a:pt x="38" y="68"/>
                    <a:pt x="48" y="62"/>
                  </a:cubicBezTo>
                  <a:cubicBezTo>
                    <a:pt x="64" y="52"/>
                    <a:pt x="81" y="39"/>
                    <a:pt x="89" y="22"/>
                  </a:cubicBezTo>
                </a:path>
              </a:pathLst>
            </a:custGeom>
            <a:solidFill>
              <a:srgbClr val="F95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116"/>
            <p:cNvSpPr/>
            <p:nvPr/>
          </p:nvSpPr>
          <p:spPr bwMode="auto">
            <a:xfrm>
              <a:off x="10939463" y="3987800"/>
              <a:ext cx="585788" cy="285750"/>
            </a:xfrm>
            <a:custGeom>
              <a:avLst/>
              <a:gdLst>
                <a:gd name="T0" fmla="*/ 13 w 156"/>
                <a:gd name="T1" fmla="*/ 57 h 76"/>
                <a:gd name="T2" fmla="*/ 21 w 156"/>
                <a:gd name="T3" fmla="*/ 51 h 76"/>
                <a:gd name="T4" fmla="*/ 35 w 156"/>
                <a:gd name="T5" fmla="*/ 42 h 76"/>
                <a:gd name="T6" fmla="*/ 67 w 156"/>
                <a:gd name="T7" fmla="*/ 25 h 76"/>
                <a:gd name="T8" fmla="*/ 104 w 156"/>
                <a:gd name="T9" fmla="*/ 11 h 76"/>
                <a:gd name="T10" fmla="*/ 143 w 156"/>
                <a:gd name="T11" fmla="*/ 1 h 76"/>
                <a:gd name="T12" fmla="*/ 143 w 156"/>
                <a:gd name="T13" fmla="*/ 1 h 76"/>
                <a:gd name="T14" fmla="*/ 100 w 156"/>
                <a:gd name="T15" fmla="*/ 10 h 76"/>
                <a:gd name="T16" fmla="*/ 59 w 156"/>
                <a:gd name="T17" fmla="*/ 25 h 76"/>
                <a:gd name="T18" fmla="*/ 19 w 156"/>
                <a:gd name="T19" fmla="*/ 47 h 76"/>
                <a:gd name="T20" fmla="*/ 3 w 156"/>
                <a:gd name="T21" fmla="*/ 68 h 76"/>
                <a:gd name="T22" fmla="*/ 20 w 156"/>
                <a:gd name="T23" fmla="*/ 69 h 76"/>
                <a:gd name="T24" fmla="*/ 67 w 156"/>
                <a:gd name="T25" fmla="*/ 48 h 76"/>
                <a:gd name="T26" fmla="*/ 155 w 156"/>
                <a:gd name="T27" fmla="*/ 4 h 76"/>
                <a:gd name="T28" fmla="*/ 155 w 156"/>
                <a:gd name="T29" fmla="*/ 2 h 76"/>
                <a:gd name="T30" fmla="*/ 86 w 156"/>
                <a:gd name="T31" fmla="*/ 37 h 76"/>
                <a:gd name="T32" fmla="*/ 52 w 156"/>
                <a:gd name="T33" fmla="*/ 52 h 76"/>
                <a:gd name="T34" fmla="*/ 32 w 156"/>
                <a:gd name="T35" fmla="*/ 60 h 76"/>
                <a:gd name="T36" fmla="*/ 16 w 156"/>
                <a:gd name="T37" fmla="*/ 67 h 76"/>
                <a:gd name="T38" fmla="*/ 13 w 156"/>
                <a:gd name="T39" fmla="*/ 64 h 76"/>
                <a:gd name="T40" fmla="*/ 13 w 15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76">
                  <a:moveTo>
                    <a:pt x="13" y="57"/>
                  </a:moveTo>
                  <a:cubicBezTo>
                    <a:pt x="14" y="54"/>
                    <a:pt x="19" y="52"/>
                    <a:pt x="21" y="51"/>
                  </a:cubicBezTo>
                  <a:cubicBezTo>
                    <a:pt x="26" y="47"/>
                    <a:pt x="30" y="45"/>
                    <a:pt x="35" y="42"/>
                  </a:cubicBezTo>
                  <a:cubicBezTo>
                    <a:pt x="46" y="36"/>
                    <a:pt x="56" y="30"/>
                    <a:pt x="67" y="25"/>
                  </a:cubicBezTo>
                  <a:cubicBezTo>
                    <a:pt x="79" y="19"/>
                    <a:pt x="92" y="16"/>
                    <a:pt x="104" y="11"/>
                  </a:cubicBezTo>
                  <a:cubicBezTo>
                    <a:pt x="117" y="7"/>
                    <a:pt x="129" y="3"/>
                    <a:pt x="143" y="1"/>
                  </a:cubicBezTo>
                  <a:cubicBezTo>
                    <a:pt x="143" y="1"/>
                    <a:pt x="143" y="1"/>
                    <a:pt x="143" y="1"/>
                  </a:cubicBezTo>
                  <a:cubicBezTo>
                    <a:pt x="128" y="0"/>
                    <a:pt x="114" y="5"/>
                    <a:pt x="100" y="10"/>
                  </a:cubicBezTo>
                  <a:cubicBezTo>
                    <a:pt x="86" y="15"/>
                    <a:pt x="72" y="19"/>
                    <a:pt x="59" y="25"/>
                  </a:cubicBezTo>
                  <a:cubicBezTo>
                    <a:pt x="46" y="32"/>
                    <a:pt x="32" y="39"/>
                    <a:pt x="19" y="47"/>
                  </a:cubicBezTo>
                  <a:cubicBezTo>
                    <a:pt x="14" y="51"/>
                    <a:pt x="0" y="60"/>
                    <a:pt x="3" y="68"/>
                  </a:cubicBezTo>
                  <a:cubicBezTo>
                    <a:pt x="6" y="76"/>
                    <a:pt x="15" y="72"/>
                    <a:pt x="20" y="69"/>
                  </a:cubicBezTo>
                  <a:cubicBezTo>
                    <a:pt x="36" y="62"/>
                    <a:pt x="52" y="56"/>
                    <a:pt x="67" y="48"/>
                  </a:cubicBezTo>
                  <a:cubicBezTo>
                    <a:pt x="97" y="34"/>
                    <a:pt x="127" y="20"/>
                    <a:pt x="155" y="4"/>
                  </a:cubicBezTo>
                  <a:cubicBezTo>
                    <a:pt x="156" y="3"/>
                    <a:pt x="156" y="2"/>
                    <a:pt x="155" y="2"/>
                  </a:cubicBezTo>
                  <a:cubicBezTo>
                    <a:pt x="131" y="13"/>
                    <a:pt x="109" y="27"/>
                    <a:pt x="86" y="37"/>
                  </a:cubicBezTo>
                  <a:cubicBezTo>
                    <a:pt x="74" y="42"/>
                    <a:pt x="63" y="47"/>
                    <a:pt x="52" y="52"/>
                  </a:cubicBezTo>
                  <a:cubicBezTo>
                    <a:pt x="46" y="55"/>
                    <a:pt x="39" y="58"/>
                    <a:pt x="32" y="60"/>
                  </a:cubicBezTo>
                  <a:cubicBezTo>
                    <a:pt x="29" y="62"/>
                    <a:pt x="20" y="67"/>
                    <a:pt x="16" y="67"/>
                  </a:cubicBezTo>
                  <a:cubicBezTo>
                    <a:pt x="14" y="69"/>
                    <a:pt x="13" y="67"/>
                    <a:pt x="13" y="64"/>
                  </a:cubicBezTo>
                  <a:cubicBezTo>
                    <a:pt x="10" y="61"/>
                    <a:pt x="10" y="59"/>
                    <a:pt x="13"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117"/>
            <p:cNvSpPr/>
            <p:nvPr/>
          </p:nvSpPr>
          <p:spPr bwMode="auto">
            <a:xfrm>
              <a:off x="11615738" y="3924300"/>
              <a:ext cx="68263" cy="19050"/>
            </a:xfrm>
            <a:custGeom>
              <a:avLst/>
              <a:gdLst>
                <a:gd name="T0" fmla="*/ 1 w 18"/>
                <a:gd name="T1" fmla="*/ 3 h 5"/>
                <a:gd name="T2" fmla="*/ 1 w 18"/>
                <a:gd name="T3" fmla="*/ 5 h 5"/>
                <a:gd name="T4" fmla="*/ 15 w 18"/>
                <a:gd name="T5" fmla="*/ 4 h 5"/>
                <a:gd name="T6" fmla="*/ 15 w 18"/>
                <a:gd name="T7" fmla="*/ 0 h 5"/>
                <a:gd name="T8" fmla="*/ 1 w 18"/>
                <a:gd name="T9" fmla="*/ 3 h 5"/>
              </a:gdLst>
              <a:ahLst/>
              <a:cxnLst>
                <a:cxn ang="0">
                  <a:pos x="T0" y="T1"/>
                </a:cxn>
                <a:cxn ang="0">
                  <a:pos x="T2" y="T3"/>
                </a:cxn>
                <a:cxn ang="0">
                  <a:pos x="T4" y="T5"/>
                </a:cxn>
                <a:cxn ang="0">
                  <a:pos x="T6" y="T7"/>
                </a:cxn>
                <a:cxn ang="0">
                  <a:pos x="T8" y="T9"/>
                </a:cxn>
              </a:cxnLst>
              <a:rect l="0" t="0" r="r" b="b"/>
              <a:pathLst>
                <a:path w="18" h="5">
                  <a:moveTo>
                    <a:pt x="1" y="3"/>
                  </a:moveTo>
                  <a:cubicBezTo>
                    <a:pt x="0" y="4"/>
                    <a:pt x="0" y="5"/>
                    <a:pt x="1" y="5"/>
                  </a:cubicBezTo>
                  <a:cubicBezTo>
                    <a:pt x="6" y="4"/>
                    <a:pt x="10" y="4"/>
                    <a:pt x="15" y="4"/>
                  </a:cubicBezTo>
                  <a:cubicBezTo>
                    <a:pt x="18" y="4"/>
                    <a:pt x="18" y="0"/>
                    <a:pt x="15" y="0"/>
                  </a:cubicBezTo>
                  <a:cubicBezTo>
                    <a:pt x="10" y="0"/>
                    <a:pt x="5" y="1"/>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118"/>
            <p:cNvSpPr>
              <a:spLocks noEditPoints="1"/>
            </p:cNvSpPr>
            <p:nvPr/>
          </p:nvSpPr>
          <p:spPr bwMode="auto">
            <a:xfrm>
              <a:off x="9398000" y="4881562"/>
              <a:ext cx="198438" cy="236538"/>
            </a:xfrm>
            <a:custGeom>
              <a:avLst/>
              <a:gdLst>
                <a:gd name="T0" fmla="*/ 45 w 53"/>
                <a:gd name="T1" fmla="*/ 11 h 63"/>
                <a:gd name="T2" fmla="*/ 44 w 53"/>
                <a:gd name="T3" fmla="*/ 10 h 63"/>
                <a:gd name="T4" fmla="*/ 53 w 53"/>
                <a:gd name="T5" fmla="*/ 2 h 63"/>
                <a:gd name="T6" fmla="*/ 51 w 53"/>
                <a:gd name="T7" fmla="*/ 0 h 63"/>
                <a:gd name="T8" fmla="*/ 18 w 53"/>
                <a:gd name="T9" fmla="*/ 35 h 63"/>
                <a:gd name="T10" fmla="*/ 4 w 53"/>
                <a:gd name="T11" fmla="*/ 52 h 63"/>
                <a:gd name="T12" fmla="*/ 0 w 53"/>
                <a:gd name="T13" fmla="*/ 61 h 63"/>
                <a:gd name="T14" fmla="*/ 2 w 53"/>
                <a:gd name="T15" fmla="*/ 63 h 63"/>
                <a:gd name="T16" fmla="*/ 26 w 53"/>
                <a:gd name="T17" fmla="*/ 45 h 63"/>
                <a:gd name="T18" fmla="*/ 45 w 53"/>
                <a:gd name="T19" fmla="*/ 11 h 63"/>
                <a:gd name="T20" fmla="*/ 17 w 53"/>
                <a:gd name="T21" fmla="*/ 49 h 63"/>
                <a:gd name="T22" fmla="*/ 8 w 53"/>
                <a:gd name="T23" fmla="*/ 54 h 63"/>
                <a:gd name="T24" fmla="*/ 15 w 53"/>
                <a:gd name="T25" fmla="*/ 43 h 63"/>
                <a:gd name="T26" fmla="*/ 28 w 53"/>
                <a:gd name="T27" fmla="*/ 27 h 63"/>
                <a:gd name="T28" fmla="*/ 42 w 53"/>
                <a:gd name="T29" fmla="*/ 11 h 63"/>
                <a:gd name="T30" fmla="*/ 25 w 53"/>
                <a:gd name="T31" fmla="*/ 39 h 63"/>
                <a:gd name="T32" fmla="*/ 17 w 53"/>
                <a:gd name="T33"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45" y="11"/>
                  </a:moveTo>
                  <a:cubicBezTo>
                    <a:pt x="46" y="10"/>
                    <a:pt x="45" y="10"/>
                    <a:pt x="44" y="10"/>
                  </a:cubicBezTo>
                  <a:cubicBezTo>
                    <a:pt x="47" y="7"/>
                    <a:pt x="50" y="4"/>
                    <a:pt x="53" y="2"/>
                  </a:cubicBezTo>
                  <a:cubicBezTo>
                    <a:pt x="53" y="1"/>
                    <a:pt x="52" y="0"/>
                    <a:pt x="51" y="0"/>
                  </a:cubicBezTo>
                  <a:cubicBezTo>
                    <a:pt x="38" y="11"/>
                    <a:pt x="29" y="22"/>
                    <a:pt x="18" y="35"/>
                  </a:cubicBezTo>
                  <a:cubicBezTo>
                    <a:pt x="14" y="41"/>
                    <a:pt x="9" y="46"/>
                    <a:pt x="4" y="52"/>
                  </a:cubicBezTo>
                  <a:cubicBezTo>
                    <a:pt x="2" y="55"/>
                    <a:pt x="0" y="57"/>
                    <a:pt x="0" y="61"/>
                  </a:cubicBezTo>
                  <a:cubicBezTo>
                    <a:pt x="0" y="62"/>
                    <a:pt x="1" y="63"/>
                    <a:pt x="2" y="63"/>
                  </a:cubicBezTo>
                  <a:cubicBezTo>
                    <a:pt x="13" y="62"/>
                    <a:pt x="20" y="53"/>
                    <a:pt x="26" y="45"/>
                  </a:cubicBezTo>
                  <a:cubicBezTo>
                    <a:pt x="34" y="35"/>
                    <a:pt x="44" y="25"/>
                    <a:pt x="45" y="11"/>
                  </a:cubicBezTo>
                  <a:moveTo>
                    <a:pt x="17" y="49"/>
                  </a:moveTo>
                  <a:cubicBezTo>
                    <a:pt x="15" y="52"/>
                    <a:pt x="5" y="61"/>
                    <a:pt x="8" y="54"/>
                  </a:cubicBezTo>
                  <a:cubicBezTo>
                    <a:pt x="8" y="51"/>
                    <a:pt x="13" y="46"/>
                    <a:pt x="15" y="43"/>
                  </a:cubicBezTo>
                  <a:cubicBezTo>
                    <a:pt x="20" y="38"/>
                    <a:pt x="24" y="33"/>
                    <a:pt x="28" y="27"/>
                  </a:cubicBezTo>
                  <a:cubicBezTo>
                    <a:pt x="33" y="21"/>
                    <a:pt x="37" y="16"/>
                    <a:pt x="42" y="11"/>
                  </a:cubicBezTo>
                  <a:cubicBezTo>
                    <a:pt x="39" y="22"/>
                    <a:pt x="32" y="30"/>
                    <a:pt x="25" y="39"/>
                  </a:cubicBezTo>
                  <a:cubicBezTo>
                    <a:pt x="22" y="42"/>
                    <a:pt x="20" y="46"/>
                    <a:pt x="17" y="4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47" name="文本框 146"/>
          <p:cNvSpPr txBox="1"/>
          <p:nvPr/>
        </p:nvSpPr>
        <p:spPr>
          <a:xfrm>
            <a:off x="3767326" y="1765146"/>
            <a:ext cx="7356020" cy="1015663"/>
          </a:xfrm>
          <a:prstGeom prst="rect">
            <a:avLst/>
          </a:prstGeom>
          <a:noFill/>
        </p:spPr>
        <p:txBody>
          <a:bodyPr wrap="square" rtlCol="0">
            <a:spAutoFit/>
          </a:bodyPr>
          <a:lstStyle/>
          <a:p>
            <a:pPr algn="r"/>
            <a:r>
              <a:rPr lang="zh-CN" altLang="en-US" sz="6000" b="1" dirty="0">
                <a:solidFill>
                  <a:srgbClr val="005790"/>
                </a:solidFill>
                <a:cs typeface="+mn-ea"/>
                <a:sym typeface="+mn-lt"/>
              </a:rPr>
              <a:t>经济学基础 </a:t>
            </a:r>
            <a:r>
              <a:rPr lang="zh-CN" altLang="en-US" sz="6000" b="1" dirty="0">
                <a:solidFill>
                  <a:srgbClr val="C00000"/>
                </a:solidFill>
                <a:cs typeface="+mn-ea"/>
                <a:sym typeface="+mn-lt"/>
              </a:rPr>
              <a:t>第四章</a:t>
            </a:r>
          </a:p>
        </p:txBody>
      </p:sp>
      <p:sp>
        <p:nvSpPr>
          <p:cNvPr id="149" name="Freeform 21"/>
          <p:cNvSpPr/>
          <p:nvPr/>
        </p:nvSpPr>
        <p:spPr bwMode="auto">
          <a:xfrm>
            <a:off x="5408977" y="2828197"/>
            <a:ext cx="6021079" cy="1289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005790"/>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123" name="Freeform 6"/>
          <p:cNvSpPr>
            <a:spLocks noEditPoints="1"/>
          </p:cNvSpPr>
          <p:nvPr/>
        </p:nvSpPr>
        <p:spPr bwMode="auto">
          <a:xfrm rot="20865873">
            <a:off x="4720498" y="5208252"/>
            <a:ext cx="613640" cy="665934"/>
          </a:xfrm>
          <a:custGeom>
            <a:avLst/>
            <a:gdLst>
              <a:gd name="T0" fmla="*/ 5 w 545"/>
              <a:gd name="T1" fmla="*/ 451 h 609"/>
              <a:gd name="T2" fmla="*/ 70 w 545"/>
              <a:gd name="T3" fmla="*/ 475 h 609"/>
              <a:gd name="T4" fmla="*/ 187 w 545"/>
              <a:gd name="T5" fmla="*/ 467 h 609"/>
              <a:gd name="T6" fmla="*/ 241 w 545"/>
              <a:gd name="T7" fmla="*/ 595 h 609"/>
              <a:gd name="T8" fmla="*/ 293 w 545"/>
              <a:gd name="T9" fmla="*/ 603 h 609"/>
              <a:gd name="T10" fmla="*/ 338 w 545"/>
              <a:gd name="T11" fmla="*/ 537 h 609"/>
              <a:gd name="T12" fmla="*/ 438 w 545"/>
              <a:gd name="T13" fmla="*/ 472 h 609"/>
              <a:gd name="T14" fmla="*/ 526 w 545"/>
              <a:gd name="T15" fmla="*/ 463 h 609"/>
              <a:gd name="T16" fmla="*/ 542 w 545"/>
              <a:gd name="T17" fmla="*/ 412 h 609"/>
              <a:gd name="T18" fmla="*/ 455 w 545"/>
              <a:gd name="T19" fmla="*/ 304 h 609"/>
              <a:gd name="T20" fmla="*/ 540 w 545"/>
              <a:gd name="T21" fmla="*/ 205 h 609"/>
              <a:gd name="T22" fmla="*/ 534 w 545"/>
              <a:gd name="T23" fmla="*/ 151 h 609"/>
              <a:gd name="T24" fmla="*/ 460 w 545"/>
              <a:gd name="T25" fmla="*/ 135 h 609"/>
              <a:gd name="T26" fmla="*/ 345 w 545"/>
              <a:gd name="T27" fmla="*/ 94 h 609"/>
              <a:gd name="T28" fmla="*/ 297 w 545"/>
              <a:gd name="T29" fmla="*/ 9 h 609"/>
              <a:gd name="T30" fmla="*/ 249 w 545"/>
              <a:gd name="T31" fmla="*/ 8 h 609"/>
              <a:gd name="T32" fmla="*/ 189 w 545"/>
              <a:gd name="T33" fmla="*/ 128 h 609"/>
              <a:gd name="T34" fmla="*/ 67 w 545"/>
              <a:gd name="T35" fmla="*/ 135 h 609"/>
              <a:gd name="T36" fmla="*/ 5 w 545"/>
              <a:gd name="T37" fmla="*/ 158 h 609"/>
              <a:gd name="T38" fmla="*/ 25 w 545"/>
              <a:gd name="T39" fmla="*/ 239 h 609"/>
              <a:gd name="T40" fmla="*/ 66 w 545"/>
              <a:gd name="T41" fmla="*/ 328 h 609"/>
              <a:gd name="T42" fmla="*/ 340 w 545"/>
              <a:gd name="T43" fmla="*/ 491 h 609"/>
              <a:gd name="T44" fmla="*/ 293 w 545"/>
              <a:gd name="T45" fmla="*/ 590 h 609"/>
              <a:gd name="T46" fmla="*/ 251 w 545"/>
              <a:gd name="T47" fmla="*/ 587 h 609"/>
              <a:gd name="T48" fmla="*/ 203 w 545"/>
              <a:gd name="T49" fmla="*/ 486 h 609"/>
              <a:gd name="T50" fmla="*/ 310 w 545"/>
              <a:gd name="T51" fmla="*/ 433 h 609"/>
              <a:gd name="T52" fmla="*/ 174 w 545"/>
              <a:gd name="T53" fmla="*/ 350 h 609"/>
              <a:gd name="T54" fmla="*/ 172 w 545"/>
              <a:gd name="T55" fmla="*/ 261 h 609"/>
              <a:gd name="T56" fmla="*/ 272 w 545"/>
              <a:gd name="T57" fmla="*/ 205 h 609"/>
              <a:gd name="T58" fmla="*/ 360 w 545"/>
              <a:gd name="T59" fmla="*/ 356 h 609"/>
              <a:gd name="T60" fmla="*/ 186 w 545"/>
              <a:gd name="T61" fmla="*/ 356 h 609"/>
              <a:gd name="T62" fmla="*/ 194 w 545"/>
              <a:gd name="T63" fmla="*/ 173 h 609"/>
              <a:gd name="T64" fmla="*/ 186 w 545"/>
              <a:gd name="T65" fmla="*/ 239 h 609"/>
              <a:gd name="T66" fmla="*/ 359 w 545"/>
              <a:gd name="T67" fmla="*/ 239 h 609"/>
              <a:gd name="T68" fmla="*/ 403 w 545"/>
              <a:gd name="T69" fmla="*/ 282 h 609"/>
              <a:gd name="T70" fmla="*/ 372 w 545"/>
              <a:gd name="T71" fmla="*/ 275 h 609"/>
              <a:gd name="T72" fmla="*/ 318 w 545"/>
              <a:gd name="T73" fmla="*/ 424 h 609"/>
              <a:gd name="T74" fmla="*/ 259 w 545"/>
              <a:gd name="T75" fmla="*/ 410 h 609"/>
              <a:gd name="T76" fmla="*/ 225 w 545"/>
              <a:gd name="T77" fmla="*/ 393 h 609"/>
              <a:gd name="T78" fmla="*/ 523 w 545"/>
              <a:gd name="T79" fmla="*/ 452 h 609"/>
              <a:gd name="T80" fmla="*/ 419 w 545"/>
              <a:gd name="T81" fmla="*/ 456 h 609"/>
              <a:gd name="T82" fmla="*/ 371 w 545"/>
              <a:gd name="T83" fmla="*/ 363 h 609"/>
              <a:gd name="T84" fmla="*/ 510 w 545"/>
              <a:gd name="T85" fmla="*/ 378 h 609"/>
              <a:gd name="T86" fmla="*/ 448 w 545"/>
              <a:gd name="T87" fmla="*/ 148 h 609"/>
              <a:gd name="T88" fmla="*/ 525 w 545"/>
              <a:gd name="T89" fmla="*/ 159 h 609"/>
              <a:gd name="T90" fmla="*/ 519 w 545"/>
              <a:gd name="T91" fmla="*/ 219 h 609"/>
              <a:gd name="T92" fmla="*/ 428 w 545"/>
              <a:gd name="T93" fmla="*/ 283 h 609"/>
              <a:gd name="T94" fmla="*/ 424 w 545"/>
              <a:gd name="T95" fmla="*/ 153 h 609"/>
              <a:gd name="T96" fmla="*/ 236 w 545"/>
              <a:gd name="T97" fmla="*/ 38 h 609"/>
              <a:gd name="T98" fmla="*/ 275 w 545"/>
              <a:gd name="T99" fmla="*/ 12 h 609"/>
              <a:gd name="T100" fmla="*/ 328 w 545"/>
              <a:gd name="T101" fmla="*/ 81 h 609"/>
              <a:gd name="T102" fmla="*/ 344 w 545"/>
              <a:gd name="T103" fmla="*/ 163 h 609"/>
              <a:gd name="T104" fmla="*/ 201 w 545"/>
              <a:gd name="T105" fmla="*/ 135 h 609"/>
              <a:gd name="T106" fmla="*/ 16 w 545"/>
              <a:gd name="T107" fmla="*/ 200 h 609"/>
              <a:gd name="T108" fmla="*/ 19 w 545"/>
              <a:gd name="T109" fmla="*/ 161 h 609"/>
              <a:gd name="T110" fmla="*/ 135 w 545"/>
              <a:gd name="T111" fmla="*/ 157 h 609"/>
              <a:gd name="T112" fmla="*/ 174 w 545"/>
              <a:gd name="T113" fmla="*/ 247 h 609"/>
              <a:gd name="T114" fmla="*/ 178 w 545"/>
              <a:gd name="T115" fmla="*/ 402 h 609"/>
              <a:gd name="T116" fmla="*/ 77 w 545"/>
              <a:gd name="T117" fmla="*/ 463 h 609"/>
              <a:gd name="T118" fmla="*/ 9 w 545"/>
              <a:gd name="T119" fmla="*/ 432 h 609"/>
              <a:gd name="T120" fmla="*/ 100 w 545"/>
              <a:gd name="T121" fmla="*/ 31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 h="609">
                <a:moveTo>
                  <a:pt x="4" y="408"/>
                </a:moveTo>
                <a:lnTo>
                  <a:pt x="4" y="408"/>
                </a:lnTo>
                <a:lnTo>
                  <a:pt x="1" y="420"/>
                </a:lnTo>
                <a:lnTo>
                  <a:pt x="0" y="427"/>
                </a:lnTo>
                <a:lnTo>
                  <a:pt x="0" y="433"/>
                </a:lnTo>
                <a:lnTo>
                  <a:pt x="1" y="439"/>
                </a:lnTo>
                <a:lnTo>
                  <a:pt x="2" y="445"/>
                </a:lnTo>
                <a:lnTo>
                  <a:pt x="5" y="451"/>
                </a:lnTo>
                <a:lnTo>
                  <a:pt x="9" y="456"/>
                </a:lnTo>
                <a:lnTo>
                  <a:pt x="9" y="456"/>
                </a:lnTo>
                <a:lnTo>
                  <a:pt x="14" y="462"/>
                </a:lnTo>
                <a:lnTo>
                  <a:pt x="21" y="467"/>
                </a:lnTo>
                <a:lnTo>
                  <a:pt x="29" y="470"/>
                </a:lnTo>
                <a:lnTo>
                  <a:pt x="37" y="472"/>
                </a:lnTo>
                <a:lnTo>
                  <a:pt x="54" y="474"/>
                </a:lnTo>
                <a:lnTo>
                  <a:pt x="70" y="475"/>
                </a:lnTo>
                <a:lnTo>
                  <a:pt x="70" y="475"/>
                </a:lnTo>
                <a:lnTo>
                  <a:pt x="100" y="474"/>
                </a:lnTo>
                <a:lnTo>
                  <a:pt x="128" y="468"/>
                </a:lnTo>
                <a:lnTo>
                  <a:pt x="156" y="463"/>
                </a:lnTo>
                <a:lnTo>
                  <a:pt x="185" y="454"/>
                </a:lnTo>
                <a:lnTo>
                  <a:pt x="185" y="454"/>
                </a:lnTo>
                <a:lnTo>
                  <a:pt x="187" y="467"/>
                </a:lnTo>
                <a:lnTo>
                  <a:pt x="187" y="467"/>
                </a:lnTo>
                <a:lnTo>
                  <a:pt x="193" y="495"/>
                </a:lnTo>
                <a:lnTo>
                  <a:pt x="202" y="524"/>
                </a:lnTo>
                <a:lnTo>
                  <a:pt x="212" y="551"/>
                </a:lnTo>
                <a:lnTo>
                  <a:pt x="218" y="564"/>
                </a:lnTo>
                <a:lnTo>
                  <a:pt x="226" y="576"/>
                </a:lnTo>
                <a:lnTo>
                  <a:pt x="226" y="576"/>
                </a:lnTo>
                <a:lnTo>
                  <a:pt x="236" y="590"/>
                </a:lnTo>
                <a:lnTo>
                  <a:pt x="241" y="595"/>
                </a:lnTo>
                <a:lnTo>
                  <a:pt x="247" y="601"/>
                </a:lnTo>
                <a:lnTo>
                  <a:pt x="253" y="605"/>
                </a:lnTo>
                <a:lnTo>
                  <a:pt x="262" y="607"/>
                </a:lnTo>
                <a:lnTo>
                  <a:pt x="268" y="609"/>
                </a:lnTo>
                <a:lnTo>
                  <a:pt x="276" y="609"/>
                </a:lnTo>
                <a:lnTo>
                  <a:pt x="276" y="609"/>
                </a:lnTo>
                <a:lnTo>
                  <a:pt x="286" y="607"/>
                </a:lnTo>
                <a:lnTo>
                  <a:pt x="293" y="603"/>
                </a:lnTo>
                <a:lnTo>
                  <a:pt x="301" y="598"/>
                </a:lnTo>
                <a:lnTo>
                  <a:pt x="306" y="593"/>
                </a:lnTo>
                <a:lnTo>
                  <a:pt x="313" y="586"/>
                </a:lnTo>
                <a:lnTo>
                  <a:pt x="317" y="578"/>
                </a:lnTo>
                <a:lnTo>
                  <a:pt x="326" y="564"/>
                </a:lnTo>
                <a:lnTo>
                  <a:pt x="326" y="564"/>
                </a:lnTo>
                <a:lnTo>
                  <a:pt x="332" y="551"/>
                </a:lnTo>
                <a:lnTo>
                  <a:pt x="338" y="537"/>
                </a:lnTo>
                <a:lnTo>
                  <a:pt x="348" y="509"/>
                </a:lnTo>
                <a:lnTo>
                  <a:pt x="355" y="481"/>
                </a:lnTo>
                <a:lnTo>
                  <a:pt x="360" y="452"/>
                </a:lnTo>
                <a:lnTo>
                  <a:pt x="360" y="452"/>
                </a:lnTo>
                <a:lnTo>
                  <a:pt x="380" y="459"/>
                </a:lnTo>
                <a:lnTo>
                  <a:pt x="380" y="459"/>
                </a:lnTo>
                <a:lnTo>
                  <a:pt x="409" y="466"/>
                </a:lnTo>
                <a:lnTo>
                  <a:pt x="438" y="472"/>
                </a:lnTo>
                <a:lnTo>
                  <a:pt x="453" y="474"/>
                </a:lnTo>
                <a:lnTo>
                  <a:pt x="468" y="475"/>
                </a:lnTo>
                <a:lnTo>
                  <a:pt x="483" y="475"/>
                </a:lnTo>
                <a:lnTo>
                  <a:pt x="498" y="474"/>
                </a:lnTo>
                <a:lnTo>
                  <a:pt x="498" y="474"/>
                </a:lnTo>
                <a:lnTo>
                  <a:pt x="513" y="470"/>
                </a:lnTo>
                <a:lnTo>
                  <a:pt x="519" y="467"/>
                </a:lnTo>
                <a:lnTo>
                  <a:pt x="526" y="463"/>
                </a:lnTo>
                <a:lnTo>
                  <a:pt x="533" y="459"/>
                </a:lnTo>
                <a:lnTo>
                  <a:pt x="537" y="454"/>
                </a:lnTo>
                <a:lnTo>
                  <a:pt x="541" y="447"/>
                </a:lnTo>
                <a:lnTo>
                  <a:pt x="544" y="440"/>
                </a:lnTo>
                <a:lnTo>
                  <a:pt x="544" y="440"/>
                </a:lnTo>
                <a:lnTo>
                  <a:pt x="545" y="431"/>
                </a:lnTo>
                <a:lnTo>
                  <a:pt x="545" y="421"/>
                </a:lnTo>
                <a:lnTo>
                  <a:pt x="542" y="412"/>
                </a:lnTo>
                <a:lnTo>
                  <a:pt x="538" y="404"/>
                </a:lnTo>
                <a:lnTo>
                  <a:pt x="529" y="386"/>
                </a:lnTo>
                <a:lnTo>
                  <a:pt x="519" y="371"/>
                </a:lnTo>
                <a:lnTo>
                  <a:pt x="519" y="371"/>
                </a:lnTo>
                <a:lnTo>
                  <a:pt x="505" y="354"/>
                </a:lnTo>
                <a:lnTo>
                  <a:pt x="488" y="336"/>
                </a:lnTo>
                <a:lnTo>
                  <a:pt x="472" y="320"/>
                </a:lnTo>
                <a:lnTo>
                  <a:pt x="455" y="304"/>
                </a:lnTo>
                <a:lnTo>
                  <a:pt x="455" y="304"/>
                </a:lnTo>
                <a:lnTo>
                  <a:pt x="476" y="285"/>
                </a:lnTo>
                <a:lnTo>
                  <a:pt x="496" y="265"/>
                </a:lnTo>
                <a:lnTo>
                  <a:pt x="515" y="243"/>
                </a:lnTo>
                <a:lnTo>
                  <a:pt x="525" y="231"/>
                </a:lnTo>
                <a:lnTo>
                  <a:pt x="532" y="219"/>
                </a:lnTo>
                <a:lnTo>
                  <a:pt x="532" y="219"/>
                </a:lnTo>
                <a:lnTo>
                  <a:pt x="540" y="205"/>
                </a:lnTo>
                <a:lnTo>
                  <a:pt x="542" y="197"/>
                </a:lnTo>
                <a:lnTo>
                  <a:pt x="544" y="189"/>
                </a:lnTo>
                <a:lnTo>
                  <a:pt x="545" y="181"/>
                </a:lnTo>
                <a:lnTo>
                  <a:pt x="544" y="174"/>
                </a:lnTo>
                <a:lnTo>
                  <a:pt x="542" y="166"/>
                </a:lnTo>
                <a:lnTo>
                  <a:pt x="540" y="158"/>
                </a:lnTo>
                <a:lnTo>
                  <a:pt x="540" y="158"/>
                </a:lnTo>
                <a:lnTo>
                  <a:pt x="534" y="151"/>
                </a:lnTo>
                <a:lnTo>
                  <a:pt x="526" y="146"/>
                </a:lnTo>
                <a:lnTo>
                  <a:pt x="519" y="142"/>
                </a:lnTo>
                <a:lnTo>
                  <a:pt x="510" y="139"/>
                </a:lnTo>
                <a:lnTo>
                  <a:pt x="500" y="136"/>
                </a:lnTo>
                <a:lnTo>
                  <a:pt x="491" y="136"/>
                </a:lnTo>
                <a:lnTo>
                  <a:pt x="473" y="135"/>
                </a:lnTo>
                <a:lnTo>
                  <a:pt x="473" y="135"/>
                </a:lnTo>
                <a:lnTo>
                  <a:pt x="460" y="135"/>
                </a:lnTo>
                <a:lnTo>
                  <a:pt x="445" y="136"/>
                </a:lnTo>
                <a:lnTo>
                  <a:pt x="417" y="142"/>
                </a:lnTo>
                <a:lnTo>
                  <a:pt x="388" y="148"/>
                </a:lnTo>
                <a:lnTo>
                  <a:pt x="360" y="158"/>
                </a:lnTo>
                <a:lnTo>
                  <a:pt x="360" y="158"/>
                </a:lnTo>
                <a:lnTo>
                  <a:pt x="352" y="120"/>
                </a:lnTo>
                <a:lnTo>
                  <a:pt x="352" y="120"/>
                </a:lnTo>
                <a:lnTo>
                  <a:pt x="345" y="94"/>
                </a:lnTo>
                <a:lnTo>
                  <a:pt x="337" y="70"/>
                </a:lnTo>
                <a:lnTo>
                  <a:pt x="332" y="57"/>
                </a:lnTo>
                <a:lnTo>
                  <a:pt x="326" y="46"/>
                </a:lnTo>
                <a:lnTo>
                  <a:pt x="320" y="34"/>
                </a:lnTo>
                <a:lnTo>
                  <a:pt x="311" y="23"/>
                </a:lnTo>
                <a:lnTo>
                  <a:pt x="311" y="23"/>
                </a:lnTo>
                <a:lnTo>
                  <a:pt x="302" y="13"/>
                </a:lnTo>
                <a:lnTo>
                  <a:pt x="297" y="9"/>
                </a:lnTo>
                <a:lnTo>
                  <a:pt x="290" y="5"/>
                </a:lnTo>
                <a:lnTo>
                  <a:pt x="284" y="3"/>
                </a:lnTo>
                <a:lnTo>
                  <a:pt x="278" y="1"/>
                </a:lnTo>
                <a:lnTo>
                  <a:pt x="271" y="0"/>
                </a:lnTo>
                <a:lnTo>
                  <a:pt x="264" y="1"/>
                </a:lnTo>
                <a:lnTo>
                  <a:pt x="264" y="1"/>
                </a:lnTo>
                <a:lnTo>
                  <a:pt x="256" y="4"/>
                </a:lnTo>
                <a:lnTo>
                  <a:pt x="249" y="8"/>
                </a:lnTo>
                <a:lnTo>
                  <a:pt x="243" y="12"/>
                </a:lnTo>
                <a:lnTo>
                  <a:pt x="236" y="19"/>
                </a:lnTo>
                <a:lnTo>
                  <a:pt x="226" y="32"/>
                </a:lnTo>
                <a:lnTo>
                  <a:pt x="218" y="46"/>
                </a:lnTo>
                <a:lnTo>
                  <a:pt x="218" y="46"/>
                </a:lnTo>
                <a:lnTo>
                  <a:pt x="206" y="73"/>
                </a:lnTo>
                <a:lnTo>
                  <a:pt x="197" y="100"/>
                </a:lnTo>
                <a:lnTo>
                  <a:pt x="189" y="128"/>
                </a:lnTo>
                <a:lnTo>
                  <a:pt x="182" y="158"/>
                </a:lnTo>
                <a:lnTo>
                  <a:pt x="182" y="158"/>
                </a:lnTo>
                <a:lnTo>
                  <a:pt x="156" y="150"/>
                </a:lnTo>
                <a:lnTo>
                  <a:pt x="129" y="143"/>
                </a:lnTo>
                <a:lnTo>
                  <a:pt x="129" y="143"/>
                </a:lnTo>
                <a:lnTo>
                  <a:pt x="105" y="138"/>
                </a:lnTo>
                <a:lnTo>
                  <a:pt x="79" y="135"/>
                </a:lnTo>
                <a:lnTo>
                  <a:pt x="67" y="135"/>
                </a:lnTo>
                <a:lnTo>
                  <a:pt x="54" y="135"/>
                </a:lnTo>
                <a:lnTo>
                  <a:pt x="41" y="138"/>
                </a:lnTo>
                <a:lnTo>
                  <a:pt x="29" y="140"/>
                </a:lnTo>
                <a:lnTo>
                  <a:pt x="29" y="140"/>
                </a:lnTo>
                <a:lnTo>
                  <a:pt x="21" y="144"/>
                </a:lnTo>
                <a:lnTo>
                  <a:pt x="14" y="148"/>
                </a:lnTo>
                <a:lnTo>
                  <a:pt x="9" y="153"/>
                </a:lnTo>
                <a:lnTo>
                  <a:pt x="5" y="158"/>
                </a:lnTo>
                <a:lnTo>
                  <a:pt x="2" y="165"/>
                </a:lnTo>
                <a:lnTo>
                  <a:pt x="1" y="171"/>
                </a:lnTo>
                <a:lnTo>
                  <a:pt x="1" y="178"/>
                </a:lnTo>
                <a:lnTo>
                  <a:pt x="1" y="185"/>
                </a:lnTo>
                <a:lnTo>
                  <a:pt x="4" y="198"/>
                </a:lnTo>
                <a:lnTo>
                  <a:pt x="9" y="213"/>
                </a:lnTo>
                <a:lnTo>
                  <a:pt x="17" y="227"/>
                </a:lnTo>
                <a:lnTo>
                  <a:pt x="25" y="239"/>
                </a:lnTo>
                <a:lnTo>
                  <a:pt x="25" y="239"/>
                </a:lnTo>
                <a:lnTo>
                  <a:pt x="40" y="256"/>
                </a:lnTo>
                <a:lnTo>
                  <a:pt x="55" y="274"/>
                </a:lnTo>
                <a:lnTo>
                  <a:pt x="73" y="290"/>
                </a:lnTo>
                <a:lnTo>
                  <a:pt x="90" y="306"/>
                </a:lnTo>
                <a:lnTo>
                  <a:pt x="90" y="306"/>
                </a:lnTo>
                <a:lnTo>
                  <a:pt x="66" y="328"/>
                </a:lnTo>
                <a:lnTo>
                  <a:pt x="66" y="328"/>
                </a:lnTo>
                <a:lnTo>
                  <a:pt x="47" y="346"/>
                </a:lnTo>
                <a:lnTo>
                  <a:pt x="31" y="364"/>
                </a:lnTo>
                <a:lnTo>
                  <a:pt x="23" y="374"/>
                </a:lnTo>
                <a:lnTo>
                  <a:pt x="16" y="385"/>
                </a:lnTo>
                <a:lnTo>
                  <a:pt x="9" y="396"/>
                </a:lnTo>
                <a:lnTo>
                  <a:pt x="4" y="408"/>
                </a:lnTo>
                <a:lnTo>
                  <a:pt x="4" y="408"/>
                </a:lnTo>
                <a:close/>
                <a:moveTo>
                  <a:pt x="340" y="491"/>
                </a:moveTo>
                <a:lnTo>
                  <a:pt x="340" y="491"/>
                </a:lnTo>
                <a:lnTo>
                  <a:pt x="332" y="518"/>
                </a:lnTo>
                <a:lnTo>
                  <a:pt x="328" y="531"/>
                </a:lnTo>
                <a:lnTo>
                  <a:pt x="322" y="544"/>
                </a:lnTo>
                <a:lnTo>
                  <a:pt x="317" y="556"/>
                </a:lnTo>
                <a:lnTo>
                  <a:pt x="310" y="568"/>
                </a:lnTo>
                <a:lnTo>
                  <a:pt x="302" y="579"/>
                </a:lnTo>
                <a:lnTo>
                  <a:pt x="293" y="590"/>
                </a:lnTo>
                <a:lnTo>
                  <a:pt x="293" y="590"/>
                </a:lnTo>
                <a:lnTo>
                  <a:pt x="289" y="593"/>
                </a:lnTo>
                <a:lnTo>
                  <a:pt x="283" y="595"/>
                </a:lnTo>
                <a:lnTo>
                  <a:pt x="279" y="597"/>
                </a:lnTo>
                <a:lnTo>
                  <a:pt x="275" y="598"/>
                </a:lnTo>
                <a:lnTo>
                  <a:pt x="266" y="597"/>
                </a:lnTo>
                <a:lnTo>
                  <a:pt x="257" y="593"/>
                </a:lnTo>
                <a:lnTo>
                  <a:pt x="251" y="587"/>
                </a:lnTo>
                <a:lnTo>
                  <a:pt x="244" y="580"/>
                </a:lnTo>
                <a:lnTo>
                  <a:pt x="237" y="572"/>
                </a:lnTo>
                <a:lnTo>
                  <a:pt x="232" y="564"/>
                </a:lnTo>
                <a:lnTo>
                  <a:pt x="232" y="564"/>
                </a:lnTo>
                <a:lnTo>
                  <a:pt x="225" y="552"/>
                </a:lnTo>
                <a:lnTo>
                  <a:pt x="220" y="540"/>
                </a:lnTo>
                <a:lnTo>
                  <a:pt x="210" y="513"/>
                </a:lnTo>
                <a:lnTo>
                  <a:pt x="203" y="486"/>
                </a:lnTo>
                <a:lnTo>
                  <a:pt x="197" y="458"/>
                </a:lnTo>
                <a:lnTo>
                  <a:pt x="197" y="458"/>
                </a:lnTo>
                <a:lnTo>
                  <a:pt x="195" y="450"/>
                </a:lnTo>
                <a:lnTo>
                  <a:pt x="195" y="450"/>
                </a:lnTo>
                <a:lnTo>
                  <a:pt x="235" y="435"/>
                </a:lnTo>
                <a:lnTo>
                  <a:pt x="272" y="417"/>
                </a:lnTo>
                <a:lnTo>
                  <a:pt x="272" y="417"/>
                </a:lnTo>
                <a:lnTo>
                  <a:pt x="310" y="433"/>
                </a:lnTo>
                <a:lnTo>
                  <a:pt x="349" y="448"/>
                </a:lnTo>
                <a:lnTo>
                  <a:pt x="349" y="448"/>
                </a:lnTo>
                <a:lnTo>
                  <a:pt x="340" y="491"/>
                </a:lnTo>
                <a:lnTo>
                  <a:pt x="340" y="491"/>
                </a:lnTo>
                <a:close/>
                <a:moveTo>
                  <a:pt x="172" y="305"/>
                </a:moveTo>
                <a:lnTo>
                  <a:pt x="172" y="305"/>
                </a:lnTo>
                <a:lnTo>
                  <a:pt x="174" y="350"/>
                </a:lnTo>
                <a:lnTo>
                  <a:pt x="174" y="350"/>
                </a:lnTo>
                <a:lnTo>
                  <a:pt x="141" y="328"/>
                </a:lnTo>
                <a:lnTo>
                  <a:pt x="110" y="305"/>
                </a:lnTo>
                <a:lnTo>
                  <a:pt x="110" y="305"/>
                </a:lnTo>
                <a:lnTo>
                  <a:pt x="117" y="300"/>
                </a:lnTo>
                <a:lnTo>
                  <a:pt x="117" y="300"/>
                </a:lnTo>
                <a:lnTo>
                  <a:pt x="144" y="279"/>
                </a:lnTo>
                <a:lnTo>
                  <a:pt x="172" y="261"/>
                </a:lnTo>
                <a:lnTo>
                  <a:pt x="172" y="261"/>
                </a:lnTo>
                <a:lnTo>
                  <a:pt x="172" y="305"/>
                </a:lnTo>
                <a:lnTo>
                  <a:pt x="172" y="305"/>
                </a:lnTo>
                <a:close/>
                <a:moveTo>
                  <a:pt x="183" y="305"/>
                </a:moveTo>
                <a:lnTo>
                  <a:pt x="183" y="305"/>
                </a:lnTo>
                <a:lnTo>
                  <a:pt x="186" y="252"/>
                </a:lnTo>
                <a:lnTo>
                  <a:pt x="186" y="252"/>
                </a:lnTo>
                <a:lnTo>
                  <a:pt x="228" y="227"/>
                </a:lnTo>
                <a:lnTo>
                  <a:pt x="272" y="205"/>
                </a:lnTo>
                <a:lnTo>
                  <a:pt x="272" y="205"/>
                </a:lnTo>
                <a:lnTo>
                  <a:pt x="317" y="227"/>
                </a:lnTo>
                <a:lnTo>
                  <a:pt x="360" y="252"/>
                </a:lnTo>
                <a:lnTo>
                  <a:pt x="360" y="252"/>
                </a:lnTo>
                <a:lnTo>
                  <a:pt x="361" y="278"/>
                </a:lnTo>
                <a:lnTo>
                  <a:pt x="361" y="304"/>
                </a:lnTo>
                <a:lnTo>
                  <a:pt x="361" y="331"/>
                </a:lnTo>
                <a:lnTo>
                  <a:pt x="360" y="356"/>
                </a:lnTo>
                <a:lnTo>
                  <a:pt x="360" y="356"/>
                </a:lnTo>
                <a:lnTo>
                  <a:pt x="314" y="383"/>
                </a:lnTo>
                <a:lnTo>
                  <a:pt x="314" y="383"/>
                </a:lnTo>
                <a:lnTo>
                  <a:pt x="272" y="404"/>
                </a:lnTo>
                <a:lnTo>
                  <a:pt x="272" y="404"/>
                </a:lnTo>
                <a:lnTo>
                  <a:pt x="230" y="383"/>
                </a:lnTo>
                <a:lnTo>
                  <a:pt x="230" y="383"/>
                </a:lnTo>
                <a:lnTo>
                  <a:pt x="186" y="356"/>
                </a:lnTo>
                <a:lnTo>
                  <a:pt x="186" y="356"/>
                </a:lnTo>
                <a:lnTo>
                  <a:pt x="183" y="305"/>
                </a:lnTo>
                <a:lnTo>
                  <a:pt x="183" y="305"/>
                </a:lnTo>
                <a:close/>
                <a:moveTo>
                  <a:pt x="186" y="239"/>
                </a:moveTo>
                <a:lnTo>
                  <a:pt x="186" y="239"/>
                </a:lnTo>
                <a:lnTo>
                  <a:pt x="189" y="207"/>
                </a:lnTo>
                <a:lnTo>
                  <a:pt x="194" y="173"/>
                </a:lnTo>
                <a:lnTo>
                  <a:pt x="194" y="173"/>
                </a:lnTo>
                <a:lnTo>
                  <a:pt x="226" y="185"/>
                </a:lnTo>
                <a:lnTo>
                  <a:pt x="259" y="200"/>
                </a:lnTo>
                <a:lnTo>
                  <a:pt x="259" y="200"/>
                </a:lnTo>
                <a:lnTo>
                  <a:pt x="222" y="217"/>
                </a:lnTo>
                <a:lnTo>
                  <a:pt x="187" y="238"/>
                </a:lnTo>
                <a:lnTo>
                  <a:pt x="187" y="238"/>
                </a:lnTo>
                <a:lnTo>
                  <a:pt x="186" y="239"/>
                </a:lnTo>
                <a:lnTo>
                  <a:pt x="186" y="239"/>
                </a:lnTo>
                <a:close/>
                <a:moveTo>
                  <a:pt x="284" y="198"/>
                </a:moveTo>
                <a:lnTo>
                  <a:pt x="284" y="198"/>
                </a:lnTo>
                <a:lnTo>
                  <a:pt x="317" y="185"/>
                </a:lnTo>
                <a:lnTo>
                  <a:pt x="351" y="173"/>
                </a:lnTo>
                <a:lnTo>
                  <a:pt x="351" y="173"/>
                </a:lnTo>
                <a:lnTo>
                  <a:pt x="356" y="205"/>
                </a:lnTo>
                <a:lnTo>
                  <a:pt x="359" y="239"/>
                </a:lnTo>
                <a:lnTo>
                  <a:pt x="359" y="239"/>
                </a:lnTo>
                <a:lnTo>
                  <a:pt x="321" y="217"/>
                </a:lnTo>
                <a:lnTo>
                  <a:pt x="284" y="198"/>
                </a:lnTo>
                <a:lnTo>
                  <a:pt x="284" y="198"/>
                </a:lnTo>
                <a:close/>
                <a:moveTo>
                  <a:pt x="372" y="275"/>
                </a:moveTo>
                <a:lnTo>
                  <a:pt x="372" y="275"/>
                </a:lnTo>
                <a:lnTo>
                  <a:pt x="371" y="259"/>
                </a:lnTo>
                <a:lnTo>
                  <a:pt x="371" y="259"/>
                </a:lnTo>
                <a:lnTo>
                  <a:pt x="403" y="282"/>
                </a:lnTo>
                <a:lnTo>
                  <a:pt x="436" y="305"/>
                </a:lnTo>
                <a:lnTo>
                  <a:pt x="436" y="305"/>
                </a:lnTo>
                <a:lnTo>
                  <a:pt x="403" y="328"/>
                </a:lnTo>
                <a:lnTo>
                  <a:pt x="371" y="350"/>
                </a:lnTo>
                <a:lnTo>
                  <a:pt x="371" y="350"/>
                </a:lnTo>
                <a:lnTo>
                  <a:pt x="372" y="313"/>
                </a:lnTo>
                <a:lnTo>
                  <a:pt x="372" y="275"/>
                </a:lnTo>
                <a:lnTo>
                  <a:pt x="372" y="275"/>
                </a:lnTo>
                <a:close/>
                <a:moveTo>
                  <a:pt x="320" y="393"/>
                </a:moveTo>
                <a:lnTo>
                  <a:pt x="320" y="393"/>
                </a:lnTo>
                <a:lnTo>
                  <a:pt x="359" y="370"/>
                </a:lnTo>
                <a:lnTo>
                  <a:pt x="359" y="370"/>
                </a:lnTo>
                <a:lnTo>
                  <a:pt x="356" y="404"/>
                </a:lnTo>
                <a:lnTo>
                  <a:pt x="351" y="436"/>
                </a:lnTo>
                <a:lnTo>
                  <a:pt x="351" y="436"/>
                </a:lnTo>
                <a:lnTo>
                  <a:pt x="318" y="424"/>
                </a:lnTo>
                <a:lnTo>
                  <a:pt x="286" y="410"/>
                </a:lnTo>
                <a:lnTo>
                  <a:pt x="286" y="410"/>
                </a:lnTo>
                <a:lnTo>
                  <a:pt x="320" y="393"/>
                </a:lnTo>
                <a:lnTo>
                  <a:pt x="320" y="393"/>
                </a:lnTo>
                <a:close/>
                <a:moveTo>
                  <a:pt x="225" y="393"/>
                </a:moveTo>
                <a:lnTo>
                  <a:pt x="225" y="393"/>
                </a:lnTo>
                <a:lnTo>
                  <a:pt x="259" y="410"/>
                </a:lnTo>
                <a:lnTo>
                  <a:pt x="259" y="410"/>
                </a:lnTo>
                <a:lnTo>
                  <a:pt x="226" y="424"/>
                </a:lnTo>
                <a:lnTo>
                  <a:pt x="194" y="436"/>
                </a:lnTo>
                <a:lnTo>
                  <a:pt x="194" y="436"/>
                </a:lnTo>
                <a:lnTo>
                  <a:pt x="189" y="404"/>
                </a:lnTo>
                <a:lnTo>
                  <a:pt x="186" y="371"/>
                </a:lnTo>
                <a:lnTo>
                  <a:pt x="186" y="371"/>
                </a:lnTo>
                <a:lnTo>
                  <a:pt x="225" y="393"/>
                </a:lnTo>
                <a:lnTo>
                  <a:pt x="225" y="393"/>
                </a:lnTo>
                <a:close/>
                <a:moveTo>
                  <a:pt x="533" y="425"/>
                </a:moveTo>
                <a:lnTo>
                  <a:pt x="533" y="425"/>
                </a:lnTo>
                <a:lnTo>
                  <a:pt x="533" y="431"/>
                </a:lnTo>
                <a:lnTo>
                  <a:pt x="533" y="436"/>
                </a:lnTo>
                <a:lnTo>
                  <a:pt x="532" y="440"/>
                </a:lnTo>
                <a:lnTo>
                  <a:pt x="530" y="444"/>
                </a:lnTo>
                <a:lnTo>
                  <a:pt x="526" y="448"/>
                </a:lnTo>
                <a:lnTo>
                  <a:pt x="523" y="452"/>
                </a:lnTo>
                <a:lnTo>
                  <a:pt x="514" y="456"/>
                </a:lnTo>
                <a:lnTo>
                  <a:pt x="505" y="460"/>
                </a:lnTo>
                <a:lnTo>
                  <a:pt x="494" y="462"/>
                </a:lnTo>
                <a:lnTo>
                  <a:pt x="473" y="463"/>
                </a:lnTo>
                <a:lnTo>
                  <a:pt x="473" y="463"/>
                </a:lnTo>
                <a:lnTo>
                  <a:pt x="460" y="463"/>
                </a:lnTo>
                <a:lnTo>
                  <a:pt x="446" y="462"/>
                </a:lnTo>
                <a:lnTo>
                  <a:pt x="419" y="456"/>
                </a:lnTo>
                <a:lnTo>
                  <a:pt x="392" y="450"/>
                </a:lnTo>
                <a:lnTo>
                  <a:pt x="365" y="441"/>
                </a:lnTo>
                <a:lnTo>
                  <a:pt x="365" y="441"/>
                </a:lnTo>
                <a:lnTo>
                  <a:pt x="361" y="440"/>
                </a:lnTo>
                <a:lnTo>
                  <a:pt x="361" y="440"/>
                </a:lnTo>
                <a:lnTo>
                  <a:pt x="367" y="402"/>
                </a:lnTo>
                <a:lnTo>
                  <a:pt x="371" y="363"/>
                </a:lnTo>
                <a:lnTo>
                  <a:pt x="371" y="363"/>
                </a:lnTo>
                <a:lnTo>
                  <a:pt x="407" y="339"/>
                </a:lnTo>
                <a:lnTo>
                  <a:pt x="444" y="312"/>
                </a:lnTo>
                <a:lnTo>
                  <a:pt x="444" y="312"/>
                </a:lnTo>
                <a:lnTo>
                  <a:pt x="475" y="340"/>
                </a:lnTo>
                <a:lnTo>
                  <a:pt x="475" y="340"/>
                </a:lnTo>
                <a:lnTo>
                  <a:pt x="492" y="358"/>
                </a:lnTo>
                <a:lnTo>
                  <a:pt x="502" y="367"/>
                </a:lnTo>
                <a:lnTo>
                  <a:pt x="510" y="378"/>
                </a:lnTo>
                <a:lnTo>
                  <a:pt x="518" y="389"/>
                </a:lnTo>
                <a:lnTo>
                  <a:pt x="525" y="401"/>
                </a:lnTo>
                <a:lnTo>
                  <a:pt x="529" y="412"/>
                </a:lnTo>
                <a:lnTo>
                  <a:pt x="533" y="425"/>
                </a:lnTo>
                <a:lnTo>
                  <a:pt x="533" y="425"/>
                </a:lnTo>
                <a:close/>
                <a:moveTo>
                  <a:pt x="424" y="153"/>
                </a:moveTo>
                <a:lnTo>
                  <a:pt x="424" y="153"/>
                </a:lnTo>
                <a:lnTo>
                  <a:pt x="448" y="148"/>
                </a:lnTo>
                <a:lnTo>
                  <a:pt x="461" y="147"/>
                </a:lnTo>
                <a:lnTo>
                  <a:pt x="476" y="146"/>
                </a:lnTo>
                <a:lnTo>
                  <a:pt x="490" y="146"/>
                </a:lnTo>
                <a:lnTo>
                  <a:pt x="503" y="148"/>
                </a:lnTo>
                <a:lnTo>
                  <a:pt x="515" y="153"/>
                </a:lnTo>
                <a:lnTo>
                  <a:pt x="521" y="157"/>
                </a:lnTo>
                <a:lnTo>
                  <a:pt x="525" y="159"/>
                </a:lnTo>
                <a:lnTo>
                  <a:pt x="525" y="159"/>
                </a:lnTo>
                <a:lnTo>
                  <a:pt x="529" y="163"/>
                </a:lnTo>
                <a:lnTo>
                  <a:pt x="532" y="169"/>
                </a:lnTo>
                <a:lnTo>
                  <a:pt x="533" y="173"/>
                </a:lnTo>
                <a:lnTo>
                  <a:pt x="534" y="178"/>
                </a:lnTo>
                <a:lnTo>
                  <a:pt x="533" y="188"/>
                </a:lnTo>
                <a:lnTo>
                  <a:pt x="530" y="198"/>
                </a:lnTo>
                <a:lnTo>
                  <a:pt x="525" y="209"/>
                </a:lnTo>
                <a:lnTo>
                  <a:pt x="519" y="219"/>
                </a:lnTo>
                <a:lnTo>
                  <a:pt x="507" y="235"/>
                </a:lnTo>
                <a:lnTo>
                  <a:pt x="507" y="235"/>
                </a:lnTo>
                <a:lnTo>
                  <a:pt x="494" y="251"/>
                </a:lnTo>
                <a:lnTo>
                  <a:pt x="479" y="267"/>
                </a:lnTo>
                <a:lnTo>
                  <a:pt x="463" y="282"/>
                </a:lnTo>
                <a:lnTo>
                  <a:pt x="446" y="297"/>
                </a:lnTo>
                <a:lnTo>
                  <a:pt x="446" y="297"/>
                </a:lnTo>
                <a:lnTo>
                  <a:pt x="428" y="283"/>
                </a:lnTo>
                <a:lnTo>
                  <a:pt x="409" y="270"/>
                </a:lnTo>
                <a:lnTo>
                  <a:pt x="371" y="246"/>
                </a:lnTo>
                <a:lnTo>
                  <a:pt x="371" y="246"/>
                </a:lnTo>
                <a:lnTo>
                  <a:pt x="367" y="207"/>
                </a:lnTo>
                <a:lnTo>
                  <a:pt x="361" y="169"/>
                </a:lnTo>
                <a:lnTo>
                  <a:pt x="361" y="169"/>
                </a:lnTo>
                <a:lnTo>
                  <a:pt x="392" y="161"/>
                </a:lnTo>
                <a:lnTo>
                  <a:pt x="424" y="153"/>
                </a:lnTo>
                <a:lnTo>
                  <a:pt x="424" y="153"/>
                </a:lnTo>
                <a:close/>
                <a:moveTo>
                  <a:pt x="201" y="135"/>
                </a:moveTo>
                <a:lnTo>
                  <a:pt x="201" y="135"/>
                </a:lnTo>
                <a:lnTo>
                  <a:pt x="208" y="107"/>
                </a:lnTo>
                <a:lnTo>
                  <a:pt x="217" y="78"/>
                </a:lnTo>
                <a:lnTo>
                  <a:pt x="222" y="63"/>
                </a:lnTo>
                <a:lnTo>
                  <a:pt x="229" y="51"/>
                </a:lnTo>
                <a:lnTo>
                  <a:pt x="236" y="38"/>
                </a:lnTo>
                <a:lnTo>
                  <a:pt x="245" y="27"/>
                </a:lnTo>
                <a:lnTo>
                  <a:pt x="245" y="27"/>
                </a:lnTo>
                <a:lnTo>
                  <a:pt x="251" y="22"/>
                </a:lnTo>
                <a:lnTo>
                  <a:pt x="256" y="18"/>
                </a:lnTo>
                <a:lnTo>
                  <a:pt x="260" y="15"/>
                </a:lnTo>
                <a:lnTo>
                  <a:pt x="266" y="12"/>
                </a:lnTo>
                <a:lnTo>
                  <a:pt x="271" y="11"/>
                </a:lnTo>
                <a:lnTo>
                  <a:pt x="275" y="12"/>
                </a:lnTo>
                <a:lnTo>
                  <a:pt x="280" y="12"/>
                </a:lnTo>
                <a:lnTo>
                  <a:pt x="284" y="15"/>
                </a:lnTo>
                <a:lnTo>
                  <a:pt x="293" y="20"/>
                </a:lnTo>
                <a:lnTo>
                  <a:pt x="301" y="30"/>
                </a:lnTo>
                <a:lnTo>
                  <a:pt x="309" y="40"/>
                </a:lnTo>
                <a:lnTo>
                  <a:pt x="316" y="54"/>
                </a:lnTo>
                <a:lnTo>
                  <a:pt x="321" y="67"/>
                </a:lnTo>
                <a:lnTo>
                  <a:pt x="328" y="81"/>
                </a:lnTo>
                <a:lnTo>
                  <a:pt x="337" y="111"/>
                </a:lnTo>
                <a:lnTo>
                  <a:pt x="344" y="135"/>
                </a:lnTo>
                <a:lnTo>
                  <a:pt x="347" y="151"/>
                </a:lnTo>
                <a:lnTo>
                  <a:pt x="347" y="151"/>
                </a:lnTo>
                <a:lnTo>
                  <a:pt x="349" y="162"/>
                </a:lnTo>
                <a:lnTo>
                  <a:pt x="349" y="162"/>
                </a:lnTo>
                <a:lnTo>
                  <a:pt x="344" y="163"/>
                </a:lnTo>
                <a:lnTo>
                  <a:pt x="344" y="163"/>
                </a:lnTo>
                <a:lnTo>
                  <a:pt x="307" y="177"/>
                </a:lnTo>
                <a:lnTo>
                  <a:pt x="272" y="193"/>
                </a:lnTo>
                <a:lnTo>
                  <a:pt x="272" y="193"/>
                </a:lnTo>
                <a:lnTo>
                  <a:pt x="235" y="177"/>
                </a:lnTo>
                <a:lnTo>
                  <a:pt x="195" y="162"/>
                </a:lnTo>
                <a:lnTo>
                  <a:pt x="195" y="162"/>
                </a:lnTo>
                <a:lnTo>
                  <a:pt x="201" y="135"/>
                </a:lnTo>
                <a:lnTo>
                  <a:pt x="201" y="135"/>
                </a:lnTo>
                <a:close/>
                <a:moveTo>
                  <a:pt x="90" y="289"/>
                </a:moveTo>
                <a:lnTo>
                  <a:pt x="90" y="289"/>
                </a:lnTo>
                <a:lnTo>
                  <a:pt x="68" y="270"/>
                </a:lnTo>
                <a:lnTo>
                  <a:pt x="47" y="248"/>
                </a:lnTo>
                <a:lnTo>
                  <a:pt x="37" y="236"/>
                </a:lnTo>
                <a:lnTo>
                  <a:pt x="29" y="225"/>
                </a:lnTo>
                <a:lnTo>
                  <a:pt x="21" y="212"/>
                </a:lnTo>
                <a:lnTo>
                  <a:pt x="16" y="200"/>
                </a:lnTo>
                <a:lnTo>
                  <a:pt x="16" y="200"/>
                </a:lnTo>
                <a:lnTo>
                  <a:pt x="13" y="192"/>
                </a:lnTo>
                <a:lnTo>
                  <a:pt x="12" y="185"/>
                </a:lnTo>
                <a:lnTo>
                  <a:pt x="10" y="178"/>
                </a:lnTo>
                <a:lnTo>
                  <a:pt x="12" y="173"/>
                </a:lnTo>
                <a:lnTo>
                  <a:pt x="13" y="169"/>
                </a:lnTo>
                <a:lnTo>
                  <a:pt x="14" y="163"/>
                </a:lnTo>
                <a:lnTo>
                  <a:pt x="19" y="161"/>
                </a:lnTo>
                <a:lnTo>
                  <a:pt x="21" y="157"/>
                </a:lnTo>
                <a:lnTo>
                  <a:pt x="32" y="153"/>
                </a:lnTo>
                <a:lnTo>
                  <a:pt x="43" y="150"/>
                </a:lnTo>
                <a:lnTo>
                  <a:pt x="58" y="148"/>
                </a:lnTo>
                <a:lnTo>
                  <a:pt x="73" y="148"/>
                </a:lnTo>
                <a:lnTo>
                  <a:pt x="87" y="150"/>
                </a:lnTo>
                <a:lnTo>
                  <a:pt x="104" y="151"/>
                </a:lnTo>
                <a:lnTo>
                  <a:pt x="135" y="157"/>
                </a:lnTo>
                <a:lnTo>
                  <a:pt x="162" y="163"/>
                </a:lnTo>
                <a:lnTo>
                  <a:pt x="178" y="169"/>
                </a:lnTo>
                <a:lnTo>
                  <a:pt x="178" y="169"/>
                </a:lnTo>
                <a:lnTo>
                  <a:pt x="181" y="169"/>
                </a:lnTo>
                <a:lnTo>
                  <a:pt x="181" y="169"/>
                </a:lnTo>
                <a:lnTo>
                  <a:pt x="176" y="208"/>
                </a:lnTo>
                <a:lnTo>
                  <a:pt x="174" y="247"/>
                </a:lnTo>
                <a:lnTo>
                  <a:pt x="174" y="247"/>
                </a:lnTo>
                <a:lnTo>
                  <a:pt x="136" y="271"/>
                </a:lnTo>
                <a:lnTo>
                  <a:pt x="101" y="297"/>
                </a:lnTo>
                <a:lnTo>
                  <a:pt x="101" y="297"/>
                </a:lnTo>
                <a:lnTo>
                  <a:pt x="90" y="289"/>
                </a:lnTo>
                <a:lnTo>
                  <a:pt x="90" y="289"/>
                </a:lnTo>
                <a:close/>
                <a:moveTo>
                  <a:pt x="174" y="364"/>
                </a:moveTo>
                <a:lnTo>
                  <a:pt x="174" y="364"/>
                </a:lnTo>
                <a:lnTo>
                  <a:pt x="178" y="402"/>
                </a:lnTo>
                <a:lnTo>
                  <a:pt x="182" y="440"/>
                </a:lnTo>
                <a:lnTo>
                  <a:pt x="182" y="440"/>
                </a:lnTo>
                <a:lnTo>
                  <a:pt x="149" y="451"/>
                </a:lnTo>
                <a:lnTo>
                  <a:pt x="149" y="451"/>
                </a:lnTo>
                <a:lnTo>
                  <a:pt x="121" y="458"/>
                </a:lnTo>
                <a:lnTo>
                  <a:pt x="106" y="460"/>
                </a:lnTo>
                <a:lnTo>
                  <a:pt x="91" y="463"/>
                </a:lnTo>
                <a:lnTo>
                  <a:pt x="77" y="463"/>
                </a:lnTo>
                <a:lnTo>
                  <a:pt x="62" y="463"/>
                </a:lnTo>
                <a:lnTo>
                  <a:pt x="47" y="462"/>
                </a:lnTo>
                <a:lnTo>
                  <a:pt x="33" y="458"/>
                </a:lnTo>
                <a:lnTo>
                  <a:pt x="33" y="458"/>
                </a:lnTo>
                <a:lnTo>
                  <a:pt x="23" y="454"/>
                </a:lnTo>
                <a:lnTo>
                  <a:pt x="14" y="447"/>
                </a:lnTo>
                <a:lnTo>
                  <a:pt x="10" y="440"/>
                </a:lnTo>
                <a:lnTo>
                  <a:pt x="9" y="432"/>
                </a:lnTo>
                <a:lnTo>
                  <a:pt x="10" y="423"/>
                </a:lnTo>
                <a:lnTo>
                  <a:pt x="14" y="412"/>
                </a:lnTo>
                <a:lnTo>
                  <a:pt x="19" y="402"/>
                </a:lnTo>
                <a:lnTo>
                  <a:pt x="25" y="391"/>
                </a:lnTo>
                <a:lnTo>
                  <a:pt x="43" y="370"/>
                </a:lnTo>
                <a:lnTo>
                  <a:pt x="63" y="348"/>
                </a:lnTo>
                <a:lnTo>
                  <a:pt x="82" y="329"/>
                </a:lnTo>
                <a:lnTo>
                  <a:pt x="100" y="313"/>
                </a:lnTo>
                <a:lnTo>
                  <a:pt x="100" y="313"/>
                </a:lnTo>
                <a:lnTo>
                  <a:pt x="118" y="327"/>
                </a:lnTo>
                <a:lnTo>
                  <a:pt x="136" y="340"/>
                </a:lnTo>
                <a:lnTo>
                  <a:pt x="174" y="364"/>
                </a:lnTo>
                <a:lnTo>
                  <a:pt x="174" y="36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4" name="Freeform 25"/>
          <p:cNvSpPr>
            <a:spLocks noEditPoints="1"/>
          </p:cNvSpPr>
          <p:nvPr/>
        </p:nvSpPr>
        <p:spPr bwMode="auto">
          <a:xfrm>
            <a:off x="3027656" y="3311366"/>
            <a:ext cx="579740" cy="173922"/>
          </a:xfrm>
          <a:custGeom>
            <a:avLst/>
            <a:gdLst>
              <a:gd name="T0" fmla="*/ 44 w 240"/>
              <a:gd name="T1" fmla="*/ 69 h 72"/>
              <a:gd name="T2" fmla="*/ 234 w 240"/>
              <a:gd name="T3" fmla="*/ 72 h 72"/>
              <a:gd name="T4" fmla="*/ 237 w 240"/>
              <a:gd name="T5" fmla="*/ 66 h 72"/>
              <a:gd name="T6" fmla="*/ 237 w 240"/>
              <a:gd name="T7" fmla="*/ 7 h 72"/>
              <a:gd name="T8" fmla="*/ 122 w 240"/>
              <a:gd name="T9" fmla="*/ 4 h 72"/>
              <a:gd name="T10" fmla="*/ 8 w 240"/>
              <a:gd name="T11" fmla="*/ 0 h 72"/>
              <a:gd name="T12" fmla="*/ 0 w 240"/>
              <a:gd name="T13" fmla="*/ 64 h 72"/>
              <a:gd name="T14" fmla="*/ 12 w 240"/>
              <a:gd name="T15" fmla="*/ 48 h 72"/>
              <a:gd name="T16" fmla="*/ 41 w 240"/>
              <a:gd name="T17" fmla="*/ 17 h 72"/>
              <a:gd name="T18" fmla="*/ 14 w 240"/>
              <a:gd name="T19" fmla="*/ 27 h 72"/>
              <a:gd name="T20" fmla="*/ 13 w 240"/>
              <a:gd name="T21" fmla="*/ 30 h 72"/>
              <a:gd name="T22" fmla="*/ 14 w 240"/>
              <a:gd name="T23" fmla="*/ 12 h 72"/>
              <a:gd name="T24" fmla="*/ 12 w 240"/>
              <a:gd name="T25" fmla="*/ 57 h 72"/>
              <a:gd name="T26" fmla="*/ 37 w 240"/>
              <a:gd name="T27" fmla="*/ 38 h 72"/>
              <a:gd name="T28" fmla="*/ 27 w 240"/>
              <a:gd name="T29" fmla="*/ 56 h 72"/>
              <a:gd name="T30" fmla="*/ 74 w 240"/>
              <a:gd name="T31" fmla="*/ 23 h 72"/>
              <a:gd name="T32" fmla="*/ 41 w 240"/>
              <a:gd name="T33" fmla="*/ 56 h 72"/>
              <a:gd name="T34" fmla="*/ 12 w 240"/>
              <a:gd name="T35" fmla="*/ 57 h 72"/>
              <a:gd name="T36" fmla="*/ 114 w 240"/>
              <a:gd name="T37" fmla="*/ 19 h 72"/>
              <a:gd name="T38" fmla="*/ 79 w 240"/>
              <a:gd name="T39" fmla="*/ 56 h 72"/>
              <a:gd name="T40" fmla="*/ 105 w 240"/>
              <a:gd name="T41" fmla="*/ 45 h 72"/>
              <a:gd name="T42" fmla="*/ 60 w 240"/>
              <a:gd name="T43" fmla="*/ 49 h 72"/>
              <a:gd name="T44" fmla="*/ 60 w 240"/>
              <a:gd name="T45" fmla="*/ 57 h 72"/>
              <a:gd name="T46" fmla="*/ 139 w 240"/>
              <a:gd name="T47" fmla="*/ 15 h 72"/>
              <a:gd name="T48" fmla="*/ 101 w 240"/>
              <a:gd name="T49" fmla="*/ 39 h 72"/>
              <a:gd name="T50" fmla="*/ 172 w 240"/>
              <a:gd name="T51" fmla="*/ 52 h 72"/>
              <a:gd name="T52" fmla="*/ 197 w 240"/>
              <a:gd name="T53" fmla="*/ 39 h 72"/>
              <a:gd name="T54" fmla="*/ 178 w 240"/>
              <a:gd name="T55" fmla="*/ 60 h 72"/>
              <a:gd name="T56" fmla="*/ 224 w 240"/>
              <a:gd name="T57" fmla="*/ 33 h 72"/>
              <a:gd name="T58" fmla="*/ 201 w 240"/>
              <a:gd name="T59" fmla="*/ 60 h 72"/>
              <a:gd name="T60" fmla="*/ 218 w 240"/>
              <a:gd name="T61" fmla="*/ 58 h 72"/>
              <a:gd name="T62" fmla="*/ 221 w 240"/>
              <a:gd name="T63" fmla="*/ 48 h 72"/>
              <a:gd name="T64" fmla="*/ 207 w 240"/>
              <a:gd name="T65" fmla="*/ 52 h 72"/>
              <a:gd name="T66" fmla="*/ 135 w 240"/>
              <a:gd name="T67" fmla="*/ 58 h 72"/>
              <a:gd name="T68" fmla="*/ 195 w 240"/>
              <a:gd name="T69" fmla="*/ 21 h 72"/>
              <a:gd name="T70" fmla="*/ 156 w 240"/>
              <a:gd name="T71" fmla="*/ 57 h 72"/>
              <a:gd name="T72" fmla="*/ 201 w 240"/>
              <a:gd name="T73" fmla="*/ 42 h 72"/>
              <a:gd name="T74" fmla="*/ 220 w 240"/>
              <a:gd name="T75" fmla="*/ 19 h 72"/>
              <a:gd name="T76" fmla="*/ 162 w 240"/>
              <a:gd name="T77" fmla="*/ 53 h 72"/>
              <a:gd name="T78" fmla="*/ 203 w 240"/>
              <a:gd name="T79" fmla="*/ 18 h 72"/>
              <a:gd name="T80" fmla="*/ 139 w 240"/>
              <a:gd name="T81" fmla="*/ 54 h 72"/>
              <a:gd name="T82" fmla="*/ 182 w 240"/>
              <a:gd name="T83" fmla="*/ 17 h 72"/>
              <a:gd name="T84" fmla="*/ 147 w 240"/>
              <a:gd name="T85" fmla="*/ 50 h 72"/>
              <a:gd name="T86" fmla="*/ 167 w 240"/>
              <a:gd name="T87" fmla="*/ 23 h 72"/>
              <a:gd name="T88" fmla="*/ 162 w 240"/>
              <a:gd name="T89" fmla="*/ 18 h 72"/>
              <a:gd name="T90" fmla="*/ 140 w 240"/>
              <a:gd name="T91" fmla="*/ 15 h 72"/>
              <a:gd name="T92" fmla="*/ 103 w 240"/>
              <a:gd name="T93" fmla="*/ 50 h 72"/>
              <a:gd name="T94" fmla="*/ 108 w 240"/>
              <a:gd name="T95" fmla="*/ 58 h 72"/>
              <a:gd name="T96" fmla="*/ 144 w 240"/>
              <a:gd name="T97" fmla="*/ 31 h 72"/>
              <a:gd name="T98" fmla="*/ 117 w 240"/>
              <a:gd name="T99" fmla="*/ 57 h 72"/>
              <a:gd name="T100" fmla="*/ 172 w 240"/>
              <a:gd name="T101" fmla="*/ 25 h 72"/>
              <a:gd name="T102" fmla="*/ 132 w 240"/>
              <a:gd name="T103" fmla="*/ 58 h 72"/>
              <a:gd name="T104" fmla="*/ 128 w 240"/>
              <a:gd name="T105" fmla="*/ 49 h 72"/>
              <a:gd name="T106" fmla="*/ 95 w 240"/>
              <a:gd name="T107" fmla="*/ 30 h 72"/>
              <a:gd name="T108" fmla="*/ 103 w 240"/>
              <a:gd name="T109" fmla="*/ 18 h 72"/>
              <a:gd name="T110" fmla="*/ 48 w 240"/>
              <a:gd name="T111" fmla="*/ 52 h 72"/>
              <a:gd name="T112" fmla="*/ 82 w 240"/>
              <a:gd name="T113" fmla="*/ 15 h 72"/>
              <a:gd name="T114" fmla="*/ 35 w 240"/>
              <a:gd name="T115" fmla="*/ 46 h 72"/>
              <a:gd name="T116" fmla="*/ 60 w 240"/>
              <a:gd name="T117" fmla="*/ 17 h 72"/>
              <a:gd name="T118" fmla="*/ 27 w 240"/>
              <a:gd name="T119" fmla="*/ 39 h 72"/>
              <a:gd name="T120" fmla="*/ 70 w 240"/>
              <a:gd name="T121" fmla="*/ 48 h 72"/>
              <a:gd name="T122" fmla="*/ 41 w 240"/>
              <a:gd name="T123" fmla="*/ 14 h 72"/>
              <a:gd name="T124" fmla="*/ 31 w 240"/>
              <a:gd name="T125"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72">
                <a:moveTo>
                  <a:pt x="5" y="69"/>
                </a:moveTo>
                <a:lnTo>
                  <a:pt x="5" y="69"/>
                </a:lnTo>
                <a:lnTo>
                  <a:pt x="8" y="69"/>
                </a:lnTo>
                <a:lnTo>
                  <a:pt x="8" y="69"/>
                </a:lnTo>
                <a:lnTo>
                  <a:pt x="16" y="68"/>
                </a:lnTo>
                <a:lnTo>
                  <a:pt x="25" y="68"/>
                </a:lnTo>
                <a:lnTo>
                  <a:pt x="44" y="69"/>
                </a:lnTo>
                <a:lnTo>
                  <a:pt x="44" y="69"/>
                </a:lnTo>
                <a:lnTo>
                  <a:pt x="112" y="71"/>
                </a:lnTo>
                <a:lnTo>
                  <a:pt x="112" y="71"/>
                </a:lnTo>
                <a:lnTo>
                  <a:pt x="171" y="72"/>
                </a:lnTo>
                <a:lnTo>
                  <a:pt x="232" y="72"/>
                </a:lnTo>
                <a:lnTo>
                  <a:pt x="232" y="72"/>
                </a:lnTo>
                <a:lnTo>
                  <a:pt x="234" y="72"/>
                </a:lnTo>
                <a:lnTo>
                  <a:pt x="236" y="69"/>
                </a:lnTo>
                <a:lnTo>
                  <a:pt x="236" y="69"/>
                </a:lnTo>
                <a:lnTo>
                  <a:pt x="237" y="69"/>
                </a:lnTo>
                <a:lnTo>
                  <a:pt x="237" y="69"/>
                </a:lnTo>
                <a:lnTo>
                  <a:pt x="237" y="69"/>
                </a:lnTo>
                <a:lnTo>
                  <a:pt x="237" y="69"/>
                </a:lnTo>
                <a:lnTo>
                  <a:pt x="237" y="66"/>
                </a:lnTo>
                <a:lnTo>
                  <a:pt x="237" y="66"/>
                </a:lnTo>
                <a:lnTo>
                  <a:pt x="240" y="39"/>
                </a:lnTo>
                <a:lnTo>
                  <a:pt x="240" y="26"/>
                </a:lnTo>
                <a:lnTo>
                  <a:pt x="240" y="11"/>
                </a:lnTo>
                <a:lnTo>
                  <a:pt x="240" y="11"/>
                </a:lnTo>
                <a:lnTo>
                  <a:pt x="240" y="10"/>
                </a:lnTo>
                <a:lnTo>
                  <a:pt x="237" y="7"/>
                </a:lnTo>
                <a:lnTo>
                  <a:pt x="237" y="7"/>
                </a:lnTo>
                <a:lnTo>
                  <a:pt x="234" y="6"/>
                </a:lnTo>
                <a:lnTo>
                  <a:pt x="234" y="6"/>
                </a:lnTo>
                <a:lnTo>
                  <a:pt x="206" y="4"/>
                </a:lnTo>
                <a:lnTo>
                  <a:pt x="179" y="4"/>
                </a:lnTo>
                <a:lnTo>
                  <a:pt x="122" y="4"/>
                </a:lnTo>
                <a:lnTo>
                  <a:pt x="122" y="4"/>
                </a:lnTo>
                <a:lnTo>
                  <a:pt x="49" y="2"/>
                </a:lnTo>
                <a:lnTo>
                  <a:pt x="49" y="2"/>
                </a:lnTo>
                <a:lnTo>
                  <a:pt x="31" y="2"/>
                </a:lnTo>
                <a:lnTo>
                  <a:pt x="21" y="2"/>
                </a:lnTo>
                <a:lnTo>
                  <a:pt x="12" y="0"/>
                </a:lnTo>
                <a:lnTo>
                  <a:pt x="12" y="0"/>
                </a:lnTo>
                <a:lnTo>
                  <a:pt x="8" y="0"/>
                </a:lnTo>
                <a:lnTo>
                  <a:pt x="5" y="2"/>
                </a:lnTo>
                <a:lnTo>
                  <a:pt x="5" y="2"/>
                </a:lnTo>
                <a:lnTo>
                  <a:pt x="4" y="6"/>
                </a:lnTo>
                <a:lnTo>
                  <a:pt x="4" y="6"/>
                </a:lnTo>
                <a:lnTo>
                  <a:pt x="1" y="34"/>
                </a:lnTo>
                <a:lnTo>
                  <a:pt x="0" y="64"/>
                </a:lnTo>
                <a:lnTo>
                  <a:pt x="0" y="64"/>
                </a:lnTo>
                <a:lnTo>
                  <a:pt x="1" y="68"/>
                </a:lnTo>
                <a:lnTo>
                  <a:pt x="5" y="69"/>
                </a:lnTo>
                <a:lnTo>
                  <a:pt x="5" y="69"/>
                </a:lnTo>
                <a:close/>
                <a:moveTo>
                  <a:pt x="29" y="34"/>
                </a:moveTo>
                <a:lnTo>
                  <a:pt x="29" y="34"/>
                </a:lnTo>
                <a:lnTo>
                  <a:pt x="21" y="41"/>
                </a:lnTo>
                <a:lnTo>
                  <a:pt x="12" y="48"/>
                </a:lnTo>
                <a:lnTo>
                  <a:pt x="12" y="48"/>
                </a:lnTo>
                <a:lnTo>
                  <a:pt x="13" y="38"/>
                </a:lnTo>
                <a:lnTo>
                  <a:pt x="13" y="38"/>
                </a:lnTo>
                <a:lnTo>
                  <a:pt x="27" y="29"/>
                </a:lnTo>
                <a:lnTo>
                  <a:pt x="40" y="18"/>
                </a:lnTo>
                <a:lnTo>
                  <a:pt x="40" y="18"/>
                </a:lnTo>
                <a:lnTo>
                  <a:pt x="41" y="17"/>
                </a:lnTo>
                <a:lnTo>
                  <a:pt x="41" y="18"/>
                </a:lnTo>
                <a:lnTo>
                  <a:pt x="37" y="22"/>
                </a:lnTo>
                <a:lnTo>
                  <a:pt x="29" y="34"/>
                </a:lnTo>
                <a:lnTo>
                  <a:pt x="29" y="34"/>
                </a:lnTo>
                <a:close/>
                <a:moveTo>
                  <a:pt x="14" y="27"/>
                </a:moveTo>
                <a:lnTo>
                  <a:pt x="14" y="27"/>
                </a:lnTo>
                <a:lnTo>
                  <a:pt x="14" y="27"/>
                </a:lnTo>
                <a:lnTo>
                  <a:pt x="14" y="27"/>
                </a:lnTo>
                <a:lnTo>
                  <a:pt x="20" y="22"/>
                </a:lnTo>
                <a:lnTo>
                  <a:pt x="27" y="17"/>
                </a:lnTo>
                <a:lnTo>
                  <a:pt x="27" y="17"/>
                </a:lnTo>
                <a:lnTo>
                  <a:pt x="17" y="26"/>
                </a:lnTo>
                <a:lnTo>
                  <a:pt x="17" y="26"/>
                </a:lnTo>
                <a:lnTo>
                  <a:pt x="13" y="30"/>
                </a:lnTo>
                <a:lnTo>
                  <a:pt x="13" y="30"/>
                </a:lnTo>
                <a:lnTo>
                  <a:pt x="14" y="27"/>
                </a:lnTo>
                <a:lnTo>
                  <a:pt x="14" y="27"/>
                </a:lnTo>
                <a:close/>
                <a:moveTo>
                  <a:pt x="14" y="25"/>
                </a:moveTo>
                <a:lnTo>
                  <a:pt x="14" y="25"/>
                </a:lnTo>
                <a:lnTo>
                  <a:pt x="14" y="12"/>
                </a:lnTo>
                <a:lnTo>
                  <a:pt x="14" y="12"/>
                </a:lnTo>
                <a:lnTo>
                  <a:pt x="27" y="14"/>
                </a:lnTo>
                <a:lnTo>
                  <a:pt x="27" y="14"/>
                </a:lnTo>
                <a:lnTo>
                  <a:pt x="20" y="18"/>
                </a:lnTo>
                <a:lnTo>
                  <a:pt x="14" y="25"/>
                </a:lnTo>
                <a:lnTo>
                  <a:pt x="14" y="25"/>
                </a:lnTo>
                <a:close/>
                <a:moveTo>
                  <a:pt x="12" y="57"/>
                </a:moveTo>
                <a:lnTo>
                  <a:pt x="12" y="57"/>
                </a:lnTo>
                <a:lnTo>
                  <a:pt x="12" y="52"/>
                </a:lnTo>
                <a:lnTo>
                  <a:pt x="12" y="52"/>
                </a:lnTo>
                <a:lnTo>
                  <a:pt x="12" y="52"/>
                </a:lnTo>
                <a:lnTo>
                  <a:pt x="12" y="52"/>
                </a:lnTo>
                <a:lnTo>
                  <a:pt x="20" y="49"/>
                </a:lnTo>
                <a:lnTo>
                  <a:pt x="27" y="46"/>
                </a:lnTo>
                <a:lnTo>
                  <a:pt x="37" y="38"/>
                </a:lnTo>
                <a:lnTo>
                  <a:pt x="37" y="38"/>
                </a:lnTo>
                <a:lnTo>
                  <a:pt x="24" y="53"/>
                </a:lnTo>
                <a:lnTo>
                  <a:pt x="24" y="53"/>
                </a:lnTo>
                <a:lnTo>
                  <a:pt x="24" y="54"/>
                </a:lnTo>
                <a:lnTo>
                  <a:pt x="25" y="54"/>
                </a:lnTo>
                <a:lnTo>
                  <a:pt x="27" y="56"/>
                </a:lnTo>
                <a:lnTo>
                  <a:pt x="27" y="56"/>
                </a:lnTo>
                <a:lnTo>
                  <a:pt x="39" y="48"/>
                </a:lnTo>
                <a:lnTo>
                  <a:pt x="49" y="39"/>
                </a:lnTo>
                <a:lnTo>
                  <a:pt x="62" y="30"/>
                </a:lnTo>
                <a:lnTo>
                  <a:pt x="72" y="23"/>
                </a:lnTo>
                <a:lnTo>
                  <a:pt x="72" y="23"/>
                </a:lnTo>
                <a:lnTo>
                  <a:pt x="78" y="19"/>
                </a:lnTo>
                <a:lnTo>
                  <a:pt x="74" y="23"/>
                </a:lnTo>
                <a:lnTo>
                  <a:pt x="74" y="23"/>
                </a:lnTo>
                <a:lnTo>
                  <a:pt x="60" y="34"/>
                </a:lnTo>
                <a:lnTo>
                  <a:pt x="60" y="34"/>
                </a:lnTo>
                <a:lnTo>
                  <a:pt x="51" y="44"/>
                </a:lnTo>
                <a:lnTo>
                  <a:pt x="41" y="56"/>
                </a:lnTo>
                <a:lnTo>
                  <a:pt x="41" y="56"/>
                </a:lnTo>
                <a:lnTo>
                  <a:pt x="41" y="56"/>
                </a:lnTo>
                <a:lnTo>
                  <a:pt x="43" y="57"/>
                </a:lnTo>
                <a:lnTo>
                  <a:pt x="43" y="57"/>
                </a:lnTo>
                <a:lnTo>
                  <a:pt x="40" y="57"/>
                </a:lnTo>
                <a:lnTo>
                  <a:pt x="40" y="57"/>
                </a:lnTo>
                <a:lnTo>
                  <a:pt x="27" y="57"/>
                </a:lnTo>
                <a:lnTo>
                  <a:pt x="12" y="57"/>
                </a:lnTo>
                <a:lnTo>
                  <a:pt x="12" y="57"/>
                </a:lnTo>
                <a:close/>
                <a:moveTo>
                  <a:pt x="60" y="57"/>
                </a:moveTo>
                <a:lnTo>
                  <a:pt x="60" y="57"/>
                </a:lnTo>
                <a:lnTo>
                  <a:pt x="72" y="50"/>
                </a:lnTo>
                <a:lnTo>
                  <a:pt x="85" y="42"/>
                </a:lnTo>
                <a:lnTo>
                  <a:pt x="108" y="25"/>
                </a:lnTo>
                <a:lnTo>
                  <a:pt x="108" y="25"/>
                </a:lnTo>
                <a:lnTo>
                  <a:pt x="114" y="19"/>
                </a:lnTo>
                <a:lnTo>
                  <a:pt x="116" y="19"/>
                </a:lnTo>
                <a:lnTo>
                  <a:pt x="108" y="29"/>
                </a:lnTo>
                <a:lnTo>
                  <a:pt x="108" y="29"/>
                </a:lnTo>
                <a:lnTo>
                  <a:pt x="94" y="42"/>
                </a:lnTo>
                <a:lnTo>
                  <a:pt x="79" y="54"/>
                </a:lnTo>
                <a:lnTo>
                  <a:pt x="79" y="54"/>
                </a:lnTo>
                <a:lnTo>
                  <a:pt x="79" y="56"/>
                </a:lnTo>
                <a:lnTo>
                  <a:pt x="79" y="57"/>
                </a:lnTo>
                <a:lnTo>
                  <a:pt x="82" y="57"/>
                </a:lnTo>
                <a:lnTo>
                  <a:pt x="82" y="57"/>
                </a:lnTo>
                <a:lnTo>
                  <a:pt x="99" y="46"/>
                </a:lnTo>
                <a:lnTo>
                  <a:pt x="117" y="33"/>
                </a:lnTo>
                <a:lnTo>
                  <a:pt x="117" y="33"/>
                </a:lnTo>
                <a:lnTo>
                  <a:pt x="105" y="45"/>
                </a:lnTo>
                <a:lnTo>
                  <a:pt x="94" y="58"/>
                </a:lnTo>
                <a:lnTo>
                  <a:pt x="94" y="58"/>
                </a:lnTo>
                <a:lnTo>
                  <a:pt x="44" y="57"/>
                </a:lnTo>
                <a:lnTo>
                  <a:pt x="44" y="57"/>
                </a:lnTo>
                <a:lnTo>
                  <a:pt x="44" y="57"/>
                </a:lnTo>
                <a:lnTo>
                  <a:pt x="44" y="57"/>
                </a:lnTo>
                <a:lnTo>
                  <a:pt x="60" y="49"/>
                </a:lnTo>
                <a:lnTo>
                  <a:pt x="75" y="39"/>
                </a:lnTo>
                <a:lnTo>
                  <a:pt x="75" y="39"/>
                </a:lnTo>
                <a:lnTo>
                  <a:pt x="66" y="46"/>
                </a:lnTo>
                <a:lnTo>
                  <a:pt x="58" y="54"/>
                </a:lnTo>
                <a:lnTo>
                  <a:pt x="58" y="54"/>
                </a:lnTo>
                <a:lnTo>
                  <a:pt x="58" y="57"/>
                </a:lnTo>
                <a:lnTo>
                  <a:pt x="60" y="57"/>
                </a:lnTo>
                <a:lnTo>
                  <a:pt x="60" y="57"/>
                </a:lnTo>
                <a:close/>
                <a:moveTo>
                  <a:pt x="122" y="15"/>
                </a:moveTo>
                <a:lnTo>
                  <a:pt x="122" y="15"/>
                </a:lnTo>
                <a:lnTo>
                  <a:pt x="122" y="15"/>
                </a:lnTo>
                <a:lnTo>
                  <a:pt x="122" y="15"/>
                </a:lnTo>
                <a:lnTo>
                  <a:pt x="139" y="15"/>
                </a:lnTo>
                <a:lnTo>
                  <a:pt x="139" y="15"/>
                </a:lnTo>
                <a:lnTo>
                  <a:pt x="125" y="23"/>
                </a:lnTo>
                <a:lnTo>
                  <a:pt x="114" y="31"/>
                </a:lnTo>
                <a:lnTo>
                  <a:pt x="90" y="49"/>
                </a:lnTo>
                <a:lnTo>
                  <a:pt x="90" y="49"/>
                </a:lnTo>
                <a:lnTo>
                  <a:pt x="86" y="52"/>
                </a:lnTo>
                <a:lnTo>
                  <a:pt x="89" y="48"/>
                </a:lnTo>
                <a:lnTo>
                  <a:pt x="101" y="39"/>
                </a:lnTo>
                <a:lnTo>
                  <a:pt x="101" y="39"/>
                </a:lnTo>
                <a:lnTo>
                  <a:pt x="112" y="27"/>
                </a:lnTo>
                <a:lnTo>
                  <a:pt x="122" y="15"/>
                </a:lnTo>
                <a:lnTo>
                  <a:pt x="122" y="15"/>
                </a:lnTo>
                <a:close/>
                <a:moveTo>
                  <a:pt x="157" y="58"/>
                </a:moveTo>
                <a:lnTo>
                  <a:pt x="157" y="58"/>
                </a:lnTo>
                <a:lnTo>
                  <a:pt x="172" y="52"/>
                </a:lnTo>
                <a:lnTo>
                  <a:pt x="186" y="42"/>
                </a:lnTo>
                <a:lnTo>
                  <a:pt x="213" y="23"/>
                </a:lnTo>
                <a:lnTo>
                  <a:pt x="213" y="23"/>
                </a:lnTo>
                <a:lnTo>
                  <a:pt x="207" y="30"/>
                </a:lnTo>
                <a:lnTo>
                  <a:pt x="207" y="30"/>
                </a:lnTo>
                <a:lnTo>
                  <a:pt x="202" y="35"/>
                </a:lnTo>
                <a:lnTo>
                  <a:pt x="197" y="39"/>
                </a:lnTo>
                <a:lnTo>
                  <a:pt x="197" y="39"/>
                </a:lnTo>
                <a:lnTo>
                  <a:pt x="187" y="48"/>
                </a:lnTo>
                <a:lnTo>
                  <a:pt x="178" y="57"/>
                </a:lnTo>
                <a:lnTo>
                  <a:pt x="178" y="57"/>
                </a:lnTo>
                <a:lnTo>
                  <a:pt x="176" y="57"/>
                </a:lnTo>
                <a:lnTo>
                  <a:pt x="178" y="58"/>
                </a:lnTo>
                <a:lnTo>
                  <a:pt x="178" y="60"/>
                </a:lnTo>
                <a:lnTo>
                  <a:pt x="179" y="58"/>
                </a:lnTo>
                <a:lnTo>
                  <a:pt x="179" y="58"/>
                </a:lnTo>
                <a:lnTo>
                  <a:pt x="199" y="46"/>
                </a:lnTo>
                <a:lnTo>
                  <a:pt x="218" y="34"/>
                </a:lnTo>
                <a:lnTo>
                  <a:pt x="218" y="34"/>
                </a:lnTo>
                <a:lnTo>
                  <a:pt x="225" y="31"/>
                </a:lnTo>
                <a:lnTo>
                  <a:pt x="224" y="33"/>
                </a:lnTo>
                <a:lnTo>
                  <a:pt x="217" y="39"/>
                </a:lnTo>
                <a:lnTo>
                  <a:pt x="217" y="39"/>
                </a:lnTo>
                <a:lnTo>
                  <a:pt x="199" y="57"/>
                </a:lnTo>
                <a:lnTo>
                  <a:pt x="199" y="57"/>
                </a:lnTo>
                <a:lnTo>
                  <a:pt x="199" y="58"/>
                </a:lnTo>
                <a:lnTo>
                  <a:pt x="201" y="60"/>
                </a:lnTo>
                <a:lnTo>
                  <a:pt x="201" y="60"/>
                </a:lnTo>
                <a:lnTo>
                  <a:pt x="211" y="54"/>
                </a:lnTo>
                <a:lnTo>
                  <a:pt x="214" y="53"/>
                </a:lnTo>
                <a:lnTo>
                  <a:pt x="217" y="53"/>
                </a:lnTo>
                <a:lnTo>
                  <a:pt x="218" y="54"/>
                </a:lnTo>
                <a:lnTo>
                  <a:pt x="218" y="57"/>
                </a:lnTo>
                <a:lnTo>
                  <a:pt x="218" y="57"/>
                </a:lnTo>
                <a:lnTo>
                  <a:pt x="218" y="58"/>
                </a:lnTo>
                <a:lnTo>
                  <a:pt x="220" y="60"/>
                </a:lnTo>
                <a:lnTo>
                  <a:pt x="221" y="58"/>
                </a:lnTo>
                <a:lnTo>
                  <a:pt x="221" y="58"/>
                </a:lnTo>
                <a:lnTo>
                  <a:pt x="221" y="58"/>
                </a:lnTo>
                <a:lnTo>
                  <a:pt x="222" y="53"/>
                </a:lnTo>
                <a:lnTo>
                  <a:pt x="221" y="48"/>
                </a:lnTo>
                <a:lnTo>
                  <a:pt x="221" y="48"/>
                </a:lnTo>
                <a:lnTo>
                  <a:pt x="220" y="46"/>
                </a:lnTo>
                <a:lnTo>
                  <a:pt x="218" y="46"/>
                </a:lnTo>
                <a:lnTo>
                  <a:pt x="218" y="46"/>
                </a:lnTo>
                <a:lnTo>
                  <a:pt x="209" y="52"/>
                </a:lnTo>
                <a:lnTo>
                  <a:pt x="209" y="52"/>
                </a:lnTo>
                <a:lnTo>
                  <a:pt x="205" y="54"/>
                </a:lnTo>
                <a:lnTo>
                  <a:pt x="207" y="52"/>
                </a:lnTo>
                <a:lnTo>
                  <a:pt x="214" y="46"/>
                </a:lnTo>
                <a:lnTo>
                  <a:pt x="214" y="46"/>
                </a:lnTo>
                <a:lnTo>
                  <a:pt x="228" y="30"/>
                </a:lnTo>
                <a:lnTo>
                  <a:pt x="228" y="30"/>
                </a:lnTo>
                <a:lnTo>
                  <a:pt x="226" y="61"/>
                </a:lnTo>
                <a:lnTo>
                  <a:pt x="226" y="61"/>
                </a:lnTo>
                <a:lnTo>
                  <a:pt x="135" y="58"/>
                </a:lnTo>
                <a:lnTo>
                  <a:pt x="135" y="58"/>
                </a:lnTo>
                <a:lnTo>
                  <a:pt x="143" y="56"/>
                </a:lnTo>
                <a:lnTo>
                  <a:pt x="149" y="53"/>
                </a:lnTo>
                <a:lnTo>
                  <a:pt x="162" y="45"/>
                </a:lnTo>
                <a:lnTo>
                  <a:pt x="187" y="26"/>
                </a:lnTo>
                <a:lnTo>
                  <a:pt x="187" y="26"/>
                </a:lnTo>
                <a:lnTo>
                  <a:pt x="195" y="21"/>
                </a:lnTo>
                <a:lnTo>
                  <a:pt x="195" y="21"/>
                </a:lnTo>
                <a:lnTo>
                  <a:pt x="195" y="22"/>
                </a:lnTo>
                <a:lnTo>
                  <a:pt x="183" y="31"/>
                </a:lnTo>
                <a:lnTo>
                  <a:pt x="183" y="31"/>
                </a:lnTo>
                <a:lnTo>
                  <a:pt x="168" y="44"/>
                </a:lnTo>
                <a:lnTo>
                  <a:pt x="156" y="57"/>
                </a:lnTo>
                <a:lnTo>
                  <a:pt x="156" y="57"/>
                </a:lnTo>
                <a:lnTo>
                  <a:pt x="156" y="58"/>
                </a:lnTo>
                <a:lnTo>
                  <a:pt x="157" y="58"/>
                </a:lnTo>
                <a:lnTo>
                  <a:pt x="157" y="58"/>
                </a:lnTo>
                <a:close/>
                <a:moveTo>
                  <a:pt x="228" y="26"/>
                </a:moveTo>
                <a:lnTo>
                  <a:pt x="228" y="26"/>
                </a:lnTo>
                <a:lnTo>
                  <a:pt x="201" y="42"/>
                </a:lnTo>
                <a:lnTo>
                  <a:pt x="201" y="42"/>
                </a:lnTo>
                <a:lnTo>
                  <a:pt x="190" y="50"/>
                </a:lnTo>
                <a:lnTo>
                  <a:pt x="190" y="50"/>
                </a:lnTo>
                <a:lnTo>
                  <a:pt x="187" y="50"/>
                </a:lnTo>
                <a:lnTo>
                  <a:pt x="187" y="50"/>
                </a:lnTo>
                <a:lnTo>
                  <a:pt x="205" y="37"/>
                </a:lnTo>
                <a:lnTo>
                  <a:pt x="213" y="29"/>
                </a:lnTo>
                <a:lnTo>
                  <a:pt x="220" y="19"/>
                </a:lnTo>
                <a:lnTo>
                  <a:pt x="220" y="19"/>
                </a:lnTo>
                <a:lnTo>
                  <a:pt x="218" y="18"/>
                </a:lnTo>
                <a:lnTo>
                  <a:pt x="217" y="18"/>
                </a:lnTo>
                <a:lnTo>
                  <a:pt x="217" y="18"/>
                </a:lnTo>
                <a:lnTo>
                  <a:pt x="190" y="37"/>
                </a:lnTo>
                <a:lnTo>
                  <a:pt x="176" y="45"/>
                </a:lnTo>
                <a:lnTo>
                  <a:pt x="162" y="53"/>
                </a:lnTo>
                <a:lnTo>
                  <a:pt x="162" y="53"/>
                </a:lnTo>
                <a:lnTo>
                  <a:pt x="171" y="46"/>
                </a:lnTo>
                <a:lnTo>
                  <a:pt x="180" y="37"/>
                </a:lnTo>
                <a:lnTo>
                  <a:pt x="180" y="37"/>
                </a:lnTo>
                <a:lnTo>
                  <a:pt x="191" y="27"/>
                </a:lnTo>
                <a:lnTo>
                  <a:pt x="203" y="18"/>
                </a:lnTo>
                <a:lnTo>
                  <a:pt x="203" y="18"/>
                </a:lnTo>
                <a:lnTo>
                  <a:pt x="203" y="17"/>
                </a:lnTo>
                <a:lnTo>
                  <a:pt x="203" y="17"/>
                </a:lnTo>
                <a:lnTo>
                  <a:pt x="229" y="18"/>
                </a:lnTo>
                <a:lnTo>
                  <a:pt x="229" y="18"/>
                </a:lnTo>
                <a:lnTo>
                  <a:pt x="228" y="26"/>
                </a:lnTo>
                <a:lnTo>
                  <a:pt x="228" y="26"/>
                </a:lnTo>
                <a:close/>
                <a:moveTo>
                  <a:pt x="139" y="54"/>
                </a:moveTo>
                <a:lnTo>
                  <a:pt x="139" y="54"/>
                </a:lnTo>
                <a:lnTo>
                  <a:pt x="151" y="48"/>
                </a:lnTo>
                <a:lnTo>
                  <a:pt x="163" y="39"/>
                </a:lnTo>
                <a:lnTo>
                  <a:pt x="174" y="29"/>
                </a:lnTo>
                <a:lnTo>
                  <a:pt x="182" y="18"/>
                </a:lnTo>
                <a:lnTo>
                  <a:pt x="182" y="18"/>
                </a:lnTo>
                <a:lnTo>
                  <a:pt x="182" y="17"/>
                </a:lnTo>
                <a:lnTo>
                  <a:pt x="182" y="17"/>
                </a:lnTo>
                <a:lnTo>
                  <a:pt x="199" y="17"/>
                </a:lnTo>
                <a:lnTo>
                  <a:pt x="199" y="17"/>
                </a:lnTo>
                <a:lnTo>
                  <a:pt x="183" y="26"/>
                </a:lnTo>
                <a:lnTo>
                  <a:pt x="170" y="35"/>
                </a:lnTo>
                <a:lnTo>
                  <a:pt x="155" y="46"/>
                </a:lnTo>
                <a:lnTo>
                  <a:pt x="147" y="50"/>
                </a:lnTo>
                <a:lnTo>
                  <a:pt x="139" y="54"/>
                </a:lnTo>
                <a:lnTo>
                  <a:pt x="139" y="54"/>
                </a:lnTo>
                <a:close/>
                <a:moveTo>
                  <a:pt x="162" y="15"/>
                </a:moveTo>
                <a:lnTo>
                  <a:pt x="162" y="15"/>
                </a:lnTo>
                <a:lnTo>
                  <a:pt x="179" y="17"/>
                </a:lnTo>
                <a:lnTo>
                  <a:pt x="179" y="17"/>
                </a:lnTo>
                <a:lnTo>
                  <a:pt x="167" y="23"/>
                </a:lnTo>
                <a:lnTo>
                  <a:pt x="155" y="30"/>
                </a:lnTo>
                <a:lnTo>
                  <a:pt x="133" y="45"/>
                </a:lnTo>
                <a:lnTo>
                  <a:pt x="133" y="45"/>
                </a:lnTo>
                <a:lnTo>
                  <a:pt x="141" y="39"/>
                </a:lnTo>
                <a:lnTo>
                  <a:pt x="149" y="33"/>
                </a:lnTo>
                <a:lnTo>
                  <a:pt x="156" y="26"/>
                </a:lnTo>
                <a:lnTo>
                  <a:pt x="162" y="18"/>
                </a:lnTo>
                <a:lnTo>
                  <a:pt x="162" y="18"/>
                </a:lnTo>
                <a:lnTo>
                  <a:pt x="162" y="15"/>
                </a:lnTo>
                <a:lnTo>
                  <a:pt x="162" y="15"/>
                </a:lnTo>
                <a:close/>
                <a:moveTo>
                  <a:pt x="140" y="18"/>
                </a:moveTo>
                <a:lnTo>
                  <a:pt x="140" y="18"/>
                </a:lnTo>
                <a:lnTo>
                  <a:pt x="141" y="17"/>
                </a:lnTo>
                <a:lnTo>
                  <a:pt x="140" y="15"/>
                </a:lnTo>
                <a:lnTo>
                  <a:pt x="140" y="15"/>
                </a:lnTo>
                <a:lnTo>
                  <a:pt x="159" y="15"/>
                </a:lnTo>
                <a:lnTo>
                  <a:pt x="159" y="15"/>
                </a:lnTo>
                <a:lnTo>
                  <a:pt x="133" y="33"/>
                </a:lnTo>
                <a:lnTo>
                  <a:pt x="105" y="50"/>
                </a:lnTo>
                <a:lnTo>
                  <a:pt x="105" y="50"/>
                </a:lnTo>
                <a:lnTo>
                  <a:pt x="103" y="50"/>
                </a:lnTo>
                <a:lnTo>
                  <a:pt x="103" y="50"/>
                </a:lnTo>
                <a:lnTo>
                  <a:pt x="112" y="42"/>
                </a:lnTo>
                <a:lnTo>
                  <a:pt x="112" y="42"/>
                </a:lnTo>
                <a:lnTo>
                  <a:pt x="125" y="30"/>
                </a:lnTo>
                <a:lnTo>
                  <a:pt x="140" y="18"/>
                </a:lnTo>
                <a:lnTo>
                  <a:pt x="140" y="18"/>
                </a:lnTo>
                <a:close/>
                <a:moveTo>
                  <a:pt x="108" y="58"/>
                </a:moveTo>
                <a:lnTo>
                  <a:pt x="108" y="58"/>
                </a:lnTo>
                <a:lnTo>
                  <a:pt x="99" y="58"/>
                </a:lnTo>
                <a:lnTo>
                  <a:pt x="99" y="58"/>
                </a:lnTo>
                <a:lnTo>
                  <a:pt x="128" y="39"/>
                </a:lnTo>
                <a:lnTo>
                  <a:pt x="156" y="22"/>
                </a:lnTo>
                <a:lnTo>
                  <a:pt x="156" y="22"/>
                </a:lnTo>
                <a:lnTo>
                  <a:pt x="144" y="31"/>
                </a:lnTo>
                <a:lnTo>
                  <a:pt x="133" y="41"/>
                </a:lnTo>
                <a:lnTo>
                  <a:pt x="133" y="41"/>
                </a:lnTo>
                <a:lnTo>
                  <a:pt x="114" y="54"/>
                </a:lnTo>
                <a:lnTo>
                  <a:pt x="114" y="54"/>
                </a:lnTo>
                <a:lnTo>
                  <a:pt x="114" y="56"/>
                </a:lnTo>
                <a:lnTo>
                  <a:pt x="114" y="57"/>
                </a:lnTo>
                <a:lnTo>
                  <a:pt x="117" y="57"/>
                </a:lnTo>
                <a:lnTo>
                  <a:pt x="117" y="57"/>
                </a:lnTo>
                <a:lnTo>
                  <a:pt x="130" y="50"/>
                </a:lnTo>
                <a:lnTo>
                  <a:pt x="145" y="41"/>
                </a:lnTo>
                <a:lnTo>
                  <a:pt x="171" y="23"/>
                </a:lnTo>
                <a:lnTo>
                  <a:pt x="171" y="23"/>
                </a:lnTo>
                <a:lnTo>
                  <a:pt x="176" y="21"/>
                </a:lnTo>
                <a:lnTo>
                  <a:pt x="172" y="25"/>
                </a:lnTo>
                <a:lnTo>
                  <a:pt x="172" y="25"/>
                </a:lnTo>
                <a:lnTo>
                  <a:pt x="164" y="33"/>
                </a:lnTo>
                <a:lnTo>
                  <a:pt x="155" y="39"/>
                </a:lnTo>
                <a:lnTo>
                  <a:pt x="155" y="39"/>
                </a:lnTo>
                <a:lnTo>
                  <a:pt x="132" y="57"/>
                </a:lnTo>
                <a:lnTo>
                  <a:pt x="132" y="57"/>
                </a:lnTo>
                <a:lnTo>
                  <a:pt x="132" y="58"/>
                </a:lnTo>
                <a:lnTo>
                  <a:pt x="132" y="58"/>
                </a:lnTo>
                <a:lnTo>
                  <a:pt x="132" y="58"/>
                </a:lnTo>
                <a:lnTo>
                  <a:pt x="108" y="58"/>
                </a:lnTo>
                <a:lnTo>
                  <a:pt x="108" y="58"/>
                </a:lnTo>
                <a:close/>
                <a:moveTo>
                  <a:pt x="132" y="46"/>
                </a:moveTo>
                <a:lnTo>
                  <a:pt x="132" y="46"/>
                </a:lnTo>
                <a:lnTo>
                  <a:pt x="128" y="49"/>
                </a:lnTo>
                <a:lnTo>
                  <a:pt x="128" y="49"/>
                </a:lnTo>
                <a:lnTo>
                  <a:pt x="132" y="46"/>
                </a:lnTo>
                <a:lnTo>
                  <a:pt x="132" y="46"/>
                </a:lnTo>
                <a:close/>
                <a:moveTo>
                  <a:pt x="117" y="15"/>
                </a:moveTo>
                <a:lnTo>
                  <a:pt x="117" y="15"/>
                </a:lnTo>
                <a:lnTo>
                  <a:pt x="106" y="22"/>
                </a:lnTo>
                <a:lnTo>
                  <a:pt x="95" y="30"/>
                </a:lnTo>
                <a:lnTo>
                  <a:pt x="75" y="45"/>
                </a:lnTo>
                <a:lnTo>
                  <a:pt x="75" y="45"/>
                </a:lnTo>
                <a:lnTo>
                  <a:pt x="83" y="39"/>
                </a:lnTo>
                <a:lnTo>
                  <a:pt x="91" y="33"/>
                </a:lnTo>
                <a:lnTo>
                  <a:pt x="98" y="25"/>
                </a:lnTo>
                <a:lnTo>
                  <a:pt x="103" y="18"/>
                </a:lnTo>
                <a:lnTo>
                  <a:pt x="103" y="18"/>
                </a:lnTo>
                <a:lnTo>
                  <a:pt x="103" y="17"/>
                </a:lnTo>
                <a:lnTo>
                  <a:pt x="103" y="15"/>
                </a:lnTo>
                <a:lnTo>
                  <a:pt x="101" y="15"/>
                </a:lnTo>
                <a:lnTo>
                  <a:pt x="101" y="15"/>
                </a:lnTo>
                <a:lnTo>
                  <a:pt x="75" y="35"/>
                </a:lnTo>
                <a:lnTo>
                  <a:pt x="62" y="44"/>
                </a:lnTo>
                <a:lnTo>
                  <a:pt x="48" y="52"/>
                </a:lnTo>
                <a:lnTo>
                  <a:pt x="48" y="52"/>
                </a:lnTo>
                <a:lnTo>
                  <a:pt x="63" y="35"/>
                </a:lnTo>
                <a:lnTo>
                  <a:pt x="63" y="35"/>
                </a:lnTo>
                <a:lnTo>
                  <a:pt x="83" y="18"/>
                </a:lnTo>
                <a:lnTo>
                  <a:pt x="83" y="18"/>
                </a:lnTo>
                <a:lnTo>
                  <a:pt x="83" y="15"/>
                </a:lnTo>
                <a:lnTo>
                  <a:pt x="82" y="15"/>
                </a:lnTo>
                <a:lnTo>
                  <a:pt x="82" y="15"/>
                </a:lnTo>
                <a:lnTo>
                  <a:pt x="72" y="19"/>
                </a:lnTo>
                <a:lnTo>
                  <a:pt x="64" y="25"/>
                </a:lnTo>
                <a:lnTo>
                  <a:pt x="48" y="37"/>
                </a:lnTo>
                <a:lnTo>
                  <a:pt x="48" y="37"/>
                </a:lnTo>
                <a:lnTo>
                  <a:pt x="35" y="46"/>
                </a:lnTo>
                <a:lnTo>
                  <a:pt x="35" y="46"/>
                </a:lnTo>
                <a:lnTo>
                  <a:pt x="29" y="50"/>
                </a:lnTo>
                <a:lnTo>
                  <a:pt x="32" y="48"/>
                </a:lnTo>
                <a:lnTo>
                  <a:pt x="39" y="39"/>
                </a:lnTo>
                <a:lnTo>
                  <a:pt x="39" y="39"/>
                </a:lnTo>
                <a:lnTo>
                  <a:pt x="60" y="18"/>
                </a:lnTo>
                <a:lnTo>
                  <a:pt x="60" y="18"/>
                </a:lnTo>
                <a:lnTo>
                  <a:pt x="60" y="17"/>
                </a:lnTo>
                <a:lnTo>
                  <a:pt x="60" y="15"/>
                </a:lnTo>
                <a:lnTo>
                  <a:pt x="59" y="15"/>
                </a:lnTo>
                <a:lnTo>
                  <a:pt x="58" y="15"/>
                </a:lnTo>
                <a:lnTo>
                  <a:pt x="58" y="15"/>
                </a:lnTo>
                <a:lnTo>
                  <a:pt x="17" y="48"/>
                </a:lnTo>
                <a:lnTo>
                  <a:pt x="17" y="48"/>
                </a:lnTo>
                <a:lnTo>
                  <a:pt x="27" y="39"/>
                </a:lnTo>
                <a:lnTo>
                  <a:pt x="33" y="33"/>
                </a:lnTo>
                <a:lnTo>
                  <a:pt x="40" y="23"/>
                </a:lnTo>
                <a:lnTo>
                  <a:pt x="47" y="14"/>
                </a:lnTo>
                <a:lnTo>
                  <a:pt x="47" y="14"/>
                </a:lnTo>
                <a:lnTo>
                  <a:pt x="117" y="15"/>
                </a:lnTo>
                <a:lnTo>
                  <a:pt x="117" y="15"/>
                </a:lnTo>
                <a:close/>
                <a:moveTo>
                  <a:pt x="70" y="48"/>
                </a:moveTo>
                <a:lnTo>
                  <a:pt x="70" y="48"/>
                </a:lnTo>
                <a:lnTo>
                  <a:pt x="72" y="46"/>
                </a:lnTo>
                <a:lnTo>
                  <a:pt x="72" y="46"/>
                </a:lnTo>
                <a:lnTo>
                  <a:pt x="70" y="48"/>
                </a:lnTo>
                <a:lnTo>
                  <a:pt x="70" y="48"/>
                </a:lnTo>
                <a:close/>
                <a:moveTo>
                  <a:pt x="41" y="14"/>
                </a:moveTo>
                <a:lnTo>
                  <a:pt x="41" y="14"/>
                </a:lnTo>
                <a:lnTo>
                  <a:pt x="27" y="25"/>
                </a:lnTo>
                <a:lnTo>
                  <a:pt x="13" y="35"/>
                </a:lnTo>
                <a:lnTo>
                  <a:pt x="13" y="35"/>
                </a:lnTo>
                <a:lnTo>
                  <a:pt x="13" y="35"/>
                </a:lnTo>
                <a:lnTo>
                  <a:pt x="18" y="30"/>
                </a:lnTo>
                <a:lnTo>
                  <a:pt x="22" y="25"/>
                </a:lnTo>
                <a:lnTo>
                  <a:pt x="31" y="14"/>
                </a:lnTo>
                <a:lnTo>
                  <a:pt x="31" y="14"/>
                </a:lnTo>
                <a:lnTo>
                  <a:pt x="41" y="14"/>
                </a:lnTo>
                <a:lnTo>
                  <a:pt x="41" y="1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6" name="Freeform 30"/>
          <p:cNvSpPr>
            <a:spLocks noEditPoints="1"/>
          </p:cNvSpPr>
          <p:nvPr/>
        </p:nvSpPr>
        <p:spPr bwMode="auto">
          <a:xfrm>
            <a:off x="3745800" y="2464640"/>
            <a:ext cx="425144" cy="463793"/>
          </a:xfrm>
          <a:custGeom>
            <a:avLst/>
            <a:gdLst>
              <a:gd name="T0" fmla="*/ 111 w 176"/>
              <a:gd name="T1" fmla="*/ 192 h 192"/>
              <a:gd name="T2" fmla="*/ 118 w 176"/>
              <a:gd name="T3" fmla="*/ 131 h 192"/>
              <a:gd name="T4" fmla="*/ 176 w 176"/>
              <a:gd name="T5" fmla="*/ 81 h 192"/>
              <a:gd name="T6" fmla="*/ 160 w 176"/>
              <a:gd name="T7" fmla="*/ 73 h 192"/>
              <a:gd name="T8" fmla="*/ 119 w 176"/>
              <a:gd name="T9" fmla="*/ 3 h 192"/>
              <a:gd name="T10" fmla="*/ 65 w 176"/>
              <a:gd name="T11" fmla="*/ 7 h 192"/>
              <a:gd name="T12" fmla="*/ 0 w 176"/>
              <a:gd name="T13" fmla="*/ 75 h 192"/>
              <a:gd name="T14" fmla="*/ 7 w 176"/>
              <a:gd name="T15" fmla="*/ 125 h 192"/>
              <a:gd name="T16" fmla="*/ 21 w 176"/>
              <a:gd name="T17" fmla="*/ 114 h 192"/>
              <a:gd name="T18" fmla="*/ 22 w 176"/>
              <a:gd name="T19" fmla="*/ 113 h 192"/>
              <a:gd name="T20" fmla="*/ 23 w 176"/>
              <a:gd name="T21" fmla="*/ 92 h 192"/>
              <a:gd name="T22" fmla="*/ 14 w 176"/>
              <a:gd name="T23" fmla="*/ 86 h 192"/>
              <a:gd name="T24" fmla="*/ 13 w 176"/>
              <a:gd name="T25" fmla="*/ 81 h 192"/>
              <a:gd name="T26" fmla="*/ 57 w 176"/>
              <a:gd name="T27" fmla="*/ 81 h 192"/>
              <a:gd name="T28" fmla="*/ 71 w 176"/>
              <a:gd name="T29" fmla="*/ 81 h 192"/>
              <a:gd name="T30" fmla="*/ 76 w 176"/>
              <a:gd name="T31" fmla="*/ 79 h 192"/>
              <a:gd name="T32" fmla="*/ 60 w 176"/>
              <a:gd name="T33" fmla="*/ 81 h 192"/>
              <a:gd name="T34" fmla="*/ 79 w 176"/>
              <a:gd name="T35" fmla="*/ 72 h 192"/>
              <a:gd name="T36" fmla="*/ 100 w 176"/>
              <a:gd name="T37" fmla="*/ 42 h 192"/>
              <a:gd name="T38" fmla="*/ 108 w 176"/>
              <a:gd name="T39" fmla="*/ 19 h 192"/>
              <a:gd name="T40" fmla="*/ 87 w 176"/>
              <a:gd name="T41" fmla="*/ 26 h 192"/>
              <a:gd name="T42" fmla="*/ 106 w 176"/>
              <a:gd name="T43" fmla="*/ 121 h 192"/>
              <a:gd name="T44" fmla="*/ 162 w 176"/>
              <a:gd name="T45" fmla="*/ 106 h 192"/>
              <a:gd name="T46" fmla="*/ 164 w 176"/>
              <a:gd name="T47" fmla="*/ 86 h 192"/>
              <a:gd name="T48" fmla="*/ 103 w 176"/>
              <a:gd name="T49" fmla="*/ 150 h 192"/>
              <a:gd name="T50" fmla="*/ 90 w 176"/>
              <a:gd name="T51" fmla="*/ 171 h 192"/>
              <a:gd name="T52" fmla="*/ 103 w 176"/>
              <a:gd name="T53" fmla="*/ 90 h 192"/>
              <a:gd name="T54" fmla="*/ 117 w 176"/>
              <a:gd name="T55" fmla="*/ 84 h 192"/>
              <a:gd name="T56" fmla="*/ 84 w 176"/>
              <a:gd name="T57" fmla="*/ 111 h 192"/>
              <a:gd name="T58" fmla="*/ 92 w 176"/>
              <a:gd name="T59" fmla="*/ 144 h 192"/>
              <a:gd name="T60" fmla="*/ 87 w 176"/>
              <a:gd name="T61" fmla="*/ 150 h 192"/>
              <a:gd name="T62" fmla="*/ 107 w 176"/>
              <a:gd name="T63" fmla="*/ 123 h 192"/>
              <a:gd name="T64" fmla="*/ 102 w 176"/>
              <a:gd name="T65" fmla="*/ 129 h 192"/>
              <a:gd name="T66" fmla="*/ 102 w 176"/>
              <a:gd name="T67" fmla="*/ 129 h 192"/>
              <a:gd name="T68" fmla="*/ 83 w 176"/>
              <a:gd name="T69" fmla="*/ 127 h 192"/>
              <a:gd name="T70" fmla="*/ 100 w 176"/>
              <a:gd name="T71" fmla="*/ 123 h 192"/>
              <a:gd name="T72" fmla="*/ 88 w 176"/>
              <a:gd name="T73" fmla="*/ 115 h 192"/>
              <a:gd name="T74" fmla="*/ 96 w 176"/>
              <a:gd name="T75" fmla="*/ 68 h 192"/>
              <a:gd name="T76" fmla="*/ 76 w 176"/>
              <a:gd name="T77" fmla="*/ 26 h 192"/>
              <a:gd name="T78" fmla="*/ 103 w 176"/>
              <a:gd name="T79" fmla="*/ 25 h 192"/>
              <a:gd name="T80" fmla="*/ 100 w 176"/>
              <a:gd name="T81" fmla="*/ 27 h 192"/>
              <a:gd name="T82" fmla="*/ 76 w 176"/>
              <a:gd name="T83" fmla="*/ 69 h 192"/>
              <a:gd name="T84" fmla="*/ 53 w 176"/>
              <a:gd name="T85" fmla="*/ 113 h 192"/>
              <a:gd name="T86" fmla="*/ 110 w 176"/>
              <a:gd name="T87" fmla="*/ 60 h 192"/>
              <a:gd name="T88" fmla="*/ 63 w 176"/>
              <a:gd name="T89" fmla="*/ 113 h 192"/>
              <a:gd name="T90" fmla="*/ 79 w 176"/>
              <a:gd name="T91" fmla="*/ 107 h 192"/>
              <a:gd name="T92" fmla="*/ 110 w 176"/>
              <a:gd name="T93" fmla="*/ 61 h 192"/>
              <a:gd name="T94" fmla="*/ 84 w 176"/>
              <a:gd name="T95" fmla="*/ 173 h 192"/>
              <a:gd name="T96" fmla="*/ 103 w 176"/>
              <a:gd name="T97" fmla="*/ 173 h 192"/>
              <a:gd name="T98" fmla="*/ 113 w 176"/>
              <a:gd name="T99" fmla="*/ 119 h 192"/>
              <a:gd name="T100" fmla="*/ 123 w 176"/>
              <a:gd name="T101" fmla="*/ 117 h 192"/>
              <a:gd name="T102" fmla="*/ 154 w 176"/>
              <a:gd name="T103" fmla="*/ 99 h 192"/>
              <a:gd name="T104" fmla="*/ 158 w 176"/>
              <a:gd name="T105" fmla="*/ 114 h 192"/>
              <a:gd name="T106" fmla="*/ 113 w 176"/>
              <a:gd name="T107" fmla="*/ 119 h 192"/>
              <a:gd name="T108" fmla="*/ 152 w 176"/>
              <a:gd name="T109" fmla="*/ 86 h 192"/>
              <a:gd name="T110" fmla="*/ 44 w 176"/>
              <a:gd name="T111" fmla="*/ 80 h 192"/>
              <a:gd name="T112" fmla="*/ 30 w 176"/>
              <a:gd name="T113" fmla="*/ 88 h 192"/>
              <a:gd name="T114" fmla="*/ 15 w 176"/>
              <a:gd name="T115" fmla="*/ 91 h 192"/>
              <a:gd name="T116" fmla="*/ 46 w 176"/>
              <a:gd name="T117"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92">
                <a:moveTo>
                  <a:pt x="61" y="183"/>
                </a:moveTo>
                <a:lnTo>
                  <a:pt x="61" y="183"/>
                </a:lnTo>
                <a:lnTo>
                  <a:pt x="61" y="185"/>
                </a:lnTo>
                <a:lnTo>
                  <a:pt x="64" y="188"/>
                </a:lnTo>
                <a:lnTo>
                  <a:pt x="64" y="188"/>
                </a:lnTo>
                <a:lnTo>
                  <a:pt x="65" y="189"/>
                </a:lnTo>
                <a:lnTo>
                  <a:pt x="68" y="191"/>
                </a:lnTo>
                <a:lnTo>
                  <a:pt x="68" y="191"/>
                </a:lnTo>
                <a:lnTo>
                  <a:pt x="79" y="189"/>
                </a:lnTo>
                <a:lnTo>
                  <a:pt x="90" y="191"/>
                </a:lnTo>
                <a:lnTo>
                  <a:pt x="111" y="192"/>
                </a:lnTo>
                <a:lnTo>
                  <a:pt x="111" y="192"/>
                </a:lnTo>
                <a:lnTo>
                  <a:pt x="114" y="191"/>
                </a:lnTo>
                <a:lnTo>
                  <a:pt x="117" y="189"/>
                </a:lnTo>
                <a:lnTo>
                  <a:pt x="117" y="187"/>
                </a:lnTo>
                <a:lnTo>
                  <a:pt x="118" y="185"/>
                </a:lnTo>
                <a:lnTo>
                  <a:pt x="118" y="185"/>
                </a:lnTo>
                <a:lnTo>
                  <a:pt x="118" y="183"/>
                </a:lnTo>
                <a:lnTo>
                  <a:pt x="118" y="183"/>
                </a:lnTo>
                <a:lnTo>
                  <a:pt x="117" y="171"/>
                </a:lnTo>
                <a:lnTo>
                  <a:pt x="117" y="157"/>
                </a:lnTo>
                <a:lnTo>
                  <a:pt x="118" y="131"/>
                </a:lnTo>
                <a:lnTo>
                  <a:pt x="118" y="131"/>
                </a:lnTo>
                <a:lnTo>
                  <a:pt x="144" y="133"/>
                </a:lnTo>
                <a:lnTo>
                  <a:pt x="168" y="131"/>
                </a:lnTo>
                <a:lnTo>
                  <a:pt x="168" y="131"/>
                </a:lnTo>
                <a:lnTo>
                  <a:pt x="171" y="130"/>
                </a:lnTo>
                <a:lnTo>
                  <a:pt x="171" y="130"/>
                </a:lnTo>
                <a:lnTo>
                  <a:pt x="172" y="129"/>
                </a:lnTo>
                <a:lnTo>
                  <a:pt x="173" y="126"/>
                </a:lnTo>
                <a:lnTo>
                  <a:pt x="173" y="126"/>
                </a:lnTo>
                <a:lnTo>
                  <a:pt x="175" y="103"/>
                </a:lnTo>
                <a:lnTo>
                  <a:pt x="176" y="81"/>
                </a:lnTo>
                <a:lnTo>
                  <a:pt x="176" y="81"/>
                </a:lnTo>
                <a:lnTo>
                  <a:pt x="176" y="80"/>
                </a:lnTo>
                <a:lnTo>
                  <a:pt x="176" y="80"/>
                </a:lnTo>
                <a:lnTo>
                  <a:pt x="176" y="80"/>
                </a:lnTo>
                <a:lnTo>
                  <a:pt x="176" y="80"/>
                </a:lnTo>
                <a:lnTo>
                  <a:pt x="176" y="80"/>
                </a:lnTo>
                <a:lnTo>
                  <a:pt x="176" y="80"/>
                </a:lnTo>
                <a:lnTo>
                  <a:pt x="175" y="77"/>
                </a:lnTo>
                <a:lnTo>
                  <a:pt x="172" y="76"/>
                </a:lnTo>
                <a:lnTo>
                  <a:pt x="172" y="76"/>
                </a:lnTo>
                <a:lnTo>
                  <a:pt x="160" y="73"/>
                </a:lnTo>
                <a:lnTo>
                  <a:pt x="148" y="73"/>
                </a:lnTo>
                <a:lnTo>
                  <a:pt x="134" y="73"/>
                </a:lnTo>
                <a:lnTo>
                  <a:pt x="122" y="73"/>
                </a:lnTo>
                <a:lnTo>
                  <a:pt x="122" y="73"/>
                </a:lnTo>
                <a:lnTo>
                  <a:pt x="122" y="41"/>
                </a:lnTo>
                <a:lnTo>
                  <a:pt x="122" y="25"/>
                </a:lnTo>
                <a:lnTo>
                  <a:pt x="122" y="9"/>
                </a:lnTo>
                <a:lnTo>
                  <a:pt x="122" y="9"/>
                </a:lnTo>
                <a:lnTo>
                  <a:pt x="121" y="6"/>
                </a:lnTo>
                <a:lnTo>
                  <a:pt x="121" y="6"/>
                </a:lnTo>
                <a:lnTo>
                  <a:pt x="119" y="3"/>
                </a:lnTo>
                <a:lnTo>
                  <a:pt x="117" y="2"/>
                </a:lnTo>
                <a:lnTo>
                  <a:pt x="117" y="2"/>
                </a:lnTo>
                <a:lnTo>
                  <a:pt x="94" y="0"/>
                </a:lnTo>
                <a:lnTo>
                  <a:pt x="83" y="0"/>
                </a:lnTo>
                <a:lnTo>
                  <a:pt x="71" y="2"/>
                </a:lnTo>
                <a:lnTo>
                  <a:pt x="71" y="2"/>
                </a:lnTo>
                <a:lnTo>
                  <a:pt x="68" y="3"/>
                </a:lnTo>
                <a:lnTo>
                  <a:pt x="68" y="3"/>
                </a:lnTo>
                <a:lnTo>
                  <a:pt x="65" y="5"/>
                </a:lnTo>
                <a:lnTo>
                  <a:pt x="65" y="7"/>
                </a:lnTo>
                <a:lnTo>
                  <a:pt x="65" y="7"/>
                </a:lnTo>
                <a:lnTo>
                  <a:pt x="64" y="38"/>
                </a:lnTo>
                <a:lnTo>
                  <a:pt x="64" y="69"/>
                </a:lnTo>
                <a:lnTo>
                  <a:pt x="64" y="69"/>
                </a:lnTo>
                <a:lnTo>
                  <a:pt x="36" y="68"/>
                </a:lnTo>
                <a:lnTo>
                  <a:pt x="9" y="68"/>
                </a:lnTo>
                <a:lnTo>
                  <a:pt x="9" y="68"/>
                </a:lnTo>
                <a:lnTo>
                  <a:pt x="6" y="69"/>
                </a:lnTo>
                <a:lnTo>
                  <a:pt x="6" y="69"/>
                </a:lnTo>
                <a:lnTo>
                  <a:pt x="2" y="71"/>
                </a:lnTo>
                <a:lnTo>
                  <a:pt x="0" y="72"/>
                </a:lnTo>
                <a:lnTo>
                  <a:pt x="0" y="75"/>
                </a:lnTo>
                <a:lnTo>
                  <a:pt x="0" y="75"/>
                </a:lnTo>
                <a:lnTo>
                  <a:pt x="0" y="86"/>
                </a:lnTo>
                <a:lnTo>
                  <a:pt x="0" y="98"/>
                </a:lnTo>
                <a:lnTo>
                  <a:pt x="0" y="108"/>
                </a:lnTo>
                <a:lnTo>
                  <a:pt x="2" y="121"/>
                </a:lnTo>
                <a:lnTo>
                  <a:pt x="2" y="121"/>
                </a:lnTo>
                <a:lnTo>
                  <a:pt x="3" y="122"/>
                </a:lnTo>
                <a:lnTo>
                  <a:pt x="5" y="123"/>
                </a:lnTo>
                <a:lnTo>
                  <a:pt x="7" y="125"/>
                </a:lnTo>
                <a:lnTo>
                  <a:pt x="7" y="125"/>
                </a:lnTo>
                <a:lnTo>
                  <a:pt x="7" y="125"/>
                </a:lnTo>
                <a:lnTo>
                  <a:pt x="7" y="125"/>
                </a:lnTo>
                <a:lnTo>
                  <a:pt x="21" y="125"/>
                </a:lnTo>
                <a:lnTo>
                  <a:pt x="34" y="125"/>
                </a:lnTo>
                <a:lnTo>
                  <a:pt x="61" y="125"/>
                </a:lnTo>
                <a:lnTo>
                  <a:pt x="61" y="125"/>
                </a:lnTo>
                <a:lnTo>
                  <a:pt x="61" y="154"/>
                </a:lnTo>
                <a:lnTo>
                  <a:pt x="61" y="168"/>
                </a:lnTo>
                <a:lnTo>
                  <a:pt x="61" y="183"/>
                </a:lnTo>
                <a:lnTo>
                  <a:pt x="61" y="183"/>
                </a:lnTo>
                <a:close/>
                <a:moveTo>
                  <a:pt x="21" y="114"/>
                </a:moveTo>
                <a:lnTo>
                  <a:pt x="21" y="114"/>
                </a:lnTo>
                <a:lnTo>
                  <a:pt x="13" y="113"/>
                </a:lnTo>
                <a:lnTo>
                  <a:pt x="13" y="113"/>
                </a:lnTo>
                <a:lnTo>
                  <a:pt x="13" y="113"/>
                </a:lnTo>
                <a:lnTo>
                  <a:pt x="13" y="113"/>
                </a:lnTo>
                <a:lnTo>
                  <a:pt x="14" y="113"/>
                </a:lnTo>
                <a:lnTo>
                  <a:pt x="14" y="113"/>
                </a:lnTo>
                <a:lnTo>
                  <a:pt x="22" y="106"/>
                </a:lnTo>
                <a:lnTo>
                  <a:pt x="29" y="99"/>
                </a:lnTo>
                <a:lnTo>
                  <a:pt x="29" y="99"/>
                </a:lnTo>
                <a:lnTo>
                  <a:pt x="25" y="106"/>
                </a:lnTo>
                <a:lnTo>
                  <a:pt x="22" y="113"/>
                </a:lnTo>
                <a:lnTo>
                  <a:pt x="22" y="113"/>
                </a:lnTo>
                <a:lnTo>
                  <a:pt x="21" y="114"/>
                </a:lnTo>
                <a:lnTo>
                  <a:pt x="21" y="114"/>
                </a:lnTo>
                <a:close/>
                <a:moveTo>
                  <a:pt x="13" y="100"/>
                </a:moveTo>
                <a:lnTo>
                  <a:pt x="13" y="100"/>
                </a:lnTo>
                <a:lnTo>
                  <a:pt x="14" y="100"/>
                </a:lnTo>
                <a:lnTo>
                  <a:pt x="14" y="100"/>
                </a:lnTo>
                <a:lnTo>
                  <a:pt x="26" y="88"/>
                </a:lnTo>
                <a:lnTo>
                  <a:pt x="29" y="86"/>
                </a:lnTo>
                <a:lnTo>
                  <a:pt x="23" y="92"/>
                </a:lnTo>
                <a:lnTo>
                  <a:pt x="23" y="92"/>
                </a:lnTo>
                <a:lnTo>
                  <a:pt x="18" y="100"/>
                </a:lnTo>
                <a:lnTo>
                  <a:pt x="13" y="108"/>
                </a:lnTo>
                <a:lnTo>
                  <a:pt x="13" y="108"/>
                </a:lnTo>
                <a:lnTo>
                  <a:pt x="13" y="100"/>
                </a:lnTo>
                <a:lnTo>
                  <a:pt x="13" y="100"/>
                </a:lnTo>
                <a:close/>
                <a:moveTo>
                  <a:pt x="13" y="96"/>
                </a:moveTo>
                <a:lnTo>
                  <a:pt x="13" y="96"/>
                </a:lnTo>
                <a:lnTo>
                  <a:pt x="13" y="86"/>
                </a:lnTo>
                <a:lnTo>
                  <a:pt x="13" y="86"/>
                </a:lnTo>
                <a:lnTo>
                  <a:pt x="14" y="86"/>
                </a:lnTo>
                <a:lnTo>
                  <a:pt x="14" y="86"/>
                </a:lnTo>
                <a:lnTo>
                  <a:pt x="17" y="84"/>
                </a:lnTo>
                <a:lnTo>
                  <a:pt x="17" y="87"/>
                </a:lnTo>
                <a:lnTo>
                  <a:pt x="13" y="96"/>
                </a:lnTo>
                <a:lnTo>
                  <a:pt x="13" y="96"/>
                </a:lnTo>
                <a:close/>
                <a:moveTo>
                  <a:pt x="13" y="81"/>
                </a:moveTo>
                <a:lnTo>
                  <a:pt x="13" y="81"/>
                </a:lnTo>
                <a:lnTo>
                  <a:pt x="13" y="80"/>
                </a:lnTo>
                <a:lnTo>
                  <a:pt x="13" y="80"/>
                </a:lnTo>
                <a:lnTo>
                  <a:pt x="17" y="80"/>
                </a:lnTo>
                <a:lnTo>
                  <a:pt x="17" y="80"/>
                </a:lnTo>
                <a:lnTo>
                  <a:pt x="13" y="81"/>
                </a:lnTo>
                <a:lnTo>
                  <a:pt x="13" y="81"/>
                </a:lnTo>
                <a:close/>
                <a:moveTo>
                  <a:pt x="30" y="103"/>
                </a:moveTo>
                <a:lnTo>
                  <a:pt x="30" y="103"/>
                </a:lnTo>
                <a:lnTo>
                  <a:pt x="37" y="92"/>
                </a:lnTo>
                <a:lnTo>
                  <a:pt x="45" y="83"/>
                </a:lnTo>
                <a:lnTo>
                  <a:pt x="45" y="83"/>
                </a:lnTo>
                <a:lnTo>
                  <a:pt x="46" y="81"/>
                </a:lnTo>
                <a:lnTo>
                  <a:pt x="45" y="80"/>
                </a:lnTo>
                <a:lnTo>
                  <a:pt x="45" y="80"/>
                </a:lnTo>
                <a:lnTo>
                  <a:pt x="57" y="81"/>
                </a:lnTo>
                <a:lnTo>
                  <a:pt x="57" y="81"/>
                </a:lnTo>
                <a:lnTo>
                  <a:pt x="46" y="90"/>
                </a:lnTo>
                <a:lnTo>
                  <a:pt x="38" y="99"/>
                </a:lnTo>
                <a:lnTo>
                  <a:pt x="38" y="99"/>
                </a:lnTo>
                <a:lnTo>
                  <a:pt x="29" y="108"/>
                </a:lnTo>
                <a:lnTo>
                  <a:pt x="27" y="110"/>
                </a:lnTo>
                <a:lnTo>
                  <a:pt x="26" y="110"/>
                </a:lnTo>
                <a:lnTo>
                  <a:pt x="30" y="103"/>
                </a:lnTo>
                <a:lnTo>
                  <a:pt x="30" y="103"/>
                </a:lnTo>
                <a:close/>
                <a:moveTo>
                  <a:pt x="60" y="81"/>
                </a:moveTo>
                <a:lnTo>
                  <a:pt x="60" y="81"/>
                </a:lnTo>
                <a:lnTo>
                  <a:pt x="71" y="81"/>
                </a:lnTo>
                <a:lnTo>
                  <a:pt x="71" y="81"/>
                </a:lnTo>
                <a:lnTo>
                  <a:pt x="73" y="80"/>
                </a:lnTo>
                <a:lnTo>
                  <a:pt x="73" y="80"/>
                </a:lnTo>
                <a:lnTo>
                  <a:pt x="76" y="79"/>
                </a:lnTo>
                <a:lnTo>
                  <a:pt x="76" y="75"/>
                </a:lnTo>
                <a:lnTo>
                  <a:pt x="76" y="75"/>
                </a:lnTo>
                <a:lnTo>
                  <a:pt x="76" y="75"/>
                </a:lnTo>
                <a:lnTo>
                  <a:pt x="76" y="75"/>
                </a:lnTo>
                <a:lnTo>
                  <a:pt x="91" y="69"/>
                </a:lnTo>
                <a:lnTo>
                  <a:pt x="91" y="69"/>
                </a:lnTo>
                <a:lnTo>
                  <a:pt x="76" y="79"/>
                </a:lnTo>
                <a:lnTo>
                  <a:pt x="61" y="91"/>
                </a:lnTo>
                <a:lnTo>
                  <a:pt x="61" y="91"/>
                </a:lnTo>
                <a:lnTo>
                  <a:pt x="49" y="99"/>
                </a:lnTo>
                <a:lnTo>
                  <a:pt x="44" y="103"/>
                </a:lnTo>
                <a:lnTo>
                  <a:pt x="40" y="108"/>
                </a:lnTo>
                <a:lnTo>
                  <a:pt x="40" y="108"/>
                </a:lnTo>
                <a:lnTo>
                  <a:pt x="49" y="95"/>
                </a:lnTo>
                <a:lnTo>
                  <a:pt x="59" y="83"/>
                </a:lnTo>
                <a:lnTo>
                  <a:pt x="59" y="83"/>
                </a:lnTo>
                <a:lnTo>
                  <a:pt x="60" y="81"/>
                </a:lnTo>
                <a:lnTo>
                  <a:pt x="60" y="81"/>
                </a:lnTo>
                <a:close/>
                <a:moveTo>
                  <a:pt x="111" y="14"/>
                </a:moveTo>
                <a:lnTo>
                  <a:pt x="111" y="14"/>
                </a:lnTo>
                <a:lnTo>
                  <a:pt x="111" y="37"/>
                </a:lnTo>
                <a:lnTo>
                  <a:pt x="110" y="60"/>
                </a:lnTo>
                <a:lnTo>
                  <a:pt x="110" y="60"/>
                </a:lnTo>
                <a:lnTo>
                  <a:pt x="110" y="59"/>
                </a:lnTo>
                <a:lnTo>
                  <a:pt x="108" y="59"/>
                </a:lnTo>
                <a:lnTo>
                  <a:pt x="108" y="59"/>
                </a:lnTo>
                <a:lnTo>
                  <a:pt x="87" y="68"/>
                </a:lnTo>
                <a:lnTo>
                  <a:pt x="87" y="68"/>
                </a:lnTo>
                <a:lnTo>
                  <a:pt x="79" y="72"/>
                </a:lnTo>
                <a:lnTo>
                  <a:pt x="81" y="69"/>
                </a:lnTo>
                <a:lnTo>
                  <a:pt x="81" y="69"/>
                </a:lnTo>
                <a:lnTo>
                  <a:pt x="91" y="64"/>
                </a:lnTo>
                <a:lnTo>
                  <a:pt x="98" y="57"/>
                </a:lnTo>
                <a:lnTo>
                  <a:pt x="104" y="49"/>
                </a:lnTo>
                <a:lnTo>
                  <a:pt x="110" y="41"/>
                </a:lnTo>
                <a:lnTo>
                  <a:pt x="110" y="41"/>
                </a:lnTo>
                <a:lnTo>
                  <a:pt x="110" y="40"/>
                </a:lnTo>
                <a:lnTo>
                  <a:pt x="108" y="40"/>
                </a:lnTo>
                <a:lnTo>
                  <a:pt x="108" y="40"/>
                </a:lnTo>
                <a:lnTo>
                  <a:pt x="100" y="42"/>
                </a:lnTo>
                <a:lnTo>
                  <a:pt x="92" y="46"/>
                </a:lnTo>
                <a:lnTo>
                  <a:pt x="92" y="46"/>
                </a:lnTo>
                <a:lnTo>
                  <a:pt x="80" y="56"/>
                </a:lnTo>
                <a:lnTo>
                  <a:pt x="76" y="59"/>
                </a:lnTo>
                <a:lnTo>
                  <a:pt x="79" y="56"/>
                </a:lnTo>
                <a:lnTo>
                  <a:pt x="79" y="56"/>
                </a:lnTo>
                <a:lnTo>
                  <a:pt x="95" y="40"/>
                </a:lnTo>
                <a:lnTo>
                  <a:pt x="102" y="32"/>
                </a:lnTo>
                <a:lnTo>
                  <a:pt x="108" y="22"/>
                </a:lnTo>
                <a:lnTo>
                  <a:pt x="108" y="22"/>
                </a:lnTo>
                <a:lnTo>
                  <a:pt x="108" y="19"/>
                </a:lnTo>
                <a:lnTo>
                  <a:pt x="106" y="19"/>
                </a:lnTo>
                <a:lnTo>
                  <a:pt x="106" y="19"/>
                </a:lnTo>
                <a:lnTo>
                  <a:pt x="98" y="25"/>
                </a:lnTo>
                <a:lnTo>
                  <a:pt x="91" y="30"/>
                </a:lnTo>
                <a:lnTo>
                  <a:pt x="83" y="36"/>
                </a:lnTo>
                <a:lnTo>
                  <a:pt x="75" y="41"/>
                </a:lnTo>
                <a:lnTo>
                  <a:pt x="75" y="41"/>
                </a:lnTo>
                <a:lnTo>
                  <a:pt x="75" y="40"/>
                </a:lnTo>
                <a:lnTo>
                  <a:pt x="75" y="40"/>
                </a:lnTo>
                <a:lnTo>
                  <a:pt x="87" y="26"/>
                </a:lnTo>
                <a:lnTo>
                  <a:pt x="87" y="26"/>
                </a:lnTo>
                <a:lnTo>
                  <a:pt x="92" y="19"/>
                </a:lnTo>
                <a:lnTo>
                  <a:pt x="98" y="13"/>
                </a:lnTo>
                <a:lnTo>
                  <a:pt x="98" y="13"/>
                </a:lnTo>
                <a:lnTo>
                  <a:pt x="111" y="14"/>
                </a:lnTo>
                <a:lnTo>
                  <a:pt x="111" y="14"/>
                </a:lnTo>
                <a:close/>
                <a:moveTo>
                  <a:pt x="144" y="86"/>
                </a:moveTo>
                <a:lnTo>
                  <a:pt x="144" y="86"/>
                </a:lnTo>
                <a:lnTo>
                  <a:pt x="130" y="98"/>
                </a:lnTo>
                <a:lnTo>
                  <a:pt x="118" y="110"/>
                </a:lnTo>
                <a:lnTo>
                  <a:pt x="118" y="110"/>
                </a:lnTo>
                <a:lnTo>
                  <a:pt x="106" y="121"/>
                </a:lnTo>
                <a:lnTo>
                  <a:pt x="106" y="121"/>
                </a:lnTo>
                <a:lnTo>
                  <a:pt x="107" y="118"/>
                </a:lnTo>
                <a:lnTo>
                  <a:pt x="110" y="115"/>
                </a:lnTo>
                <a:lnTo>
                  <a:pt x="114" y="108"/>
                </a:lnTo>
                <a:lnTo>
                  <a:pt x="114" y="108"/>
                </a:lnTo>
                <a:lnTo>
                  <a:pt x="130" y="86"/>
                </a:lnTo>
                <a:lnTo>
                  <a:pt x="130" y="86"/>
                </a:lnTo>
                <a:lnTo>
                  <a:pt x="144" y="86"/>
                </a:lnTo>
                <a:lnTo>
                  <a:pt x="144" y="86"/>
                </a:lnTo>
                <a:close/>
                <a:moveTo>
                  <a:pt x="162" y="106"/>
                </a:moveTo>
                <a:lnTo>
                  <a:pt x="162" y="106"/>
                </a:lnTo>
                <a:lnTo>
                  <a:pt x="161" y="106"/>
                </a:lnTo>
                <a:lnTo>
                  <a:pt x="161" y="106"/>
                </a:lnTo>
                <a:lnTo>
                  <a:pt x="153" y="110"/>
                </a:lnTo>
                <a:lnTo>
                  <a:pt x="150" y="110"/>
                </a:lnTo>
                <a:lnTo>
                  <a:pt x="150" y="110"/>
                </a:lnTo>
                <a:lnTo>
                  <a:pt x="153" y="106"/>
                </a:lnTo>
                <a:lnTo>
                  <a:pt x="153" y="106"/>
                </a:lnTo>
                <a:lnTo>
                  <a:pt x="160" y="96"/>
                </a:lnTo>
                <a:lnTo>
                  <a:pt x="164" y="86"/>
                </a:lnTo>
                <a:lnTo>
                  <a:pt x="164" y="86"/>
                </a:lnTo>
                <a:lnTo>
                  <a:pt x="164" y="86"/>
                </a:lnTo>
                <a:lnTo>
                  <a:pt x="164" y="86"/>
                </a:lnTo>
                <a:lnTo>
                  <a:pt x="162" y="106"/>
                </a:lnTo>
                <a:lnTo>
                  <a:pt x="162" y="106"/>
                </a:lnTo>
                <a:close/>
                <a:moveTo>
                  <a:pt x="90" y="171"/>
                </a:moveTo>
                <a:lnTo>
                  <a:pt x="90" y="171"/>
                </a:lnTo>
                <a:lnTo>
                  <a:pt x="98" y="161"/>
                </a:lnTo>
                <a:lnTo>
                  <a:pt x="104" y="153"/>
                </a:lnTo>
                <a:lnTo>
                  <a:pt x="104" y="153"/>
                </a:lnTo>
                <a:lnTo>
                  <a:pt x="104" y="152"/>
                </a:lnTo>
                <a:lnTo>
                  <a:pt x="103" y="150"/>
                </a:lnTo>
                <a:lnTo>
                  <a:pt x="103" y="150"/>
                </a:lnTo>
                <a:lnTo>
                  <a:pt x="92" y="158"/>
                </a:lnTo>
                <a:lnTo>
                  <a:pt x="81" y="165"/>
                </a:lnTo>
                <a:lnTo>
                  <a:pt x="81" y="165"/>
                </a:lnTo>
                <a:lnTo>
                  <a:pt x="95" y="153"/>
                </a:lnTo>
                <a:lnTo>
                  <a:pt x="100" y="146"/>
                </a:lnTo>
                <a:lnTo>
                  <a:pt x="106" y="140"/>
                </a:lnTo>
                <a:lnTo>
                  <a:pt x="106" y="140"/>
                </a:lnTo>
                <a:lnTo>
                  <a:pt x="104" y="164"/>
                </a:lnTo>
                <a:lnTo>
                  <a:pt x="104" y="164"/>
                </a:lnTo>
                <a:lnTo>
                  <a:pt x="98" y="167"/>
                </a:lnTo>
                <a:lnTo>
                  <a:pt x="90" y="171"/>
                </a:lnTo>
                <a:lnTo>
                  <a:pt x="90" y="171"/>
                </a:lnTo>
                <a:close/>
                <a:moveTo>
                  <a:pt x="111" y="75"/>
                </a:moveTo>
                <a:lnTo>
                  <a:pt x="111" y="75"/>
                </a:lnTo>
                <a:lnTo>
                  <a:pt x="111" y="77"/>
                </a:lnTo>
                <a:lnTo>
                  <a:pt x="111" y="77"/>
                </a:lnTo>
                <a:lnTo>
                  <a:pt x="111" y="79"/>
                </a:lnTo>
                <a:lnTo>
                  <a:pt x="111" y="79"/>
                </a:lnTo>
                <a:lnTo>
                  <a:pt x="111" y="80"/>
                </a:lnTo>
                <a:lnTo>
                  <a:pt x="113" y="83"/>
                </a:lnTo>
                <a:lnTo>
                  <a:pt x="113" y="83"/>
                </a:lnTo>
                <a:lnTo>
                  <a:pt x="103" y="90"/>
                </a:lnTo>
                <a:lnTo>
                  <a:pt x="95" y="98"/>
                </a:lnTo>
                <a:lnTo>
                  <a:pt x="86" y="106"/>
                </a:lnTo>
                <a:lnTo>
                  <a:pt x="77" y="113"/>
                </a:lnTo>
                <a:lnTo>
                  <a:pt x="77" y="113"/>
                </a:lnTo>
                <a:lnTo>
                  <a:pt x="86" y="104"/>
                </a:lnTo>
                <a:lnTo>
                  <a:pt x="94" y="95"/>
                </a:lnTo>
                <a:lnTo>
                  <a:pt x="102" y="84"/>
                </a:lnTo>
                <a:lnTo>
                  <a:pt x="111" y="75"/>
                </a:lnTo>
                <a:lnTo>
                  <a:pt x="111" y="75"/>
                </a:lnTo>
                <a:close/>
                <a:moveTo>
                  <a:pt x="117" y="84"/>
                </a:moveTo>
                <a:lnTo>
                  <a:pt x="117" y="84"/>
                </a:lnTo>
                <a:lnTo>
                  <a:pt x="117" y="84"/>
                </a:lnTo>
                <a:lnTo>
                  <a:pt x="117" y="84"/>
                </a:lnTo>
                <a:lnTo>
                  <a:pt x="111" y="88"/>
                </a:lnTo>
                <a:lnTo>
                  <a:pt x="106" y="94"/>
                </a:lnTo>
                <a:lnTo>
                  <a:pt x="96" y="103"/>
                </a:lnTo>
                <a:lnTo>
                  <a:pt x="96" y="103"/>
                </a:lnTo>
                <a:lnTo>
                  <a:pt x="72" y="127"/>
                </a:lnTo>
                <a:lnTo>
                  <a:pt x="72" y="127"/>
                </a:lnTo>
                <a:lnTo>
                  <a:pt x="72" y="119"/>
                </a:lnTo>
                <a:lnTo>
                  <a:pt x="72" y="119"/>
                </a:lnTo>
                <a:lnTo>
                  <a:pt x="84" y="111"/>
                </a:lnTo>
                <a:lnTo>
                  <a:pt x="95" y="102"/>
                </a:lnTo>
                <a:lnTo>
                  <a:pt x="104" y="92"/>
                </a:lnTo>
                <a:lnTo>
                  <a:pt x="117" y="84"/>
                </a:lnTo>
                <a:lnTo>
                  <a:pt x="117" y="84"/>
                </a:lnTo>
                <a:close/>
                <a:moveTo>
                  <a:pt x="106" y="138"/>
                </a:moveTo>
                <a:lnTo>
                  <a:pt x="106" y="138"/>
                </a:lnTo>
                <a:lnTo>
                  <a:pt x="106" y="137"/>
                </a:lnTo>
                <a:lnTo>
                  <a:pt x="104" y="137"/>
                </a:lnTo>
                <a:lnTo>
                  <a:pt x="104" y="137"/>
                </a:lnTo>
                <a:lnTo>
                  <a:pt x="98" y="140"/>
                </a:lnTo>
                <a:lnTo>
                  <a:pt x="92" y="144"/>
                </a:lnTo>
                <a:lnTo>
                  <a:pt x="80" y="152"/>
                </a:lnTo>
                <a:lnTo>
                  <a:pt x="80" y="152"/>
                </a:lnTo>
                <a:lnTo>
                  <a:pt x="94" y="140"/>
                </a:lnTo>
                <a:lnTo>
                  <a:pt x="100" y="134"/>
                </a:lnTo>
                <a:lnTo>
                  <a:pt x="107" y="127"/>
                </a:lnTo>
                <a:lnTo>
                  <a:pt x="107" y="127"/>
                </a:lnTo>
                <a:lnTo>
                  <a:pt x="106" y="138"/>
                </a:lnTo>
                <a:lnTo>
                  <a:pt x="106" y="138"/>
                </a:lnTo>
                <a:close/>
                <a:moveTo>
                  <a:pt x="73" y="158"/>
                </a:moveTo>
                <a:lnTo>
                  <a:pt x="73" y="158"/>
                </a:lnTo>
                <a:lnTo>
                  <a:pt x="87" y="150"/>
                </a:lnTo>
                <a:lnTo>
                  <a:pt x="94" y="145"/>
                </a:lnTo>
                <a:lnTo>
                  <a:pt x="102" y="141"/>
                </a:lnTo>
                <a:lnTo>
                  <a:pt x="102" y="141"/>
                </a:lnTo>
                <a:lnTo>
                  <a:pt x="95" y="149"/>
                </a:lnTo>
                <a:lnTo>
                  <a:pt x="88" y="156"/>
                </a:lnTo>
                <a:lnTo>
                  <a:pt x="73" y="168"/>
                </a:lnTo>
                <a:lnTo>
                  <a:pt x="73" y="168"/>
                </a:lnTo>
                <a:lnTo>
                  <a:pt x="73" y="158"/>
                </a:lnTo>
                <a:lnTo>
                  <a:pt x="73" y="158"/>
                </a:lnTo>
                <a:close/>
                <a:moveTo>
                  <a:pt x="107" y="123"/>
                </a:moveTo>
                <a:lnTo>
                  <a:pt x="107" y="123"/>
                </a:lnTo>
                <a:lnTo>
                  <a:pt x="107" y="123"/>
                </a:lnTo>
                <a:lnTo>
                  <a:pt x="107" y="123"/>
                </a:lnTo>
                <a:lnTo>
                  <a:pt x="106" y="123"/>
                </a:lnTo>
                <a:lnTo>
                  <a:pt x="106" y="123"/>
                </a:lnTo>
                <a:lnTo>
                  <a:pt x="108" y="122"/>
                </a:lnTo>
                <a:lnTo>
                  <a:pt x="108" y="122"/>
                </a:lnTo>
                <a:lnTo>
                  <a:pt x="108" y="122"/>
                </a:lnTo>
                <a:lnTo>
                  <a:pt x="108" y="122"/>
                </a:lnTo>
                <a:lnTo>
                  <a:pt x="107" y="123"/>
                </a:lnTo>
                <a:lnTo>
                  <a:pt x="107" y="123"/>
                </a:lnTo>
                <a:close/>
                <a:moveTo>
                  <a:pt x="102" y="129"/>
                </a:moveTo>
                <a:lnTo>
                  <a:pt x="102" y="129"/>
                </a:lnTo>
                <a:lnTo>
                  <a:pt x="95" y="135"/>
                </a:lnTo>
                <a:lnTo>
                  <a:pt x="87" y="141"/>
                </a:lnTo>
                <a:lnTo>
                  <a:pt x="80" y="148"/>
                </a:lnTo>
                <a:lnTo>
                  <a:pt x="73" y="154"/>
                </a:lnTo>
                <a:lnTo>
                  <a:pt x="73" y="154"/>
                </a:lnTo>
                <a:lnTo>
                  <a:pt x="72" y="145"/>
                </a:lnTo>
                <a:lnTo>
                  <a:pt x="72" y="145"/>
                </a:lnTo>
                <a:lnTo>
                  <a:pt x="87" y="135"/>
                </a:lnTo>
                <a:lnTo>
                  <a:pt x="102" y="129"/>
                </a:lnTo>
                <a:lnTo>
                  <a:pt x="102" y="129"/>
                </a:lnTo>
                <a:close/>
                <a:moveTo>
                  <a:pt x="100" y="123"/>
                </a:moveTo>
                <a:lnTo>
                  <a:pt x="100" y="123"/>
                </a:lnTo>
                <a:lnTo>
                  <a:pt x="100" y="125"/>
                </a:lnTo>
                <a:lnTo>
                  <a:pt x="100" y="126"/>
                </a:lnTo>
                <a:lnTo>
                  <a:pt x="100" y="126"/>
                </a:lnTo>
                <a:lnTo>
                  <a:pt x="87" y="133"/>
                </a:lnTo>
                <a:lnTo>
                  <a:pt x="72" y="141"/>
                </a:lnTo>
                <a:lnTo>
                  <a:pt x="72" y="141"/>
                </a:lnTo>
                <a:lnTo>
                  <a:pt x="72" y="134"/>
                </a:lnTo>
                <a:lnTo>
                  <a:pt x="72" y="134"/>
                </a:lnTo>
                <a:lnTo>
                  <a:pt x="83" y="127"/>
                </a:lnTo>
                <a:lnTo>
                  <a:pt x="92" y="119"/>
                </a:lnTo>
                <a:lnTo>
                  <a:pt x="108" y="100"/>
                </a:lnTo>
                <a:lnTo>
                  <a:pt x="108" y="100"/>
                </a:lnTo>
                <a:lnTo>
                  <a:pt x="118" y="91"/>
                </a:lnTo>
                <a:lnTo>
                  <a:pt x="118" y="91"/>
                </a:lnTo>
                <a:lnTo>
                  <a:pt x="125" y="84"/>
                </a:lnTo>
                <a:lnTo>
                  <a:pt x="125" y="84"/>
                </a:lnTo>
                <a:lnTo>
                  <a:pt x="127" y="84"/>
                </a:lnTo>
                <a:lnTo>
                  <a:pt x="127" y="84"/>
                </a:lnTo>
                <a:lnTo>
                  <a:pt x="114" y="104"/>
                </a:lnTo>
                <a:lnTo>
                  <a:pt x="100" y="123"/>
                </a:lnTo>
                <a:lnTo>
                  <a:pt x="100" y="123"/>
                </a:lnTo>
                <a:close/>
                <a:moveTo>
                  <a:pt x="90" y="117"/>
                </a:moveTo>
                <a:lnTo>
                  <a:pt x="90" y="117"/>
                </a:lnTo>
                <a:lnTo>
                  <a:pt x="83" y="123"/>
                </a:lnTo>
                <a:lnTo>
                  <a:pt x="76" y="129"/>
                </a:lnTo>
                <a:lnTo>
                  <a:pt x="76" y="129"/>
                </a:lnTo>
                <a:lnTo>
                  <a:pt x="73" y="130"/>
                </a:lnTo>
                <a:lnTo>
                  <a:pt x="79" y="125"/>
                </a:lnTo>
                <a:lnTo>
                  <a:pt x="79" y="125"/>
                </a:lnTo>
                <a:lnTo>
                  <a:pt x="88" y="115"/>
                </a:lnTo>
                <a:lnTo>
                  <a:pt x="88" y="115"/>
                </a:lnTo>
                <a:lnTo>
                  <a:pt x="104" y="100"/>
                </a:lnTo>
                <a:lnTo>
                  <a:pt x="119" y="84"/>
                </a:lnTo>
                <a:lnTo>
                  <a:pt x="119" y="84"/>
                </a:lnTo>
                <a:lnTo>
                  <a:pt x="122" y="84"/>
                </a:lnTo>
                <a:lnTo>
                  <a:pt x="122" y="84"/>
                </a:lnTo>
                <a:lnTo>
                  <a:pt x="113" y="92"/>
                </a:lnTo>
                <a:lnTo>
                  <a:pt x="106" y="100"/>
                </a:lnTo>
                <a:lnTo>
                  <a:pt x="90" y="117"/>
                </a:lnTo>
                <a:lnTo>
                  <a:pt x="90" y="117"/>
                </a:lnTo>
                <a:close/>
                <a:moveTo>
                  <a:pt x="96" y="68"/>
                </a:moveTo>
                <a:lnTo>
                  <a:pt x="96" y="68"/>
                </a:lnTo>
                <a:lnTo>
                  <a:pt x="96" y="67"/>
                </a:lnTo>
                <a:lnTo>
                  <a:pt x="96" y="67"/>
                </a:lnTo>
                <a:lnTo>
                  <a:pt x="104" y="64"/>
                </a:lnTo>
                <a:lnTo>
                  <a:pt x="104" y="64"/>
                </a:lnTo>
                <a:lnTo>
                  <a:pt x="96" y="68"/>
                </a:lnTo>
                <a:lnTo>
                  <a:pt x="96" y="68"/>
                </a:lnTo>
                <a:close/>
                <a:moveTo>
                  <a:pt x="86" y="23"/>
                </a:moveTo>
                <a:lnTo>
                  <a:pt x="86" y="23"/>
                </a:lnTo>
                <a:lnTo>
                  <a:pt x="75" y="34"/>
                </a:lnTo>
                <a:lnTo>
                  <a:pt x="75" y="34"/>
                </a:lnTo>
                <a:lnTo>
                  <a:pt x="76" y="26"/>
                </a:lnTo>
                <a:lnTo>
                  <a:pt x="76" y="26"/>
                </a:lnTo>
                <a:lnTo>
                  <a:pt x="88" y="19"/>
                </a:lnTo>
                <a:lnTo>
                  <a:pt x="88" y="19"/>
                </a:lnTo>
                <a:lnTo>
                  <a:pt x="94" y="17"/>
                </a:lnTo>
                <a:lnTo>
                  <a:pt x="92" y="18"/>
                </a:lnTo>
                <a:lnTo>
                  <a:pt x="86" y="23"/>
                </a:lnTo>
                <a:lnTo>
                  <a:pt x="86" y="23"/>
                </a:lnTo>
                <a:close/>
                <a:moveTo>
                  <a:pt x="100" y="27"/>
                </a:moveTo>
                <a:lnTo>
                  <a:pt x="100" y="27"/>
                </a:lnTo>
                <a:lnTo>
                  <a:pt x="103" y="25"/>
                </a:lnTo>
                <a:lnTo>
                  <a:pt x="103" y="25"/>
                </a:lnTo>
                <a:lnTo>
                  <a:pt x="99" y="30"/>
                </a:lnTo>
                <a:lnTo>
                  <a:pt x="88" y="42"/>
                </a:lnTo>
                <a:lnTo>
                  <a:pt x="88" y="42"/>
                </a:lnTo>
                <a:lnTo>
                  <a:pt x="76" y="54"/>
                </a:lnTo>
                <a:lnTo>
                  <a:pt x="76" y="54"/>
                </a:lnTo>
                <a:lnTo>
                  <a:pt x="75" y="45"/>
                </a:lnTo>
                <a:lnTo>
                  <a:pt x="75" y="45"/>
                </a:lnTo>
                <a:lnTo>
                  <a:pt x="81" y="41"/>
                </a:lnTo>
                <a:lnTo>
                  <a:pt x="88" y="37"/>
                </a:lnTo>
                <a:lnTo>
                  <a:pt x="100" y="27"/>
                </a:lnTo>
                <a:lnTo>
                  <a:pt x="100" y="27"/>
                </a:lnTo>
                <a:close/>
                <a:moveTo>
                  <a:pt x="99" y="46"/>
                </a:moveTo>
                <a:lnTo>
                  <a:pt x="99" y="46"/>
                </a:lnTo>
                <a:lnTo>
                  <a:pt x="103" y="44"/>
                </a:lnTo>
                <a:lnTo>
                  <a:pt x="104" y="44"/>
                </a:lnTo>
                <a:lnTo>
                  <a:pt x="104" y="45"/>
                </a:lnTo>
                <a:lnTo>
                  <a:pt x="103" y="46"/>
                </a:lnTo>
                <a:lnTo>
                  <a:pt x="95" y="56"/>
                </a:lnTo>
                <a:lnTo>
                  <a:pt x="95" y="56"/>
                </a:lnTo>
                <a:lnTo>
                  <a:pt x="86" y="64"/>
                </a:lnTo>
                <a:lnTo>
                  <a:pt x="76" y="69"/>
                </a:lnTo>
                <a:lnTo>
                  <a:pt x="76" y="69"/>
                </a:lnTo>
                <a:lnTo>
                  <a:pt x="76" y="61"/>
                </a:lnTo>
                <a:lnTo>
                  <a:pt x="76" y="61"/>
                </a:lnTo>
                <a:lnTo>
                  <a:pt x="87" y="54"/>
                </a:lnTo>
                <a:lnTo>
                  <a:pt x="99" y="46"/>
                </a:lnTo>
                <a:lnTo>
                  <a:pt x="99" y="46"/>
                </a:lnTo>
                <a:close/>
                <a:moveTo>
                  <a:pt x="91" y="71"/>
                </a:moveTo>
                <a:lnTo>
                  <a:pt x="91" y="71"/>
                </a:lnTo>
                <a:lnTo>
                  <a:pt x="71" y="90"/>
                </a:lnTo>
                <a:lnTo>
                  <a:pt x="61" y="100"/>
                </a:lnTo>
                <a:lnTo>
                  <a:pt x="53" y="113"/>
                </a:lnTo>
                <a:lnTo>
                  <a:pt x="53" y="113"/>
                </a:lnTo>
                <a:lnTo>
                  <a:pt x="53" y="113"/>
                </a:lnTo>
                <a:lnTo>
                  <a:pt x="53" y="113"/>
                </a:lnTo>
                <a:lnTo>
                  <a:pt x="37" y="114"/>
                </a:lnTo>
                <a:lnTo>
                  <a:pt x="37" y="114"/>
                </a:lnTo>
                <a:lnTo>
                  <a:pt x="64" y="92"/>
                </a:lnTo>
                <a:lnTo>
                  <a:pt x="77" y="81"/>
                </a:lnTo>
                <a:lnTo>
                  <a:pt x="91" y="71"/>
                </a:lnTo>
                <a:lnTo>
                  <a:pt x="91" y="71"/>
                </a:lnTo>
                <a:close/>
                <a:moveTo>
                  <a:pt x="110" y="61"/>
                </a:moveTo>
                <a:lnTo>
                  <a:pt x="110" y="61"/>
                </a:lnTo>
                <a:lnTo>
                  <a:pt x="110" y="60"/>
                </a:lnTo>
                <a:lnTo>
                  <a:pt x="110" y="60"/>
                </a:lnTo>
                <a:lnTo>
                  <a:pt x="111" y="71"/>
                </a:lnTo>
                <a:lnTo>
                  <a:pt x="111" y="71"/>
                </a:lnTo>
                <a:lnTo>
                  <a:pt x="110" y="71"/>
                </a:lnTo>
                <a:lnTo>
                  <a:pt x="110" y="71"/>
                </a:lnTo>
                <a:lnTo>
                  <a:pt x="86" y="90"/>
                </a:lnTo>
                <a:lnTo>
                  <a:pt x="73" y="99"/>
                </a:lnTo>
                <a:lnTo>
                  <a:pt x="63" y="110"/>
                </a:lnTo>
                <a:lnTo>
                  <a:pt x="63" y="110"/>
                </a:lnTo>
                <a:lnTo>
                  <a:pt x="63" y="111"/>
                </a:lnTo>
                <a:lnTo>
                  <a:pt x="63" y="113"/>
                </a:lnTo>
                <a:lnTo>
                  <a:pt x="64" y="113"/>
                </a:lnTo>
                <a:lnTo>
                  <a:pt x="65" y="113"/>
                </a:lnTo>
                <a:lnTo>
                  <a:pt x="65" y="113"/>
                </a:lnTo>
                <a:lnTo>
                  <a:pt x="83" y="95"/>
                </a:lnTo>
                <a:lnTo>
                  <a:pt x="83" y="95"/>
                </a:lnTo>
                <a:lnTo>
                  <a:pt x="98" y="84"/>
                </a:lnTo>
                <a:lnTo>
                  <a:pt x="98" y="84"/>
                </a:lnTo>
                <a:lnTo>
                  <a:pt x="98" y="83"/>
                </a:lnTo>
                <a:lnTo>
                  <a:pt x="98" y="83"/>
                </a:lnTo>
                <a:lnTo>
                  <a:pt x="86" y="99"/>
                </a:lnTo>
                <a:lnTo>
                  <a:pt x="79" y="107"/>
                </a:lnTo>
                <a:lnTo>
                  <a:pt x="72" y="115"/>
                </a:lnTo>
                <a:lnTo>
                  <a:pt x="72" y="115"/>
                </a:lnTo>
                <a:lnTo>
                  <a:pt x="69" y="114"/>
                </a:lnTo>
                <a:lnTo>
                  <a:pt x="69" y="114"/>
                </a:lnTo>
                <a:lnTo>
                  <a:pt x="67" y="113"/>
                </a:lnTo>
                <a:lnTo>
                  <a:pt x="67" y="113"/>
                </a:lnTo>
                <a:lnTo>
                  <a:pt x="56" y="113"/>
                </a:lnTo>
                <a:lnTo>
                  <a:pt x="56" y="113"/>
                </a:lnTo>
                <a:lnTo>
                  <a:pt x="69" y="99"/>
                </a:lnTo>
                <a:lnTo>
                  <a:pt x="81" y="86"/>
                </a:lnTo>
                <a:lnTo>
                  <a:pt x="110" y="61"/>
                </a:lnTo>
                <a:lnTo>
                  <a:pt x="110" y="61"/>
                </a:lnTo>
                <a:close/>
                <a:moveTo>
                  <a:pt x="73" y="179"/>
                </a:moveTo>
                <a:lnTo>
                  <a:pt x="73" y="179"/>
                </a:lnTo>
                <a:lnTo>
                  <a:pt x="73" y="173"/>
                </a:lnTo>
                <a:lnTo>
                  <a:pt x="73" y="173"/>
                </a:lnTo>
                <a:lnTo>
                  <a:pt x="80" y="169"/>
                </a:lnTo>
                <a:lnTo>
                  <a:pt x="86" y="165"/>
                </a:lnTo>
                <a:lnTo>
                  <a:pt x="98" y="157"/>
                </a:lnTo>
                <a:lnTo>
                  <a:pt x="98" y="157"/>
                </a:lnTo>
                <a:lnTo>
                  <a:pt x="91" y="165"/>
                </a:lnTo>
                <a:lnTo>
                  <a:pt x="84" y="173"/>
                </a:lnTo>
                <a:lnTo>
                  <a:pt x="84" y="173"/>
                </a:lnTo>
                <a:lnTo>
                  <a:pt x="84" y="175"/>
                </a:lnTo>
                <a:lnTo>
                  <a:pt x="86" y="175"/>
                </a:lnTo>
                <a:lnTo>
                  <a:pt x="86" y="175"/>
                </a:lnTo>
                <a:lnTo>
                  <a:pt x="94" y="172"/>
                </a:lnTo>
                <a:lnTo>
                  <a:pt x="94" y="172"/>
                </a:lnTo>
                <a:lnTo>
                  <a:pt x="100" y="168"/>
                </a:lnTo>
                <a:lnTo>
                  <a:pt x="100" y="168"/>
                </a:lnTo>
                <a:lnTo>
                  <a:pt x="103" y="168"/>
                </a:lnTo>
                <a:lnTo>
                  <a:pt x="104" y="169"/>
                </a:lnTo>
                <a:lnTo>
                  <a:pt x="103" y="173"/>
                </a:lnTo>
                <a:lnTo>
                  <a:pt x="103" y="173"/>
                </a:lnTo>
                <a:lnTo>
                  <a:pt x="104" y="175"/>
                </a:lnTo>
                <a:lnTo>
                  <a:pt x="104" y="175"/>
                </a:lnTo>
                <a:lnTo>
                  <a:pt x="104" y="175"/>
                </a:lnTo>
                <a:lnTo>
                  <a:pt x="106" y="180"/>
                </a:lnTo>
                <a:lnTo>
                  <a:pt x="106" y="180"/>
                </a:lnTo>
                <a:lnTo>
                  <a:pt x="90" y="179"/>
                </a:lnTo>
                <a:lnTo>
                  <a:pt x="73" y="179"/>
                </a:lnTo>
                <a:lnTo>
                  <a:pt x="73" y="179"/>
                </a:lnTo>
                <a:close/>
                <a:moveTo>
                  <a:pt x="113" y="119"/>
                </a:moveTo>
                <a:lnTo>
                  <a:pt x="113" y="119"/>
                </a:lnTo>
                <a:lnTo>
                  <a:pt x="111" y="121"/>
                </a:lnTo>
                <a:lnTo>
                  <a:pt x="111" y="121"/>
                </a:lnTo>
                <a:lnTo>
                  <a:pt x="125" y="108"/>
                </a:lnTo>
                <a:lnTo>
                  <a:pt x="137" y="95"/>
                </a:lnTo>
                <a:lnTo>
                  <a:pt x="137" y="95"/>
                </a:lnTo>
                <a:lnTo>
                  <a:pt x="145" y="88"/>
                </a:lnTo>
                <a:lnTo>
                  <a:pt x="146" y="88"/>
                </a:lnTo>
                <a:lnTo>
                  <a:pt x="145" y="90"/>
                </a:lnTo>
                <a:lnTo>
                  <a:pt x="140" y="98"/>
                </a:lnTo>
                <a:lnTo>
                  <a:pt x="140" y="98"/>
                </a:lnTo>
                <a:lnTo>
                  <a:pt x="123" y="117"/>
                </a:lnTo>
                <a:lnTo>
                  <a:pt x="123" y="117"/>
                </a:lnTo>
                <a:lnTo>
                  <a:pt x="123" y="118"/>
                </a:lnTo>
                <a:lnTo>
                  <a:pt x="126" y="118"/>
                </a:lnTo>
                <a:lnTo>
                  <a:pt x="126" y="118"/>
                </a:lnTo>
                <a:lnTo>
                  <a:pt x="138" y="108"/>
                </a:lnTo>
                <a:lnTo>
                  <a:pt x="149" y="99"/>
                </a:lnTo>
                <a:lnTo>
                  <a:pt x="149" y="99"/>
                </a:lnTo>
                <a:lnTo>
                  <a:pt x="154" y="94"/>
                </a:lnTo>
                <a:lnTo>
                  <a:pt x="156" y="94"/>
                </a:lnTo>
                <a:lnTo>
                  <a:pt x="156" y="95"/>
                </a:lnTo>
                <a:lnTo>
                  <a:pt x="154" y="99"/>
                </a:lnTo>
                <a:lnTo>
                  <a:pt x="154" y="99"/>
                </a:lnTo>
                <a:lnTo>
                  <a:pt x="141" y="117"/>
                </a:lnTo>
                <a:lnTo>
                  <a:pt x="141" y="117"/>
                </a:lnTo>
                <a:lnTo>
                  <a:pt x="141" y="118"/>
                </a:lnTo>
                <a:lnTo>
                  <a:pt x="142" y="118"/>
                </a:lnTo>
                <a:lnTo>
                  <a:pt x="142" y="118"/>
                </a:lnTo>
                <a:lnTo>
                  <a:pt x="153" y="113"/>
                </a:lnTo>
                <a:lnTo>
                  <a:pt x="157" y="111"/>
                </a:lnTo>
                <a:lnTo>
                  <a:pt x="158" y="113"/>
                </a:lnTo>
                <a:lnTo>
                  <a:pt x="158" y="114"/>
                </a:lnTo>
                <a:lnTo>
                  <a:pt x="158" y="114"/>
                </a:lnTo>
                <a:lnTo>
                  <a:pt x="158" y="115"/>
                </a:lnTo>
                <a:lnTo>
                  <a:pt x="160" y="117"/>
                </a:lnTo>
                <a:lnTo>
                  <a:pt x="161" y="117"/>
                </a:lnTo>
                <a:lnTo>
                  <a:pt x="161" y="115"/>
                </a:lnTo>
                <a:lnTo>
                  <a:pt x="161" y="115"/>
                </a:lnTo>
                <a:lnTo>
                  <a:pt x="162" y="111"/>
                </a:lnTo>
                <a:lnTo>
                  <a:pt x="162" y="111"/>
                </a:lnTo>
                <a:lnTo>
                  <a:pt x="162" y="121"/>
                </a:lnTo>
                <a:lnTo>
                  <a:pt x="162" y="121"/>
                </a:lnTo>
                <a:lnTo>
                  <a:pt x="137" y="121"/>
                </a:lnTo>
                <a:lnTo>
                  <a:pt x="113" y="119"/>
                </a:lnTo>
                <a:lnTo>
                  <a:pt x="113" y="119"/>
                </a:lnTo>
                <a:close/>
                <a:moveTo>
                  <a:pt x="152" y="86"/>
                </a:moveTo>
                <a:lnTo>
                  <a:pt x="152" y="86"/>
                </a:lnTo>
                <a:lnTo>
                  <a:pt x="160" y="86"/>
                </a:lnTo>
                <a:lnTo>
                  <a:pt x="160" y="86"/>
                </a:lnTo>
                <a:lnTo>
                  <a:pt x="145" y="96"/>
                </a:lnTo>
                <a:lnTo>
                  <a:pt x="133" y="108"/>
                </a:lnTo>
                <a:lnTo>
                  <a:pt x="133" y="108"/>
                </a:lnTo>
                <a:lnTo>
                  <a:pt x="142" y="98"/>
                </a:lnTo>
                <a:lnTo>
                  <a:pt x="148" y="91"/>
                </a:lnTo>
                <a:lnTo>
                  <a:pt x="152" y="86"/>
                </a:lnTo>
                <a:lnTo>
                  <a:pt x="152" y="86"/>
                </a:lnTo>
                <a:close/>
                <a:moveTo>
                  <a:pt x="92" y="13"/>
                </a:moveTo>
                <a:lnTo>
                  <a:pt x="92" y="13"/>
                </a:lnTo>
                <a:lnTo>
                  <a:pt x="76" y="23"/>
                </a:lnTo>
                <a:lnTo>
                  <a:pt x="76" y="23"/>
                </a:lnTo>
                <a:lnTo>
                  <a:pt x="76" y="13"/>
                </a:lnTo>
                <a:lnTo>
                  <a:pt x="76" y="13"/>
                </a:lnTo>
                <a:lnTo>
                  <a:pt x="92" y="13"/>
                </a:lnTo>
                <a:lnTo>
                  <a:pt x="92" y="13"/>
                </a:lnTo>
                <a:close/>
                <a:moveTo>
                  <a:pt x="44" y="80"/>
                </a:moveTo>
                <a:lnTo>
                  <a:pt x="44" y="80"/>
                </a:lnTo>
                <a:lnTo>
                  <a:pt x="44" y="80"/>
                </a:lnTo>
                <a:lnTo>
                  <a:pt x="44" y="80"/>
                </a:lnTo>
                <a:lnTo>
                  <a:pt x="37" y="86"/>
                </a:lnTo>
                <a:lnTo>
                  <a:pt x="32" y="92"/>
                </a:lnTo>
                <a:lnTo>
                  <a:pt x="21" y="104"/>
                </a:lnTo>
                <a:lnTo>
                  <a:pt x="21" y="104"/>
                </a:lnTo>
                <a:lnTo>
                  <a:pt x="17" y="107"/>
                </a:lnTo>
                <a:lnTo>
                  <a:pt x="19" y="103"/>
                </a:lnTo>
                <a:lnTo>
                  <a:pt x="26" y="95"/>
                </a:lnTo>
                <a:lnTo>
                  <a:pt x="26" y="95"/>
                </a:lnTo>
                <a:lnTo>
                  <a:pt x="30" y="88"/>
                </a:lnTo>
                <a:lnTo>
                  <a:pt x="34" y="83"/>
                </a:lnTo>
                <a:lnTo>
                  <a:pt x="34" y="83"/>
                </a:lnTo>
                <a:lnTo>
                  <a:pt x="34" y="80"/>
                </a:lnTo>
                <a:lnTo>
                  <a:pt x="32" y="80"/>
                </a:lnTo>
                <a:lnTo>
                  <a:pt x="32" y="80"/>
                </a:lnTo>
                <a:lnTo>
                  <a:pt x="26" y="86"/>
                </a:lnTo>
                <a:lnTo>
                  <a:pt x="19" y="91"/>
                </a:lnTo>
                <a:lnTo>
                  <a:pt x="19" y="91"/>
                </a:lnTo>
                <a:lnTo>
                  <a:pt x="15" y="94"/>
                </a:lnTo>
                <a:lnTo>
                  <a:pt x="15" y="94"/>
                </a:lnTo>
                <a:lnTo>
                  <a:pt x="15" y="91"/>
                </a:lnTo>
                <a:lnTo>
                  <a:pt x="21" y="80"/>
                </a:lnTo>
                <a:lnTo>
                  <a:pt x="21" y="80"/>
                </a:lnTo>
                <a:lnTo>
                  <a:pt x="21" y="80"/>
                </a:lnTo>
                <a:lnTo>
                  <a:pt x="21" y="80"/>
                </a:lnTo>
                <a:lnTo>
                  <a:pt x="44" y="80"/>
                </a:lnTo>
                <a:lnTo>
                  <a:pt x="44" y="80"/>
                </a:lnTo>
                <a:close/>
                <a:moveTo>
                  <a:pt x="25" y="114"/>
                </a:moveTo>
                <a:lnTo>
                  <a:pt x="25" y="114"/>
                </a:lnTo>
                <a:lnTo>
                  <a:pt x="32" y="108"/>
                </a:lnTo>
                <a:lnTo>
                  <a:pt x="37" y="104"/>
                </a:lnTo>
                <a:lnTo>
                  <a:pt x="46" y="92"/>
                </a:lnTo>
                <a:lnTo>
                  <a:pt x="46" y="92"/>
                </a:lnTo>
                <a:lnTo>
                  <a:pt x="52" y="88"/>
                </a:lnTo>
                <a:lnTo>
                  <a:pt x="45" y="96"/>
                </a:lnTo>
                <a:lnTo>
                  <a:pt x="45" y="96"/>
                </a:lnTo>
                <a:lnTo>
                  <a:pt x="33" y="113"/>
                </a:lnTo>
                <a:lnTo>
                  <a:pt x="33" y="113"/>
                </a:lnTo>
                <a:lnTo>
                  <a:pt x="33" y="114"/>
                </a:lnTo>
                <a:lnTo>
                  <a:pt x="33" y="114"/>
                </a:lnTo>
                <a:lnTo>
                  <a:pt x="25" y="114"/>
                </a:lnTo>
                <a:lnTo>
                  <a:pt x="25" y="11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 name="矩形 1"/>
          <p:cNvSpPr/>
          <p:nvPr/>
        </p:nvSpPr>
        <p:spPr>
          <a:xfrm>
            <a:off x="5767732" y="3226842"/>
            <a:ext cx="4536819" cy="584775"/>
          </a:xfrm>
          <a:prstGeom prst="rect">
            <a:avLst/>
          </a:prstGeom>
        </p:spPr>
        <p:txBody>
          <a:bodyPr wrap="none">
            <a:spAutoFit/>
          </a:bodyPr>
          <a:lstStyle/>
          <a:p>
            <a:pPr algn="ctr"/>
            <a:r>
              <a:rPr lang="en-US" altLang="zh-CN" sz="3200" b="1">
                <a:cs typeface="+mn-ea"/>
                <a:sym typeface="+mn-lt"/>
              </a:rPr>
              <a:t>2020</a:t>
            </a:r>
            <a:r>
              <a:rPr lang="zh-CN" altLang="en-US" sz="3200" b="1">
                <a:cs typeface="+mn-ea"/>
                <a:sym typeface="+mn-lt"/>
              </a:rPr>
              <a:t>年     </a:t>
            </a:r>
            <a:r>
              <a:rPr lang="zh-CN" altLang="en-US" sz="3200" b="1" dirty="0">
                <a:cs typeface="+mn-ea"/>
                <a:sym typeface="+mn-lt"/>
              </a:rPr>
              <a:t>讲师：于小桃</a:t>
            </a:r>
          </a:p>
        </p:txBody>
      </p:sp>
      <p:sp>
        <p:nvSpPr>
          <p:cNvPr id="135" name="Freeform 6"/>
          <p:cNvSpPr>
            <a:spLocks noEditPoints="1"/>
          </p:cNvSpPr>
          <p:nvPr/>
        </p:nvSpPr>
        <p:spPr bwMode="auto">
          <a:xfrm rot="20865873">
            <a:off x="6038082" y="4317067"/>
            <a:ext cx="531159" cy="576424"/>
          </a:xfrm>
          <a:custGeom>
            <a:avLst/>
            <a:gdLst>
              <a:gd name="T0" fmla="*/ 5 w 545"/>
              <a:gd name="T1" fmla="*/ 451 h 609"/>
              <a:gd name="T2" fmla="*/ 70 w 545"/>
              <a:gd name="T3" fmla="*/ 475 h 609"/>
              <a:gd name="T4" fmla="*/ 187 w 545"/>
              <a:gd name="T5" fmla="*/ 467 h 609"/>
              <a:gd name="T6" fmla="*/ 241 w 545"/>
              <a:gd name="T7" fmla="*/ 595 h 609"/>
              <a:gd name="T8" fmla="*/ 293 w 545"/>
              <a:gd name="T9" fmla="*/ 603 h 609"/>
              <a:gd name="T10" fmla="*/ 338 w 545"/>
              <a:gd name="T11" fmla="*/ 537 h 609"/>
              <a:gd name="T12" fmla="*/ 438 w 545"/>
              <a:gd name="T13" fmla="*/ 472 h 609"/>
              <a:gd name="T14" fmla="*/ 526 w 545"/>
              <a:gd name="T15" fmla="*/ 463 h 609"/>
              <a:gd name="T16" fmla="*/ 542 w 545"/>
              <a:gd name="T17" fmla="*/ 412 h 609"/>
              <a:gd name="T18" fmla="*/ 455 w 545"/>
              <a:gd name="T19" fmla="*/ 304 h 609"/>
              <a:gd name="T20" fmla="*/ 540 w 545"/>
              <a:gd name="T21" fmla="*/ 205 h 609"/>
              <a:gd name="T22" fmla="*/ 534 w 545"/>
              <a:gd name="T23" fmla="*/ 151 h 609"/>
              <a:gd name="T24" fmla="*/ 460 w 545"/>
              <a:gd name="T25" fmla="*/ 135 h 609"/>
              <a:gd name="T26" fmla="*/ 345 w 545"/>
              <a:gd name="T27" fmla="*/ 94 h 609"/>
              <a:gd name="T28" fmla="*/ 297 w 545"/>
              <a:gd name="T29" fmla="*/ 9 h 609"/>
              <a:gd name="T30" fmla="*/ 249 w 545"/>
              <a:gd name="T31" fmla="*/ 8 h 609"/>
              <a:gd name="T32" fmla="*/ 189 w 545"/>
              <a:gd name="T33" fmla="*/ 128 h 609"/>
              <a:gd name="T34" fmla="*/ 67 w 545"/>
              <a:gd name="T35" fmla="*/ 135 h 609"/>
              <a:gd name="T36" fmla="*/ 5 w 545"/>
              <a:gd name="T37" fmla="*/ 158 h 609"/>
              <a:gd name="T38" fmla="*/ 25 w 545"/>
              <a:gd name="T39" fmla="*/ 239 h 609"/>
              <a:gd name="T40" fmla="*/ 66 w 545"/>
              <a:gd name="T41" fmla="*/ 328 h 609"/>
              <a:gd name="T42" fmla="*/ 340 w 545"/>
              <a:gd name="T43" fmla="*/ 491 h 609"/>
              <a:gd name="T44" fmla="*/ 293 w 545"/>
              <a:gd name="T45" fmla="*/ 590 h 609"/>
              <a:gd name="T46" fmla="*/ 251 w 545"/>
              <a:gd name="T47" fmla="*/ 587 h 609"/>
              <a:gd name="T48" fmla="*/ 203 w 545"/>
              <a:gd name="T49" fmla="*/ 486 h 609"/>
              <a:gd name="T50" fmla="*/ 310 w 545"/>
              <a:gd name="T51" fmla="*/ 433 h 609"/>
              <a:gd name="T52" fmla="*/ 174 w 545"/>
              <a:gd name="T53" fmla="*/ 350 h 609"/>
              <a:gd name="T54" fmla="*/ 172 w 545"/>
              <a:gd name="T55" fmla="*/ 261 h 609"/>
              <a:gd name="T56" fmla="*/ 272 w 545"/>
              <a:gd name="T57" fmla="*/ 205 h 609"/>
              <a:gd name="T58" fmla="*/ 360 w 545"/>
              <a:gd name="T59" fmla="*/ 356 h 609"/>
              <a:gd name="T60" fmla="*/ 186 w 545"/>
              <a:gd name="T61" fmla="*/ 356 h 609"/>
              <a:gd name="T62" fmla="*/ 194 w 545"/>
              <a:gd name="T63" fmla="*/ 173 h 609"/>
              <a:gd name="T64" fmla="*/ 186 w 545"/>
              <a:gd name="T65" fmla="*/ 239 h 609"/>
              <a:gd name="T66" fmla="*/ 359 w 545"/>
              <a:gd name="T67" fmla="*/ 239 h 609"/>
              <a:gd name="T68" fmla="*/ 403 w 545"/>
              <a:gd name="T69" fmla="*/ 282 h 609"/>
              <a:gd name="T70" fmla="*/ 372 w 545"/>
              <a:gd name="T71" fmla="*/ 275 h 609"/>
              <a:gd name="T72" fmla="*/ 318 w 545"/>
              <a:gd name="T73" fmla="*/ 424 h 609"/>
              <a:gd name="T74" fmla="*/ 259 w 545"/>
              <a:gd name="T75" fmla="*/ 410 h 609"/>
              <a:gd name="T76" fmla="*/ 225 w 545"/>
              <a:gd name="T77" fmla="*/ 393 h 609"/>
              <a:gd name="T78" fmla="*/ 523 w 545"/>
              <a:gd name="T79" fmla="*/ 452 h 609"/>
              <a:gd name="T80" fmla="*/ 419 w 545"/>
              <a:gd name="T81" fmla="*/ 456 h 609"/>
              <a:gd name="T82" fmla="*/ 371 w 545"/>
              <a:gd name="T83" fmla="*/ 363 h 609"/>
              <a:gd name="T84" fmla="*/ 510 w 545"/>
              <a:gd name="T85" fmla="*/ 378 h 609"/>
              <a:gd name="T86" fmla="*/ 448 w 545"/>
              <a:gd name="T87" fmla="*/ 148 h 609"/>
              <a:gd name="T88" fmla="*/ 525 w 545"/>
              <a:gd name="T89" fmla="*/ 159 h 609"/>
              <a:gd name="T90" fmla="*/ 519 w 545"/>
              <a:gd name="T91" fmla="*/ 219 h 609"/>
              <a:gd name="T92" fmla="*/ 428 w 545"/>
              <a:gd name="T93" fmla="*/ 283 h 609"/>
              <a:gd name="T94" fmla="*/ 424 w 545"/>
              <a:gd name="T95" fmla="*/ 153 h 609"/>
              <a:gd name="T96" fmla="*/ 236 w 545"/>
              <a:gd name="T97" fmla="*/ 38 h 609"/>
              <a:gd name="T98" fmla="*/ 275 w 545"/>
              <a:gd name="T99" fmla="*/ 12 h 609"/>
              <a:gd name="T100" fmla="*/ 328 w 545"/>
              <a:gd name="T101" fmla="*/ 81 h 609"/>
              <a:gd name="T102" fmla="*/ 344 w 545"/>
              <a:gd name="T103" fmla="*/ 163 h 609"/>
              <a:gd name="T104" fmla="*/ 201 w 545"/>
              <a:gd name="T105" fmla="*/ 135 h 609"/>
              <a:gd name="T106" fmla="*/ 16 w 545"/>
              <a:gd name="T107" fmla="*/ 200 h 609"/>
              <a:gd name="T108" fmla="*/ 19 w 545"/>
              <a:gd name="T109" fmla="*/ 161 h 609"/>
              <a:gd name="T110" fmla="*/ 135 w 545"/>
              <a:gd name="T111" fmla="*/ 157 h 609"/>
              <a:gd name="T112" fmla="*/ 174 w 545"/>
              <a:gd name="T113" fmla="*/ 247 h 609"/>
              <a:gd name="T114" fmla="*/ 178 w 545"/>
              <a:gd name="T115" fmla="*/ 402 h 609"/>
              <a:gd name="T116" fmla="*/ 77 w 545"/>
              <a:gd name="T117" fmla="*/ 463 h 609"/>
              <a:gd name="T118" fmla="*/ 9 w 545"/>
              <a:gd name="T119" fmla="*/ 432 h 609"/>
              <a:gd name="T120" fmla="*/ 100 w 545"/>
              <a:gd name="T121" fmla="*/ 31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 h="609">
                <a:moveTo>
                  <a:pt x="4" y="408"/>
                </a:moveTo>
                <a:lnTo>
                  <a:pt x="4" y="408"/>
                </a:lnTo>
                <a:lnTo>
                  <a:pt x="1" y="420"/>
                </a:lnTo>
                <a:lnTo>
                  <a:pt x="0" y="427"/>
                </a:lnTo>
                <a:lnTo>
                  <a:pt x="0" y="433"/>
                </a:lnTo>
                <a:lnTo>
                  <a:pt x="1" y="439"/>
                </a:lnTo>
                <a:lnTo>
                  <a:pt x="2" y="445"/>
                </a:lnTo>
                <a:lnTo>
                  <a:pt x="5" y="451"/>
                </a:lnTo>
                <a:lnTo>
                  <a:pt x="9" y="456"/>
                </a:lnTo>
                <a:lnTo>
                  <a:pt x="9" y="456"/>
                </a:lnTo>
                <a:lnTo>
                  <a:pt x="14" y="462"/>
                </a:lnTo>
                <a:lnTo>
                  <a:pt x="21" y="467"/>
                </a:lnTo>
                <a:lnTo>
                  <a:pt x="29" y="470"/>
                </a:lnTo>
                <a:lnTo>
                  <a:pt x="37" y="472"/>
                </a:lnTo>
                <a:lnTo>
                  <a:pt x="54" y="474"/>
                </a:lnTo>
                <a:lnTo>
                  <a:pt x="70" y="475"/>
                </a:lnTo>
                <a:lnTo>
                  <a:pt x="70" y="475"/>
                </a:lnTo>
                <a:lnTo>
                  <a:pt x="100" y="474"/>
                </a:lnTo>
                <a:lnTo>
                  <a:pt x="128" y="468"/>
                </a:lnTo>
                <a:lnTo>
                  <a:pt x="156" y="463"/>
                </a:lnTo>
                <a:lnTo>
                  <a:pt x="185" y="454"/>
                </a:lnTo>
                <a:lnTo>
                  <a:pt x="185" y="454"/>
                </a:lnTo>
                <a:lnTo>
                  <a:pt x="187" y="467"/>
                </a:lnTo>
                <a:lnTo>
                  <a:pt x="187" y="467"/>
                </a:lnTo>
                <a:lnTo>
                  <a:pt x="193" y="495"/>
                </a:lnTo>
                <a:lnTo>
                  <a:pt x="202" y="524"/>
                </a:lnTo>
                <a:lnTo>
                  <a:pt x="212" y="551"/>
                </a:lnTo>
                <a:lnTo>
                  <a:pt x="218" y="564"/>
                </a:lnTo>
                <a:lnTo>
                  <a:pt x="226" y="576"/>
                </a:lnTo>
                <a:lnTo>
                  <a:pt x="226" y="576"/>
                </a:lnTo>
                <a:lnTo>
                  <a:pt x="236" y="590"/>
                </a:lnTo>
                <a:lnTo>
                  <a:pt x="241" y="595"/>
                </a:lnTo>
                <a:lnTo>
                  <a:pt x="247" y="601"/>
                </a:lnTo>
                <a:lnTo>
                  <a:pt x="253" y="605"/>
                </a:lnTo>
                <a:lnTo>
                  <a:pt x="262" y="607"/>
                </a:lnTo>
                <a:lnTo>
                  <a:pt x="268" y="609"/>
                </a:lnTo>
                <a:lnTo>
                  <a:pt x="276" y="609"/>
                </a:lnTo>
                <a:lnTo>
                  <a:pt x="276" y="609"/>
                </a:lnTo>
                <a:lnTo>
                  <a:pt x="286" y="607"/>
                </a:lnTo>
                <a:lnTo>
                  <a:pt x="293" y="603"/>
                </a:lnTo>
                <a:lnTo>
                  <a:pt x="301" y="598"/>
                </a:lnTo>
                <a:lnTo>
                  <a:pt x="306" y="593"/>
                </a:lnTo>
                <a:lnTo>
                  <a:pt x="313" y="586"/>
                </a:lnTo>
                <a:lnTo>
                  <a:pt x="317" y="578"/>
                </a:lnTo>
                <a:lnTo>
                  <a:pt x="326" y="564"/>
                </a:lnTo>
                <a:lnTo>
                  <a:pt x="326" y="564"/>
                </a:lnTo>
                <a:lnTo>
                  <a:pt x="332" y="551"/>
                </a:lnTo>
                <a:lnTo>
                  <a:pt x="338" y="537"/>
                </a:lnTo>
                <a:lnTo>
                  <a:pt x="348" y="509"/>
                </a:lnTo>
                <a:lnTo>
                  <a:pt x="355" y="481"/>
                </a:lnTo>
                <a:lnTo>
                  <a:pt x="360" y="452"/>
                </a:lnTo>
                <a:lnTo>
                  <a:pt x="360" y="452"/>
                </a:lnTo>
                <a:lnTo>
                  <a:pt x="380" y="459"/>
                </a:lnTo>
                <a:lnTo>
                  <a:pt x="380" y="459"/>
                </a:lnTo>
                <a:lnTo>
                  <a:pt x="409" y="466"/>
                </a:lnTo>
                <a:lnTo>
                  <a:pt x="438" y="472"/>
                </a:lnTo>
                <a:lnTo>
                  <a:pt x="453" y="474"/>
                </a:lnTo>
                <a:lnTo>
                  <a:pt x="468" y="475"/>
                </a:lnTo>
                <a:lnTo>
                  <a:pt x="483" y="475"/>
                </a:lnTo>
                <a:lnTo>
                  <a:pt x="498" y="474"/>
                </a:lnTo>
                <a:lnTo>
                  <a:pt x="498" y="474"/>
                </a:lnTo>
                <a:lnTo>
                  <a:pt x="513" y="470"/>
                </a:lnTo>
                <a:lnTo>
                  <a:pt x="519" y="467"/>
                </a:lnTo>
                <a:lnTo>
                  <a:pt x="526" y="463"/>
                </a:lnTo>
                <a:lnTo>
                  <a:pt x="533" y="459"/>
                </a:lnTo>
                <a:lnTo>
                  <a:pt x="537" y="454"/>
                </a:lnTo>
                <a:lnTo>
                  <a:pt x="541" y="447"/>
                </a:lnTo>
                <a:lnTo>
                  <a:pt x="544" y="440"/>
                </a:lnTo>
                <a:lnTo>
                  <a:pt x="544" y="440"/>
                </a:lnTo>
                <a:lnTo>
                  <a:pt x="545" y="431"/>
                </a:lnTo>
                <a:lnTo>
                  <a:pt x="545" y="421"/>
                </a:lnTo>
                <a:lnTo>
                  <a:pt x="542" y="412"/>
                </a:lnTo>
                <a:lnTo>
                  <a:pt x="538" y="404"/>
                </a:lnTo>
                <a:lnTo>
                  <a:pt x="529" y="386"/>
                </a:lnTo>
                <a:lnTo>
                  <a:pt x="519" y="371"/>
                </a:lnTo>
                <a:lnTo>
                  <a:pt x="519" y="371"/>
                </a:lnTo>
                <a:lnTo>
                  <a:pt x="505" y="354"/>
                </a:lnTo>
                <a:lnTo>
                  <a:pt x="488" y="336"/>
                </a:lnTo>
                <a:lnTo>
                  <a:pt x="472" y="320"/>
                </a:lnTo>
                <a:lnTo>
                  <a:pt x="455" y="304"/>
                </a:lnTo>
                <a:lnTo>
                  <a:pt x="455" y="304"/>
                </a:lnTo>
                <a:lnTo>
                  <a:pt x="476" y="285"/>
                </a:lnTo>
                <a:lnTo>
                  <a:pt x="496" y="265"/>
                </a:lnTo>
                <a:lnTo>
                  <a:pt x="515" y="243"/>
                </a:lnTo>
                <a:lnTo>
                  <a:pt x="525" y="231"/>
                </a:lnTo>
                <a:lnTo>
                  <a:pt x="532" y="219"/>
                </a:lnTo>
                <a:lnTo>
                  <a:pt x="532" y="219"/>
                </a:lnTo>
                <a:lnTo>
                  <a:pt x="540" y="205"/>
                </a:lnTo>
                <a:lnTo>
                  <a:pt x="542" y="197"/>
                </a:lnTo>
                <a:lnTo>
                  <a:pt x="544" y="189"/>
                </a:lnTo>
                <a:lnTo>
                  <a:pt x="545" y="181"/>
                </a:lnTo>
                <a:lnTo>
                  <a:pt x="544" y="174"/>
                </a:lnTo>
                <a:lnTo>
                  <a:pt x="542" y="166"/>
                </a:lnTo>
                <a:lnTo>
                  <a:pt x="540" y="158"/>
                </a:lnTo>
                <a:lnTo>
                  <a:pt x="540" y="158"/>
                </a:lnTo>
                <a:lnTo>
                  <a:pt x="534" y="151"/>
                </a:lnTo>
                <a:lnTo>
                  <a:pt x="526" y="146"/>
                </a:lnTo>
                <a:lnTo>
                  <a:pt x="519" y="142"/>
                </a:lnTo>
                <a:lnTo>
                  <a:pt x="510" y="139"/>
                </a:lnTo>
                <a:lnTo>
                  <a:pt x="500" y="136"/>
                </a:lnTo>
                <a:lnTo>
                  <a:pt x="491" y="136"/>
                </a:lnTo>
                <a:lnTo>
                  <a:pt x="473" y="135"/>
                </a:lnTo>
                <a:lnTo>
                  <a:pt x="473" y="135"/>
                </a:lnTo>
                <a:lnTo>
                  <a:pt x="460" y="135"/>
                </a:lnTo>
                <a:lnTo>
                  <a:pt x="445" y="136"/>
                </a:lnTo>
                <a:lnTo>
                  <a:pt x="417" y="142"/>
                </a:lnTo>
                <a:lnTo>
                  <a:pt x="388" y="148"/>
                </a:lnTo>
                <a:lnTo>
                  <a:pt x="360" y="158"/>
                </a:lnTo>
                <a:lnTo>
                  <a:pt x="360" y="158"/>
                </a:lnTo>
                <a:lnTo>
                  <a:pt x="352" y="120"/>
                </a:lnTo>
                <a:lnTo>
                  <a:pt x="352" y="120"/>
                </a:lnTo>
                <a:lnTo>
                  <a:pt x="345" y="94"/>
                </a:lnTo>
                <a:lnTo>
                  <a:pt x="337" y="70"/>
                </a:lnTo>
                <a:lnTo>
                  <a:pt x="332" y="57"/>
                </a:lnTo>
                <a:lnTo>
                  <a:pt x="326" y="46"/>
                </a:lnTo>
                <a:lnTo>
                  <a:pt x="320" y="34"/>
                </a:lnTo>
                <a:lnTo>
                  <a:pt x="311" y="23"/>
                </a:lnTo>
                <a:lnTo>
                  <a:pt x="311" y="23"/>
                </a:lnTo>
                <a:lnTo>
                  <a:pt x="302" y="13"/>
                </a:lnTo>
                <a:lnTo>
                  <a:pt x="297" y="9"/>
                </a:lnTo>
                <a:lnTo>
                  <a:pt x="290" y="5"/>
                </a:lnTo>
                <a:lnTo>
                  <a:pt x="284" y="3"/>
                </a:lnTo>
                <a:lnTo>
                  <a:pt x="278" y="1"/>
                </a:lnTo>
                <a:lnTo>
                  <a:pt x="271" y="0"/>
                </a:lnTo>
                <a:lnTo>
                  <a:pt x="264" y="1"/>
                </a:lnTo>
                <a:lnTo>
                  <a:pt x="264" y="1"/>
                </a:lnTo>
                <a:lnTo>
                  <a:pt x="256" y="4"/>
                </a:lnTo>
                <a:lnTo>
                  <a:pt x="249" y="8"/>
                </a:lnTo>
                <a:lnTo>
                  <a:pt x="243" y="12"/>
                </a:lnTo>
                <a:lnTo>
                  <a:pt x="236" y="19"/>
                </a:lnTo>
                <a:lnTo>
                  <a:pt x="226" y="32"/>
                </a:lnTo>
                <a:lnTo>
                  <a:pt x="218" y="46"/>
                </a:lnTo>
                <a:lnTo>
                  <a:pt x="218" y="46"/>
                </a:lnTo>
                <a:lnTo>
                  <a:pt x="206" y="73"/>
                </a:lnTo>
                <a:lnTo>
                  <a:pt x="197" y="100"/>
                </a:lnTo>
                <a:lnTo>
                  <a:pt x="189" y="128"/>
                </a:lnTo>
                <a:lnTo>
                  <a:pt x="182" y="158"/>
                </a:lnTo>
                <a:lnTo>
                  <a:pt x="182" y="158"/>
                </a:lnTo>
                <a:lnTo>
                  <a:pt x="156" y="150"/>
                </a:lnTo>
                <a:lnTo>
                  <a:pt x="129" y="143"/>
                </a:lnTo>
                <a:lnTo>
                  <a:pt x="129" y="143"/>
                </a:lnTo>
                <a:lnTo>
                  <a:pt x="105" y="138"/>
                </a:lnTo>
                <a:lnTo>
                  <a:pt x="79" y="135"/>
                </a:lnTo>
                <a:lnTo>
                  <a:pt x="67" y="135"/>
                </a:lnTo>
                <a:lnTo>
                  <a:pt x="54" y="135"/>
                </a:lnTo>
                <a:lnTo>
                  <a:pt x="41" y="138"/>
                </a:lnTo>
                <a:lnTo>
                  <a:pt x="29" y="140"/>
                </a:lnTo>
                <a:lnTo>
                  <a:pt x="29" y="140"/>
                </a:lnTo>
                <a:lnTo>
                  <a:pt x="21" y="144"/>
                </a:lnTo>
                <a:lnTo>
                  <a:pt x="14" y="148"/>
                </a:lnTo>
                <a:lnTo>
                  <a:pt x="9" y="153"/>
                </a:lnTo>
                <a:lnTo>
                  <a:pt x="5" y="158"/>
                </a:lnTo>
                <a:lnTo>
                  <a:pt x="2" y="165"/>
                </a:lnTo>
                <a:lnTo>
                  <a:pt x="1" y="171"/>
                </a:lnTo>
                <a:lnTo>
                  <a:pt x="1" y="178"/>
                </a:lnTo>
                <a:lnTo>
                  <a:pt x="1" y="185"/>
                </a:lnTo>
                <a:lnTo>
                  <a:pt x="4" y="198"/>
                </a:lnTo>
                <a:lnTo>
                  <a:pt x="9" y="213"/>
                </a:lnTo>
                <a:lnTo>
                  <a:pt x="17" y="227"/>
                </a:lnTo>
                <a:lnTo>
                  <a:pt x="25" y="239"/>
                </a:lnTo>
                <a:lnTo>
                  <a:pt x="25" y="239"/>
                </a:lnTo>
                <a:lnTo>
                  <a:pt x="40" y="256"/>
                </a:lnTo>
                <a:lnTo>
                  <a:pt x="55" y="274"/>
                </a:lnTo>
                <a:lnTo>
                  <a:pt x="73" y="290"/>
                </a:lnTo>
                <a:lnTo>
                  <a:pt x="90" y="306"/>
                </a:lnTo>
                <a:lnTo>
                  <a:pt x="90" y="306"/>
                </a:lnTo>
                <a:lnTo>
                  <a:pt x="66" y="328"/>
                </a:lnTo>
                <a:lnTo>
                  <a:pt x="66" y="328"/>
                </a:lnTo>
                <a:lnTo>
                  <a:pt x="47" y="346"/>
                </a:lnTo>
                <a:lnTo>
                  <a:pt x="31" y="364"/>
                </a:lnTo>
                <a:lnTo>
                  <a:pt x="23" y="374"/>
                </a:lnTo>
                <a:lnTo>
                  <a:pt x="16" y="385"/>
                </a:lnTo>
                <a:lnTo>
                  <a:pt x="9" y="396"/>
                </a:lnTo>
                <a:lnTo>
                  <a:pt x="4" y="408"/>
                </a:lnTo>
                <a:lnTo>
                  <a:pt x="4" y="408"/>
                </a:lnTo>
                <a:close/>
                <a:moveTo>
                  <a:pt x="340" y="491"/>
                </a:moveTo>
                <a:lnTo>
                  <a:pt x="340" y="491"/>
                </a:lnTo>
                <a:lnTo>
                  <a:pt x="332" y="518"/>
                </a:lnTo>
                <a:lnTo>
                  <a:pt x="328" y="531"/>
                </a:lnTo>
                <a:lnTo>
                  <a:pt x="322" y="544"/>
                </a:lnTo>
                <a:lnTo>
                  <a:pt x="317" y="556"/>
                </a:lnTo>
                <a:lnTo>
                  <a:pt x="310" y="568"/>
                </a:lnTo>
                <a:lnTo>
                  <a:pt x="302" y="579"/>
                </a:lnTo>
                <a:lnTo>
                  <a:pt x="293" y="590"/>
                </a:lnTo>
                <a:lnTo>
                  <a:pt x="293" y="590"/>
                </a:lnTo>
                <a:lnTo>
                  <a:pt x="289" y="593"/>
                </a:lnTo>
                <a:lnTo>
                  <a:pt x="283" y="595"/>
                </a:lnTo>
                <a:lnTo>
                  <a:pt x="279" y="597"/>
                </a:lnTo>
                <a:lnTo>
                  <a:pt x="275" y="598"/>
                </a:lnTo>
                <a:lnTo>
                  <a:pt x="266" y="597"/>
                </a:lnTo>
                <a:lnTo>
                  <a:pt x="257" y="593"/>
                </a:lnTo>
                <a:lnTo>
                  <a:pt x="251" y="587"/>
                </a:lnTo>
                <a:lnTo>
                  <a:pt x="244" y="580"/>
                </a:lnTo>
                <a:lnTo>
                  <a:pt x="237" y="572"/>
                </a:lnTo>
                <a:lnTo>
                  <a:pt x="232" y="564"/>
                </a:lnTo>
                <a:lnTo>
                  <a:pt x="232" y="564"/>
                </a:lnTo>
                <a:lnTo>
                  <a:pt x="225" y="552"/>
                </a:lnTo>
                <a:lnTo>
                  <a:pt x="220" y="540"/>
                </a:lnTo>
                <a:lnTo>
                  <a:pt x="210" y="513"/>
                </a:lnTo>
                <a:lnTo>
                  <a:pt x="203" y="486"/>
                </a:lnTo>
                <a:lnTo>
                  <a:pt x="197" y="458"/>
                </a:lnTo>
                <a:lnTo>
                  <a:pt x="197" y="458"/>
                </a:lnTo>
                <a:lnTo>
                  <a:pt x="195" y="450"/>
                </a:lnTo>
                <a:lnTo>
                  <a:pt x="195" y="450"/>
                </a:lnTo>
                <a:lnTo>
                  <a:pt x="235" y="435"/>
                </a:lnTo>
                <a:lnTo>
                  <a:pt x="272" y="417"/>
                </a:lnTo>
                <a:lnTo>
                  <a:pt x="272" y="417"/>
                </a:lnTo>
                <a:lnTo>
                  <a:pt x="310" y="433"/>
                </a:lnTo>
                <a:lnTo>
                  <a:pt x="349" y="448"/>
                </a:lnTo>
                <a:lnTo>
                  <a:pt x="349" y="448"/>
                </a:lnTo>
                <a:lnTo>
                  <a:pt x="340" y="491"/>
                </a:lnTo>
                <a:lnTo>
                  <a:pt x="340" y="491"/>
                </a:lnTo>
                <a:close/>
                <a:moveTo>
                  <a:pt x="172" y="305"/>
                </a:moveTo>
                <a:lnTo>
                  <a:pt x="172" y="305"/>
                </a:lnTo>
                <a:lnTo>
                  <a:pt x="174" y="350"/>
                </a:lnTo>
                <a:lnTo>
                  <a:pt x="174" y="350"/>
                </a:lnTo>
                <a:lnTo>
                  <a:pt x="141" y="328"/>
                </a:lnTo>
                <a:lnTo>
                  <a:pt x="110" y="305"/>
                </a:lnTo>
                <a:lnTo>
                  <a:pt x="110" y="305"/>
                </a:lnTo>
                <a:lnTo>
                  <a:pt x="117" y="300"/>
                </a:lnTo>
                <a:lnTo>
                  <a:pt x="117" y="300"/>
                </a:lnTo>
                <a:lnTo>
                  <a:pt x="144" y="279"/>
                </a:lnTo>
                <a:lnTo>
                  <a:pt x="172" y="261"/>
                </a:lnTo>
                <a:lnTo>
                  <a:pt x="172" y="261"/>
                </a:lnTo>
                <a:lnTo>
                  <a:pt x="172" y="305"/>
                </a:lnTo>
                <a:lnTo>
                  <a:pt x="172" y="305"/>
                </a:lnTo>
                <a:close/>
                <a:moveTo>
                  <a:pt x="183" y="305"/>
                </a:moveTo>
                <a:lnTo>
                  <a:pt x="183" y="305"/>
                </a:lnTo>
                <a:lnTo>
                  <a:pt x="186" y="252"/>
                </a:lnTo>
                <a:lnTo>
                  <a:pt x="186" y="252"/>
                </a:lnTo>
                <a:lnTo>
                  <a:pt x="228" y="227"/>
                </a:lnTo>
                <a:lnTo>
                  <a:pt x="272" y="205"/>
                </a:lnTo>
                <a:lnTo>
                  <a:pt x="272" y="205"/>
                </a:lnTo>
                <a:lnTo>
                  <a:pt x="317" y="227"/>
                </a:lnTo>
                <a:lnTo>
                  <a:pt x="360" y="252"/>
                </a:lnTo>
                <a:lnTo>
                  <a:pt x="360" y="252"/>
                </a:lnTo>
                <a:lnTo>
                  <a:pt x="361" y="278"/>
                </a:lnTo>
                <a:lnTo>
                  <a:pt x="361" y="304"/>
                </a:lnTo>
                <a:lnTo>
                  <a:pt x="361" y="331"/>
                </a:lnTo>
                <a:lnTo>
                  <a:pt x="360" y="356"/>
                </a:lnTo>
                <a:lnTo>
                  <a:pt x="360" y="356"/>
                </a:lnTo>
                <a:lnTo>
                  <a:pt x="314" y="383"/>
                </a:lnTo>
                <a:lnTo>
                  <a:pt x="314" y="383"/>
                </a:lnTo>
                <a:lnTo>
                  <a:pt x="272" y="404"/>
                </a:lnTo>
                <a:lnTo>
                  <a:pt x="272" y="404"/>
                </a:lnTo>
                <a:lnTo>
                  <a:pt x="230" y="383"/>
                </a:lnTo>
                <a:lnTo>
                  <a:pt x="230" y="383"/>
                </a:lnTo>
                <a:lnTo>
                  <a:pt x="186" y="356"/>
                </a:lnTo>
                <a:lnTo>
                  <a:pt x="186" y="356"/>
                </a:lnTo>
                <a:lnTo>
                  <a:pt x="183" y="305"/>
                </a:lnTo>
                <a:lnTo>
                  <a:pt x="183" y="305"/>
                </a:lnTo>
                <a:close/>
                <a:moveTo>
                  <a:pt x="186" y="239"/>
                </a:moveTo>
                <a:lnTo>
                  <a:pt x="186" y="239"/>
                </a:lnTo>
                <a:lnTo>
                  <a:pt x="189" y="207"/>
                </a:lnTo>
                <a:lnTo>
                  <a:pt x="194" y="173"/>
                </a:lnTo>
                <a:lnTo>
                  <a:pt x="194" y="173"/>
                </a:lnTo>
                <a:lnTo>
                  <a:pt x="226" y="185"/>
                </a:lnTo>
                <a:lnTo>
                  <a:pt x="259" y="200"/>
                </a:lnTo>
                <a:lnTo>
                  <a:pt x="259" y="200"/>
                </a:lnTo>
                <a:lnTo>
                  <a:pt x="222" y="217"/>
                </a:lnTo>
                <a:lnTo>
                  <a:pt x="187" y="238"/>
                </a:lnTo>
                <a:lnTo>
                  <a:pt x="187" y="238"/>
                </a:lnTo>
                <a:lnTo>
                  <a:pt x="186" y="239"/>
                </a:lnTo>
                <a:lnTo>
                  <a:pt x="186" y="239"/>
                </a:lnTo>
                <a:close/>
                <a:moveTo>
                  <a:pt x="284" y="198"/>
                </a:moveTo>
                <a:lnTo>
                  <a:pt x="284" y="198"/>
                </a:lnTo>
                <a:lnTo>
                  <a:pt x="317" y="185"/>
                </a:lnTo>
                <a:lnTo>
                  <a:pt x="351" y="173"/>
                </a:lnTo>
                <a:lnTo>
                  <a:pt x="351" y="173"/>
                </a:lnTo>
                <a:lnTo>
                  <a:pt x="356" y="205"/>
                </a:lnTo>
                <a:lnTo>
                  <a:pt x="359" y="239"/>
                </a:lnTo>
                <a:lnTo>
                  <a:pt x="359" y="239"/>
                </a:lnTo>
                <a:lnTo>
                  <a:pt x="321" y="217"/>
                </a:lnTo>
                <a:lnTo>
                  <a:pt x="284" y="198"/>
                </a:lnTo>
                <a:lnTo>
                  <a:pt x="284" y="198"/>
                </a:lnTo>
                <a:close/>
                <a:moveTo>
                  <a:pt x="372" y="275"/>
                </a:moveTo>
                <a:lnTo>
                  <a:pt x="372" y="275"/>
                </a:lnTo>
                <a:lnTo>
                  <a:pt x="371" y="259"/>
                </a:lnTo>
                <a:lnTo>
                  <a:pt x="371" y="259"/>
                </a:lnTo>
                <a:lnTo>
                  <a:pt x="403" y="282"/>
                </a:lnTo>
                <a:lnTo>
                  <a:pt x="436" y="305"/>
                </a:lnTo>
                <a:lnTo>
                  <a:pt x="436" y="305"/>
                </a:lnTo>
                <a:lnTo>
                  <a:pt x="403" y="328"/>
                </a:lnTo>
                <a:lnTo>
                  <a:pt x="371" y="350"/>
                </a:lnTo>
                <a:lnTo>
                  <a:pt x="371" y="350"/>
                </a:lnTo>
                <a:lnTo>
                  <a:pt x="372" y="313"/>
                </a:lnTo>
                <a:lnTo>
                  <a:pt x="372" y="275"/>
                </a:lnTo>
                <a:lnTo>
                  <a:pt x="372" y="275"/>
                </a:lnTo>
                <a:close/>
                <a:moveTo>
                  <a:pt x="320" y="393"/>
                </a:moveTo>
                <a:lnTo>
                  <a:pt x="320" y="393"/>
                </a:lnTo>
                <a:lnTo>
                  <a:pt x="359" y="370"/>
                </a:lnTo>
                <a:lnTo>
                  <a:pt x="359" y="370"/>
                </a:lnTo>
                <a:lnTo>
                  <a:pt x="356" y="404"/>
                </a:lnTo>
                <a:lnTo>
                  <a:pt x="351" y="436"/>
                </a:lnTo>
                <a:lnTo>
                  <a:pt x="351" y="436"/>
                </a:lnTo>
                <a:lnTo>
                  <a:pt x="318" y="424"/>
                </a:lnTo>
                <a:lnTo>
                  <a:pt x="286" y="410"/>
                </a:lnTo>
                <a:lnTo>
                  <a:pt x="286" y="410"/>
                </a:lnTo>
                <a:lnTo>
                  <a:pt x="320" y="393"/>
                </a:lnTo>
                <a:lnTo>
                  <a:pt x="320" y="393"/>
                </a:lnTo>
                <a:close/>
                <a:moveTo>
                  <a:pt x="225" y="393"/>
                </a:moveTo>
                <a:lnTo>
                  <a:pt x="225" y="393"/>
                </a:lnTo>
                <a:lnTo>
                  <a:pt x="259" y="410"/>
                </a:lnTo>
                <a:lnTo>
                  <a:pt x="259" y="410"/>
                </a:lnTo>
                <a:lnTo>
                  <a:pt x="226" y="424"/>
                </a:lnTo>
                <a:lnTo>
                  <a:pt x="194" y="436"/>
                </a:lnTo>
                <a:lnTo>
                  <a:pt x="194" y="436"/>
                </a:lnTo>
                <a:lnTo>
                  <a:pt x="189" y="404"/>
                </a:lnTo>
                <a:lnTo>
                  <a:pt x="186" y="371"/>
                </a:lnTo>
                <a:lnTo>
                  <a:pt x="186" y="371"/>
                </a:lnTo>
                <a:lnTo>
                  <a:pt x="225" y="393"/>
                </a:lnTo>
                <a:lnTo>
                  <a:pt x="225" y="393"/>
                </a:lnTo>
                <a:close/>
                <a:moveTo>
                  <a:pt x="533" y="425"/>
                </a:moveTo>
                <a:lnTo>
                  <a:pt x="533" y="425"/>
                </a:lnTo>
                <a:lnTo>
                  <a:pt x="533" y="431"/>
                </a:lnTo>
                <a:lnTo>
                  <a:pt x="533" y="436"/>
                </a:lnTo>
                <a:lnTo>
                  <a:pt x="532" y="440"/>
                </a:lnTo>
                <a:lnTo>
                  <a:pt x="530" y="444"/>
                </a:lnTo>
                <a:lnTo>
                  <a:pt x="526" y="448"/>
                </a:lnTo>
                <a:lnTo>
                  <a:pt x="523" y="452"/>
                </a:lnTo>
                <a:lnTo>
                  <a:pt x="514" y="456"/>
                </a:lnTo>
                <a:lnTo>
                  <a:pt x="505" y="460"/>
                </a:lnTo>
                <a:lnTo>
                  <a:pt x="494" y="462"/>
                </a:lnTo>
                <a:lnTo>
                  <a:pt x="473" y="463"/>
                </a:lnTo>
                <a:lnTo>
                  <a:pt x="473" y="463"/>
                </a:lnTo>
                <a:lnTo>
                  <a:pt x="460" y="463"/>
                </a:lnTo>
                <a:lnTo>
                  <a:pt x="446" y="462"/>
                </a:lnTo>
                <a:lnTo>
                  <a:pt x="419" y="456"/>
                </a:lnTo>
                <a:lnTo>
                  <a:pt x="392" y="450"/>
                </a:lnTo>
                <a:lnTo>
                  <a:pt x="365" y="441"/>
                </a:lnTo>
                <a:lnTo>
                  <a:pt x="365" y="441"/>
                </a:lnTo>
                <a:lnTo>
                  <a:pt x="361" y="440"/>
                </a:lnTo>
                <a:lnTo>
                  <a:pt x="361" y="440"/>
                </a:lnTo>
                <a:lnTo>
                  <a:pt x="367" y="402"/>
                </a:lnTo>
                <a:lnTo>
                  <a:pt x="371" y="363"/>
                </a:lnTo>
                <a:lnTo>
                  <a:pt x="371" y="363"/>
                </a:lnTo>
                <a:lnTo>
                  <a:pt x="407" y="339"/>
                </a:lnTo>
                <a:lnTo>
                  <a:pt x="444" y="312"/>
                </a:lnTo>
                <a:lnTo>
                  <a:pt x="444" y="312"/>
                </a:lnTo>
                <a:lnTo>
                  <a:pt x="475" y="340"/>
                </a:lnTo>
                <a:lnTo>
                  <a:pt x="475" y="340"/>
                </a:lnTo>
                <a:lnTo>
                  <a:pt x="492" y="358"/>
                </a:lnTo>
                <a:lnTo>
                  <a:pt x="502" y="367"/>
                </a:lnTo>
                <a:lnTo>
                  <a:pt x="510" y="378"/>
                </a:lnTo>
                <a:lnTo>
                  <a:pt x="518" y="389"/>
                </a:lnTo>
                <a:lnTo>
                  <a:pt x="525" y="401"/>
                </a:lnTo>
                <a:lnTo>
                  <a:pt x="529" y="412"/>
                </a:lnTo>
                <a:lnTo>
                  <a:pt x="533" y="425"/>
                </a:lnTo>
                <a:lnTo>
                  <a:pt x="533" y="425"/>
                </a:lnTo>
                <a:close/>
                <a:moveTo>
                  <a:pt x="424" y="153"/>
                </a:moveTo>
                <a:lnTo>
                  <a:pt x="424" y="153"/>
                </a:lnTo>
                <a:lnTo>
                  <a:pt x="448" y="148"/>
                </a:lnTo>
                <a:lnTo>
                  <a:pt x="461" y="147"/>
                </a:lnTo>
                <a:lnTo>
                  <a:pt x="476" y="146"/>
                </a:lnTo>
                <a:lnTo>
                  <a:pt x="490" y="146"/>
                </a:lnTo>
                <a:lnTo>
                  <a:pt x="503" y="148"/>
                </a:lnTo>
                <a:lnTo>
                  <a:pt x="515" y="153"/>
                </a:lnTo>
                <a:lnTo>
                  <a:pt x="521" y="157"/>
                </a:lnTo>
                <a:lnTo>
                  <a:pt x="525" y="159"/>
                </a:lnTo>
                <a:lnTo>
                  <a:pt x="525" y="159"/>
                </a:lnTo>
                <a:lnTo>
                  <a:pt x="529" y="163"/>
                </a:lnTo>
                <a:lnTo>
                  <a:pt x="532" y="169"/>
                </a:lnTo>
                <a:lnTo>
                  <a:pt x="533" y="173"/>
                </a:lnTo>
                <a:lnTo>
                  <a:pt x="534" y="178"/>
                </a:lnTo>
                <a:lnTo>
                  <a:pt x="533" y="188"/>
                </a:lnTo>
                <a:lnTo>
                  <a:pt x="530" y="198"/>
                </a:lnTo>
                <a:lnTo>
                  <a:pt x="525" y="209"/>
                </a:lnTo>
                <a:lnTo>
                  <a:pt x="519" y="219"/>
                </a:lnTo>
                <a:lnTo>
                  <a:pt x="507" y="235"/>
                </a:lnTo>
                <a:lnTo>
                  <a:pt x="507" y="235"/>
                </a:lnTo>
                <a:lnTo>
                  <a:pt x="494" y="251"/>
                </a:lnTo>
                <a:lnTo>
                  <a:pt x="479" y="267"/>
                </a:lnTo>
                <a:lnTo>
                  <a:pt x="463" y="282"/>
                </a:lnTo>
                <a:lnTo>
                  <a:pt x="446" y="297"/>
                </a:lnTo>
                <a:lnTo>
                  <a:pt x="446" y="297"/>
                </a:lnTo>
                <a:lnTo>
                  <a:pt x="428" y="283"/>
                </a:lnTo>
                <a:lnTo>
                  <a:pt x="409" y="270"/>
                </a:lnTo>
                <a:lnTo>
                  <a:pt x="371" y="246"/>
                </a:lnTo>
                <a:lnTo>
                  <a:pt x="371" y="246"/>
                </a:lnTo>
                <a:lnTo>
                  <a:pt x="367" y="207"/>
                </a:lnTo>
                <a:lnTo>
                  <a:pt x="361" y="169"/>
                </a:lnTo>
                <a:lnTo>
                  <a:pt x="361" y="169"/>
                </a:lnTo>
                <a:lnTo>
                  <a:pt x="392" y="161"/>
                </a:lnTo>
                <a:lnTo>
                  <a:pt x="424" y="153"/>
                </a:lnTo>
                <a:lnTo>
                  <a:pt x="424" y="153"/>
                </a:lnTo>
                <a:close/>
                <a:moveTo>
                  <a:pt x="201" y="135"/>
                </a:moveTo>
                <a:lnTo>
                  <a:pt x="201" y="135"/>
                </a:lnTo>
                <a:lnTo>
                  <a:pt x="208" y="107"/>
                </a:lnTo>
                <a:lnTo>
                  <a:pt x="217" y="78"/>
                </a:lnTo>
                <a:lnTo>
                  <a:pt x="222" y="63"/>
                </a:lnTo>
                <a:lnTo>
                  <a:pt x="229" y="51"/>
                </a:lnTo>
                <a:lnTo>
                  <a:pt x="236" y="38"/>
                </a:lnTo>
                <a:lnTo>
                  <a:pt x="245" y="27"/>
                </a:lnTo>
                <a:lnTo>
                  <a:pt x="245" y="27"/>
                </a:lnTo>
                <a:lnTo>
                  <a:pt x="251" y="22"/>
                </a:lnTo>
                <a:lnTo>
                  <a:pt x="256" y="18"/>
                </a:lnTo>
                <a:lnTo>
                  <a:pt x="260" y="15"/>
                </a:lnTo>
                <a:lnTo>
                  <a:pt x="266" y="12"/>
                </a:lnTo>
                <a:lnTo>
                  <a:pt x="271" y="11"/>
                </a:lnTo>
                <a:lnTo>
                  <a:pt x="275" y="12"/>
                </a:lnTo>
                <a:lnTo>
                  <a:pt x="280" y="12"/>
                </a:lnTo>
                <a:lnTo>
                  <a:pt x="284" y="15"/>
                </a:lnTo>
                <a:lnTo>
                  <a:pt x="293" y="20"/>
                </a:lnTo>
                <a:lnTo>
                  <a:pt x="301" y="30"/>
                </a:lnTo>
                <a:lnTo>
                  <a:pt x="309" y="40"/>
                </a:lnTo>
                <a:lnTo>
                  <a:pt x="316" y="54"/>
                </a:lnTo>
                <a:lnTo>
                  <a:pt x="321" y="67"/>
                </a:lnTo>
                <a:lnTo>
                  <a:pt x="328" y="81"/>
                </a:lnTo>
                <a:lnTo>
                  <a:pt x="337" y="111"/>
                </a:lnTo>
                <a:lnTo>
                  <a:pt x="344" y="135"/>
                </a:lnTo>
                <a:lnTo>
                  <a:pt x="347" y="151"/>
                </a:lnTo>
                <a:lnTo>
                  <a:pt x="347" y="151"/>
                </a:lnTo>
                <a:lnTo>
                  <a:pt x="349" y="162"/>
                </a:lnTo>
                <a:lnTo>
                  <a:pt x="349" y="162"/>
                </a:lnTo>
                <a:lnTo>
                  <a:pt x="344" y="163"/>
                </a:lnTo>
                <a:lnTo>
                  <a:pt x="344" y="163"/>
                </a:lnTo>
                <a:lnTo>
                  <a:pt x="307" y="177"/>
                </a:lnTo>
                <a:lnTo>
                  <a:pt x="272" y="193"/>
                </a:lnTo>
                <a:lnTo>
                  <a:pt x="272" y="193"/>
                </a:lnTo>
                <a:lnTo>
                  <a:pt x="235" y="177"/>
                </a:lnTo>
                <a:lnTo>
                  <a:pt x="195" y="162"/>
                </a:lnTo>
                <a:lnTo>
                  <a:pt x="195" y="162"/>
                </a:lnTo>
                <a:lnTo>
                  <a:pt x="201" y="135"/>
                </a:lnTo>
                <a:lnTo>
                  <a:pt x="201" y="135"/>
                </a:lnTo>
                <a:close/>
                <a:moveTo>
                  <a:pt x="90" y="289"/>
                </a:moveTo>
                <a:lnTo>
                  <a:pt x="90" y="289"/>
                </a:lnTo>
                <a:lnTo>
                  <a:pt x="68" y="270"/>
                </a:lnTo>
                <a:lnTo>
                  <a:pt x="47" y="248"/>
                </a:lnTo>
                <a:lnTo>
                  <a:pt x="37" y="236"/>
                </a:lnTo>
                <a:lnTo>
                  <a:pt x="29" y="225"/>
                </a:lnTo>
                <a:lnTo>
                  <a:pt x="21" y="212"/>
                </a:lnTo>
                <a:lnTo>
                  <a:pt x="16" y="200"/>
                </a:lnTo>
                <a:lnTo>
                  <a:pt x="16" y="200"/>
                </a:lnTo>
                <a:lnTo>
                  <a:pt x="13" y="192"/>
                </a:lnTo>
                <a:lnTo>
                  <a:pt x="12" y="185"/>
                </a:lnTo>
                <a:lnTo>
                  <a:pt x="10" y="178"/>
                </a:lnTo>
                <a:lnTo>
                  <a:pt x="12" y="173"/>
                </a:lnTo>
                <a:lnTo>
                  <a:pt x="13" y="169"/>
                </a:lnTo>
                <a:lnTo>
                  <a:pt x="14" y="163"/>
                </a:lnTo>
                <a:lnTo>
                  <a:pt x="19" y="161"/>
                </a:lnTo>
                <a:lnTo>
                  <a:pt x="21" y="157"/>
                </a:lnTo>
                <a:lnTo>
                  <a:pt x="32" y="153"/>
                </a:lnTo>
                <a:lnTo>
                  <a:pt x="43" y="150"/>
                </a:lnTo>
                <a:lnTo>
                  <a:pt x="58" y="148"/>
                </a:lnTo>
                <a:lnTo>
                  <a:pt x="73" y="148"/>
                </a:lnTo>
                <a:lnTo>
                  <a:pt x="87" y="150"/>
                </a:lnTo>
                <a:lnTo>
                  <a:pt x="104" y="151"/>
                </a:lnTo>
                <a:lnTo>
                  <a:pt x="135" y="157"/>
                </a:lnTo>
                <a:lnTo>
                  <a:pt x="162" y="163"/>
                </a:lnTo>
                <a:lnTo>
                  <a:pt x="178" y="169"/>
                </a:lnTo>
                <a:lnTo>
                  <a:pt x="178" y="169"/>
                </a:lnTo>
                <a:lnTo>
                  <a:pt x="181" y="169"/>
                </a:lnTo>
                <a:lnTo>
                  <a:pt x="181" y="169"/>
                </a:lnTo>
                <a:lnTo>
                  <a:pt x="176" y="208"/>
                </a:lnTo>
                <a:lnTo>
                  <a:pt x="174" y="247"/>
                </a:lnTo>
                <a:lnTo>
                  <a:pt x="174" y="247"/>
                </a:lnTo>
                <a:lnTo>
                  <a:pt x="136" y="271"/>
                </a:lnTo>
                <a:lnTo>
                  <a:pt x="101" y="297"/>
                </a:lnTo>
                <a:lnTo>
                  <a:pt x="101" y="297"/>
                </a:lnTo>
                <a:lnTo>
                  <a:pt x="90" y="289"/>
                </a:lnTo>
                <a:lnTo>
                  <a:pt x="90" y="289"/>
                </a:lnTo>
                <a:close/>
                <a:moveTo>
                  <a:pt x="174" y="364"/>
                </a:moveTo>
                <a:lnTo>
                  <a:pt x="174" y="364"/>
                </a:lnTo>
                <a:lnTo>
                  <a:pt x="178" y="402"/>
                </a:lnTo>
                <a:lnTo>
                  <a:pt x="182" y="440"/>
                </a:lnTo>
                <a:lnTo>
                  <a:pt x="182" y="440"/>
                </a:lnTo>
                <a:lnTo>
                  <a:pt x="149" y="451"/>
                </a:lnTo>
                <a:lnTo>
                  <a:pt x="149" y="451"/>
                </a:lnTo>
                <a:lnTo>
                  <a:pt x="121" y="458"/>
                </a:lnTo>
                <a:lnTo>
                  <a:pt x="106" y="460"/>
                </a:lnTo>
                <a:lnTo>
                  <a:pt x="91" y="463"/>
                </a:lnTo>
                <a:lnTo>
                  <a:pt x="77" y="463"/>
                </a:lnTo>
                <a:lnTo>
                  <a:pt x="62" y="463"/>
                </a:lnTo>
                <a:lnTo>
                  <a:pt x="47" y="462"/>
                </a:lnTo>
                <a:lnTo>
                  <a:pt x="33" y="458"/>
                </a:lnTo>
                <a:lnTo>
                  <a:pt x="33" y="458"/>
                </a:lnTo>
                <a:lnTo>
                  <a:pt x="23" y="454"/>
                </a:lnTo>
                <a:lnTo>
                  <a:pt x="14" y="447"/>
                </a:lnTo>
                <a:lnTo>
                  <a:pt x="10" y="440"/>
                </a:lnTo>
                <a:lnTo>
                  <a:pt x="9" y="432"/>
                </a:lnTo>
                <a:lnTo>
                  <a:pt x="10" y="423"/>
                </a:lnTo>
                <a:lnTo>
                  <a:pt x="14" y="412"/>
                </a:lnTo>
                <a:lnTo>
                  <a:pt x="19" y="402"/>
                </a:lnTo>
                <a:lnTo>
                  <a:pt x="25" y="391"/>
                </a:lnTo>
                <a:lnTo>
                  <a:pt x="43" y="370"/>
                </a:lnTo>
                <a:lnTo>
                  <a:pt x="63" y="348"/>
                </a:lnTo>
                <a:lnTo>
                  <a:pt x="82" y="329"/>
                </a:lnTo>
                <a:lnTo>
                  <a:pt x="100" y="313"/>
                </a:lnTo>
                <a:lnTo>
                  <a:pt x="100" y="313"/>
                </a:lnTo>
                <a:lnTo>
                  <a:pt x="118" y="327"/>
                </a:lnTo>
                <a:lnTo>
                  <a:pt x="136" y="340"/>
                </a:lnTo>
                <a:lnTo>
                  <a:pt x="174" y="364"/>
                </a:lnTo>
                <a:lnTo>
                  <a:pt x="174" y="364"/>
                </a:lnTo>
                <a:close/>
              </a:path>
            </a:pathLst>
          </a:custGeom>
          <a:solidFill>
            <a:srgbClr val="FF9409"/>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med" advClick="0" advTm="5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p:cTn id="95" dur="500" fill="hold"/>
                                            <p:tgtEl>
                                              <p:spTgt spid="56"/>
                                            </p:tgtEl>
                                            <p:attrNameLst>
                                              <p:attrName>ppt_w</p:attrName>
                                            </p:attrNameLst>
                                          </p:cBhvr>
                                          <p:tavLst>
                                            <p:tav tm="0">
                                              <p:val>
                                                <p:fltVal val="0"/>
                                              </p:val>
                                            </p:tav>
                                            <p:tav tm="100000">
                                              <p:val>
                                                <p:strVal val="#ppt_w"/>
                                              </p:val>
                                            </p:tav>
                                          </p:tavLst>
                                        </p:anim>
                                        <p:anim calcmode="lin" valueType="num">
                                          <p:cBhvr>
                                            <p:cTn id="96" dur="500" fill="hold"/>
                                            <p:tgtEl>
                                              <p:spTgt spid="56"/>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fltVal val="0"/>
                                              </p:val>
                                            </p:tav>
                                            <p:tav tm="100000">
                                              <p:val>
                                                <p:strVal val="#ppt_w"/>
                                              </p:val>
                                            </p:tav>
                                          </p:tavLst>
                                        </p:anim>
                                        <p:anim calcmode="lin" valueType="num">
                                          <p:cBhvr>
                                            <p:cTn id="100" dur="500" fill="hold"/>
                                            <p:tgtEl>
                                              <p:spTgt spid="4"/>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anim calcmode="lin" valueType="num">
                                          <p:cBhvr>
                                            <p:cTn id="103" dur="500" fill="hold"/>
                                            <p:tgtEl>
                                              <p:spTgt spid="85"/>
                                            </p:tgtEl>
                                            <p:attrNameLst>
                                              <p:attrName>ppt_w</p:attrName>
                                            </p:attrNameLst>
                                          </p:cBhvr>
                                          <p:tavLst>
                                            <p:tav tm="0">
                                              <p:val>
                                                <p:fltVal val="0"/>
                                              </p:val>
                                            </p:tav>
                                            <p:tav tm="100000">
                                              <p:val>
                                                <p:strVal val="#ppt_w"/>
                                              </p:val>
                                            </p:tav>
                                          </p:tavLst>
                                        </p:anim>
                                        <p:anim calcmode="lin" valueType="num">
                                          <p:cBhvr>
                                            <p:cTn id="104" dur="500" fill="hold"/>
                                            <p:tgtEl>
                                              <p:spTgt spid="85"/>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22"/>
                                            </p:tgtEl>
                                            <p:attrNameLst>
                                              <p:attrName>style.visibility</p:attrName>
                                            </p:attrNameLst>
                                          </p:cBhvr>
                                          <p:to>
                                            <p:strVal val="visible"/>
                                          </p:to>
                                        </p:set>
                                        <p:anim calcmode="lin" valueType="num">
                                          <p:cBhvr>
                                            <p:cTn id="111" dur="500" fill="hold"/>
                                            <p:tgtEl>
                                              <p:spTgt spid="122"/>
                                            </p:tgtEl>
                                            <p:attrNameLst>
                                              <p:attrName>ppt_w</p:attrName>
                                            </p:attrNameLst>
                                          </p:cBhvr>
                                          <p:tavLst>
                                            <p:tav tm="0">
                                              <p:val>
                                                <p:fltVal val="0"/>
                                              </p:val>
                                            </p:tav>
                                            <p:tav tm="100000">
                                              <p:val>
                                                <p:strVal val="#ppt_w"/>
                                              </p:val>
                                            </p:tav>
                                          </p:tavLst>
                                        </p:anim>
                                        <p:anim calcmode="lin" valueType="num">
                                          <p:cBhvr>
                                            <p:cTn id="112" dur="500" fill="hold"/>
                                            <p:tgtEl>
                                              <p:spTgt spid="122"/>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anim calcmode="lin" valueType="num">
                                          <p:cBhvr>
                                            <p:cTn id="115" dur="500" fill="hold"/>
                                            <p:tgtEl>
                                              <p:spTgt spid="95"/>
                                            </p:tgtEl>
                                            <p:attrNameLst>
                                              <p:attrName>ppt_w</p:attrName>
                                            </p:attrNameLst>
                                          </p:cBhvr>
                                          <p:tavLst>
                                            <p:tav tm="0">
                                              <p:val>
                                                <p:fltVal val="0"/>
                                              </p:val>
                                            </p:tav>
                                            <p:tav tm="100000">
                                              <p:val>
                                                <p:strVal val="#ppt_w"/>
                                              </p:val>
                                            </p:tav>
                                          </p:tavLst>
                                        </p:anim>
                                        <p:anim calcmode="lin" valueType="num">
                                          <p:cBhvr>
                                            <p:cTn id="116" dur="500" fill="hold"/>
                                            <p:tgtEl>
                                              <p:spTgt spid="95"/>
                                            </p:tgtEl>
                                            <p:attrNameLst>
                                              <p:attrName>ppt_h</p:attrName>
                                            </p:attrNameLst>
                                          </p:cBhvr>
                                          <p:tavLst>
                                            <p:tav tm="0">
                                              <p:val>
                                                <p:flt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121"/>
                                            </p:tgtEl>
                                            <p:attrNameLst>
                                              <p:attrName>style.visibility</p:attrName>
                                            </p:attrNameLst>
                                          </p:cBhvr>
                                          <p:to>
                                            <p:strVal val="visible"/>
                                          </p:to>
                                        </p:set>
                                        <p:anim calcmode="lin" valueType="num">
                                          <p:cBhvr>
                                            <p:cTn id="119" dur="500" fill="hold"/>
                                            <p:tgtEl>
                                              <p:spTgt spid="121"/>
                                            </p:tgtEl>
                                            <p:attrNameLst>
                                              <p:attrName>ppt_w</p:attrName>
                                            </p:attrNameLst>
                                          </p:cBhvr>
                                          <p:tavLst>
                                            <p:tav tm="0">
                                              <p:val>
                                                <p:fltVal val="0"/>
                                              </p:val>
                                            </p:tav>
                                            <p:tav tm="100000">
                                              <p:val>
                                                <p:strVal val="#ppt_w"/>
                                              </p:val>
                                            </p:tav>
                                          </p:tavLst>
                                        </p:anim>
                                        <p:anim calcmode="lin" valueType="num">
                                          <p:cBhvr>
                                            <p:cTn id="120" dur="500" fill="hold"/>
                                            <p:tgtEl>
                                              <p:spTgt spid="121"/>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500" fill="hold"/>
                                            <p:tgtEl>
                                              <p:spTgt spid="98"/>
                                            </p:tgtEl>
                                            <p:attrNameLst>
                                              <p:attrName>ppt_w</p:attrName>
                                            </p:attrNameLst>
                                          </p:cBhvr>
                                          <p:tavLst>
                                            <p:tav tm="0">
                                              <p:val>
                                                <p:fltVal val="0"/>
                                              </p:val>
                                            </p:tav>
                                            <p:tav tm="100000">
                                              <p:val>
                                                <p:strVal val="#ppt_w"/>
                                              </p:val>
                                            </p:tav>
                                          </p:tavLst>
                                        </p:anim>
                                        <p:anim calcmode="lin" valueType="num">
                                          <p:cBhvr>
                                            <p:cTn id="124" dur="500" fill="hold"/>
                                            <p:tgtEl>
                                              <p:spTgt spid="98"/>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99"/>
                                            </p:tgtEl>
                                            <p:attrNameLst>
                                              <p:attrName>style.visibility</p:attrName>
                                            </p:attrNameLst>
                                          </p:cBhvr>
                                          <p:to>
                                            <p:strVal val="visible"/>
                                          </p:to>
                                        </p:set>
                                        <p:anim calcmode="lin" valueType="num">
                                          <p:cBhvr>
                                            <p:cTn id="127" dur="500" fill="hold"/>
                                            <p:tgtEl>
                                              <p:spTgt spid="99"/>
                                            </p:tgtEl>
                                            <p:attrNameLst>
                                              <p:attrName>ppt_w</p:attrName>
                                            </p:attrNameLst>
                                          </p:cBhvr>
                                          <p:tavLst>
                                            <p:tav tm="0">
                                              <p:val>
                                                <p:fltVal val="0"/>
                                              </p:val>
                                            </p:tav>
                                            <p:tav tm="100000">
                                              <p:val>
                                                <p:strVal val="#ppt_w"/>
                                              </p:val>
                                            </p:tav>
                                          </p:tavLst>
                                        </p:anim>
                                        <p:anim calcmode="lin" valueType="num">
                                          <p:cBhvr>
                                            <p:cTn id="128" dur="500" fill="hold"/>
                                            <p:tgtEl>
                                              <p:spTgt spid="99"/>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0"/>
                                      </p:stCondLst>
                                      <p:childTnLst>
                                        <p:set>
                                          <p:cBhvr>
                                            <p:cTn id="130" dur="1" fill="hold">
                                              <p:stCondLst>
                                                <p:cond delay="0"/>
                                              </p:stCondLst>
                                            </p:cTn>
                                            <p:tgtEl>
                                              <p:spTgt spid="100"/>
                                            </p:tgtEl>
                                            <p:attrNameLst>
                                              <p:attrName>style.visibility</p:attrName>
                                            </p:attrNameLst>
                                          </p:cBhvr>
                                          <p:to>
                                            <p:strVal val="visible"/>
                                          </p:to>
                                        </p:set>
                                        <p:anim calcmode="lin" valueType="num">
                                          <p:cBhvr>
                                            <p:cTn id="131" dur="500" fill="hold"/>
                                            <p:tgtEl>
                                              <p:spTgt spid="100"/>
                                            </p:tgtEl>
                                            <p:attrNameLst>
                                              <p:attrName>ppt_w</p:attrName>
                                            </p:attrNameLst>
                                          </p:cBhvr>
                                          <p:tavLst>
                                            <p:tav tm="0">
                                              <p:val>
                                                <p:fltVal val="0"/>
                                              </p:val>
                                            </p:tav>
                                            <p:tav tm="100000">
                                              <p:val>
                                                <p:strVal val="#ppt_w"/>
                                              </p:val>
                                            </p:tav>
                                          </p:tavLst>
                                        </p:anim>
                                        <p:anim calcmode="lin" valueType="num">
                                          <p:cBhvr>
                                            <p:cTn id="132" dur="500" fill="hold"/>
                                            <p:tgtEl>
                                              <p:spTgt spid="100"/>
                                            </p:tgtEl>
                                            <p:attrNameLst>
                                              <p:attrName>ppt_h</p:attrName>
                                            </p:attrNameLst>
                                          </p:cBhvr>
                                          <p:tavLst>
                                            <p:tav tm="0">
                                              <p:val>
                                                <p:fltVal val="0"/>
                                              </p:val>
                                            </p:tav>
                                            <p:tav tm="100000">
                                              <p:val>
                                                <p:strVal val="#ppt_h"/>
                                              </p:val>
                                            </p:tav>
                                          </p:tavLst>
                                        </p:anim>
                                      </p:childTnLst>
                                    </p:cTn>
                                  </p:par>
                                  <p:par>
                                    <p:cTn id="133" presetID="23" presetClass="entr" presetSubtype="16" fill="hold" grpId="0" nodeType="withEffect">
                                      <p:stCondLst>
                                        <p:cond delay="0"/>
                                      </p:stCondLst>
                                      <p:childTnLst>
                                        <p:set>
                                          <p:cBhvr>
                                            <p:cTn id="134" dur="1" fill="hold">
                                              <p:stCondLst>
                                                <p:cond delay="0"/>
                                              </p:stCondLst>
                                            </p:cTn>
                                            <p:tgtEl>
                                              <p:spTgt spid="101"/>
                                            </p:tgtEl>
                                            <p:attrNameLst>
                                              <p:attrName>style.visibility</p:attrName>
                                            </p:attrNameLst>
                                          </p:cBhvr>
                                          <p:to>
                                            <p:strVal val="visible"/>
                                          </p:to>
                                        </p:set>
                                        <p:anim calcmode="lin" valueType="num">
                                          <p:cBhvr>
                                            <p:cTn id="135" dur="500" fill="hold"/>
                                            <p:tgtEl>
                                              <p:spTgt spid="101"/>
                                            </p:tgtEl>
                                            <p:attrNameLst>
                                              <p:attrName>ppt_w</p:attrName>
                                            </p:attrNameLst>
                                          </p:cBhvr>
                                          <p:tavLst>
                                            <p:tav tm="0">
                                              <p:val>
                                                <p:fltVal val="0"/>
                                              </p:val>
                                            </p:tav>
                                            <p:tav tm="100000">
                                              <p:val>
                                                <p:strVal val="#ppt_w"/>
                                              </p:val>
                                            </p:tav>
                                          </p:tavLst>
                                        </p:anim>
                                        <p:anim calcmode="lin" valueType="num">
                                          <p:cBhvr>
                                            <p:cTn id="136" dur="500" fill="hold"/>
                                            <p:tgtEl>
                                              <p:spTgt spid="101"/>
                                            </p:tgtEl>
                                            <p:attrNameLst>
                                              <p:attrName>ppt_h</p:attrName>
                                            </p:attrNameLst>
                                          </p:cBhvr>
                                          <p:tavLst>
                                            <p:tav tm="0">
                                              <p:val>
                                                <p:fltVal val="0"/>
                                              </p:val>
                                            </p:tav>
                                            <p:tav tm="100000">
                                              <p:val>
                                                <p:strVal val="#ppt_h"/>
                                              </p:val>
                                            </p:tav>
                                          </p:tavLst>
                                        </p:anim>
                                      </p:childTnLst>
                                    </p:cTn>
                                  </p:par>
                                  <p:par>
                                    <p:cTn id="137" presetID="23" presetClass="entr" presetSubtype="16"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anim calcmode="lin" valueType="num">
                                          <p:cBhvr>
                                            <p:cTn id="139" dur="500" fill="hold"/>
                                            <p:tgtEl>
                                              <p:spTgt spid="102"/>
                                            </p:tgtEl>
                                            <p:attrNameLst>
                                              <p:attrName>ppt_w</p:attrName>
                                            </p:attrNameLst>
                                          </p:cBhvr>
                                          <p:tavLst>
                                            <p:tav tm="0">
                                              <p:val>
                                                <p:fltVal val="0"/>
                                              </p:val>
                                            </p:tav>
                                            <p:tav tm="100000">
                                              <p:val>
                                                <p:strVal val="#ppt_w"/>
                                              </p:val>
                                            </p:tav>
                                          </p:tavLst>
                                        </p:anim>
                                        <p:anim calcmode="lin" valueType="num">
                                          <p:cBhvr>
                                            <p:cTn id="140" dur="500" fill="hold"/>
                                            <p:tgtEl>
                                              <p:spTgt spid="102"/>
                                            </p:tgtEl>
                                            <p:attrNameLst>
                                              <p:attrName>ppt_h</p:attrName>
                                            </p:attrNameLst>
                                          </p:cBhvr>
                                          <p:tavLst>
                                            <p:tav tm="0">
                                              <p:val>
                                                <p:fltVal val="0"/>
                                              </p:val>
                                            </p:tav>
                                            <p:tav tm="100000">
                                              <p:val>
                                                <p:strVal val="#ppt_h"/>
                                              </p:val>
                                            </p:tav>
                                          </p:tavLst>
                                        </p:anim>
                                      </p:childTnLst>
                                    </p:cTn>
                                  </p:par>
                                  <p:par>
                                    <p:cTn id="141" presetID="23" presetClass="entr" presetSubtype="16" fill="hold" grpId="0" nodeType="withEffect">
                                      <p:stCondLst>
                                        <p:cond delay="0"/>
                                      </p:stCondLst>
                                      <p:childTnLst>
                                        <p:set>
                                          <p:cBhvr>
                                            <p:cTn id="142" dur="1" fill="hold">
                                              <p:stCondLst>
                                                <p:cond delay="0"/>
                                              </p:stCondLst>
                                            </p:cTn>
                                            <p:tgtEl>
                                              <p:spTgt spid="103"/>
                                            </p:tgtEl>
                                            <p:attrNameLst>
                                              <p:attrName>style.visibility</p:attrName>
                                            </p:attrNameLst>
                                          </p:cBhvr>
                                          <p:to>
                                            <p:strVal val="visible"/>
                                          </p:to>
                                        </p:set>
                                        <p:anim calcmode="lin" valueType="num">
                                          <p:cBhvr>
                                            <p:cTn id="143" dur="500" fill="hold"/>
                                            <p:tgtEl>
                                              <p:spTgt spid="103"/>
                                            </p:tgtEl>
                                            <p:attrNameLst>
                                              <p:attrName>ppt_w</p:attrName>
                                            </p:attrNameLst>
                                          </p:cBhvr>
                                          <p:tavLst>
                                            <p:tav tm="0">
                                              <p:val>
                                                <p:fltVal val="0"/>
                                              </p:val>
                                            </p:tav>
                                            <p:tav tm="100000">
                                              <p:val>
                                                <p:strVal val="#ppt_w"/>
                                              </p:val>
                                            </p:tav>
                                          </p:tavLst>
                                        </p:anim>
                                        <p:anim calcmode="lin" valueType="num">
                                          <p:cBhvr>
                                            <p:cTn id="144" dur="500" fill="hold"/>
                                            <p:tgtEl>
                                              <p:spTgt spid="103"/>
                                            </p:tgtEl>
                                            <p:attrNameLst>
                                              <p:attrName>ppt_h</p:attrName>
                                            </p:attrNameLst>
                                          </p:cBhvr>
                                          <p:tavLst>
                                            <p:tav tm="0">
                                              <p:val>
                                                <p:fltVal val="0"/>
                                              </p:val>
                                            </p:tav>
                                            <p:tav tm="100000">
                                              <p:val>
                                                <p:strVal val="#ppt_h"/>
                                              </p:val>
                                            </p:tav>
                                          </p:tavLst>
                                        </p:anim>
                                      </p:childTnLst>
                                    </p:cTn>
                                  </p:par>
                                  <p:par>
                                    <p:cTn id="145" presetID="23" presetClass="entr" presetSubtype="16" fill="hold" nodeType="withEffect">
                                      <p:stCondLst>
                                        <p:cond delay="0"/>
                                      </p:stCondLst>
                                      <p:childTnLst>
                                        <p:set>
                                          <p:cBhvr>
                                            <p:cTn id="146" dur="1" fill="hold">
                                              <p:stCondLst>
                                                <p:cond delay="0"/>
                                              </p:stCondLst>
                                            </p:cTn>
                                            <p:tgtEl>
                                              <p:spTgt spid="3"/>
                                            </p:tgtEl>
                                            <p:attrNameLst>
                                              <p:attrName>style.visibility</p:attrName>
                                            </p:attrNameLst>
                                          </p:cBhvr>
                                          <p:to>
                                            <p:strVal val="visible"/>
                                          </p:to>
                                        </p:set>
                                        <p:anim calcmode="lin" valueType="num">
                                          <p:cBhvr>
                                            <p:cTn id="147" dur="500" fill="hold"/>
                                            <p:tgtEl>
                                              <p:spTgt spid="3"/>
                                            </p:tgtEl>
                                            <p:attrNameLst>
                                              <p:attrName>ppt_w</p:attrName>
                                            </p:attrNameLst>
                                          </p:cBhvr>
                                          <p:tavLst>
                                            <p:tav tm="0">
                                              <p:val>
                                                <p:fltVal val="0"/>
                                              </p:val>
                                            </p:tav>
                                            <p:tav tm="100000">
                                              <p:val>
                                                <p:strVal val="#ppt_w"/>
                                              </p:val>
                                            </p:tav>
                                          </p:tavLst>
                                        </p:anim>
                                        <p:anim calcmode="lin" valueType="num">
                                          <p:cBhvr>
                                            <p:cTn id="148" dur="500" fill="hold"/>
                                            <p:tgtEl>
                                              <p:spTgt spid="3"/>
                                            </p:tgtEl>
                                            <p:attrNameLst>
                                              <p:attrName>ppt_h</p:attrName>
                                            </p:attrNameLst>
                                          </p:cBhvr>
                                          <p:tavLst>
                                            <p:tav tm="0">
                                              <p:val>
                                                <p:fltVal val="0"/>
                                              </p:val>
                                            </p:tav>
                                            <p:tav tm="100000">
                                              <p:val>
                                                <p:strVal val="#ppt_h"/>
                                              </p:val>
                                            </p:tav>
                                          </p:tavLst>
                                        </p:anim>
                                      </p:childTnLst>
                                    </p:cTn>
                                  </p:par>
                                  <p:par>
                                    <p:cTn id="149" presetID="23" presetClass="entr" presetSubtype="16" fill="hold" grpId="0" nodeType="with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p:cTn id="151" dur="500" fill="hold"/>
                                            <p:tgtEl>
                                              <p:spTgt spid="124"/>
                                            </p:tgtEl>
                                            <p:attrNameLst>
                                              <p:attrName>ppt_w</p:attrName>
                                            </p:attrNameLst>
                                          </p:cBhvr>
                                          <p:tavLst>
                                            <p:tav tm="0">
                                              <p:val>
                                                <p:fltVal val="0"/>
                                              </p:val>
                                            </p:tav>
                                            <p:tav tm="100000">
                                              <p:val>
                                                <p:strVal val="#ppt_w"/>
                                              </p:val>
                                            </p:tav>
                                          </p:tavLst>
                                        </p:anim>
                                        <p:anim calcmode="lin" valueType="num">
                                          <p:cBhvr>
                                            <p:cTn id="152" dur="500" fill="hold"/>
                                            <p:tgtEl>
                                              <p:spTgt spid="124"/>
                                            </p:tgtEl>
                                            <p:attrNameLst>
                                              <p:attrName>ppt_h</p:attrName>
                                            </p:attrNameLst>
                                          </p:cBhvr>
                                          <p:tavLst>
                                            <p:tav tm="0">
                                              <p:val>
                                                <p:fltVal val="0"/>
                                              </p:val>
                                            </p:tav>
                                            <p:tav tm="100000">
                                              <p:val>
                                                <p:strVal val="#ppt_h"/>
                                              </p:val>
                                            </p:tav>
                                          </p:tavLst>
                                        </p:anim>
                                      </p:childTnLst>
                                    </p:cTn>
                                  </p:par>
                                  <p:par>
                                    <p:cTn id="153" presetID="23" presetClass="entr" presetSubtype="16" fill="hold" grpId="0" nodeType="withEffect">
                                      <p:stCondLst>
                                        <p:cond delay="0"/>
                                      </p:stCondLst>
                                      <p:childTnLst>
                                        <p:set>
                                          <p:cBhvr>
                                            <p:cTn id="154" dur="1" fill="hold">
                                              <p:stCondLst>
                                                <p:cond delay="0"/>
                                              </p:stCondLst>
                                            </p:cTn>
                                            <p:tgtEl>
                                              <p:spTgt spid="126"/>
                                            </p:tgtEl>
                                            <p:attrNameLst>
                                              <p:attrName>style.visibility</p:attrName>
                                            </p:attrNameLst>
                                          </p:cBhvr>
                                          <p:to>
                                            <p:strVal val="visible"/>
                                          </p:to>
                                        </p:set>
                                        <p:anim calcmode="lin" valueType="num">
                                          <p:cBhvr>
                                            <p:cTn id="155" dur="500" fill="hold"/>
                                            <p:tgtEl>
                                              <p:spTgt spid="126"/>
                                            </p:tgtEl>
                                            <p:attrNameLst>
                                              <p:attrName>ppt_w</p:attrName>
                                            </p:attrNameLst>
                                          </p:cBhvr>
                                          <p:tavLst>
                                            <p:tav tm="0">
                                              <p:val>
                                                <p:fltVal val="0"/>
                                              </p:val>
                                            </p:tav>
                                            <p:tav tm="100000">
                                              <p:val>
                                                <p:strVal val="#ppt_w"/>
                                              </p:val>
                                            </p:tav>
                                          </p:tavLst>
                                        </p:anim>
                                        <p:anim calcmode="lin" valueType="num">
                                          <p:cBhvr>
                                            <p:cTn id="156" dur="500" fill="hold"/>
                                            <p:tgtEl>
                                              <p:spTgt spid="126"/>
                                            </p:tgtEl>
                                            <p:attrNameLst>
                                              <p:attrName>ppt_h</p:attrName>
                                            </p:attrNameLst>
                                          </p:cBhvr>
                                          <p:tavLst>
                                            <p:tav tm="0">
                                              <p:val>
                                                <p:fltVal val="0"/>
                                              </p:val>
                                            </p:tav>
                                            <p:tav tm="100000">
                                              <p:val>
                                                <p:strVal val="#ppt_h"/>
                                              </p:val>
                                            </p:tav>
                                          </p:tavLst>
                                        </p:anim>
                                      </p:childTnLst>
                                    </p:cTn>
                                  </p:par>
                                </p:childTnLst>
                              </p:cTn>
                            </p:par>
                            <p:par>
                              <p:cTn id="157" fill="hold">
                                <p:stCondLst>
                                  <p:cond delay="500"/>
                                </p:stCondLst>
                                <p:childTnLst>
                                  <p:par>
                                    <p:cTn id="158" presetID="23" presetClass="entr" presetSubtype="16" fill="hold" nodeType="afterEffect">
                                      <p:stCondLst>
                                        <p:cond delay="0"/>
                                      </p:stCondLst>
                                      <p:childTnLst>
                                        <p:set>
                                          <p:cBhvr>
                                            <p:cTn id="159" dur="1" fill="hold">
                                              <p:stCondLst>
                                                <p:cond delay="0"/>
                                              </p:stCondLst>
                                            </p:cTn>
                                            <p:tgtEl>
                                              <p:spTgt spid="119"/>
                                            </p:tgtEl>
                                            <p:attrNameLst>
                                              <p:attrName>style.visibility</p:attrName>
                                            </p:attrNameLst>
                                          </p:cBhvr>
                                          <p:to>
                                            <p:strVal val="visible"/>
                                          </p:to>
                                        </p:set>
                                        <p:anim calcmode="lin" valueType="num">
                                          <p:cBhvr>
                                            <p:cTn id="160" dur="500" fill="hold"/>
                                            <p:tgtEl>
                                              <p:spTgt spid="119"/>
                                            </p:tgtEl>
                                            <p:attrNameLst>
                                              <p:attrName>ppt_w</p:attrName>
                                            </p:attrNameLst>
                                          </p:cBhvr>
                                          <p:tavLst>
                                            <p:tav tm="0">
                                              <p:val>
                                                <p:fltVal val="0"/>
                                              </p:val>
                                            </p:tav>
                                            <p:tav tm="100000">
                                              <p:val>
                                                <p:strVal val="#ppt_w"/>
                                              </p:val>
                                            </p:tav>
                                          </p:tavLst>
                                        </p:anim>
                                        <p:anim calcmode="lin" valueType="num">
                                          <p:cBhvr>
                                            <p:cTn id="161" dur="500" fill="hold"/>
                                            <p:tgtEl>
                                              <p:spTgt spid="119"/>
                                            </p:tgtEl>
                                            <p:attrNameLst>
                                              <p:attrName>ppt_h</p:attrName>
                                            </p:attrNameLst>
                                          </p:cBhvr>
                                          <p:tavLst>
                                            <p:tav tm="0">
                                              <p:val>
                                                <p:fltVal val="0"/>
                                              </p:val>
                                            </p:tav>
                                            <p:tav tm="100000">
                                              <p:val>
                                                <p:strVal val="#ppt_h"/>
                                              </p:val>
                                            </p:tav>
                                          </p:tavLst>
                                        </p:anim>
                                      </p:childTnLst>
                                    </p:cTn>
                                  </p:par>
                                </p:childTnLst>
                              </p:cTn>
                            </p:par>
                            <p:par>
                              <p:cTn id="162" fill="hold">
                                <p:stCondLst>
                                  <p:cond delay="1000"/>
                                </p:stCondLst>
                                <p:childTnLst>
                                  <p:par>
                                    <p:cTn id="163" presetID="23" presetClass="entr" presetSubtype="16" fill="hold" grpId="0" nodeType="afterEffect">
                                      <p:stCondLst>
                                        <p:cond delay="0"/>
                                      </p:stCondLst>
                                      <p:childTnLst>
                                        <p:set>
                                          <p:cBhvr>
                                            <p:cTn id="164" dur="1" fill="hold">
                                              <p:stCondLst>
                                                <p:cond delay="0"/>
                                              </p:stCondLst>
                                            </p:cTn>
                                            <p:tgtEl>
                                              <p:spTgt spid="123"/>
                                            </p:tgtEl>
                                            <p:attrNameLst>
                                              <p:attrName>style.visibility</p:attrName>
                                            </p:attrNameLst>
                                          </p:cBhvr>
                                          <p:to>
                                            <p:strVal val="visible"/>
                                          </p:to>
                                        </p:set>
                                        <p:anim calcmode="lin" valueType="num">
                                          <p:cBhvr>
                                            <p:cTn id="165" dur="500" fill="hold"/>
                                            <p:tgtEl>
                                              <p:spTgt spid="123"/>
                                            </p:tgtEl>
                                            <p:attrNameLst>
                                              <p:attrName>ppt_w</p:attrName>
                                            </p:attrNameLst>
                                          </p:cBhvr>
                                          <p:tavLst>
                                            <p:tav tm="0">
                                              <p:val>
                                                <p:fltVal val="0"/>
                                              </p:val>
                                            </p:tav>
                                            <p:tav tm="100000">
                                              <p:val>
                                                <p:strVal val="#ppt_w"/>
                                              </p:val>
                                            </p:tav>
                                          </p:tavLst>
                                        </p:anim>
                                        <p:anim calcmode="lin" valueType="num">
                                          <p:cBhvr>
                                            <p:cTn id="166" dur="500" fill="hold"/>
                                            <p:tgtEl>
                                              <p:spTgt spid="123"/>
                                            </p:tgtEl>
                                            <p:attrNameLst>
                                              <p:attrName>ppt_h</p:attrName>
                                            </p:attrNameLst>
                                          </p:cBhvr>
                                          <p:tavLst>
                                            <p:tav tm="0">
                                              <p:val>
                                                <p:fltVal val="0"/>
                                              </p:val>
                                            </p:tav>
                                            <p:tav tm="100000">
                                              <p:val>
                                                <p:strVal val="#ppt_h"/>
                                              </p:val>
                                            </p:tav>
                                          </p:tavLst>
                                        </p:anim>
                                      </p:childTnLst>
                                    </p:cTn>
                                  </p:par>
                                </p:childTnLst>
                              </p:cTn>
                            </p:par>
                            <p:par>
                              <p:cTn id="167" fill="hold">
                                <p:stCondLst>
                                  <p:cond delay="1500"/>
                                </p:stCondLst>
                                <p:childTnLst>
                                  <p:par>
                                    <p:cTn id="168" presetID="23" presetClass="entr" presetSubtype="16" fill="hold" grpId="0" nodeType="afterEffect">
                                      <p:stCondLst>
                                        <p:cond delay="0"/>
                                      </p:stCondLst>
                                      <p:childTnLst>
                                        <p:set>
                                          <p:cBhvr>
                                            <p:cTn id="169" dur="1" fill="hold">
                                              <p:stCondLst>
                                                <p:cond delay="0"/>
                                              </p:stCondLst>
                                            </p:cTn>
                                            <p:tgtEl>
                                              <p:spTgt spid="135"/>
                                            </p:tgtEl>
                                            <p:attrNameLst>
                                              <p:attrName>style.visibility</p:attrName>
                                            </p:attrNameLst>
                                          </p:cBhvr>
                                          <p:to>
                                            <p:strVal val="visible"/>
                                          </p:to>
                                        </p:set>
                                        <p:anim calcmode="lin" valueType="num">
                                          <p:cBhvr>
                                            <p:cTn id="170" dur="500" fill="hold"/>
                                            <p:tgtEl>
                                              <p:spTgt spid="135"/>
                                            </p:tgtEl>
                                            <p:attrNameLst>
                                              <p:attrName>ppt_w</p:attrName>
                                            </p:attrNameLst>
                                          </p:cBhvr>
                                          <p:tavLst>
                                            <p:tav tm="0">
                                              <p:val>
                                                <p:fltVal val="0"/>
                                              </p:val>
                                            </p:tav>
                                            <p:tav tm="100000">
                                              <p:val>
                                                <p:strVal val="#ppt_w"/>
                                              </p:val>
                                            </p:tav>
                                          </p:tavLst>
                                        </p:anim>
                                        <p:anim calcmode="lin" valueType="num">
                                          <p:cBhvr>
                                            <p:cTn id="171" dur="500" fill="hold"/>
                                            <p:tgtEl>
                                              <p:spTgt spid="135"/>
                                            </p:tgtEl>
                                            <p:attrNameLst>
                                              <p:attrName>ppt_h</p:attrName>
                                            </p:attrNameLst>
                                          </p:cBhvr>
                                          <p:tavLst>
                                            <p:tav tm="0">
                                              <p:val>
                                                <p:fltVal val="0"/>
                                              </p:val>
                                            </p:tav>
                                            <p:tav tm="100000">
                                              <p:val>
                                                <p:strVal val="#ppt_h"/>
                                              </p:val>
                                            </p:tav>
                                          </p:tavLst>
                                        </p:anim>
                                      </p:childTnLst>
                                    </p:cTn>
                                  </p:par>
                                </p:childTnLst>
                              </p:cTn>
                            </p:par>
                            <p:par>
                              <p:cTn id="172" fill="hold">
                                <p:stCondLst>
                                  <p:cond delay="2000"/>
                                </p:stCondLst>
                                <p:childTnLst>
                                  <p:par>
                                    <p:cTn id="173" presetID="2" presetClass="entr" presetSubtype="2" accel="28000" fill="hold" grpId="0" nodeType="afterEffect" p14:presetBounceEnd="24000">
                                      <p:stCondLst>
                                        <p:cond delay="0"/>
                                      </p:stCondLst>
                                      <p:iterate type="lt">
                                        <p:tmPct val="20000"/>
                                      </p:iterate>
                                      <p:childTnLst>
                                        <p:set>
                                          <p:cBhvr>
                                            <p:cTn id="174" dur="1" fill="hold">
                                              <p:stCondLst>
                                                <p:cond delay="0"/>
                                              </p:stCondLst>
                                            </p:cTn>
                                            <p:tgtEl>
                                              <p:spTgt spid="147"/>
                                            </p:tgtEl>
                                            <p:attrNameLst>
                                              <p:attrName>style.visibility</p:attrName>
                                            </p:attrNameLst>
                                          </p:cBhvr>
                                          <p:to>
                                            <p:strVal val="visible"/>
                                          </p:to>
                                        </p:set>
                                        <p:anim calcmode="lin" valueType="num" p14:bounceEnd="24000">
                                          <p:cBhvr additive="base">
                                            <p:cTn id="175" dur="500" fill="hold"/>
                                            <p:tgtEl>
                                              <p:spTgt spid="147"/>
                                            </p:tgtEl>
                                            <p:attrNameLst>
                                              <p:attrName>ppt_x</p:attrName>
                                            </p:attrNameLst>
                                          </p:cBhvr>
                                          <p:tavLst>
                                            <p:tav tm="0">
                                              <p:val>
                                                <p:strVal val="1+#ppt_w/2"/>
                                              </p:val>
                                            </p:tav>
                                            <p:tav tm="100000">
                                              <p:val>
                                                <p:strVal val="#ppt_x"/>
                                              </p:val>
                                            </p:tav>
                                          </p:tavLst>
                                        </p:anim>
                                        <p:anim calcmode="lin" valueType="num" p14:bounceEnd="24000">
                                          <p:cBhvr additive="base">
                                            <p:cTn id="176" dur="500" fill="hold"/>
                                            <p:tgtEl>
                                              <p:spTgt spid="147"/>
                                            </p:tgtEl>
                                            <p:attrNameLst>
                                              <p:attrName>ppt_y</p:attrName>
                                            </p:attrNameLst>
                                          </p:cBhvr>
                                          <p:tavLst>
                                            <p:tav tm="0">
                                              <p:val>
                                                <p:strVal val="#ppt_y"/>
                                              </p:val>
                                            </p:tav>
                                            <p:tav tm="100000">
                                              <p:val>
                                                <p:strVal val="#ppt_y"/>
                                              </p:val>
                                            </p:tav>
                                          </p:tavLst>
                                        </p:anim>
                                      </p:childTnLst>
                                    </p:cTn>
                                  </p:par>
                                </p:childTnLst>
                              </p:cTn>
                            </p:par>
                            <p:par>
                              <p:cTn id="177" fill="hold">
                                <p:stCondLst>
                                  <p:cond delay="3200"/>
                                </p:stCondLst>
                                <p:childTnLst>
                                  <p:par>
                                    <p:cTn id="178" presetID="22" presetClass="entr" presetSubtype="2" fill="hold" grpId="0" nodeType="afterEffect">
                                      <p:stCondLst>
                                        <p:cond delay="0"/>
                                      </p:stCondLst>
                                      <p:childTnLst>
                                        <p:set>
                                          <p:cBhvr>
                                            <p:cTn id="179" dur="1" fill="hold">
                                              <p:stCondLst>
                                                <p:cond delay="0"/>
                                              </p:stCondLst>
                                            </p:cTn>
                                            <p:tgtEl>
                                              <p:spTgt spid="149"/>
                                            </p:tgtEl>
                                            <p:attrNameLst>
                                              <p:attrName>style.visibility</p:attrName>
                                            </p:attrNameLst>
                                          </p:cBhvr>
                                          <p:to>
                                            <p:strVal val="visible"/>
                                          </p:to>
                                        </p:set>
                                        <p:animEffect transition="in" filter="wipe(right)">
                                          <p:cBhvr>
                                            <p:cTn id="180" dur="500"/>
                                            <p:tgtEl>
                                              <p:spTgt spid="149"/>
                                            </p:tgtEl>
                                          </p:cBhvr>
                                        </p:animEffect>
                                      </p:childTnLst>
                                    </p:cTn>
                                  </p:par>
                                </p:childTnLst>
                              </p:cTn>
                            </p:par>
                            <p:par>
                              <p:cTn id="181" fill="hold">
                                <p:stCondLst>
                                  <p:cond delay="3700"/>
                                </p:stCondLst>
                                <p:childTnLst>
                                  <p:par>
                                    <p:cTn id="182" presetID="53" presetClass="entr" presetSubtype="16" fill="hold" grpId="0" nodeType="afterEffect">
                                      <p:stCondLst>
                                        <p:cond delay="0"/>
                                      </p:stCondLst>
                                      <p:childTnLst>
                                        <p:set>
                                          <p:cBhvr>
                                            <p:cTn id="183" dur="1" fill="hold">
                                              <p:stCondLst>
                                                <p:cond delay="0"/>
                                              </p:stCondLst>
                                            </p:cTn>
                                            <p:tgtEl>
                                              <p:spTgt spid="2"/>
                                            </p:tgtEl>
                                            <p:attrNameLst>
                                              <p:attrName>style.visibility</p:attrName>
                                            </p:attrNameLst>
                                          </p:cBhvr>
                                          <p:to>
                                            <p:strVal val="visible"/>
                                          </p:to>
                                        </p:set>
                                        <p:anim calcmode="lin" valueType="num">
                                          <p:cBhvr>
                                            <p:cTn id="184" dur="500" fill="hold"/>
                                            <p:tgtEl>
                                              <p:spTgt spid="2"/>
                                            </p:tgtEl>
                                            <p:attrNameLst>
                                              <p:attrName>ppt_w</p:attrName>
                                            </p:attrNameLst>
                                          </p:cBhvr>
                                          <p:tavLst>
                                            <p:tav tm="0">
                                              <p:val>
                                                <p:fltVal val="0"/>
                                              </p:val>
                                            </p:tav>
                                            <p:tav tm="100000">
                                              <p:val>
                                                <p:strVal val="#ppt_w"/>
                                              </p:val>
                                            </p:tav>
                                          </p:tavLst>
                                        </p:anim>
                                        <p:anim calcmode="lin" valueType="num">
                                          <p:cBhvr>
                                            <p:cTn id="185" dur="500" fill="hold"/>
                                            <p:tgtEl>
                                              <p:spTgt spid="2"/>
                                            </p:tgtEl>
                                            <p:attrNameLst>
                                              <p:attrName>ppt_h</p:attrName>
                                            </p:attrNameLst>
                                          </p:cBhvr>
                                          <p:tavLst>
                                            <p:tav tm="0">
                                              <p:val>
                                                <p:fltVal val="0"/>
                                              </p:val>
                                            </p:tav>
                                            <p:tav tm="100000">
                                              <p:val>
                                                <p:strVal val="#ppt_h"/>
                                              </p:val>
                                            </p:tav>
                                          </p:tavLst>
                                        </p:anim>
                                        <p:animEffect transition="in" filter="fade">
                                          <p:cBhvr>
                                            <p:cTn id="18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P spid="17"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9" grpId="0" animBg="1"/>
          <p:bldP spid="50" grpId="0" animBg="1"/>
          <p:bldP spid="51" grpId="0" animBg="1"/>
          <p:bldP spid="52" grpId="0" animBg="1"/>
          <p:bldP spid="53" grpId="0" animBg="1"/>
          <p:bldP spid="54" grpId="0" animBg="1"/>
          <p:bldP spid="56" grpId="0" animBg="1"/>
          <p:bldP spid="85" grpId="0" animBg="1"/>
          <p:bldP spid="86" grpId="0" animBg="1"/>
          <p:bldP spid="95" grpId="0" animBg="1"/>
          <p:bldP spid="98" grpId="0" animBg="1"/>
          <p:bldP spid="99" grpId="0" animBg="1"/>
          <p:bldP spid="100" grpId="0" animBg="1"/>
          <p:bldP spid="101" grpId="0" animBg="1"/>
          <p:bldP spid="102" grpId="0" animBg="1"/>
          <p:bldP spid="103" grpId="0" animBg="1"/>
          <p:bldP spid="147" grpId="0"/>
          <p:bldP spid="149" grpId="0" animBg="1"/>
          <p:bldP spid="123" grpId="0" animBg="1"/>
          <p:bldP spid="124" grpId="0" animBg="1"/>
          <p:bldP spid="126" grpId="0" animBg="1"/>
          <p:bldP spid="2" grpId="0"/>
          <p:bldP spid="1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p:cTn id="95" dur="500" fill="hold"/>
                                            <p:tgtEl>
                                              <p:spTgt spid="56"/>
                                            </p:tgtEl>
                                            <p:attrNameLst>
                                              <p:attrName>ppt_w</p:attrName>
                                            </p:attrNameLst>
                                          </p:cBhvr>
                                          <p:tavLst>
                                            <p:tav tm="0">
                                              <p:val>
                                                <p:fltVal val="0"/>
                                              </p:val>
                                            </p:tav>
                                            <p:tav tm="100000">
                                              <p:val>
                                                <p:strVal val="#ppt_w"/>
                                              </p:val>
                                            </p:tav>
                                          </p:tavLst>
                                        </p:anim>
                                        <p:anim calcmode="lin" valueType="num">
                                          <p:cBhvr>
                                            <p:cTn id="96" dur="500" fill="hold"/>
                                            <p:tgtEl>
                                              <p:spTgt spid="56"/>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fltVal val="0"/>
                                              </p:val>
                                            </p:tav>
                                            <p:tav tm="100000">
                                              <p:val>
                                                <p:strVal val="#ppt_w"/>
                                              </p:val>
                                            </p:tav>
                                          </p:tavLst>
                                        </p:anim>
                                        <p:anim calcmode="lin" valueType="num">
                                          <p:cBhvr>
                                            <p:cTn id="100" dur="500" fill="hold"/>
                                            <p:tgtEl>
                                              <p:spTgt spid="4"/>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anim calcmode="lin" valueType="num">
                                          <p:cBhvr>
                                            <p:cTn id="103" dur="500" fill="hold"/>
                                            <p:tgtEl>
                                              <p:spTgt spid="85"/>
                                            </p:tgtEl>
                                            <p:attrNameLst>
                                              <p:attrName>ppt_w</p:attrName>
                                            </p:attrNameLst>
                                          </p:cBhvr>
                                          <p:tavLst>
                                            <p:tav tm="0">
                                              <p:val>
                                                <p:fltVal val="0"/>
                                              </p:val>
                                            </p:tav>
                                            <p:tav tm="100000">
                                              <p:val>
                                                <p:strVal val="#ppt_w"/>
                                              </p:val>
                                            </p:tav>
                                          </p:tavLst>
                                        </p:anim>
                                        <p:anim calcmode="lin" valueType="num">
                                          <p:cBhvr>
                                            <p:cTn id="104" dur="500" fill="hold"/>
                                            <p:tgtEl>
                                              <p:spTgt spid="85"/>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22"/>
                                            </p:tgtEl>
                                            <p:attrNameLst>
                                              <p:attrName>style.visibility</p:attrName>
                                            </p:attrNameLst>
                                          </p:cBhvr>
                                          <p:to>
                                            <p:strVal val="visible"/>
                                          </p:to>
                                        </p:set>
                                        <p:anim calcmode="lin" valueType="num">
                                          <p:cBhvr>
                                            <p:cTn id="111" dur="500" fill="hold"/>
                                            <p:tgtEl>
                                              <p:spTgt spid="122"/>
                                            </p:tgtEl>
                                            <p:attrNameLst>
                                              <p:attrName>ppt_w</p:attrName>
                                            </p:attrNameLst>
                                          </p:cBhvr>
                                          <p:tavLst>
                                            <p:tav tm="0">
                                              <p:val>
                                                <p:fltVal val="0"/>
                                              </p:val>
                                            </p:tav>
                                            <p:tav tm="100000">
                                              <p:val>
                                                <p:strVal val="#ppt_w"/>
                                              </p:val>
                                            </p:tav>
                                          </p:tavLst>
                                        </p:anim>
                                        <p:anim calcmode="lin" valueType="num">
                                          <p:cBhvr>
                                            <p:cTn id="112" dur="500" fill="hold"/>
                                            <p:tgtEl>
                                              <p:spTgt spid="122"/>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anim calcmode="lin" valueType="num">
                                          <p:cBhvr>
                                            <p:cTn id="115" dur="500" fill="hold"/>
                                            <p:tgtEl>
                                              <p:spTgt spid="95"/>
                                            </p:tgtEl>
                                            <p:attrNameLst>
                                              <p:attrName>ppt_w</p:attrName>
                                            </p:attrNameLst>
                                          </p:cBhvr>
                                          <p:tavLst>
                                            <p:tav tm="0">
                                              <p:val>
                                                <p:fltVal val="0"/>
                                              </p:val>
                                            </p:tav>
                                            <p:tav tm="100000">
                                              <p:val>
                                                <p:strVal val="#ppt_w"/>
                                              </p:val>
                                            </p:tav>
                                          </p:tavLst>
                                        </p:anim>
                                        <p:anim calcmode="lin" valueType="num">
                                          <p:cBhvr>
                                            <p:cTn id="116" dur="500" fill="hold"/>
                                            <p:tgtEl>
                                              <p:spTgt spid="95"/>
                                            </p:tgtEl>
                                            <p:attrNameLst>
                                              <p:attrName>ppt_h</p:attrName>
                                            </p:attrNameLst>
                                          </p:cBhvr>
                                          <p:tavLst>
                                            <p:tav tm="0">
                                              <p:val>
                                                <p:flt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121"/>
                                            </p:tgtEl>
                                            <p:attrNameLst>
                                              <p:attrName>style.visibility</p:attrName>
                                            </p:attrNameLst>
                                          </p:cBhvr>
                                          <p:to>
                                            <p:strVal val="visible"/>
                                          </p:to>
                                        </p:set>
                                        <p:anim calcmode="lin" valueType="num">
                                          <p:cBhvr>
                                            <p:cTn id="119" dur="500" fill="hold"/>
                                            <p:tgtEl>
                                              <p:spTgt spid="121"/>
                                            </p:tgtEl>
                                            <p:attrNameLst>
                                              <p:attrName>ppt_w</p:attrName>
                                            </p:attrNameLst>
                                          </p:cBhvr>
                                          <p:tavLst>
                                            <p:tav tm="0">
                                              <p:val>
                                                <p:fltVal val="0"/>
                                              </p:val>
                                            </p:tav>
                                            <p:tav tm="100000">
                                              <p:val>
                                                <p:strVal val="#ppt_w"/>
                                              </p:val>
                                            </p:tav>
                                          </p:tavLst>
                                        </p:anim>
                                        <p:anim calcmode="lin" valueType="num">
                                          <p:cBhvr>
                                            <p:cTn id="120" dur="500" fill="hold"/>
                                            <p:tgtEl>
                                              <p:spTgt spid="121"/>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500" fill="hold"/>
                                            <p:tgtEl>
                                              <p:spTgt spid="98"/>
                                            </p:tgtEl>
                                            <p:attrNameLst>
                                              <p:attrName>ppt_w</p:attrName>
                                            </p:attrNameLst>
                                          </p:cBhvr>
                                          <p:tavLst>
                                            <p:tav tm="0">
                                              <p:val>
                                                <p:fltVal val="0"/>
                                              </p:val>
                                            </p:tav>
                                            <p:tav tm="100000">
                                              <p:val>
                                                <p:strVal val="#ppt_w"/>
                                              </p:val>
                                            </p:tav>
                                          </p:tavLst>
                                        </p:anim>
                                        <p:anim calcmode="lin" valueType="num">
                                          <p:cBhvr>
                                            <p:cTn id="124" dur="500" fill="hold"/>
                                            <p:tgtEl>
                                              <p:spTgt spid="98"/>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99"/>
                                            </p:tgtEl>
                                            <p:attrNameLst>
                                              <p:attrName>style.visibility</p:attrName>
                                            </p:attrNameLst>
                                          </p:cBhvr>
                                          <p:to>
                                            <p:strVal val="visible"/>
                                          </p:to>
                                        </p:set>
                                        <p:anim calcmode="lin" valueType="num">
                                          <p:cBhvr>
                                            <p:cTn id="127" dur="500" fill="hold"/>
                                            <p:tgtEl>
                                              <p:spTgt spid="99"/>
                                            </p:tgtEl>
                                            <p:attrNameLst>
                                              <p:attrName>ppt_w</p:attrName>
                                            </p:attrNameLst>
                                          </p:cBhvr>
                                          <p:tavLst>
                                            <p:tav tm="0">
                                              <p:val>
                                                <p:fltVal val="0"/>
                                              </p:val>
                                            </p:tav>
                                            <p:tav tm="100000">
                                              <p:val>
                                                <p:strVal val="#ppt_w"/>
                                              </p:val>
                                            </p:tav>
                                          </p:tavLst>
                                        </p:anim>
                                        <p:anim calcmode="lin" valueType="num">
                                          <p:cBhvr>
                                            <p:cTn id="128" dur="500" fill="hold"/>
                                            <p:tgtEl>
                                              <p:spTgt spid="99"/>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0"/>
                                      </p:stCondLst>
                                      <p:childTnLst>
                                        <p:set>
                                          <p:cBhvr>
                                            <p:cTn id="130" dur="1" fill="hold">
                                              <p:stCondLst>
                                                <p:cond delay="0"/>
                                              </p:stCondLst>
                                            </p:cTn>
                                            <p:tgtEl>
                                              <p:spTgt spid="100"/>
                                            </p:tgtEl>
                                            <p:attrNameLst>
                                              <p:attrName>style.visibility</p:attrName>
                                            </p:attrNameLst>
                                          </p:cBhvr>
                                          <p:to>
                                            <p:strVal val="visible"/>
                                          </p:to>
                                        </p:set>
                                        <p:anim calcmode="lin" valueType="num">
                                          <p:cBhvr>
                                            <p:cTn id="131" dur="500" fill="hold"/>
                                            <p:tgtEl>
                                              <p:spTgt spid="100"/>
                                            </p:tgtEl>
                                            <p:attrNameLst>
                                              <p:attrName>ppt_w</p:attrName>
                                            </p:attrNameLst>
                                          </p:cBhvr>
                                          <p:tavLst>
                                            <p:tav tm="0">
                                              <p:val>
                                                <p:fltVal val="0"/>
                                              </p:val>
                                            </p:tav>
                                            <p:tav tm="100000">
                                              <p:val>
                                                <p:strVal val="#ppt_w"/>
                                              </p:val>
                                            </p:tav>
                                          </p:tavLst>
                                        </p:anim>
                                        <p:anim calcmode="lin" valueType="num">
                                          <p:cBhvr>
                                            <p:cTn id="132" dur="500" fill="hold"/>
                                            <p:tgtEl>
                                              <p:spTgt spid="100"/>
                                            </p:tgtEl>
                                            <p:attrNameLst>
                                              <p:attrName>ppt_h</p:attrName>
                                            </p:attrNameLst>
                                          </p:cBhvr>
                                          <p:tavLst>
                                            <p:tav tm="0">
                                              <p:val>
                                                <p:fltVal val="0"/>
                                              </p:val>
                                            </p:tav>
                                            <p:tav tm="100000">
                                              <p:val>
                                                <p:strVal val="#ppt_h"/>
                                              </p:val>
                                            </p:tav>
                                          </p:tavLst>
                                        </p:anim>
                                      </p:childTnLst>
                                    </p:cTn>
                                  </p:par>
                                  <p:par>
                                    <p:cTn id="133" presetID="23" presetClass="entr" presetSubtype="16" fill="hold" grpId="0" nodeType="withEffect">
                                      <p:stCondLst>
                                        <p:cond delay="0"/>
                                      </p:stCondLst>
                                      <p:childTnLst>
                                        <p:set>
                                          <p:cBhvr>
                                            <p:cTn id="134" dur="1" fill="hold">
                                              <p:stCondLst>
                                                <p:cond delay="0"/>
                                              </p:stCondLst>
                                            </p:cTn>
                                            <p:tgtEl>
                                              <p:spTgt spid="101"/>
                                            </p:tgtEl>
                                            <p:attrNameLst>
                                              <p:attrName>style.visibility</p:attrName>
                                            </p:attrNameLst>
                                          </p:cBhvr>
                                          <p:to>
                                            <p:strVal val="visible"/>
                                          </p:to>
                                        </p:set>
                                        <p:anim calcmode="lin" valueType="num">
                                          <p:cBhvr>
                                            <p:cTn id="135" dur="500" fill="hold"/>
                                            <p:tgtEl>
                                              <p:spTgt spid="101"/>
                                            </p:tgtEl>
                                            <p:attrNameLst>
                                              <p:attrName>ppt_w</p:attrName>
                                            </p:attrNameLst>
                                          </p:cBhvr>
                                          <p:tavLst>
                                            <p:tav tm="0">
                                              <p:val>
                                                <p:fltVal val="0"/>
                                              </p:val>
                                            </p:tav>
                                            <p:tav tm="100000">
                                              <p:val>
                                                <p:strVal val="#ppt_w"/>
                                              </p:val>
                                            </p:tav>
                                          </p:tavLst>
                                        </p:anim>
                                        <p:anim calcmode="lin" valueType="num">
                                          <p:cBhvr>
                                            <p:cTn id="136" dur="500" fill="hold"/>
                                            <p:tgtEl>
                                              <p:spTgt spid="101"/>
                                            </p:tgtEl>
                                            <p:attrNameLst>
                                              <p:attrName>ppt_h</p:attrName>
                                            </p:attrNameLst>
                                          </p:cBhvr>
                                          <p:tavLst>
                                            <p:tav tm="0">
                                              <p:val>
                                                <p:fltVal val="0"/>
                                              </p:val>
                                            </p:tav>
                                            <p:tav tm="100000">
                                              <p:val>
                                                <p:strVal val="#ppt_h"/>
                                              </p:val>
                                            </p:tav>
                                          </p:tavLst>
                                        </p:anim>
                                      </p:childTnLst>
                                    </p:cTn>
                                  </p:par>
                                  <p:par>
                                    <p:cTn id="137" presetID="23" presetClass="entr" presetSubtype="16"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anim calcmode="lin" valueType="num">
                                          <p:cBhvr>
                                            <p:cTn id="139" dur="500" fill="hold"/>
                                            <p:tgtEl>
                                              <p:spTgt spid="102"/>
                                            </p:tgtEl>
                                            <p:attrNameLst>
                                              <p:attrName>ppt_w</p:attrName>
                                            </p:attrNameLst>
                                          </p:cBhvr>
                                          <p:tavLst>
                                            <p:tav tm="0">
                                              <p:val>
                                                <p:fltVal val="0"/>
                                              </p:val>
                                            </p:tav>
                                            <p:tav tm="100000">
                                              <p:val>
                                                <p:strVal val="#ppt_w"/>
                                              </p:val>
                                            </p:tav>
                                          </p:tavLst>
                                        </p:anim>
                                        <p:anim calcmode="lin" valueType="num">
                                          <p:cBhvr>
                                            <p:cTn id="140" dur="500" fill="hold"/>
                                            <p:tgtEl>
                                              <p:spTgt spid="102"/>
                                            </p:tgtEl>
                                            <p:attrNameLst>
                                              <p:attrName>ppt_h</p:attrName>
                                            </p:attrNameLst>
                                          </p:cBhvr>
                                          <p:tavLst>
                                            <p:tav tm="0">
                                              <p:val>
                                                <p:fltVal val="0"/>
                                              </p:val>
                                            </p:tav>
                                            <p:tav tm="100000">
                                              <p:val>
                                                <p:strVal val="#ppt_h"/>
                                              </p:val>
                                            </p:tav>
                                          </p:tavLst>
                                        </p:anim>
                                      </p:childTnLst>
                                    </p:cTn>
                                  </p:par>
                                  <p:par>
                                    <p:cTn id="141" presetID="23" presetClass="entr" presetSubtype="16" fill="hold" grpId="0" nodeType="withEffect">
                                      <p:stCondLst>
                                        <p:cond delay="0"/>
                                      </p:stCondLst>
                                      <p:childTnLst>
                                        <p:set>
                                          <p:cBhvr>
                                            <p:cTn id="142" dur="1" fill="hold">
                                              <p:stCondLst>
                                                <p:cond delay="0"/>
                                              </p:stCondLst>
                                            </p:cTn>
                                            <p:tgtEl>
                                              <p:spTgt spid="103"/>
                                            </p:tgtEl>
                                            <p:attrNameLst>
                                              <p:attrName>style.visibility</p:attrName>
                                            </p:attrNameLst>
                                          </p:cBhvr>
                                          <p:to>
                                            <p:strVal val="visible"/>
                                          </p:to>
                                        </p:set>
                                        <p:anim calcmode="lin" valueType="num">
                                          <p:cBhvr>
                                            <p:cTn id="143" dur="500" fill="hold"/>
                                            <p:tgtEl>
                                              <p:spTgt spid="103"/>
                                            </p:tgtEl>
                                            <p:attrNameLst>
                                              <p:attrName>ppt_w</p:attrName>
                                            </p:attrNameLst>
                                          </p:cBhvr>
                                          <p:tavLst>
                                            <p:tav tm="0">
                                              <p:val>
                                                <p:fltVal val="0"/>
                                              </p:val>
                                            </p:tav>
                                            <p:tav tm="100000">
                                              <p:val>
                                                <p:strVal val="#ppt_w"/>
                                              </p:val>
                                            </p:tav>
                                          </p:tavLst>
                                        </p:anim>
                                        <p:anim calcmode="lin" valueType="num">
                                          <p:cBhvr>
                                            <p:cTn id="144" dur="500" fill="hold"/>
                                            <p:tgtEl>
                                              <p:spTgt spid="103"/>
                                            </p:tgtEl>
                                            <p:attrNameLst>
                                              <p:attrName>ppt_h</p:attrName>
                                            </p:attrNameLst>
                                          </p:cBhvr>
                                          <p:tavLst>
                                            <p:tav tm="0">
                                              <p:val>
                                                <p:fltVal val="0"/>
                                              </p:val>
                                            </p:tav>
                                            <p:tav tm="100000">
                                              <p:val>
                                                <p:strVal val="#ppt_h"/>
                                              </p:val>
                                            </p:tav>
                                          </p:tavLst>
                                        </p:anim>
                                      </p:childTnLst>
                                    </p:cTn>
                                  </p:par>
                                  <p:par>
                                    <p:cTn id="145" presetID="23" presetClass="entr" presetSubtype="16" fill="hold" nodeType="withEffect">
                                      <p:stCondLst>
                                        <p:cond delay="0"/>
                                      </p:stCondLst>
                                      <p:childTnLst>
                                        <p:set>
                                          <p:cBhvr>
                                            <p:cTn id="146" dur="1" fill="hold">
                                              <p:stCondLst>
                                                <p:cond delay="0"/>
                                              </p:stCondLst>
                                            </p:cTn>
                                            <p:tgtEl>
                                              <p:spTgt spid="3"/>
                                            </p:tgtEl>
                                            <p:attrNameLst>
                                              <p:attrName>style.visibility</p:attrName>
                                            </p:attrNameLst>
                                          </p:cBhvr>
                                          <p:to>
                                            <p:strVal val="visible"/>
                                          </p:to>
                                        </p:set>
                                        <p:anim calcmode="lin" valueType="num">
                                          <p:cBhvr>
                                            <p:cTn id="147" dur="500" fill="hold"/>
                                            <p:tgtEl>
                                              <p:spTgt spid="3"/>
                                            </p:tgtEl>
                                            <p:attrNameLst>
                                              <p:attrName>ppt_w</p:attrName>
                                            </p:attrNameLst>
                                          </p:cBhvr>
                                          <p:tavLst>
                                            <p:tav tm="0">
                                              <p:val>
                                                <p:fltVal val="0"/>
                                              </p:val>
                                            </p:tav>
                                            <p:tav tm="100000">
                                              <p:val>
                                                <p:strVal val="#ppt_w"/>
                                              </p:val>
                                            </p:tav>
                                          </p:tavLst>
                                        </p:anim>
                                        <p:anim calcmode="lin" valueType="num">
                                          <p:cBhvr>
                                            <p:cTn id="148" dur="500" fill="hold"/>
                                            <p:tgtEl>
                                              <p:spTgt spid="3"/>
                                            </p:tgtEl>
                                            <p:attrNameLst>
                                              <p:attrName>ppt_h</p:attrName>
                                            </p:attrNameLst>
                                          </p:cBhvr>
                                          <p:tavLst>
                                            <p:tav tm="0">
                                              <p:val>
                                                <p:fltVal val="0"/>
                                              </p:val>
                                            </p:tav>
                                            <p:tav tm="100000">
                                              <p:val>
                                                <p:strVal val="#ppt_h"/>
                                              </p:val>
                                            </p:tav>
                                          </p:tavLst>
                                        </p:anim>
                                      </p:childTnLst>
                                    </p:cTn>
                                  </p:par>
                                  <p:par>
                                    <p:cTn id="149" presetID="23" presetClass="entr" presetSubtype="16" fill="hold" grpId="0" nodeType="with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p:cTn id="151" dur="500" fill="hold"/>
                                            <p:tgtEl>
                                              <p:spTgt spid="124"/>
                                            </p:tgtEl>
                                            <p:attrNameLst>
                                              <p:attrName>ppt_w</p:attrName>
                                            </p:attrNameLst>
                                          </p:cBhvr>
                                          <p:tavLst>
                                            <p:tav tm="0">
                                              <p:val>
                                                <p:fltVal val="0"/>
                                              </p:val>
                                            </p:tav>
                                            <p:tav tm="100000">
                                              <p:val>
                                                <p:strVal val="#ppt_w"/>
                                              </p:val>
                                            </p:tav>
                                          </p:tavLst>
                                        </p:anim>
                                        <p:anim calcmode="lin" valueType="num">
                                          <p:cBhvr>
                                            <p:cTn id="152" dur="500" fill="hold"/>
                                            <p:tgtEl>
                                              <p:spTgt spid="124"/>
                                            </p:tgtEl>
                                            <p:attrNameLst>
                                              <p:attrName>ppt_h</p:attrName>
                                            </p:attrNameLst>
                                          </p:cBhvr>
                                          <p:tavLst>
                                            <p:tav tm="0">
                                              <p:val>
                                                <p:fltVal val="0"/>
                                              </p:val>
                                            </p:tav>
                                            <p:tav tm="100000">
                                              <p:val>
                                                <p:strVal val="#ppt_h"/>
                                              </p:val>
                                            </p:tav>
                                          </p:tavLst>
                                        </p:anim>
                                      </p:childTnLst>
                                    </p:cTn>
                                  </p:par>
                                  <p:par>
                                    <p:cTn id="153" presetID="23" presetClass="entr" presetSubtype="16" fill="hold" grpId="0" nodeType="withEffect">
                                      <p:stCondLst>
                                        <p:cond delay="0"/>
                                      </p:stCondLst>
                                      <p:childTnLst>
                                        <p:set>
                                          <p:cBhvr>
                                            <p:cTn id="154" dur="1" fill="hold">
                                              <p:stCondLst>
                                                <p:cond delay="0"/>
                                              </p:stCondLst>
                                            </p:cTn>
                                            <p:tgtEl>
                                              <p:spTgt spid="126"/>
                                            </p:tgtEl>
                                            <p:attrNameLst>
                                              <p:attrName>style.visibility</p:attrName>
                                            </p:attrNameLst>
                                          </p:cBhvr>
                                          <p:to>
                                            <p:strVal val="visible"/>
                                          </p:to>
                                        </p:set>
                                        <p:anim calcmode="lin" valueType="num">
                                          <p:cBhvr>
                                            <p:cTn id="155" dur="500" fill="hold"/>
                                            <p:tgtEl>
                                              <p:spTgt spid="126"/>
                                            </p:tgtEl>
                                            <p:attrNameLst>
                                              <p:attrName>ppt_w</p:attrName>
                                            </p:attrNameLst>
                                          </p:cBhvr>
                                          <p:tavLst>
                                            <p:tav tm="0">
                                              <p:val>
                                                <p:fltVal val="0"/>
                                              </p:val>
                                            </p:tav>
                                            <p:tav tm="100000">
                                              <p:val>
                                                <p:strVal val="#ppt_w"/>
                                              </p:val>
                                            </p:tav>
                                          </p:tavLst>
                                        </p:anim>
                                        <p:anim calcmode="lin" valueType="num">
                                          <p:cBhvr>
                                            <p:cTn id="156" dur="500" fill="hold"/>
                                            <p:tgtEl>
                                              <p:spTgt spid="126"/>
                                            </p:tgtEl>
                                            <p:attrNameLst>
                                              <p:attrName>ppt_h</p:attrName>
                                            </p:attrNameLst>
                                          </p:cBhvr>
                                          <p:tavLst>
                                            <p:tav tm="0">
                                              <p:val>
                                                <p:fltVal val="0"/>
                                              </p:val>
                                            </p:tav>
                                            <p:tav tm="100000">
                                              <p:val>
                                                <p:strVal val="#ppt_h"/>
                                              </p:val>
                                            </p:tav>
                                          </p:tavLst>
                                        </p:anim>
                                      </p:childTnLst>
                                    </p:cTn>
                                  </p:par>
                                </p:childTnLst>
                              </p:cTn>
                            </p:par>
                            <p:par>
                              <p:cTn id="157" fill="hold">
                                <p:stCondLst>
                                  <p:cond delay="500"/>
                                </p:stCondLst>
                                <p:childTnLst>
                                  <p:par>
                                    <p:cTn id="158" presetID="23" presetClass="entr" presetSubtype="16" fill="hold" nodeType="afterEffect">
                                      <p:stCondLst>
                                        <p:cond delay="0"/>
                                      </p:stCondLst>
                                      <p:childTnLst>
                                        <p:set>
                                          <p:cBhvr>
                                            <p:cTn id="159" dur="1" fill="hold">
                                              <p:stCondLst>
                                                <p:cond delay="0"/>
                                              </p:stCondLst>
                                            </p:cTn>
                                            <p:tgtEl>
                                              <p:spTgt spid="119"/>
                                            </p:tgtEl>
                                            <p:attrNameLst>
                                              <p:attrName>style.visibility</p:attrName>
                                            </p:attrNameLst>
                                          </p:cBhvr>
                                          <p:to>
                                            <p:strVal val="visible"/>
                                          </p:to>
                                        </p:set>
                                        <p:anim calcmode="lin" valueType="num">
                                          <p:cBhvr>
                                            <p:cTn id="160" dur="500" fill="hold"/>
                                            <p:tgtEl>
                                              <p:spTgt spid="119"/>
                                            </p:tgtEl>
                                            <p:attrNameLst>
                                              <p:attrName>ppt_w</p:attrName>
                                            </p:attrNameLst>
                                          </p:cBhvr>
                                          <p:tavLst>
                                            <p:tav tm="0">
                                              <p:val>
                                                <p:fltVal val="0"/>
                                              </p:val>
                                            </p:tav>
                                            <p:tav tm="100000">
                                              <p:val>
                                                <p:strVal val="#ppt_w"/>
                                              </p:val>
                                            </p:tav>
                                          </p:tavLst>
                                        </p:anim>
                                        <p:anim calcmode="lin" valueType="num">
                                          <p:cBhvr>
                                            <p:cTn id="161" dur="500" fill="hold"/>
                                            <p:tgtEl>
                                              <p:spTgt spid="119"/>
                                            </p:tgtEl>
                                            <p:attrNameLst>
                                              <p:attrName>ppt_h</p:attrName>
                                            </p:attrNameLst>
                                          </p:cBhvr>
                                          <p:tavLst>
                                            <p:tav tm="0">
                                              <p:val>
                                                <p:fltVal val="0"/>
                                              </p:val>
                                            </p:tav>
                                            <p:tav tm="100000">
                                              <p:val>
                                                <p:strVal val="#ppt_h"/>
                                              </p:val>
                                            </p:tav>
                                          </p:tavLst>
                                        </p:anim>
                                      </p:childTnLst>
                                    </p:cTn>
                                  </p:par>
                                </p:childTnLst>
                              </p:cTn>
                            </p:par>
                            <p:par>
                              <p:cTn id="162" fill="hold">
                                <p:stCondLst>
                                  <p:cond delay="1000"/>
                                </p:stCondLst>
                                <p:childTnLst>
                                  <p:par>
                                    <p:cTn id="163" presetID="23" presetClass="entr" presetSubtype="16" fill="hold" grpId="0" nodeType="afterEffect">
                                      <p:stCondLst>
                                        <p:cond delay="0"/>
                                      </p:stCondLst>
                                      <p:childTnLst>
                                        <p:set>
                                          <p:cBhvr>
                                            <p:cTn id="164" dur="1" fill="hold">
                                              <p:stCondLst>
                                                <p:cond delay="0"/>
                                              </p:stCondLst>
                                            </p:cTn>
                                            <p:tgtEl>
                                              <p:spTgt spid="123"/>
                                            </p:tgtEl>
                                            <p:attrNameLst>
                                              <p:attrName>style.visibility</p:attrName>
                                            </p:attrNameLst>
                                          </p:cBhvr>
                                          <p:to>
                                            <p:strVal val="visible"/>
                                          </p:to>
                                        </p:set>
                                        <p:anim calcmode="lin" valueType="num">
                                          <p:cBhvr>
                                            <p:cTn id="165" dur="500" fill="hold"/>
                                            <p:tgtEl>
                                              <p:spTgt spid="123"/>
                                            </p:tgtEl>
                                            <p:attrNameLst>
                                              <p:attrName>ppt_w</p:attrName>
                                            </p:attrNameLst>
                                          </p:cBhvr>
                                          <p:tavLst>
                                            <p:tav tm="0">
                                              <p:val>
                                                <p:fltVal val="0"/>
                                              </p:val>
                                            </p:tav>
                                            <p:tav tm="100000">
                                              <p:val>
                                                <p:strVal val="#ppt_w"/>
                                              </p:val>
                                            </p:tav>
                                          </p:tavLst>
                                        </p:anim>
                                        <p:anim calcmode="lin" valueType="num">
                                          <p:cBhvr>
                                            <p:cTn id="166" dur="500" fill="hold"/>
                                            <p:tgtEl>
                                              <p:spTgt spid="123"/>
                                            </p:tgtEl>
                                            <p:attrNameLst>
                                              <p:attrName>ppt_h</p:attrName>
                                            </p:attrNameLst>
                                          </p:cBhvr>
                                          <p:tavLst>
                                            <p:tav tm="0">
                                              <p:val>
                                                <p:fltVal val="0"/>
                                              </p:val>
                                            </p:tav>
                                            <p:tav tm="100000">
                                              <p:val>
                                                <p:strVal val="#ppt_h"/>
                                              </p:val>
                                            </p:tav>
                                          </p:tavLst>
                                        </p:anim>
                                      </p:childTnLst>
                                    </p:cTn>
                                  </p:par>
                                </p:childTnLst>
                              </p:cTn>
                            </p:par>
                            <p:par>
                              <p:cTn id="167" fill="hold">
                                <p:stCondLst>
                                  <p:cond delay="1500"/>
                                </p:stCondLst>
                                <p:childTnLst>
                                  <p:par>
                                    <p:cTn id="168" presetID="23" presetClass="entr" presetSubtype="16" fill="hold" grpId="0" nodeType="afterEffect">
                                      <p:stCondLst>
                                        <p:cond delay="0"/>
                                      </p:stCondLst>
                                      <p:childTnLst>
                                        <p:set>
                                          <p:cBhvr>
                                            <p:cTn id="169" dur="1" fill="hold">
                                              <p:stCondLst>
                                                <p:cond delay="0"/>
                                              </p:stCondLst>
                                            </p:cTn>
                                            <p:tgtEl>
                                              <p:spTgt spid="135"/>
                                            </p:tgtEl>
                                            <p:attrNameLst>
                                              <p:attrName>style.visibility</p:attrName>
                                            </p:attrNameLst>
                                          </p:cBhvr>
                                          <p:to>
                                            <p:strVal val="visible"/>
                                          </p:to>
                                        </p:set>
                                        <p:anim calcmode="lin" valueType="num">
                                          <p:cBhvr>
                                            <p:cTn id="170" dur="500" fill="hold"/>
                                            <p:tgtEl>
                                              <p:spTgt spid="135"/>
                                            </p:tgtEl>
                                            <p:attrNameLst>
                                              <p:attrName>ppt_w</p:attrName>
                                            </p:attrNameLst>
                                          </p:cBhvr>
                                          <p:tavLst>
                                            <p:tav tm="0">
                                              <p:val>
                                                <p:fltVal val="0"/>
                                              </p:val>
                                            </p:tav>
                                            <p:tav tm="100000">
                                              <p:val>
                                                <p:strVal val="#ppt_w"/>
                                              </p:val>
                                            </p:tav>
                                          </p:tavLst>
                                        </p:anim>
                                        <p:anim calcmode="lin" valueType="num">
                                          <p:cBhvr>
                                            <p:cTn id="171" dur="500" fill="hold"/>
                                            <p:tgtEl>
                                              <p:spTgt spid="135"/>
                                            </p:tgtEl>
                                            <p:attrNameLst>
                                              <p:attrName>ppt_h</p:attrName>
                                            </p:attrNameLst>
                                          </p:cBhvr>
                                          <p:tavLst>
                                            <p:tav tm="0">
                                              <p:val>
                                                <p:fltVal val="0"/>
                                              </p:val>
                                            </p:tav>
                                            <p:tav tm="100000">
                                              <p:val>
                                                <p:strVal val="#ppt_h"/>
                                              </p:val>
                                            </p:tav>
                                          </p:tavLst>
                                        </p:anim>
                                      </p:childTnLst>
                                    </p:cTn>
                                  </p:par>
                                </p:childTnLst>
                              </p:cTn>
                            </p:par>
                            <p:par>
                              <p:cTn id="172" fill="hold">
                                <p:stCondLst>
                                  <p:cond delay="2000"/>
                                </p:stCondLst>
                                <p:childTnLst>
                                  <p:par>
                                    <p:cTn id="173" presetID="2" presetClass="entr" presetSubtype="2" accel="28000" fill="hold" grpId="0" nodeType="afterEffect">
                                      <p:stCondLst>
                                        <p:cond delay="0"/>
                                      </p:stCondLst>
                                      <p:iterate type="lt">
                                        <p:tmPct val="20000"/>
                                      </p:iterate>
                                      <p:childTnLst>
                                        <p:set>
                                          <p:cBhvr>
                                            <p:cTn id="174" dur="1" fill="hold">
                                              <p:stCondLst>
                                                <p:cond delay="0"/>
                                              </p:stCondLst>
                                            </p:cTn>
                                            <p:tgtEl>
                                              <p:spTgt spid="147"/>
                                            </p:tgtEl>
                                            <p:attrNameLst>
                                              <p:attrName>style.visibility</p:attrName>
                                            </p:attrNameLst>
                                          </p:cBhvr>
                                          <p:to>
                                            <p:strVal val="visible"/>
                                          </p:to>
                                        </p:set>
                                        <p:anim calcmode="lin" valueType="num">
                                          <p:cBhvr additive="base">
                                            <p:cTn id="175" dur="500" fill="hold"/>
                                            <p:tgtEl>
                                              <p:spTgt spid="147"/>
                                            </p:tgtEl>
                                            <p:attrNameLst>
                                              <p:attrName>ppt_x</p:attrName>
                                            </p:attrNameLst>
                                          </p:cBhvr>
                                          <p:tavLst>
                                            <p:tav tm="0">
                                              <p:val>
                                                <p:strVal val="1+#ppt_w/2"/>
                                              </p:val>
                                            </p:tav>
                                            <p:tav tm="100000">
                                              <p:val>
                                                <p:strVal val="#ppt_x"/>
                                              </p:val>
                                            </p:tav>
                                          </p:tavLst>
                                        </p:anim>
                                        <p:anim calcmode="lin" valueType="num">
                                          <p:cBhvr additive="base">
                                            <p:cTn id="176" dur="500" fill="hold"/>
                                            <p:tgtEl>
                                              <p:spTgt spid="147"/>
                                            </p:tgtEl>
                                            <p:attrNameLst>
                                              <p:attrName>ppt_y</p:attrName>
                                            </p:attrNameLst>
                                          </p:cBhvr>
                                          <p:tavLst>
                                            <p:tav tm="0">
                                              <p:val>
                                                <p:strVal val="#ppt_y"/>
                                              </p:val>
                                            </p:tav>
                                            <p:tav tm="100000">
                                              <p:val>
                                                <p:strVal val="#ppt_y"/>
                                              </p:val>
                                            </p:tav>
                                          </p:tavLst>
                                        </p:anim>
                                      </p:childTnLst>
                                    </p:cTn>
                                  </p:par>
                                </p:childTnLst>
                              </p:cTn>
                            </p:par>
                            <p:par>
                              <p:cTn id="177" fill="hold">
                                <p:stCondLst>
                                  <p:cond delay="3200"/>
                                </p:stCondLst>
                                <p:childTnLst>
                                  <p:par>
                                    <p:cTn id="178" presetID="22" presetClass="entr" presetSubtype="2" fill="hold" grpId="0" nodeType="afterEffect">
                                      <p:stCondLst>
                                        <p:cond delay="0"/>
                                      </p:stCondLst>
                                      <p:childTnLst>
                                        <p:set>
                                          <p:cBhvr>
                                            <p:cTn id="179" dur="1" fill="hold">
                                              <p:stCondLst>
                                                <p:cond delay="0"/>
                                              </p:stCondLst>
                                            </p:cTn>
                                            <p:tgtEl>
                                              <p:spTgt spid="149"/>
                                            </p:tgtEl>
                                            <p:attrNameLst>
                                              <p:attrName>style.visibility</p:attrName>
                                            </p:attrNameLst>
                                          </p:cBhvr>
                                          <p:to>
                                            <p:strVal val="visible"/>
                                          </p:to>
                                        </p:set>
                                        <p:animEffect transition="in" filter="wipe(right)">
                                          <p:cBhvr>
                                            <p:cTn id="180" dur="500"/>
                                            <p:tgtEl>
                                              <p:spTgt spid="149"/>
                                            </p:tgtEl>
                                          </p:cBhvr>
                                        </p:animEffect>
                                      </p:childTnLst>
                                    </p:cTn>
                                  </p:par>
                                </p:childTnLst>
                              </p:cTn>
                            </p:par>
                            <p:par>
                              <p:cTn id="181" fill="hold">
                                <p:stCondLst>
                                  <p:cond delay="3700"/>
                                </p:stCondLst>
                                <p:childTnLst>
                                  <p:par>
                                    <p:cTn id="182" presetID="53" presetClass="entr" presetSubtype="16" fill="hold" grpId="0" nodeType="afterEffect">
                                      <p:stCondLst>
                                        <p:cond delay="0"/>
                                      </p:stCondLst>
                                      <p:childTnLst>
                                        <p:set>
                                          <p:cBhvr>
                                            <p:cTn id="183" dur="1" fill="hold">
                                              <p:stCondLst>
                                                <p:cond delay="0"/>
                                              </p:stCondLst>
                                            </p:cTn>
                                            <p:tgtEl>
                                              <p:spTgt spid="2"/>
                                            </p:tgtEl>
                                            <p:attrNameLst>
                                              <p:attrName>style.visibility</p:attrName>
                                            </p:attrNameLst>
                                          </p:cBhvr>
                                          <p:to>
                                            <p:strVal val="visible"/>
                                          </p:to>
                                        </p:set>
                                        <p:anim calcmode="lin" valueType="num">
                                          <p:cBhvr>
                                            <p:cTn id="184" dur="500" fill="hold"/>
                                            <p:tgtEl>
                                              <p:spTgt spid="2"/>
                                            </p:tgtEl>
                                            <p:attrNameLst>
                                              <p:attrName>ppt_w</p:attrName>
                                            </p:attrNameLst>
                                          </p:cBhvr>
                                          <p:tavLst>
                                            <p:tav tm="0">
                                              <p:val>
                                                <p:fltVal val="0"/>
                                              </p:val>
                                            </p:tav>
                                            <p:tav tm="100000">
                                              <p:val>
                                                <p:strVal val="#ppt_w"/>
                                              </p:val>
                                            </p:tav>
                                          </p:tavLst>
                                        </p:anim>
                                        <p:anim calcmode="lin" valueType="num">
                                          <p:cBhvr>
                                            <p:cTn id="185" dur="500" fill="hold"/>
                                            <p:tgtEl>
                                              <p:spTgt spid="2"/>
                                            </p:tgtEl>
                                            <p:attrNameLst>
                                              <p:attrName>ppt_h</p:attrName>
                                            </p:attrNameLst>
                                          </p:cBhvr>
                                          <p:tavLst>
                                            <p:tav tm="0">
                                              <p:val>
                                                <p:fltVal val="0"/>
                                              </p:val>
                                            </p:tav>
                                            <p:tav tm="100000">
                                              <p:val>
                                                <p:strVal val="#ppt_h"/>
                                              </p:val>
                                            </p:tav>
                                          </p:tavLst>
                                        </p:anim>
                                        <p:animEffect transition="in" filter="fade">
                                          <p:cBhvr>
                                            <p:cTn id="18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P spid="17"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9" grpId="0" animBg="1"/>
          <p:bldP spid="50" grpId="0" animBg="1"/>
          <p:bldP spid="51" grpId="0" animBg="1"/>
          <p:bldP spid="52" grpId="0" animBg="1"/>
          <p:bldP spid="53" grpId="0" animBg="1"/>
          <p:bldP spid="54" grpId="0" animBg="1"/>
          <p:bldP spid="56" grpId="0" animBg="1"/>
          <p:bldP spid="85" grpId="0" animBg="1"/>
          <p:bldP spid="86" grpId="0" animBg="1"/>
          <p:bldP spid="95" grpId="0" animBg="1"/>
          <p:bldP spid="98" grpId="0" animBg="1"/>
          <p:bldP spid="99" grpId="0" animBg="1"/>
          <p:bldP spid="100" grpId="0" animBg="1"/>
          <p:bldP spid="101" grpId="0" animBg="1"/>
          <p:bldP spid="102" grpId="0" animBg="1"/>
          <p:bldP spid="103" grpId="0" animBg="1"/>
          <p:bldP spid="147" grpId="0"/>
          <p:bldP spid="149" grpId="0" animBg="1"/>
          <p:bldP spid="123" grpId="0" animBg="1"/>
          <p:bldP spid="124" grpId="0" animBg="1"/>
          <p:bldP spid="126" grpId="0" animBg="1"/>
          <p:bldP spid="2" grpId="0"/>
          <p:bldP spid="13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38129" y="1270585"/>
            <a:ext cx="2231701" cy="4508927"/>
          </a:xfrm>
          <a:prstGeom prst="rect">
            <a:avLst/>
          </a:prstGeom>
          <a:noFill/>
        </p:spPr>
        <p:txBody>
          <a:bodyPr wrap="none" rtlCol="0">
            <a:spAutoFit/>
          </a:bodyPr>
          <a:lstStyle/>
          <a:p>
            <a:r>
              <a:rPr lang="en-US" altLang="zh-CN" sz="28700" b="1" dirty="0">
                <a:blipFill>
                  <a:blip r:embed="rId3"/>
                  <a:stretch>
                    <a:fillRect/>
                  </a:stretch>
                </a:blipFill>
                <a:cs typeface="+mn-ea"/>
                <a:sym typeface="+mn-lt"/>
              </a:rPr>
              <a:t>2</a:t>
            </a:r>
            <a:endParaRPr lang="zh-CN" altLang="en-US" sz="28700" b="1" dirty="0">
              <a:blipFill>
                <a:blip r:embed="rId3"/>
                <a:stretch>
                  <a:fillRect/>
                </a:stretch>
              </a:blipFill>
              <a:cs typeface="+mn-ea"/>
              <a:sym typeface="+mn-lt"/>
            </a:endParaRPr>
          </a:p>
        </p:txBody>
      </p:sp>
      <p:sp>
        <p:nvSpPr>
          <p:cNvPr id="4" name="任意多边形 3"/>
          <p:cNvSpPr/>
          <p:nvPr/>
        </p:nvSpPr>
        <p:spPr>
          <a:xfrm rot="12428467" flipH="1">
            <a:off x="7359947" y="637736"/>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blipFill>
                <a:blip r:embed="rId3"/>
                <a:stretch>
                  <a:fillRect/>
                </a:stretch>
              </a:blipFill>
              <a:cs typeface="+mn-ea"/>
              <a:sym typeface="+mn-lt"/>
            </a:endParaRPr>
          </a:p>
        </p:txBody>
      </p:sp>
      <p:sp>
        <p:nvSpPr>
          <p:cNvPr id="3" name="文本框 2"/>
          <p:cNvSpPr txBox="1"/>
          <p:nvPr/>
        </p:nvSpPr>
        <p:spPr>
          <a:xfrm>
            <a:off x="2461101" y="3360686"/>
            <a:ext cx="2476960" cy="1862048"/>
          </a:xfrm>
          <a:prstGeom prst="rect">
            <a:avLst/>
          </a:prstGeom>
          <a:noFill/>
        </p:spPr>
        <p:txBody>
          <a:bodyPr wrap="none" rtlCol="0">
            <a:spAutoFit/>
          </a:bodyPr>
          <a:lstStyle/>
          <a:p>
            <a:r>
              <a:rPr lang="en-US" altLang="zh-CN" sz="11500" b="1" dirty="0">
                <a:blipFill>
                  <a:blip r:embed="rId4"/>
                  <a:stretch>
                    <a:fillRect/>
                  </a:stretch>
                </a:blipFill>
                <a:cs typeface="+mn-ea"/>
                <a:sym typeface="+mn-lt"/>
              </a:rPr>
              <a:t>TW</a:t>
            </a:r>
            <a:endParaRPr lang="zh-CN" altLang="en-US" sz="11500" b="1" dirty="0">
              <a:blipFill>
                <a:blip r:embed="rId4"/>
                <a:stretch>
                  <a:fillRect/>
                </a:stretch>
              </a:blipFill>
              <a:cs typeface="+mn-ea"/>
              <a:sym typeface="+mn-lt"/>
            </a:endParaRPr>
          </a:p>
        </p:txBody>
      </p:sp>
      <p:grpSp>
        <p:nvGrpSpPr>
          <p:cNvPr id="5" name="组合 4"/>
          <p:cNvGrpSpPr/>
          <p:nvPr/>
        </p:nvGrpSpPr>
        <p:grpSpPr>
          <a:xfrm>
            <a:off x="5076387" y="3690048"/>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Oval 1284"/>
            <p:cNvSpPr>
              <a:spLocks noChangeArrowheads="1"/>
            </p:cNvSpPr>
            <p:nvPr/>
          </p:nvSpPr>
          <p:spPr bwMode="auto">
            <a:xfrm>
              <a:off x="4819651" y="3173413"/>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Oval 1285"/>
            <p:cNvSpPr>
              <a:spLocks noChangeArrowheads="1"/>
            </p:cNvSpPr>
            <p:nvPr/>
          </p:nvSpPr>
          <p:spPr bwMode="auto">
            <a:xfrm>
              <a:off x="4683126" y="2062163"/>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Oval 1286"/>
            <p:cNvSpPr>
              <a:spLocks noChangeArrowheads="1"/>
            </p:cNvSpPr>
            <p:nvPr/>
          </p:nvSpPr>
          <p:spPr bwMode="auto">
            <a:xfrm>
              <a:off x="4864101" y="2647951"/>
              <a:ext cx="239713" cy="23971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287"/>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288"/>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4"/>
              <a:srcRect/>
              <a:stretch>
                <a:fillRect/>
              </a:stretch>
            </a:blipFill>
            <a:ln w="60325" cap="rnd">
              <a:solidFill>
                <a:srgbClr val="4D78BF"/>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blipFill>
                  <a:blip r:embed="rId4"/>
                  <a:stretch>
                    <a:fillRect/>
                  </a:stretch>
                </a:blipFill>
                <a:cs typeface="+mn-ea"/>
                <a:sym typeface="+mn-lt"/>
              </a:endParaRPr>
            </a:p>
          </p:txBody>
        </p:sp>
        <p:sp>
          <p:nvSpPr>
            <p:cNvPr id="12" name="Freeform 1289"/>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290"/>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4" name="矩形 13"/>
          <p:cNvSpPr/>
          <p:nvPr/>
        </p:nvSpPr>
        <p:spPr>
          <a:xfrm>
            <a:off x="2316399" y="1563731"/>
            <a:ext cx="4801314" cy="1938992"/>
          </a:xfrm>
          <a:prstGeom prst="rect">
            <a:avLst/>
          </a:prstGeom>
        </p:spPr>
        <p:txBody>
          <a:bodyPr wrap="none">
            <a:spAutoFit/>
          </a:bodyPr>
          <a:lstStyle/>
          <a:p>
            <a:pPr algn="r">
              <a:defRPr/>
            </a:pPr>
            <a:r>
              <a:rPr lang="zh-CN" altLang="en-US" sz="6000" b="1" kern="0" dirty="0">
                <a:solidFill>
                  <a:srgbClr val="42B6A0"/>
                </a:solidFill>
                <a:effectLst>
                  <a:glow rad="63500">
                    <a:prstClr val="white">
                      <a:lumMod val="65000"/>
                      <a:alpha val="40000"/>
                    </a:prstClr>
                  </a:glow>
                </a:effectLst>
                <a:cs typeface="+mn-ea"/>
                <a:sym typeface="+mn-lt"/>
              </a:rPr>
              <a:t>完全</a:t>
            </a:r>
            <a:r>
              <a:rPr lang="zh-CN" altLang="en-US" sz="6000" b="1" kern="0">
                <a:solidFill>
                  <a:srgbClr val="42B6A0"/>
                </a:solidFill>
                <a:effectLst>
                  <a:glow rad="63500">
                    <a:prstClr val="white">
                      <a:lumMod val="65000"/>
                      <a:alpha val="40000"/>
                    </a:prstClr>
                  </a:glow>
                </a:effectLst>
                <a:cs typeface="+mn-ea"/>
                <a:sym typeface="+mn-lt"/>
              </a:rPr>
              <a:t>竞争市场</a:t>
            </a:r>
          </a:p>
          <a:p>
            <a:pPr algn="r">
              <a:defRPr/>
            </a:pPr>
            <a:r>
              <a:rPr lang="zh-CN" altLang="en-US" sz="6000" b="1" kern="0" dirty="0">
                <a:solidFill>
                  <a:srgbClr val="42B6A0"/>
                </a:solidFill>
                <a:effectLst>
                  <a:glow rad="63500">
                    <a:prstClr val="white">
                      <a:lumMod val="65000"/>
                      <a:alpha val="40000"/>
                    </a:prstClr>
                  </a:glow>
                </a:effectLst>
                <a:cs typeface="+mn-ea"/>
                <a:sym typeface="+mn-lt"/>
              </a:rPr>
              <a:t>中生产者行为</a:t>
            </a:r>
          </a:p>
        </p:txBody>
      </p:sp>
    </p:spTree>
  </p:cSld>
  <p:clrMapOvr>
    <a:masterClrMapping/>
  </p:clrMapOvr>
  <p:transition spd="slow" advClick="0" advTm="500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grpId="0" nodeType="afterEffect" p14:presetBounceEnd="40000">
                                      <p:stCondLst>
                                        <p:cond delay="0"/>
                                      </p:stCondLst>
                                      <p:iterate type="lt">
                                        <p:tmPct val="26667"/>
                                      </p:iterate>
                                      <p:childTnLst>
                                        <p:set>
                                          <p:cBhvr>
                                            <p:cTn id="22" dur="1" fill="hold">
                                              <p:stCondLst>
                                                <p:cond delay="0"/>
                                              </p:stCondLst>
                                            </p:cTn>
                                            <p:tgtEl>
                                              <p:spTgt spid="3"/>
                                            </p:tgtEl>
                                            <p:attrNameLst>
                                              <p:attrName>style.visibility</p:attrName>
                                            </p:attrNameLst>
                                          </p:cBhvr>
                                          <p:to>
                                            <p:strVal val="visible"/>
                                          </p:to>
                                        </p:set>
                                        <p:anim calcmode="lin" valueType="num" p14:bounceEnd="40000">
                                          <p:cBhvr additive="base">
                                            <p:cTn id="23"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133"/>
                                </p:stCondLst>
                                <p:childTnLst>
                                  <p:par>
                                    <p:cTn id="26" presetID="2" presetClass="entr" presetSubtype="2" fill="hold" nodeType="afterEffect" p14:presetBounceEnd="40000">
                                      <p:stCondLst>
                                        <p:cond delay="0"/>
                                      </p:stCondLst>
                                      <p:iterate type="lt">
                                        <p:tmPct val="26667"/>
                                      </p:iterate>
                                      <p:childTnLst>
                                        <p:set>
                                          <p:cBhvr>
                                            <p:cTn id="27" dur="1" fill="hold">
                                              <p:stCondLst>
                                                <p:cond delay="0"/>
                                              </p:stCondLst>
                                            </p:cTn>
                                            <p:tgtEl>
                                              <p:spTgt spid="5"/>
                                            </p:tgtEl>
                                            <p:attrNameLst>
                                              <p:attrName>style.visibility</p:attrName>
                                            </p:attrNameLst>
                                          </p:cBhvr>
                                          <p:to>
                                            <p:strVal val="visible"/>
                                          </p:to>
                                        </p:set>
                                        <p:anim calcmode="lin" valueType="num" p14:bounceEnd="40000">
                                          <p:cBhvr additive="base">
                                            <p:cTn id="28"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grpId="0" nodeType="afterEffect">
                                      <p:stCondLst>
                                        <p:cond delay="0"/>
                                      </p:stCondLst>
                                      <p:iterate type="lt">
                                        <p:tmPct val="26667"/>
                                      </p:iterate>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133"/>
                                </p:stCondLst>
                                <p:childTnLst>
                                  <p:par>
                                    <p:cTn id="26" presetID="2" presetClass="entr" presetSubtype="2" fill="hold" nodeType="afterEffect">
                                      <p:stCondLst>
                                        <p:cond delay="0"/>
                                      </p:stCondLst>
                                      <p:iterate type="lt">
                                        <p:tmPct val="26667"/>
                                      </p:iterate>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202796" y="1092672"/>
            <a:ext cx="11790242" cy="538609"/>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完全竞争市场需求曲线和个别企业的需求曲线</a:t>
            </a:r>
            <a:r>
              <a:rPr lang="en-US" altLang="zh-CN" sz="2400" b="1" dirty="0">
                <a:latin typeface="微软雅黑" panose="020B0503020204020204" pitchFamily="34" charset="-122"/>
                <a:ea typeface="微软雅黑" panose="020B0503020204020204" pitchFamily="34" charset="-122"/>
                <a:cs typeface="Helvetica Neue"/>
              </a:rPr>
              <a:t>(2017</a:t>
            </a:r>
            <a:r>
              <a:rPr lang="zh-CN" altLang="en-US" sz="2400" b="1" dirty="0">
                <a:latin typeface="微软雅黑" panose="020B0503020204020204" pitchFamily="34" charset="-122"/>
                <a:ea typeface="微软雅黑" panose="020B0503020204020204" pitchFamily="34" charset="-122"/>
                <a:cs typeface="Helvetica Neue"/>
              </a:rPr>
              <a:t>年单选）</a:t>
            </a:r>
            <a:endParaRPr lang="en-US" altLang="zh-CN"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541468" y="326573"/>
            <a:ext cx="510909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完全竞争市场中生产者行为</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cxnSp>
        <p:nvCxnSpPr>
          <p:cNvPr id="4" name="直线箭头连接符 3">
            <a:extLst>
              <a:ext uri="{FF2B5EF4-FFF2-40B4-BE49-F238E27FC236}">
                <a16:creationId xmlns:a16="http://schemas.microsoft.com/office/drawing/2014/main" id="{9D1F2261-01A8-E243-BC96-6AD60BD47DB0}"/>
              </a:ext>
            </a:extLst>
          </p:cNvPr>
          <p:cNvCxnSpPr/>
          <p:nvPr/>
        </p:nvCxnSpPr>
        <p:spPr>
          <a:xfrm>
            <a:off x="791081" y="6188184"/>
            <a:ext cx="23654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720332FA-01FF-6148-9A45-8051F345160E}"/>
              </a:ext>
            </a:extLst>
          </p:cNvPr>
          <p:cNvCxnSpPr>
            <a:cxnSpLocks/>
          </p:cNvCxnSpPr>
          <p:nvPr/>
        </p:nvCxnSpPr>
        <p:spPr>
          <a:xfrm flipV="1">
            <a:off x="791081" y="4140099"/>
            <a:ext cx="0" cy="2068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线连接符 15">
            <a:extLst>
              <a:ext uri="{FF2B5EF4-FFF2-40B4-BE49-F238E27FC236}">
                <a16:creationId xmlns:a16="http://schemas.microsoft.com/office/drawing/2014/main" id="{24CF308A-69F9-C443-B632-1BDE509924B2}"/>
              </a:ext>
            </a:extLst>
          </p:cNvPr>
          <p:cNvCxnSpPr>
            <a:cxnSpLocks/>
          </p:cNvCxnSpPr>
          <p:nvPr/>
        </p:nvCxnSpPr>
        <p:spPr>
          <a:xfrm flipH="1" flipV="1">
            <a:off x="1177326" y="4498930"/>
            <a:ext cx="1279526" cy="152127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A0631C85-01BD-5D46-8E3E-65DBBA22E4A1}"/>
              </a:ext>
            </a:extLst>
          </p:cNvPr>
          <p:cNvCxnSpPr>
            <a:cxnSpLocks/>
          </p:cNvCxnSpPr>
          <p:nvPr/>
        </p:nvCxnSpPr>
        <p:spPr>
          <a:xfrm flipV="1">
            <a:off x="1004701" y="4498930"/>
            <a:ext cx="1452151" cy="15109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线连接符 18">
            <a:extLst>
              <a:ext uri="{FF2B5EF4-FFF2-40B4-BE49-F238E27FC236}">
                <a16:creationId xmlns:a16="http://schemas.microsoft.com/office/drawing/2014/main" id="{4E284605-9567-A649-BFC6-E9E4CF5D474D}"/>
              </a:ext>
            </a:extLst>
          </p:cNvPr>
          <p:cNvCxnSpPr>
            <a:cxnSpLocks/>
          </p:cNvCxnSpPr>
          <p:nvPr/>
        </p:nvCxnSpPr>
        <p:spPr>
          <a:xfrm flipH="1">
            <a:off x="773405" y="5210746"/>
            <a:ext cx="97668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FF474808-66DC-4447-851F-60D76A8A4040}"/>
              </a:ext>
            </a:extLst>
          </p:cNvPr>
          <p:cNvSpPr txBox="1"/>
          <p:nvPr/>
        </p:nvSpPr>
        <p:spPr>
          <a:xfrm>
            <a:off x="3120248" y="6181854"/>
            <a:ext cx="364202" cy="369332"/>
          </a:xfrm>
          <a:prstGeom prst="rect">
            <a:avLst/>
          </a:prstGeom>
          <a:noFill/>
        </p:spPr>
        <p:txBody>
          <a:bodyPr wrap="none" rtlCol="0">
            <a:spAutoFit/>
          </a:bodyPr>
          <a:lstStyle/>
          <a:p>
            <a:r>
              <a:rPr kumimoji="1" lang="en-US" altLang="zh-CN" dirty="0"/>
              <a:t>Q</a:t>
            </a:r>
            <a:endParaRPr kumimoji="1" lang="zh-CN" altLang="en-US" dirty="0"/>
          </a:p>
        </p:txBody>
      </p:sp>
      <p:sp>
        <p:nvSpPr>
          <p:cNvPr id="26" name="文本框 25">
            <a:extLst>
              <a:ext uri="{FF2B5EF4-FFF2-40B4-BE49-F238E27FC236}">
                <a16:creationId xmlns:a16="http://schemas.microsoft.com/office/drawing/2014/main" id="{CC4E1F0B-4718-CB40-A32C-05B4151AE32F}"/>
              </a:ext>
            </a:extLst>
          </p:cNvPr>
          <p:cNvSpPr txBox="1"/>
          <p:nvPr/>
        </p:nvSpPr>
        <p:spPr>
          <a:xfrm>
            <a:off x="385524" y="3974471"/>
            <a:ext cx="338554" cy="369332"/>
          </a:xfrm>
          <a:prstGeom prst="rect">
            <a:avLst/>
          </a:prstGeom>
          <a:noFill/>
        </p:spPr>
        <p:txBody>
          <a:bodyPr wrap="none" rtlCol="0">
            <a:spAutoFit/>
          </a:bodyPr>
          <a:lstStyle/>
          <a:p>
            <a:r>
              <a:rPr kumimoji="1" lang="en-US" altLang="zh-CN" dirty="0"/>
              <a:t>P</a:t>
            </a:r>
            <a:endParaRPr kumimoji="1" lang="zh-CN" altLang="en-US" dirty="0"/>
          </a:p>
        </p:txBody>
      </p:sp>
      <p:sp>
        <p:nvSpPr>
          <p:cNvPr id="30" name="文本框 29">
            <a:extLst>
              <a:ext uri="{FF2B5EF4-FFF2-40B4-BE49-F238E27FC236}">
                <a16:creationId xmlns:a16="http://schemas.microsoft.com/office/drawing/2014/main" id="{ABDED86C-F1D0-E14C-A53F-0BB22D8BDBAC}"/>
              </a:ext>
            </a:extLst>
          </p:cNvPr>
          <p:cNvSpPr txBox="1"/>
          <p:nvPr/>
        </p:nvSpPr>
        <p:spPr>
          <a:xfrm>
            <a:off x="871695" y="4168731"/>
            <a:ext cx="1107996" cy="369332"/>
          </a:xfrm>
          <a:prstGeom prst="rect">
            <a:avLst/>
          </a:prstGeom>
          <a:noFill/>
        </p:spPr>
        <p:txBody>
          <a:bodyPr wrap="none" rtlCol="0">
            <a:spAutoFit/>
          </a:bodyPr>
          <a:lstStyle/>
          <a:p>
            <a:r>
              <a:rPr kumimoji="1" lang="zh-CN" altLang="en-US" dirty="0"/>
              <a:t>需求曲线</a:t>
            </a:r>
          </a:p>
        </p:txBody>
      </p:sp>
      <p:sp>
        <p:nvSpPr>
          <p:cNvPr id="31" name="文本框 30">
            <a:extLst>
              <a:ext uri="{FF2B5EF4-FFF2-40B4-BE49-F238E27FC236}">
                <a16:creationId xmlns:a16="http://schemas.microsoft.com/office/drawing/2014/main" id="{C40F89F5-0B74-C54E-BAD7-B76CAE525CCF}"/>
              </a:ext>
            </a:extLst>
          </p:cNvPr>
          <p:cNvSpPr txBox="1"/>
          <p:nvPr/>
        </p:nvSpPr>
        <p:spPr>
          <a:xfrm>
            <a:off x="2194353" y="4168731"/>
            <a:ext cx="1107996" cy="369332"/>
          </a:xfrm>
          <a:prstGeom prst="rect">
            <a:avLst/>
          </a:prstGeom>
          <a:noFill/>
        </p:spPr>
        <p:txBody>
          <a:bodyPr wrap="none" rtlCol="0">
            <a:spAutoFit/>
          </a:bodyPr>
          <a:lstStyle/>
          <a:p>
            <a:r>
              <a:rPr kumimoji="1" lang="zh-CN" altLang="en-US" dirty="0"/>
              <a:t>供给曲线</a:t>
            </a:r>
          </a:p>
        </p:txBody>
      </p:sp>
      <p:sp>
        <p:nvSpPr>
          <p:cNvPr id="29" name="矩形 28">
            <a:extLst>
              <a:ext uri="{FF2B5EF4-FFF2-40B4-BE49-F238E27FC236}">
                <a16:creationId xmlns:a16="http://schemas.microsoft.com/office/drawing/2014/main" id="{5E1CEE3A-9DAA-2A49-B5C4-760CE7D671E3}"/>
              </a:ext>
            </a:extLst>
          </p:cNvPr>
          <p:cNvSpPr/>
          <p:nvPr/>
        </p:nvSpPr>
        <p:spPr>
          <a:xfrm>
            <a:off x="355868" y="5026080"/>
            <a:ext cx="423514" cy="369332"/>
          </a:xfrm>
          <a:prstGeom prst="rect">
            <a:avLst/>
          </a:prstGeom>
        </p:spPr>
        <p:txBody>
          <a:bodyPr wrap="none">
            <a:spAutoFit/>
          </a:bodyPr>
          <a:lstStyle/>
          <a:p>
            <a:r>
              <a:rPr lang="en-US" altLang="zh-CN" dirty="0"/>
              <a:t>P</a:t>
            </a:r>
            <a:r>
              <a:rPr lang="en-US" altLang="zh-CN" baseline="-25000" dirty="0"/>
              <a:t>1</a:t>
            </a:r>
            <a:endParaRPr kumimoji="1" lang="zh-CN" altLang="en-US" dirty="0"/>
          </a:p>
        </p:txBody>
      </p:sp>
      <p:sp>
        <p:nvSpPr>
          <p:cNvPr id="33" name="文本框 32">
            <a:extLst>
              <a:ext uri="{FF2B5EF4-FFF2-40B4-BE49-F238E27FC236}">
                <a16:creationId xmlns:a16="http://schemas.microsoft.com/office/drawing/2014/main" id="{3F338B4D-664E-BE4D-AEB8-61DC18E97E56}"/>
              </a:ext>
            </a:extLst>
          </p:cNvPr>
          <p:cNvSpPr txBox="1"/>
          <p:nvPr/>
        </p:nvSpPr>
        <p:spPr>
          <a:xfrm>
            <a:off x="1330815" y="6235126"/>
            <a:ext cx="1569660" cy="369332"/>
          </a:xfrm>
          <a:prstGeom prst="rect">
            <a:avLst/>
          </a:prstGeom>
          <a:noFill/>
        </p:spPr>
        <p:txBody>
          <a:bodyPr wrap="none" rtlCol="0">
            <a:spAutoFit/>
          </a:bodyPr>
          <a:lstStyle/>
          <a:p>
            <a:r>
              <a:rPr kumimoji="1" lang="zh-CN" altLang="en-US" dirty="0"/>
              <a:t>行业供求曲线</a:t>
            </a:r>
          </a:p>
        </p:txBody>
      </p:sp>
      <p:cxnSp>
        <p:nvCxnSpPr>
          <p:cNvPr id="34" name="直线箭头连接符 33">
            <a:extLst>
              <a:ext uri="{FF2B5EF4-FFF2-40B4-BE49-F238E27FC236}">
                <a16:creationId xmlns:a16="http://schemas.microsoft.com/office/drawing/2014/main" id="{19EB71B5-5FBB-E44E-92C2-589198B0F321}"/>
              </a:ext>
            </a:extLst>
          </p:cNvPr>
          <p:cNvCxnSpPr>
            <a:cxnSpLocks/>
          </p:cNvCxnSpPr>
          <p:nvPr/>
        </p:nvCxnSpPr>
        <p:spPr>
          <a:xfrm>
            <a:off x="8316392" y="6121590"/>
            <a:ext cx="19895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34">
            <a:extLst>
              <a:ext uri="{FF2B5EF4-FFF2-40B4-BE49-F238E27FC236}">
                <a16:creationId xmlns:a16="http://schemas.microsoft.com/office/drawing/2014/main" id="{0C0E816E-8378-CF4A-B652-671EAD67E810}"/>
              </a:ext>
            </a:extLst>
          </p:cNvPr>
          <p:cNvCxnSpPr>
            <a:cxnSpLocks/>
          </p:cNvCxnSpPr>
          <p:nvPr/>
        </p:nvCxnSpPr>
        <p:spPr>
          <a:xfrm flipV="1">
            <a:off x="8316392" y="4073505"/>
            <a:ext cx="0" cy="2068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DEC94A35-BD79-E649-9C49-FBBAB60E06BC}"/>
              </a:ext>
            </a:extLst>
          </p:cNvPr>
          <p:cNvCxnSpPr>
            <a:cxnSpLocks/>
          </p:cNvCxnSpPr>
          <p:nvPr/>
        </p:nvCxnSpPr>
        <p:spPr>
          <a:xfrm flipH="1">
            <a:off x="8298718" y="5144152"/>
            <a:ext cx="1730674" cy="0"/>
          </a:xfrm>
          <a:prstGeom prst="line">
            <a:avLst/>
          </a:prstGeom>
          <a:ln w="53975">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D1C1E2B7-A84E-0F41-80F7-57E4F2789FF0}"/>
              </a:ext>
            </a:extLst>
          </p:cNvPr>
          <p:cNvSpPr txBox="1"/>
          <p:nvPr/>
        </p:nvSpPr>
        <p:spPr>
          <a:xfrm>
            <a:off x="10424789" y="6121590"/>
            <a:ext cx="364202" cy="369332"/>
          </a:xfrm>
          <a:prstGeom prst="rect">
            <a:avLst/>
          </a:prstGeom>
          <a:noFill/>
        </p:spPr>
        <p:txBody>
          <a:bodyPr wrap="none" rtlCol="0">
            <a:spAutoFit/>
          </a:bodyPr>
          <a:lstStyle/>
          <a:p>
            <a:r>
              <a:rPr kumimoji="1" lang="en-US" altLang="zh-CN" dirty="0"/>
              <a:t>Q</a:t>
            </a:r>
            <a:endParaRPr kumimoji="1" lang="zh-CN" altLang="en-US" dirty="0"/>
          </a:p>
        </p:txBody>
      </p:sp>
      <p:sp>
        <p:nvSpPr>
          <p:cNvPr id="40" name="文本框 39">
            <a:extLst>
              <a:ext uri="{FF2B5EF4-FFF2-40B4-BE49-F238E27FC236}">
                <a16:creationId xmlns:a16="http://schemas.microsoft.com/office/drawing/2014/main" id="{1F4414A2-F53C-9F4D-8C16-EF63B83FD977}"/>
              </a:ext>
            </a:extLst>
          </p:cNvPr>
          <p:cNvSpPr txBox="1"/>
          <p:nvPr/>
        </p:nvSpPr>
        <p:spPr>
          <a:xfrm>
            <a:off x="7910835" y="3907877"/>
            <a:ext cx="338554" cy="369332"/>
          </a:xfrm>
          <a:prstGeom prst="rect">
            <a:avLst/>
          </a:prstGeom>
          <a:noFill/>
        </p:spPr>
        <p:txBody>
          <a:bodyPr wrap="none" rtlCol="0">
            <a:spAutoFit/>
          </a:bodyPr>
          <a:lstStyle/>
          <a:p>
            <a:r>
              <a:rPr kumimoji="1" lang="en-US" altLang="zh-CN" dirty="0"/>
              <a:t>P</a:t>
            </a:r>
            <a:endParaRPr kumimoji="1" lang="zh-CN" altLang="en-US" dirty="0"/>
          </a:p>
        </p:txBody>
      </p:sp>
      <p:sp>
        <p:nvSpPr>
          <p:cNvPr id="43" name="矩形 42">
            <a:extLst>
              <a:ext uri="{FF2B5EF4-FFF2-40B4-BE49-F238E27FC236}">
                <a16:creationId xmlns:a16="http://schemas.microsoft.com/office/drawing/2014/main" id="{E27D03C7-1577-B444-B908-A5485B5C0A30}"/>
              </a:ext>
            </a:extLst>
          </p:cNvPr>
          <p:cNvSpPr/>
          <p:nvPr/>
        </p:nvSpPr>
        <p:spPr>
          <a:xfrm>
            <a:off x="7881179" y="4959486"/>
            <a:ext cx="423514" cy="369332"/>
          </a:xfrm>
          <a:prstGeom prst="rect">
            <a:avLst/>
          </a:prstGeom>
        </p:spPr>
        <p:txBody>
          <a:bodyPr wrap="none">
            <a:spAutoFit/>
          </a:bodyPr>
          <a:lstStyle/>
          <a:p>
            <a:r>
              <a:rPr lang="en-US" altLang="zh-CN" dirty="0"/>
              <a:t>P</a:t>
            </a:r>
            <a:r>
              <a:rPr lang="en-US" altLang="zh-CN" baseline="-25000" dirty="0"/>
              <a:t>1</a:t>
            </a:r>
            <a:endParaRPr kumimoji="1" lang="zh-CN" altLang="en-US" dirty="0"/>
          </a:p>
        </p:txBody>
      </p:sp>
      <p:sp>
        <p:nvSpPr>
          <p:cNvPr id="44" name="文本框 43">
            <a:extLst>
              <a:ext uri="{FF2B5EF4-FFF2-40B4-BE49-F238E27FC236}">
                <a16:creationId xmlns:a16="http://schemas.microsoft.com/office/drawing/2014/main" id="{AFE02777-3E05-3943-A479-30CCF412A16A}"/>
              </a:ext>
            </a:extLst>
          </p:cNvPr>
          <p:cNvSpPr txBox="1"/>
          <p:nvPr/>
        </p:nvSpPr>
        <p:spPr>
          <a:xfrm>
            <a:off x="8663987" y="6148207"/>
            <a:ext cx="1595309" cy="369332"/>
          </a:xfrm>
          <a:prstGeom prst="rect">
            <a:avLst/>
          </a:prstGeom>
          <a:noFill/>
        </p:spPr>
        <p:txBody>
          <a:bodyPr wrap="none" rtlCol="0">
            <a:spAutoFit/>
          </a:bodyPr>
          <a:lstStyle/>
          <a:p>
            <a:r>
              <a:rPr kumimoji="1" lang="zh-CN" altLang="en-US" dirty="0"/>
              <a:t>企业供求曲线</a:t>
            </a:r>
          </a:p>
        </p:txBody>
      </p:sp>
      <p:sp>
        <p:nvSpPr>
          <p:cNvPr id="48" name="TextBox 38">
            <a:extLst>
              <a:ext uri="{FF2B5EF4-FFF2-40B4-BE49-F238E27FC236}">
                <a16:creationId xmlns:a16="http://schemas.microsoft.com/office/drawing/2014/main" id="{004A1331-B850-4D4E-8CFD-F725951481B3}"/>
              </a:ext>
            </a:extLst>
          </p:cNvPr>
          <p:cNvSpPr txBox="1"/>
          <p:nvPr/>
        </p:nvSpPr>
        <p:spPr>
          <a:xfrm>
            <a:off x="202797" y="1683562"/>
            <a:ext cx="6400596" cy="2023054"/>
          </a:xfrm>
          <a:prstGeom prst="rect">
            <a:avLst/>
          </a:prstGeom>
          <a:noFill/>
        </p:spPr>
        <p:txBody>
          <a:bodyPr wrap="square" lIns="0" rIns="0" bIns="0" rtlCol="0">
            <a:spAutoFit/>
          </a:bodyPr>
          <a:lstStyle/>
          <a:p>
            <a:pPr>
              <a:lnSpc>
                <a:spcPct val="150000"/>
              </a:lnSpc>
            </a:pPr>
            <a:r>
              <a:rPr lang="zh-CN" altLang="zh-CN" sz="2000" dirty="0"/>
              <a:t>在完全竞争市场上，价格就是由整个行业的供给和需求曲线决定的，</a:t>
            </a:r>
            <a:r>
              <a:rPr lang="zh-CN" altLang="zh-CN" sz="2400" b="1" dirty="0">
                <a:solidFill>
                  <a:srgbClr val="FF0000"/>
                </a:solidFill>
              </a:rPr>
              <a:t>整个行业的需求曲线是一条向右下方倾斜的曲线</a:t>
            </a:r>
            <a:r>
              <a:rPr lang="zh-CN" altLang="zh-CN" sz="2000" dirty="0"/>
              <a:t>，供给曲线是一条向右上方倾斜的曲线，两条曲线交点的价格就是整个行业的均衡价格。</a:t>
            </a:r>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p:txBody>
      </p:sp>
      <p:sp>
        <p:nvSpPr>
          <p:cNvPr id="49" name="TextBox 38">
            <a:extLst>
              <a:ext uri="{FF2B5EF4-FFF2-40B4-BE49-F238E27FC236}">
                <a16:creationId xmlns:a16="http://schemas.microsoft.com/office/drawing/2014/main" id="{F9FCE751-4E6D-F948-9C34-FC623A793437}"/>
              </a:ext>
            </a:extLst>
          </p:cNvPr>
          <p:cNvSpPr txBox="1"/>
          <p:nvPr/>
        </p:nvSpPr>
        <p:spPr>
          <a:xfrm>
            <a:off x="6930183" y="1708223"/>
            <a:ext cx="5294479" cy="2012218"/>
          </a:xfrm>
          <a:prstGeom prst="rect">
            <a:avLst/>
          </a:prstGeom>
          <a:noFill/>
        </p:spPr>
        <p:txBody>
          <a:bodyPr wrap="square" lIns="0" rIns="0" bIns="0" rtlCol="0">
            <a:spAutoFit/>
          </a:bodyPr>
          <a:lstStyle/>
          <a:p>
            <a:pPr>
              <a:lnSpc>
                <a:spcPct val="150000"/>
              </a:lnSpc>
            </a:pPr>
            <a:r>
              <a:rPr lang="zh-CN" altLang="zh-CN" sz="2000" dirty="0"/>
              <a:t>在完全竞争市场中个别企业无法决定市场价格，只能按照既定的价格，也就是整个行业供给和需求确定的价格出售产品。因此，</a:t>
            </a:r>
            <a:r>
              <a:rPr lang="zh-CN" altLang="zh-CN" sz="2400" b="1" dirty="0">
                <a:solidFill>
                  <a:srgbClr val="FF0000"/>
                </a:solidFill>
              </a:rPr>
              <a:t>个别企业需求曲线是一条平行于横轴的水平线</a:t>
            </a:r>
            <a:r>
              <a:rPr lang="zh-CN" altLang="zh-CN" sz="2000" b="1" dirty="0"/>
              <a:t>。</a:t>
            </a:r>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p:txBody>
      </p:sp>
      <p:cxnSp>
        <p:nvCxnSpPr>
          <p:cNvPr id="50" name="直线连接符 49">
            <a:extLst>
              <a:ext uri="{FF2B5EF4-FFF2-40B4-BE49-F238E27FC236}">
                <a16:creationId xmlns:a16="http://schemas.microsoft.com/office/drawing/2014/main" id="{60F33AF0-D758-EB4D-8701-DBE570BF7A53}"/>
              </a:ext>
            </a:extLst>
          </p:cNvPr>
          <p:cNvCxnSpPr>
            <a:cxnSpLocks/>
          </p:cNvCxnSpPr>
          <p:nvPr/>
        </p:nvCxnSpPr>
        <p:spPr>
          <a:xfrm flipV="1">
            <a:off x="6766788" y="1724675"/>
            <a:ext cx="0" cy="51333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914A708F-96A4-E74B-A681-36E06B034EB6}"/>
              </a:ext>
            </a:extLst>
          </p:cNvPr>
          <p:cNvSpPr txBox="1"/>
          <p:nvPr/>
        </p:nvSpPr>
        <p:spPr>
          <a:xfrm>
            <a:off x="7936483" y="5957517"/>
            <a:ext cx="312906" cy="369332"/>
          </a:xfrm>
          <a:prstGeom prst="rect">
            <a:avLst/>
          </a:prstGeom>
          <a:noFill/>
        </p:spPr>
        <p:txBody>
          <a:bodyPr wrap="none" rtlCol="0">
            <a:spAutoFit/>
          </a:bodyPr>
          <a:lstStyle/>
          <a:p>
            <a:r>
              <a:rPr kumimoji="1" lang="en-US" altLang="zh-CN" dirty="0"/>
              <a:t>0</a:t>
            </a:r>
            <a:endParaRPr kumimoji="1" lang="zh-CN" altLang="en-US" dirty="0"/>
          </a:p>
        </p:txBody>
      </p:sp>
      <p:sp>
        <p:nvSpPr>
          <p:cNvPr id="54" name="文本框 53">
            <a:extLst>
              <a:ext uri="{FF2B5EF4-FFF2-40B4-BE49-F238E27FC236}">
                <a16:creationId xmlns:a16="http://schemas.microsoft.com/office/drawing/2014/main" id="{B2022304-4304-004F-A624-EF8396D0C878}"/>
              </a:ext>
            </a:extLst>
          </p:cNvPr>
          <p:cNvSpPr txBox="1"/>
          <p:nvPr/>
        </p:nvSpPr>
        <p:spPr>
          <a:xfrm>
            <a:off x="427329" y="6121590"/>
            <a:ext cx="312906" cy="369332"/>
          </a:xfrm>
          <a:prstGeom prst="rect">
            <a:avLst/>
          </a:prstGeom>
          <a:noFill/>
        </p:spPr>
        <p:txBody>
          <a:bodyPr wrap="none" rtlCol="0">
            <a:spAutoFit/>
          </a:bodyPr>
          <a:lstStyle/>
          <a:p>
            <a:r>
              <a:rPr kumimoji="1" lang="en-US" altLang="zh-CN" dirty="0"/>
              <a:t>0</a:t>
            </a:r>
            <a:endParaRPr kumimoji="1" lang="zh-CN" altLang="en-US" dirty="0"/>
          </a:p>
        </p:txBody>
      </p:sp>
    </p:spTree>
    <p:extLst>
      <p:ext uri="{BB962C8B-B14F-4D97-AF65-F5344CB8AC3E}">
        <p14:creationId xmlns:p14="http://schemas.microsoft.com/office/powerpoint/2010/main" val="104920108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anim calcmode="lin" valueType="num">
                                      <p:cBhvr>
                                        <p:cTn id="15" dur="500" fill="hold"/>
                                        <p:tgtEl>
                                          <p:spTgt spid="48"/>
                                        </p:tgtEl>
                                        <p:attrNameLst>
                                          <p:attrName>ppt_x</p:attrName>
                                        </p:attrNameLst>
                                      </p:cBhvr>
                                      <p:tavLst>
                                        <p:tav tm="0">
                                          <p:val>
                                            <p:strVal val="#ppt_x"/>
                                          </p:val>
                                        </p:tav>
                                        <p:tav tm="100000">
                                          <p:val>
                                            <p:strVal val="#ppt_x"/>
                                          </p:val>
                                        </p:tav>
                                      </p:tavLst>
                                    </p:anim>
                                    <p:anim calcmode="lin" valueType="num">
                                      <p:cBhvr>
                                        <p:cTn id="16" dur="450" decel="100000" fill="hold"/>
                                        <p:tgtEl>
                                          <p:spTgt spid="48"/>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48"/>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anim calcmode="lin" valueType="num">
                                      <p:cBhvr>
                                        <p:cTn id="22" dur="500" fill="hold"/>
                                        <p:tgtEl>
                                          <p:spTgt spid="49"/>
                                        </p:tgtEl>
                                        <p:attrNameLst>
                                          <p:attrName>ppt_x</p:attrName>
                                        </p:attrNameLst>
                                      </p:cBhvr>
                                      <p:tavLst>
                                        <p:tav tm="0">
                                          <p:val>
                                            <p:strVal val="#ppt_x"/>
                                          </p:val>
                                        </p:tav>
                                        <p:tav tm="100000">
                                          <p:val>
                                            <p:strVal val="#ppt_x"/>
                                          </p:val>
                                        </p:tav>
                                      </p:tavLst>
                                    </p:anim>
                                    <p:anim calcmode="lin" valueType="num">
                                      <p:cBhvr>
                                        <p:cTn id="23" dur="450" decel="100000" fill="hold"/>
                                        <p:tgtEl>
                                          <p:spTgt spid="49"/>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645039" y="1683562"/>
            <a:ext cx="11062547" cy="4499693"/>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完全竞争市场的收益曲线</a:t>
            </a:r>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a:p>
            <a:endParaRPr lang="zh-CN" altLang="en-US" sz="4000" dirty="0">
              <a:solidFill>
                <a:srgbClr val="FF0000"/>
              </a:solidFill>
            </a:endParaRPr>
          </a:p>
          <a:p>
            <a:endParaRPr lang="zh-CN" altLang="en-US" sz="4000" dirty="0">
              <a:solidFill>
                <a:srgbClr val="FF0000"/>
              </a:solidFill>
            </a:endParaRPr>
          </a:p>
          <a:p>
            <a:r>
              <a:rPr lang="zh-CN" altLang="zh-CN" sz="2400" dirty="0">
                <a:solidFill>
                  <a:srgbClr val="FF0000"/>
                </a:solidFill>
              </a:rPr>
              <a:t>由此可推出：</a:t>
            </a:r>
            <a:r>
              <a:rPr lang="zh-CN" altLang="zh-CN" sz="2400" b="1" dirty="0">
                <a:solidFill>
                  <a:srgbClr val="FF0000"/>
                </a:solidFill>
              </a:rPr>
              <a:t>在完全竞争市场上，边际收益</a:t>
            </a:r>
            <a:r>
              <a:rPr lang="en-US" altLang="zh-CN" sz="2400" b="1" dirty="0">
                <a:solidFill>
                  <a:srgbClr val="FF0000"/>
                </a:solidFill>
              </a:rPr>
              <a:t>MR=</a:t>
            </a:r>
            <a:r>
              <a:rPr lang="zh-CN" altLang="zh-CN" sz="2400" b="1" dirty="0">
                <a:solidFill>
                  <a:srgbClr val="FF0000"/>
                </a:solidFill>
              </a:rPr>
              <a:t>平均收益</a:t>
            </a:r>
            <a:r>
              <a:rPr lang="en-US" altLang="zh-CN" sz="2400" b="1" dirty="0">
                <a:solidFill>
                  <a:srgbClr val="FF0000"/>
                </a:solidFill>
              </a:rPr>
              <a:t>AR=</a:t>
            </a:r>
            <a:r>
              <a:rPr lang="zh-CN" altLang="zh-CN" sz="2400" b="1" dirty="0">
                <a:solidFill>
                  <a:srgbClr val="FF0000"/>
                </a:solidFill>
              </a:rPr>
              <a:t>单位产品价格</a:t>
            </a:r>
            <a:r>
              <a:rPr lang="en-US" altLang="zh-CN" sz="2400" b="1" dirty="0">
                <a:solidFill>
                  <a:srgbClr val="FF0000"/>
                </a:solidFill>
              </a:rPr>
              <a:t>P</a:t>
            </a:r>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541468" y="326573"/>
            <a:ext cx="510909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完全竞争市场中生产者行为</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mc:AlternateContent xmlns:mc="http://schemas.openxmlformats.org/markup-compatibility/2006">
        <mc:Choice xmlns:a14="http://schemas.microsoft.com/office/drawing/2010/main" Requires="a14">
          <p:graphicFrame>
            <p:nvGraphicFramePr>
              <p:cNvPr id="4" name="表格 3">
                <a:extLst>
                  <a:ext uri="{FF2B5EF4-FFF2-40B4-BE49-F238E27FC236}">
                    <a16:creationId xmlns:a16="http://schemas.microsoft.com/office/drawing/2014/main" id="{A2BC52C0-BF69-CB4C-B602-30F55100D8FA}"/>
                  </a:ext>
                </a:extLst>
              </p:cNvPr>
              <p:cNvGraphicFramePr>
                <a:graphicFrameLocks noGrp="1"/>
              </p:cNvGraphicFramePr>
              <p:nvPr>
                <p:extLst>
                  <p:ext uri="{D42A27DB-BD31-4B8C-83A1-F6EECF244321}">
                    <p14:modId xmlns:p14="http://schemas.microsoft.com/office/powerpoint/2010/main" val="1341906784"/>
                  </p:ext>
                </p:extLst>
              </p:nvPr>
            </p:nvGraphicFramePr>
            <p:xfrm>
              <a:off x="645039" y="2531328"/>
              <a:ext cx="10401299" cy="2804160"/>
            </p:xfrm>
            <a:graphic>
              <a:graphicData uri="http://schemas.openxmlformats.org/drawingml/2006/table">
                <a:tbl>
                  <a:tblPr firstRow="1" bandRow="1">
                    <a:tableStyleId>{69CF1AB2-1976-4502-BF36-3FF5EA218861}</a:tableStyleId>
                  </a:tblPr>
                  <a:tblGrid>
                    <a:gridCol w="1761392">
                      <a:extLst>
                        <a:ext uri="{9D8B030D-6E8A-4147-A177-3AD203B41FA5}">
                          <a16:colId xmlns:a16="http://schemas.microsoft.com/office/drawing/2014/main" val="3378932857"/>
                        </a:ext>
                      </a:extLst>
                    </a:gridCol>
                    <a:gridCol w="5225605">
                      <a:extLst>
                        <a:ext uri="{9D8B030D-6E8A-4147-A177-3AD203B41FA5}">
                          <a16:colId xmlns:a16="http://schemas.microsoft.com/office/drawing/2014/main" val="526802525"/>
                        </a:ext>
                      </a:extLst>
                    </a:gridCol>
                    <a:gridCol w="3414302">
                      <a:extLst>
                        <a:ext uri="{9D8B030D-6E8A-4147-A177-3AD203B41FA5}">
                          <a16:colId xmlns:a16="http://schemas.microsoft.com/office/drawing/2014/main" val="299836757"/>
                        </a:ext>
                      </a:extLst>
                    </a:gridCol>
                  </a:tblGrid>
                  <a:tr h="370840">
                    <a:tc>
                      <a:txBody>
                        <a:bodyPr/>
                        <a:lstStyle/>
                        <a:p>
                          <a:r>
                            <a:rPr lang="zh-CN" altLang="en-US" sz="2000" dirty="0"/>
                            <a:t>收益类别</a:t>
                          </a:r>
                        </a:p>
                      </a:txBody>
                      <a:tcPr/>
                    </a:tc>
                    <a:tc>
                      <a:txBody>
                        <a:bodyPr/>
                        <a:lstStyle/>
                        <a:p>
                          <a:r>
                            <a:rPr lang="zh-CN" altLang="en-US" sz="2000" dirty="0"/>
                            <a:t>定义</a:t>
                          </a:r>
                        </a:p>
                      </a:txBody>
                      <a:tcPr/>
                    </a:tc>
                    <a:tc>
                      <a:txBody>
                        <a:bodyPr/>
                        <a:lstStyle/>
                        <a:p>
                          <a:r>
                            <a:rPr lang="zh-CN" altLang="en-US" sz="2000" dirty="0"/>
                            <a:t>计算</a:t>
                          </a:r>
                        </a:p>
                      </a:txBody>
                      <a:tcPr/>
                    </a:tc>
                    <a:extLst>
                      <a:ext uri="{0D108BD9-81ED-4DB2-BD59-A6C34878D82A}">
                        <a16:rowId xmlns:a16="http://schemas.microsoft.com/office/drawing/2014/main" val="2130004778"/>
                      </a:ext>
                    </a:extLst>
                  </a:tr>
                  <a:tr h="370840">
                    <a:tc>
                      <a:txBody>
                        <a:bodyPr/>
                        <a:lstStyle/>
                        <a:p>
                          <a:r>
                            <a:rPr lang="zh-CN" altLang="en-US" sz="2000" dirty="0">
                              <a:solidFill>
                                <a:srgbClr val="FF0000"/>
                              </a:solidFill>
                            </a:rPr>
                            <a:t>总收益</a:t>
                          </a:r>
                          <a:r>
                            <a:rPr lang="en-US" altLang="zh-CN" sz="2000" dirty="0">
                              <a:solidFill>
                                <a:srgbClr val="FF0000"/>
                              </a:solidFill>
                            </a:rPr>
                            <a:t>R</a:t>
                          </a:r>
                          <a:endParaRPr lang="zh-CN" altLang="en-US" sz="2000" dirty="0">
                            <a:solidFill>
                              <a:srgbClr val="FF0000"/>
                            </a:solidFill>
                          </a:endParaRPr>
                        </a:p>
                      </a:txBody>
                      <a:tcPr/>
                    </a:tc>
                    <a:tc>
                      <a:txBody>
                        <a:bodyPr/>
                        <a:lstStyle/>
                        <a:p>
                          <a:r>
                            <a:rPr lang="zh-CN" altLang="en-US" sz="2000" dirty="0"/>
                            <a:t>企业出售一定数量的产品获得的全部收入</a:t>
                          </a:r>
                        </a:p>
                      </a:txBody>
                      <a:tcPr/>
                    </a:tc>
                    <a:tc>
                      <a:txBody>
                        <a:bodyPr/>
                        <a:lstStyle/>
                        <a:p>
                          <a:r>
                            <a:rPr lang="zh-CN" altLang="en-US" sz="2000" dirty="0"/>
                            <a:t>总收益</a:t>
                          </a:r>
                          <a:r>
                            <a:rPr lang="en-US" altLang="zh-CN" sz="2000" dirty="0"/>
                            <a:t>R=P</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oMath>
                          </a14:m>
                          <a:r>
                            <a:rPr lang="en-US" altLang="zh-CN" sz="2000" dirty="0"/>
                            <a:t>Q</a:t>
                          </a:r>
                          <a:endParaRPr lang="zh-CN" altLang="en-US" sz="2000" dirty="0"/>
                        </a:p>
                      </a:txBody>
                      <a:tcPr/>
                    </a:tc>
                    <a:extLst>
                      <a:ext uri="{0D108BD9-81ED-4DB2-BD59-A6C34878D82A}">
                        <a16:rowId xmlns:a16="http://schemas.microsoft.com/office/drawing/2014/main" val="4069785909"/>
                      </a:ext>
                    </a:extLst>
                  </a:tr>
                  <a:tr h="370840">
                    <a:tc>
                      <a:txBody>
                        <a:bodyPr/>
                        <a:lstStyle/>
                        <a:p>
                          <a:r>
                            <a:rPr lang="zh-CN" altLang="en-US" sz="2000" dirty="0">
                              <a:solidFill>
                                <a:srgbClr val="FF0000"/>
                              </a:solidFill>
                            </a:rPr>
                            <a:t>平均收益</a:t>
                          </a:r>
                          <a:r>
                            <a:rPr lang="en-US" altLang="zh-CN" sz="2000" dirty="0">
                              <a:solidFill>
                                <a:srgbClr val="FF0000"/>
                              </a:solidFill>
                            </a:rPr>
                            <a:t>AR</a:t>
                          </a:r>
                          <a:endParaRPr lang="zh-CN" altLang="en-US" sz="2000" dirty="0">
                            <a:solidFill>
                              <a:srgbClr val="FF0000"/>
                            </a:solidFill>
                          </a:endParaRPr>
                        </a:p>
                      </a:txBody>
                      <a:tcPr/>
                    </a:tc>
                    <a:tc>
                      <a:txBody>
                        <a:bodyPr/>
                        <a:lstStyle/>
                        <a:p>
                          <a:r>
                            <a:rPr lang="zh-CN" altLang="en-US" sz="2000" dirty="0"/>
                            <a:t>总收益</a:t>
                          </a:r>
                          <a14:m>
                            <m:oMath xmlns:m="http://schemas.openxmlformats.org/officeDocument/2006/math">
                              <m:r>
                                <a:rPr lang="zh-CN" altLang="en-US" sz="2000" i="1" smtClean="0">
                                  <a:latin typeface="Cambria Math" panose="02040503050406030204" pitchFamily="18" charset="0"/>
                                </a:rPr>
                                <m:t>∕</m:t>
                              </m:r>
                              <m:r>
                                <a:rPr lang="zh-CN" altLang="en-US" sz="2000" i="1" smtClean="0">
                                  <a:latin typeface="Cambria Math" panose="02040503050406030204" pitchFamily="18" charset="0"/>
                                </a:rPr>
                                <m:t>销售量</m:t>
                              </m:r>
                            </m:oMath>
                          </a14:m>
                          <a:endParaRPr lang="zh-CN" altLang="en-US" sz="2000" dirty="0"/>
                        </a:p>
                      </a:txBody>
                      <a:tcPr/>
                    </a:tc>
                    <a:tc>
                      <a:txBody>
                        <a:bodyPr/>
                        <a:lstStyle/>
                        <a:p>
                          <a:r>
                            <a:rPr lang="zh-CN" altLang="en-US" sz="2000" dirty="0"/>
                            <a:t>平均收益</a:t>
                          </a:r>
                          <a:r>
                            <a:rPr lang="en-US" altLang="zh-CN" sz="2000" dirty="0"/>
                            <a:t>AR=R</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oMath>
                          </a14:m>
                          <a:r>
                            <a:rPr lang="en-US" altLang="zh-CN" sz="2000" dirty="0"/>
                            <a:t>Q=P</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oMath>
                          </a14:m>
                          <a:r>
                            <a:rPr lang="en-US" altLang="zh-CN" sz="2000" dirty="0"/>
                            <a:t>Q</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oMath>
                          </a14:m>
                          <a:r>
                            <a:rPr lang="en-US" altLang="zh-CN" sz="2000" dirty="0"/>
                            <a:t>Q=P</a:t>
                          </a:r>
                        </a:p>
                        <a:p>
                          <a:r>
                            <a:rPr lang="zh-CN" altLang="en-US" sz="2000" dirty="0">
                              <a:solidFill>
                                <a:srgbClr val="FF0000"/>
                              </a:solidFill>
                            </a:rPr>
                            <a:t>平均收益</a:t>
                          </a:r>
                          <a:r>
                            <a:rPr lang="en-US" altLang="zh-CN" sz="2000" dirty="0">
                              <a:solidFill>
                                <a:srgbClr val="FF0000"/>
                              </a:solidFill>
                            </a:rPr>
                            <a:t>=</a:t>
                          </a:r>
                          <a:r>
                            <a:rPr lang="zh-CN" altLang="en-US" sz="2000" dirty="0">
                              <a:solidFill>
                                <a:srgbClr val="FF0000"/>
                              </a:solidFill>
                            </a:rPr>
                            <a:t>单位产品的价格</a:t>
                          </a:r>
                        </a:p>
                      </a:txBody>
                      <a:tcPr/>
                    </a:tc>
                    <a:extLst>
                      <a:ext uri="{0D108BD9-81ED-4DB2-BD59-A6C34878D82A}">
                        <a16:rowId xmlns:a16="http://schemas.microsoft.com/office/drawing/2014/main" val="852064318"/>
                      </a:ext>
                    </a:extLst>
                  </a:tr>
                  <a:tr h="370840">
                    <a:tc>
                      <a:txBody>
                        <a:bodyPr/>
                        <a:lstStyle/>
                        <a:p>
                          <a:r>
                            <a:rPr lang="zh-CN" altLang="en-US" sz="2000" dirty="0">
                              <a:solidFill>
                                <a:srgbClr val="FF0000"/>
                              </a:solidFill>
                            </a:rPr>
                            <a:t>边际收益</a:t>
                          </a:r>
                          <a:r>
                            <a:rPr lang="en-US" altLang="zh-CN" sz="2000" dirty="0">
                              <a:solidFill>
                                <a:srgbClr val="FF0000"/>
                              </a:solidFill>
                            </a:rPr>
                            <a:t>MR</a:t>
                          </a:r>
                          <a:endParaRPr lang="zh-CN" altLang="en-US" sz="2000" dirty="0">
                            <a:solidFill>
                              <a:srgbClr val="FF0000"/>
                            </a:solidFill>
                          </a:endParaRPr>
                        </a:p>
                      </a:txBody>
                      <a:tcPr/>
                    </a:tc>
                    <a:tc>
                      <a:txBody>
                        <a:bodyPr/>
                        <a:lstStyle/>
                        <a:p>
                          <a:r>
                            <a:rPr lang="zh-CN" altLang="en-US" sz="2000" dirty="0"/>
                            <a:t>增加一个单位商品的销售时总收益的增加量</a:t>
                          </a:r>
                        </a:p>
                      </a:txBody>
                      <a:tcPr/>
                    </a:tc>
                    <a:tc>
                      <a:txBody>
                        <a:bodyPr/>
                        <a:lstStyle/>
                        <a:p>
                          <a:r>
                            <a:rPr lang="zh-CN" altLang="en-US" sz="2000" dirty="0"/>
                            <a:t>边际收益</a:t>
                          </a:r>
                          <a:r>
                            <a:rPr lang="en-US" altLang="zh-CN" sz="2000" dirty="0"/>
                            <a:t>MR=</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r>
                                <m:rPr>
                                  <m:sty m:val="p"/>
                                </m:rPr>
                                <a:rPr lang="en-US" altLang="zh-CN" sz="2000" b="0" i="0" smtClean="0">
                                  <a:latin typeface="Cambria Math" panose="02040503050406030204" pitchFamily="18" charset="0"/>
                                  <a:ea typeface="Cambria Math" panose="02040503050406030204" pitchFamily="18" charset="0"/>
                                </a:rPr>
                                <m:t>R</m:t>
                              </m:r>
                              <m:r>
                                <a:rPr lang="en-US" altLang="zh-CN" sz="2000" b="0" i="0" smtClean="0">
                                  <a:latin typeface="Cambria Math" panose="02040503050406030204" pitchFamily="18" charset="0"/>
                                  <a:ea typeface="Cambria Math" panose="02040503050406030204" pitchFamily="18" charset="0"/>
                                </a:rPr>
                                <m:t>/</m:t>
                              </m:r>
                              <m:r>
                                <a:rPr lang="en-US" altLang="zh-CN" sz="2000" i="1" smtClean="0">
                                  <a:latin typeface="Cambria Math" panose="02040503050406030204" pitchFamily="18" charset="0"/>
                                  <a:ea typeface="Cambria Math" panose="02040503050406030204" pitchFamily="18" charset="0"/>
                                </a:rPr>
                                <m:t>∆</m:t>
                              </m:r>
                              <m:r>
                                <m:rPr>
                                  <m:sty m:val="p"/>
                                </m:rPr>
                                <a:rPr lang="en-US" altLang="zh-CN" sz="2000" b="0" i="0" smtClean="0">
                                  <a:latin typeface="Cambria Math" panose="02040503050406030204" pitchFamily="18" charset="0"/>
                                  <a:ea typeface="Cambria Math" panose="02040503050406030204" pitchFamily="18" charset="0"/>
                                </a:rPr>
                                <m:t>Q</m:t>
                              </m:r>
                            </m:oMath>
                          </a14:m>
                          <a:endParaRPr lang="en-US" altLang="zh-CN" sz="2000" dirty="0"/>
                        </a:p>
                        <a:p>
                          <a:r>
                            <a:rPr lang="en-US" altLang="zh-CN" sz="2000" dirty="0"/>
                            <a:t>=P</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oMath>
                          </a14:m>
                          <a:r>
                            <a:rPr lang="en-US" altLang="zh-CN" sz="2000" dirty="0"/>
                            <a:t>Q/</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oMath>
                          </a14:m>
                          <a:r>
                            <a:rPr lang="en-US" altLang="zh-CN" sz="2000" dirty="0"/>
                            <a:t>Q=P</a:t>
                          </a:r>
                        </a:p>
                        <a:p>
                          <a:r>
                            <a:rPr lang="zh-CN" altLang="en-US" sz="2000" dirty="0">
                              <a:solidFill>
                                <a:srgbClr val="FF0000"/>
                              </a:solidFill>
                            </a:rPr>
                            <a:t>边际收益</a:t>
                          </a:r>
                          <a:r>
                            <a:rPr lang="en-US" altLang="zh-CN" sz="2000" dirty="0">
                              <a:solidFill>
                                <a:srgbClr val="FF0000"/>
                              </a:solidFill>
                            </a:rPr>
                            <a:t>=</a:t>
                          </a:r>
                          <a:r>
                            <a:rPr lang="zh-CN" altLang="en-US" sz="2000" dirty="0">
                              <a:solidFill>
                                <a:srgbClr val="FF0000"/>
                              </a:solidFill>
                            </a:rPr>
                            <a:t>单位产品的价格</a:t>
                          </a:r>
                        </a:p>
                      </a:txBody>
                      <a:tcPr/>
                    </a:tc>
                    <a:extLst>
                      <a:ext uri="{0D108BD9-81ED-4DB2-BD59-A6C34878D82A}">
                        <a16:rowId xmlns:a16="http://schemas.microsoft.com/office/drawing/2014/main" val="2630684076"/>
                      </a:ext>
                    </a:extLst>
                  </a:tr>
                </a:tbl>
              </a:graphicData>
            </a:graphic>
          </p:graphicFrame>
        </mc:Choice>
        <mc:Fallback>
          <p:graphicFrame>
            <p:nvGraphicFramePr>
              <p:cNvPr id="4" name="表格 3">
                <a:extLst>
                  <a:ext uri="{FF2B5EF4-FFF2-40B4-BE49-F238E27FC236}">
                    <a16:creationId xmlns:a16="http://schemas.microsoft.com/office/drawing/2014/main" id="{A2BC52C0-BF69-CB4C-B602-30F55100D8FA}"/>
                  </a:ext>
                </a:extLst>
              </p:cNvPr>
              <p:cNvGraphicFramePr>
                <a:graphicFrameLocks noGrp="1"/>
              </p:cNvGraphicFramePr>
              <p:nvPr>
                <p:extLst>
                  <p:ext uri="{D42A27DB-BD31-4B8C-83A1-F6EECF244321}">
                    <p14:modId xmlns:p14="http://schemas.microsoft.com/office/powerpoint/2010/main" val="1341906784"/>
                  </p:ext>
                </p:extLst>
              </p:nvPr>
            </p:nvGraphicFramePr>
            <p:xfrm>
              <a:off x="645039" y="2531328"/>
              <a:ext cx="10401299" cy="2804160"/>
            </p:xfrm>
            <a:graphic>
              <a:graphicData uri="http://schemas.openxmlformats.org/drawingml/2006/table">
                <a:tbl>
                  <a:tblPr firstRow="1" bandRow="1">
                    <a:tableStyleId>{69CF1AB2-1976-4502-BF36-3FF5EA218861}</a:tableStyleId>
                  </a:tblPr>
                  <a:tblGrid>
                    <a:gridCol w="1761392">
                      <a:extLst>
                        <a:ext uri="{9D8B030D-6E8A-4147-A177-3AD203B41FA5}">
                          <a16:colId xmlns:a16="http://schemas.microsoft.com/office/drawing/2014/main" val="3378932857"/>
                        </a:ext>
                      </a:extLst>
                    </a:gridCol>
                    <a:gridCol w="5225605">
                      <a:extLst>
                        <a:ext uri="{9D8B030D-6E8A-4147-A177-3AD203B41FA5}">
                          <a16:colId xmlns:a16="http://schemas.microsoft.com/office/drawing/2014/main" val="526802525"/>
                        </a:ext>
                      </a:extLst>
                    </a:gridCol>
                    <a:gridCol w="3414302">
                      <a:extLst>
                        <a:ext uri="{9D8B030D-6E8A-4147-A177-3AD203B41FA5}">
                          <a16:colId xmlns:a16="http://schemas.microsoft.com/office/drawing/2014/main" val="299836757"/>
                        </a:ext>
                      </a:extLst>
                    </a:gridCol>
                  </a:tblGrid>
                  <a:tr h="396240">
                    <a:tc>
                      <a:txBody>
                        <a:bodyPr/>
                        <a:lstStyle/>
                        <a:p>
                          <a:r>
                            <a:rPr lang="zh-CN" altLang="en-US" sz="2000" dirty="0"/>
                            <a:t>收益类别</a:t>
                          </a:r>
                        </a:p>
                      </a:txBody>
                      <a:tcPr/>
                    </a:tc>
                    <a:tc>
                      <a:txBody>
                        <a:bodyPr/>
                        <a:lstStyle/>
                        <a:p>
                          <a:r>
                            <a:rPr lang="zh-CN" altLang="en-US" sz="2000" dirty="0"/>
                            <a:t>定义</a:t>
                          </a:r>
                        </a:p>
                      </a:txBody>
                      <a:tcPr/>
                    </a:tc>
                    <a:tc>
                      <a:txBody>
                        <a:bodyPr/>
                        <a:lstStyle/>
                        <a:p>
                          <a:r>
                            <a:rPr lang="zh-CN" altLang="en-US" sz="2000" dirty="0"/>
                            <a:t>计算</a:t>
                          </a:r>
                        </a:p>
                      </a:txBody>
                      <a:tcPr/>
                    </a:tc>
                    <a:extLst>
                      <a:ext uri="{0D108BD9-81ED-4DB2-BD59-A6C34878D82A}">
                        <a16:rowId xmlns:a16="http://schemas.microsoft.com/office/drawing/2014/main" val="2130004778"/>
                      </a:ext>
                    </a:extLst>
                  </a:tr>
                  <a:tr h="396240">
                    <a:tc>
                      <a:txBody>
                        <a:bodyPr/>
                        <a:lstStyle/>
                        <a:p>
                          <a:r>
                            <a:rPr lang="zh-CN" altLang="en-US" sz="2000" dirty="0">
                              <a:solidFill>
                                <a:srgbClr val="FF0000"/>
                              </a:solidFill>
                            </a:rPr>
                            <a:t>总收益</a:t>
                          </a:r>
                          <a:r>
                            <a:rPr lang="en-US" altLang="zh-CN" sz="2000" dirty="0">
                              <a:solidFill>
                                <a:srgbClr val="FF0000"/>
                              </a:solidFill>
                            </a:rPr>
                            <a:t>R</a:t>
                          </a:r>
                          <a:endParaRPr lang="zh-CN" altLang="en-US" sz="2000" dirty="0">
                            <a:solidFill>
                              <a:srgbClr val="FF0000"/>
                            </a:solidFill>
                          </a:endParaRPr>
                        </a:p>
                      </a:txBody>
                      <a:tcPr/>
                    </a:tc>
                    <a:tc>
                      <a:txBody>
                        <a:bodyPr/>
                        <a:lstStyle/>
                        <a:p>
                          <a:r>
                            <a:rPr lang="zh-CN" altLang="en-US" sz="2000" dirty="0"/>
                            <a:t>企业出售一定数量的产品获得的全部收入</a:t>
                          </a:r>
                        </a:p>
                      </a:txBody>
                      <a:tcPr/>
                    </a:tc>
                    <a:tc>
                      <a:txBody>
                        <a:bodyPr/>
                        <a:lstStyle/>
                        <a:p>
                          <a:endParaRPr lang="zh-CN"/>
                        </a:p>
                      </a:txBody>
                      <a:tcPr>
                        <a:blipFill>
                          <a:blip r:embed="rId4"/>
                          <a:stretch>
                            <a:fillRect l="-205204" t="-106250" r="-372" b="-518750"/>
                          </a:stretch>
                        </a:blipFill>
                      </a:tcPr>
                    </a:tc>
                    <a:extLst>
                      <a:ext uri="{0D108BD9-81ED-4DB2-BD59-A6C34878D82A}">
                        <a16:rowId xmlns:a16="http://schemas.microsoft.com/office/drawing/2014/main" val="4069785909"/>
                      </a:ext>
                    </a:extLst>
                  </a:tr>
                  <a:tr h="1005840">
                    <a:tc>
                      <a:txBody>
                        <a:bodyPr/>
                        <a:lstStyle/>
                        <a:p>
                          <a:r>
                            <a:rPr lang="zh-CN" altLang="en-US" sz="2000" dirty="0">
                              <a:solidFill>
                                <a:srgbClr val="FF0000"/>
                              </a:solidFill>
                            </a:rPr>
                            <a:t>平均收益</a:t>
                          </a:r>
                          <a:r>
                            <a:rPr lang="en-US" altLang="zh-CN" sz="2000" dirty="0">
                              <a:solidFill>
                                <a:srgbClr val="FF0000"/>
                              </a:solidFill>
                            </a:rPr>
                            <a:t>AR</a:t>
                          </a:r>
                          <a:endParaRPr lang="zh-CN" altLang="en-US" sz="2000" dirty="0">
                            <a:solidFill>
                              <a:srgbClr val="FF0000"/>
                            </a:solidFill>
                          </a:endParaRPr>
                        </a:p>
                      </a:txBody>
                      <a:tcPr/>
                    </a:tc>
                    <a:tc>
                      <a:txBody>
                        <a:bodyPr/>
                        <a:lstStyle/>
                        <a:p>
                          <a:endParaRPr lang="zh-CN"/>
                        </a:p>
                      </a:txBody>
                      <a:tcPr>
                        <a:blipFill>
                          <a:blip r:embed="rId4"/>
                          <a:stretch>
                            <a:fillRect l="-33981" t="-83544" r="-65534" b="-110127"/>
                          </a:stretch>
                        </a:blipFill>
                      </a:tcPr>
                    </a:tc>
                    <a:tc>
                      <a:txBody>
                        <a:bodyPr/>
                        <a:lstStyle/>
                        <a:p>
                          <a:endParaRPr lang="zh-CN"/>
                        </a:p>
                      </a:txBody>
                      <a:tcPr>
                        <a:blipFill>
                          <a:blip r:embed="rId4"/>
                          <a:stretch>
                            <a:fillRect l="-205204" t="-83544" r="-372" b="-110127"/>
                          </a:stretch>
                        </a:blipFill>
                      </a:tcPr>
                    </a:tc>
                    <a:extLst>
                      <a:ext uri="{0D108BD9-81ED-4DB2-BD59-A6C34878D82A}">
                        <a16:rowId xmlns:a16="http://schemas.microsoft.com/office/drawing/2014/main" val="852064318"/>
                      </a:ext>
                    </a:extLst>
                  </a:tr>
                  <a:tr h="1005840">
                    <a:tc>
                      <a:txBody>
                        <a:bodyPr/>
                        <a:lstStyle/>
                        <a:p>
                          <a:r>
                            <a:rPr lang="zh-CN" altLang="en-US" sz="2000" dirty="0">
                              <a:solidFill>
                                <a:srgbClr val="FF0000"/>
                              </a:solidFill>
                            </a:rPr>
                            <a:t>边际收益</a:t>
                          </a:r>
                          <a:r>
                            <a:rPr lang="en-US" altLang="zh-CN" sz="2000" dirty="0">
                              <a:solidFill>
                                <a:srgbClr val="FF0000"/>
                              </a:solidFill>
                            </a:rPr>
                            <a:t>MR</a:t>
                          </a:r>
                          <a:endParaRPr lang="zh-CN" altLang="en-US" sz="2000" dirty="0">
                            <a:solidFill>
                              <a:srgbClr val="FF0000"/>
                            </a:solidFill>
                          </a:endParaRPr>
                        </a:p>
                      </a:txBody>
                      <a:tcPr/>
                    </a:tc>
                    <a:tc>
                      <a:txBody>
                        <a:bodyPr/>
                        <a:lstStyle/>
                        <a:p>
                          <a:r>
                            <a:rPr lang="zh-CN" altLang="en-US" sz="2000" dirty="0"/>
                            <a:t>增加一个单位商品的销售时总收益的增加量</a:t>
                          </a:r>
                        </a:p>
                      </a:txBody>
                      <a:tcPr/>
                    </a:tc>
                    <a:tc>
                      <a:txBody>
                        <a:bodyPr/>
                        <a:lstStyle/>
                        <a:p>
                          <a:endParaRPr lang="zh-CN"/>
                        </a:p>
                      </a:txBody>
                      <a:tcPr>
                        <a:blipFill>
                          <a:blip r:embed="rId4"/>
                          <a:stretch>
                            <a:fillRect l="-205204" t="-181250" r="-372" b="-8750"/>
                          </a:stretch>
                        </a:blipFill>
                      </a:tcPr>
                    </a:tc>
                    <a:extLst>
                      <a:ext uri="{0D108BD9-81ED-4DB2-BD59-A6C34878D82A}">
                        <a16:rowId xmlns:a16="http://schemas.microsoft.com/office/drawing/2014/main" val="2630684076"/>
                      </a:ext>
                    </a:extLst>
                  </a:tr>
                </a:tbl>
              </a:graphicData>
            </a:graphic>
          </p:graphicFrame>
        </mc:Fallback>
      </mc:AlternateContent>
    </p:spTree>
    <p:extLst>
      <p:ext uri="{BB962C8B-B14F-4D97-AF65-F5344CB8AC3E}">
        <p14:creationId xmlns:p14="http://schemas.microsoft.com/office/powerpoint/2010/main" val="140910745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225976" y="2307875"/>
            <a:ext cx="7824010" cy="4003084"/>
          </a:xfrm>
          <a:prstGeom prst="rect">
            <a:avLst/>
          </a:prstGeom>
          <a:noFill/>
        </p:spPr>
        <p:txBody>
          <a:bodyPr wrap="square" lIns="0" rIns="0" bIns="0" rtlCol="0">
            <a:spAutoFit/>
          </a:bodyPr>
          <a:lstStyle/>
          <a:p>
            <a:r>
              <a:rPr lang="zh-CN" altLang="en-US" sz="3735" dirty="0">
                <a:solidFill>
                  <a:srgbClr val="FC838C"/>
                </a:solidFill>
                <a:latin typeface="微软雅黑" panose="020B0503020204020204" pitchFamily="34" charset="-122"/>
                <a:ea typeface="微软雅黑" panose="020B0503020204020204" pitchFamily="34" charset="-122"/>
                <a:cs typeface="Helvetica Neue"/>
              </a:rPr>
              <a:t>完全竞争市场的收益曲线</a:t>
            </a:r>
            <a:endParaRPr lang="en-US" altLang="zh-CN" sz="3735" dirty="0">
              <a:solidFill>
                <a:srgbClr val="FC838C"/>
              </a:solidFill>
              <a:latin typeface="微软雅黑" panose="020B0503020204020204" pitchFamily="34" charset="-122"/>
              <a:ea typeface="微软雅黑" panose="020B0503020204020204" pitchFamily="34" charset="-122"/>
              <a:cs typeface="Helvetica Neue"/>
            </a:endParaRPr>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zh-CN" altLang="zh-CN" sz="2000" dirty="0"/>
              <a:t>例如：产品单价</a:t>
            </a:r>
            <a:r>
              <a:rPr lang="en-US" altLang="zh-CN" sz="2000" dirty="0"/>
              <a:t>10</a:t>
            </a:r>
            <a:r>
              <a:rPr lang="zh-CN" altLang="zh-CN" sz="2000" dirty="0"/>
              <a:t>万元，销售量</a:t>
            </a:r>
            <a:r>
              <a:rPr lang="en-US" altLang="zh-CN" sz="2000" dirty="0"/>
              <a:t>1</a:t>
            </a:r>
            <a:r>
              <a:rPr lang="zh-CN" altLang="zh-CN" sz="2000" dirty="0"/>
              <a:t>台时，</a:t>
            </a:r>
            <a:r>
              <a:rPr lang="en-US" altLang="zh-CN" sz="2000" dirty="0"/>
              <a:t>R</a:t>
            </a:r>
            <a:r>
              <a:rPr lang="zh-CN" altLang="zh-CN" sz="2000" dirty="0"/>
              <a:t>＝</a:t>
            </a:r>
            <a:r>
              <a:rPr lang="en-US" altLang="zh-CN" sz="2000" dirty="0"/>
              <a:t>10</a:t>
            </a:r>
            <a:r>
              <a:rPr lang="zh-CN" altLang="zh-CN" sz="2000" dirty="0"/>
              <a:t>万元</a:t>
            </a:r>
          </a:p>
          <a:p>
            <a:pPr>
              <a:lnSpc>
                <a:spcPct val="150000"/>
              </a:lnSpc>
            </a:pPr>
            <a:r>
              <a:rPr lang="zh-CN" altLang="zh-CN" sz="2000" dirty="0"/>
              <a:t>销售量</a:t>
            </a:r>
            <a:r>
              <a:rPr lang="en-US" altLang="zh-CN" sz="2000" dirty="0"/>
              <a:t>2</a:t>
            </a:r>
            <a:r>
              <a:rPr lang="zh-CN" altLang="zh-CN" sz="2000" dirty="0"/>
              <a:t>台时，</a:t>
            </a:r>
            <a:r>
              <a:rPr lang="en-US" altLang="zh-CN" sz="2000" dirty="0"/>
              <a:t>R=20</a:t>
            </a:r>
            <a:r>
              <a:rPr lang="zh-CN" altLang="zh-CN" sz="2000" dirty="0"/>
              <a:t>万元</a:t>
            </a:r>
          </a:p>
          <a:p>
            <a:pPr>
              <a:lnSpc>
                <a:spcPct val="150000"/>
              </a:lnSpc>
            </a:pPr>
            <a:r>
              <a:rPr lang="zh-CN" altLang="en-US" sz="2000" dirty="0"/>
              <a:t>平均收益</a:t>
            </a:r>
            <a:r>
              <a:rPr lang="en-US" altLang="zh-CN" sz="2000" dirty="0"/>
              <a:t>AR=10/1=20/2=10</a:t>
            </a:r>
            <a:r>
              <a:rPr lang="zh-CN" altLang="zh-CN" sz="2000" dirty="0"/>
              <a:t>万元</a:t>
            </a:r>
            <a:r>
              <a:rPr lang="zh-CN" altLang="en-US" sz="2000" dirty="0"/>
              <a:t>   </a:t>
            </a:r>
            <a:endParaRPr lang="en-US" altLang="zh-CN" sz="2000" dirty="0"/>
          </a:p>
          <a:p>
            <a:pPr>
              <a:lnSpc>
                <a:spcPct val="150000"/>
              </a:lnSpc>
            </a:pPr>
            <a:r>
              <a:rPr lang="zh-CN" altLang="en-US" sz="2000" dirty="0"/>
              <a:t>边际收益</a:t>
            </a:r>
            <a:r>
              <a:rPr lang="en-US" altLang="zh-CN" sz="2000" dirty="0"/>
              <a:t>MR=(20-10)/(2-1)=10</a:t>
            </a:r>
            <a:r>
              <a:rPr lang="zh-CN" altLang="zh-CN" sz="2000" dirty="0"/>
              <a:t>万元</a:t>
            </a:r>
          </a:p>
          <a:p>
            <a:pPr>
              <a:lnSpc>
                <a:spcPct val="150000"/>
              </a:lnSpc>
            </a:pPr>
            <a:r>
              <a:rPr lang="zh-CN" altLang="zh-CN" sz="2000" dirty="0"/>
              <a:t>即</a:t>
            </a:r>
            <a:r>
              <a:rPr lang="zh-CN" altLang="zh-CN" sz="2000" b="1" dirty="0"/>
              <a:t>在完全竞争市场上，</a:t>
            </a:r>
            <a:r>
              <a:rPr lang="zh-CN" altLang="zh-CN" sz="2400" b="1" dirty="0">
                <a:solidFill>
                  <a:srgbClr val="FF0000"/>
                </a:solidFill>
              </a:rPr>
              <a:t>边际收益＝平均收益＝单价</a:t>
            </a:r>
            <a:endParaRPr lang="en-US" altLang="zh-CN" sz="2000" b="1" dirty="0"/>
          </a:p>
          <a:p>
            <a:pPr>
              <a:lnSpc>
                <a:spcPct val="150000"/>
              </a:lnSpc>
            </a:pPr>
            <a:r>
              <a:rPr lang="zh-CN" altLang="zh-CN" sz="2000" b="1" dirty="0"/>
              <a:t>单个企业的平均收益线</a:t>
            </a:r>
            <a:r>
              <a:rPr lang="en-US" altLang="zh-CN" sz="2000" b="1" dirty="0"/>
              <a:t>AR</a:t>
            </a:r>
            <a:r>
              <a:rPr lang="zh-CN" altLang="zh-CN" sz="2000" b="1" dirty="0"/>
              <a:t>、边际收益线</a:t>
            </a:r>
            <a:r>
              <a:rPr lang="en-US" altLang="zh-CN" sz="2000" b="1" dirty="0"/>
              <a:t>MR</a:t>
            </a:r>
            <a:r>
              <a:rPr lang="zh-CN" altLang="zh-CN" sz="2000" b="1" dirty="0"/>
              <a:t>、需求曲线是同一条线。</a:t>
            </a:r>
            <a:endParaRPr lang="zh-CN" altLang="zh-CN" sz="20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541468" y="326573"/>
            <a:ext cx="510909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完全竞争市场中生产者行为</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cxnSp>
        <p:nvCxnSpPr>
          <p:cNvPr id="12" name="直线箭头连接符 11">
            <a:extLst>
              <a:ext uri="{FF2B5EF4-FFF2-40B4-BE49-F238E27FC236}">
                <a16:creationId xmlns:a16="http://schemas.microsoft.com/office/drawing/2014/main" id="{F212B8EE-2145-B74F-95E5-511E37CE4986}"/>
              </a:ext>
            </a:extLst>
          </p:cNvPr>
          <p:cNvCxnSpPr>
            <a:cxnSpLocks/>
          </p:cNvCxnSpPr>
          <p:nvPr/>
        </p:nvCxnSpPr>
        <p:spPr>
          <a:xfrm>
            <a:off x="7576916" y="3859036"/>
            <a:ext cx="2754379" cy="20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D612C7AB-2B23-7D45-AD64-A501E5B48FCC}"/>
              </a:ext>
            </a:extLst>
          </p:cNvPr>
          <p:cNvCxnSpPr>
            <a:cxnSpLocks/>
          </p:cNvCxnSpPr>
          <p:nvPr/>
        </p:nvCxnSpPr>
        <p:spPr>
          <a:xfrm flipV="1">
            <a:off x="7576916" y="1810951"/>
            <a:ext cx="0" cy="2068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线连接符 13">
            <a:extLst>
              <a:ext uri="{FF2B5EF4-FFF2-40B4-BE49-F238E27FC236}">
                <a16:creationId xmlns:a16="http://schemas.microsoft.com/office/drawing/2014/main" id="{DCF8813A-7ADD-7E4F-8295-2798EEAB9A70}"/>
              </a:ext>
            </a:extLst>
          </p:cNvPr>
          <p:cNvCxnSpPr>
            <a:cxnSpLocks/>
          </p:cNvCxnSpPr>
          <p:nvPr/>
        </p:nvCxnSpPr>
        <p:spPr>
          <a:xfrm flipH="1">
            <a:off x="7576917" y="3202175"/>
            <a:ext cx="2318198" cy="0"/>
          </a:xfrm>
          <a:prstGeom prst="line">
            <a:avLst/>
          </a:prstGeom>
          <a:ln w="53975">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CD12DC66-08FE-B542-B70E-2DD7ACDBD47E}"/>
              </a:ext>
            </a:extLst>
          </p:cNvPr>
          <p:cNvSpPr txBox="1"/>
          <p:nvPr/>
        </p:nvSpPr>
        <p:spPr>
          <a:xfrm>
            <a:off x="10396327" y="3694963"/>
            <a:ext cx="364202" cy="369332"/>
          </a:xfrm>
          <a:prstGeom prst="rect">
            <a:avLst/>
          </a:prstGeom>
          <a:noFill/>
        </p:spPr>
        <p:txBody>
          <a:bodyPr wrap="none" rtlCol="0">
            <a:spAutoFit/>
          </a:bodyPr>
          <a:lstStyle/>
          <a:p>
            <a:r>
              <a:rPr kumimoji="1" lang="en-US" altLang="zh-CN" dirty="0"/>
              <a:t>Q</a:t>
            </a:r>
            <a:endParaRPr kumimoji="1" lang="zh-CN" altLang="en-US" dirty="0"/>
          </a:p>
        </p:txBody>
      </p:sp>
      <p:sp>
        <p:nvSpPr>
          <p:cNvPr id="16" name="文本框 15">
            <a:extLst>
              <a:ext uri="{FF2B5EF4-FFF2-40B4-BE49-F238E27FC236}">
                <a16:creationId xmlns:a16="http://schemas.microsoft.com/office/drawing/2014/main" id="{921107F4-02CA-814F-8A4D-8A8770D1C73D}"/>
              </a:ext>
            </a:extLst>
          </p:cNvPr>
          <p:cNvSpPr txBox="1"/>
          <p:nvPr/>
        </p:nvSpPr>
        <p:spPr>
          <a:xfrm>
            <a:off x="10018389" y="3008814"/>
            <a:ext cx="312906" cy="369332"/>
          </a:xfrm>
          <a:prstGeom prst="rect">
            <a:avLst/>
          </a:prstGeom>
          <a:noFill/>
        </p:spPr>
        <p:txBody>
          <a:bodyPr wrap="none" rtlCol="0">
            <a:spAutoFit/>
          </a:bodyPr>
          <a:lstStyle/>
          <a:p>
            <a:r>
              <a:rPr kumimoji="1" lang="en-US" altLang="zh-CN" dirty="0"/>
              <a:t>d</a:t>
            </a:r>
            <a:endParaRPr kumimoji="1" lang="zh-CN" altLang="en-US" dirty="0"/>
          </a:p>
        </p:txBody>
      </p:sp>
      <p:sp>
        <p:nvSpPr>
          <p:cNvPr id="17" name="矩形 16">
            <a:extLst>
              <a:ext uri="{FF2B5EF4-FFF2-40B4-BE49-F238E27FC236}">
                <a16:creationId xmlns:a16="http://schemas.microsoft.com/office/drawing/2014/main" id="{28EE434B-5089-0246-8617-DD04F410142B}"/>
              </a:ext>
            </a:extLst>
          </p:cNvPr>
          <p:cNvSpPr/>
          <p:nvPr/>
        </p:nvSpPr>
        <p:spPr>
          <a:xfrm>
            <a:off x="7175039" y="2922473"/>
            <a:ext cx="423514" cy="369332"/>
          </a:xfrm>
          <a:prstGeom prst="rect">
            <a:avLst/>
          </a:prstGeom>
        </p:spPr>
        <p:txBody>
          <a:bodyPr wrap="none">
            <a:spAutoFit/>
          </a:bodyPr>
          <a:lstStyle/>
          <a:p>
            <a:r>
              <a:rPr lang="en-US" altLang="zh-CN" dirty="0"/>
              <a:t>P</a:t>
            </a:r>
            <a:r>
              <a:rPr lang="en-US" altLang="zh-CN" baseline="-25000" dirty="0"/>
              <a:t>1</a:t>
            </a:r>
            <a:endParaRPr kumimoji="1" lang="zh-CN" altLang="en-US" dirty="0"/>
          </a:p>
        </p:txBody>
      </p:sp>
      <p:sp>
        <p:nvSpPr>
          <p:cNvPr id="18" name="文本框 17">
            <a:extLst>
              <a:ext uri="{FF2B5EF4-FFF2-40B4-BE49-F238E27FC236}">
                <a16:creationId xmlns:a16="http://schemas.microsoft.com/office/drawing/2014/main" id="{A81F5D9A-4AA7-D84B-BBAD-66BB01AA1BA5}"/>
              </a:ext>
            </a:extLst>
          </p:cNvPr>
          <p:cNvSpPr txBox="1"/>
          <p:nvPr/>
        </p:nvSpPr>
        <p:spPr>
          <a:xfrm>
            <a:off x="5548883" y="4202470"/>
            <a:ext cx="6417141" cy="369332"/>
          </a:xfrm>
          <a:prstGeom prst="rect">
            <a:avLst/>
          </a:prstGeom>
          <a:noFill/>
          <a:ln>
            <a:solidFill>
              <a:srgbClr val="FF0000"/>
            </a:solidFill>
          </a:ln>
        </p:spPr>
        <p:txBody>
          <a:bodyPr wrap="none" rtlCol="0">
            <a:spAutoFit/>
          </a:bodyPr>
          <a:lstStyle/>
          <a:p>
            <a:r>
              <a:rPr kumimoji="1" lang="zh-CN" altLang="en-US" dirty="0"/>
              <a:t>完全竞争企业的平均收益线、边际收益线、需求曲线三线重合</a:t>
            </a:r>
          </a:p>
        </p:txBody>
      </p:sp>
      <p:sp>
        <p:nvSpPr>
          <p:cNvPr id="21" name="文本框 20">
            <a:extLst>
              <a:ext uri="{FF2B5EF4-FFF2-40B4-BE49-F238E27FC236}">
                <a16:creationId xmlns:a16="http://schemas.microsoft.com/office/drawing/2014/main" id="{7BD89D38-58DA-1B4F-9597-63ABA26AD53C}"/>
              </a:ext>
            </a:extLst>
          </p:cNvPr>
          <p:cNvSpPr txBox="1"/>
          <p:nvPr/>
        </p:nvSpPr>
        <p:spPr>
          <a:xfrm>
            <a:off x="7184183" y="1791896"/>
            <a:ext cx="338554" cy="369332"/>
          </a:xfrm>
          <a:prstGeom prst="rect">
            <a:avLst/>
          </a:prstGeom>
          <a:noFill/>
        </p:spPr>
        <p:txBody>
          <a:bodyPr wrap="none" rtlCol="0">
            <a:spAutoFit/>
          </a:bodyPr>
          <a:lstStyle/>
          <a:p>
            <a:r>
              <a:rPr kumimoji="1" lang="en-US" altLang="zh-CN" dirty="0"/>
              <a:t>P</a:t>
            </a:r>
            <a:endParaRPr kumimoji="1" lang="zh-CN" altLang="en-US" dirty="0"/>
          </a:p>
        </p:txBody>
      </p:sp>
      <p:sp>
        <p:nvSpPr>
          <p:cNvPr id="20" name="云形标注 19">
            <a:extLst>
              <a:ext uri="{FF2B5EF4-FFF2-40B4-BE49-F238E27FC236}">
                <a16:creationId xmlns:a16="http://schemas.microsoft.com/office/drawing/2014/main" id="{B1802D33-DFE5-C44E-8AEE-964644B18028}"/>
              </a:ext>
            </a:extLst>
          </p:cNvPr>
          <p:cNvSpPr/>
          <p:nvPr/>
        </p:nvSpPr>
        <p:spPr>
          <a:xfrm>
            <a:off x="8327573" y="901554"/>
            <a:ext cx="2432956" cy="1500680"/>
          </a:xfrm>
          <a:prstGeom prst="cloudCallout">
            <a:avLst>
              <a:gd name="adj1" fmla="val -34886"/>
              <a:gd name="adj2" fmla="val 937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平均收益</a:t>
            </a:r>
            <a:r>
              <a:rPr kumimoji="1" lang="en-US" altLang="zh-CN" dirty="0">
                <a:solidFill>
                  <a:schemeClr val="tx1"/>
                </a:solidFill>
              </a:rPr>
              <a:t>AR=</a:t>
            </a:r>
          </a:p>
          <a:p>
            <a:pPr algn="ctr"/>
            <a:r>
              <a:rPr kumimoji="1" lang="zh-CN" altLang="en-US" dirty="0">
                <a:solidFill>
                  <a:schemeClr val="tx1"/>
                </a:solidFill>
              </a:rPr>
              <a:t>边际收益</a:t>
            </a:r>
            <a:r>
              <a:rPr kumimoji="1" lang="en-US" altLang="zh-CN" dirty="0">
                <a:solidFill>
                  <a:schemeClr val="tx1"/>
                </a:solidFill>
              </a:rPr>
              <a:t>MR=</a:t>
            </a:r>
          </a:p>
          <a:p>
            <a:pPr algn="ctr"/>
            <a:r>
              <a:rPr kumimoji="1" lang="zh-CN" altLang="en-US" dirty="0">
                <a:solidFill>
                  <a:schemeClr val="tx1"/>
                </a:solidFill>
              </a:rPr>
              <a:t>产品价格</a:t>
            </a:r>
            <a:r>
              <a:rPr kumimoji="1" lang="en-US" altLang="zh-CN" dirty="0">
                <a:solidFill>
                  <a:schemeClr val="tx1"/>
                </a:solidFill>
              </a:rPr>
              <a:t>P</a:t>
            </a:r>
            <a:endParaRPr kumimoji="1" lang="zh-CN" altLang="en-US" dirty="0">
              <a:solidFill>
                <a:schemeClr val="tx1"/>
              </a:solidFill>
            </a:endParaRPr>
          </a:p>
        </p:txBody>
      </p:sp>
      <p:sp>
        <p:nvSpPr>
          <p:cNvPr id="25" name="文本框 24">
            <a:extLst>
              <a:ext uri="{FF2B5EF4-FFF2-40B4-BE49-F238E27FC236}">
                <a16:creationId xmlns:a16="http://schemas.microsoft.com/office/drawing/2014/main" id="{BF58D1E8-578F-A542-B953-353FD4B66152}"/>
              </a:ext>
            </a:extLst>
          </p:cNvPr>
          <p:cNvSpPr txBox="1"/>
          <p:nvPr/>
        </p:nvSpPr>
        <p:spPr>
          <a:xfrm>
            <a:off x="7234351" y="3739778"/>
            <a:ext cx="312906" cy="369332"/>
          </a:xfrm>
          <a:prstGeom prst="rect">
            <a:avLst/>
          </a:prstGeom>
          <a:noFill/>
        </p:spPr>
        <p:txBody>
          <a:bodyPr wrap="none" rtlCol="0">
            <a:spAutoFit/>
          </a:bodyPr>
          <a:lstStyle/>
          <a:p>
            <a:r>
              <a:rPr kumimoji="1" lang="en-US" altLang="zh-CN" dirty="0"/>
              <a:t>0</a:t>
            </a:r>
            <a:endParaRPr kumimoji="1" lang="zh-CN" altLang="en-US" dirty="0"/>
          </a:p>
        </p:txBody>
      </p:sp>
    </p:spTree>
    <p:extLst>
      <p:ext uri="{BB962C8B-B14F-4D97-AF65-F5344CB8AC3E}">
        <p14:creationId xmlns:p14="http://schemas.microsoft.com/office/powerpoint/2010/main" val="635393007"/>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605140" y="1306501"/>
            <a:ext cx="10743217" cy="2159822"/>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完全竞争市场上企业产量决策的</a:t>
            </a:r>
            <a:r>
              <a:rPr lang="zh-CN" altLang="en-US" sz="3200" b="1" dirty="0">
                <a:solidFill>
                  <a:srgbClr val="FC838C"/>
                </a:solidFill>
                <a:latin typeface="微软雅黑" panose="020B0503020204020204" pitchFamily="34" charset="-122"/>
                <a:ea typeface="微软雅黑" panose="020B0503020204020204" pitchFamily="34" charset="-122"/>
                <a:cs typeface="Helvetica Neue"/>
              </a:rPr>
              <a:t>基本原则</a:t>
            </a:r>
          </a:p>
          <a:p>
            <a:endParaRPr lang="en-US" altLang="zh-CN" sz="4000" b="1" dirty="0">
              <a:solidFill>
                <a:srgbClr val="FC838C"/>
              </a:solidFill>
              <a:latin typeface="微软雅黑" panose="020B0503020204020204" pitchFamily="34" charset="-122"/>
              <a:ea typeface="微软雅黑" panose="020B0503020204020204" pitchFamily="34" charset="-122"/>
              <a:cs typeface="Helvetica Neue"/>
            </a:endParaRPr>
          </a:p>
          <a:p>
            <a:r>
              <a:rPr lang="zh-CN" altLang="zh-CN" sz="2400" b="1" dirty="0">
                <a:solidFill>
                  <a:srgbClr val="FF0000"/>
                </a:solidFill>
              </a:rPr>
              <a:t>决策原则：</a:t>
            </a:r>
            <a:r>
              <a:rPr lang="zh-CN" altLang="zh-CN" sz="2800" b="1" dirty="0">
                <a:solidFill>
                  <a:srgbClr val="FF0000"/>
                </a:solidFill>
              </a:rPr>
              <a:t>边际收益</a:t>
            </a:r>
            <a:r>
              <a:rPr lang="en-US" altLang="zh-CN" sz="2800" b="1" dirty="0">
                <a:solidFill>
                  <a:srgbClr val="FF0000"/>
                </a:solidFill>
              </a:rPr>
              <a:t>MR</a:t>
            </a:r>
            <a:r>
              <a:rPr lang="zh-CN" altLang="zh-CN" sz="2800" b="1" dirty="0">
                <a:solidFill>
                  <a:srgbClr val="FF0000"/>
                </a:solidFill>
              </a:rPr>
              <a:t>＝边际成本</a:t>
            </a:r>
            <a:r>
              <a:rPr lang="en-US" altLang="zh-CN" sz="2800" b="1" dirty="0">
                <a:solidFill>
                  <a:srgbClr val="FF0000"/>
                </a:solidFill>
              </a:rPr>
              <a:t>MC</a:t>
            </a:r>
            <a:r>
              <a:rPr lang="zh-CN" altLang="zh-CN" sz="2400" b="1" dirty="0">
                <a:solidFill>
                  <a:srgbClr val="FF0000"/>
                </a:solidFill>
              </a:rPr>
              <a:t>，此时的</a:t>
            </a:r>
            <a:r>
              <a:rPr lang="zh-CN" altLang="zh-CN" sz="2800" b="1" dirty="0">
                <a:solidFill>
                  <a:srgbClr val="FF0000"/>
                </a:solidFill>
              </a:rPr>
              <a:t>产量为最优产量</a:t>
            </a:r>
            <a:r>
              <a:rPr lang="zh-CN" altLang="zh-CN" sz="2400" b="1" dirty="0"/>
              <a:t>。</a:t>
            </a:r>
            <a:endParaRPr lang="zh-CN" altLang="zh-CN" sz="2400" dirty="0"/>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541468" y="326573"/>
            <a:ext cx="510909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完全竞争市场中生产者行为</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
        <p:nvSpPr>
          <p:cNvPr id="11" name="TextBox 38">
            <a:extLst>
              <a:ext uri="{FF2B5EF4-FFF2-40B4-BE49-F238E27FC236}">
                <a16:creationId xmlns:a16="http://schemas.microsoft.com/office/drawing/2014/main" id="{9F732D42-E36B-6C4E-ACDB-7C6C50249DEA}"/>
              </a:ext>
            </a:extLst>
          </p:cNvPr>
          <p:cNvSpPr txBox="1"/>
          <p:nvPr/>
        </p:nvSpPr>
        <p:spPr>
          <a:xfrm>
            <a:off x="461613" y="3251959"/>
            <a:ext cx="6599719" cy="2299540"/>
          </a:xfrm>
          <a:prstGeom prst="rect">
            <a:avLst/>
          </a:prstGeom>
          <a:noFill/>
        </p:spPr>
        <p:txBody>
          <a:bodyPr wrap="square" lIns="0" rIns="0" bIns="0" rtlCol="0">
            <a:spAutoFit/>
          </a:bodyPr>
          <a:lstStyle/>
          <a:p>
            <a:pPr>
              <a:lnSpc>
                <a:spcPct val="150000"/>
              </a:lnSpc>
            </a:pPr>
            <a:r>
              <a:rPr lang="zh-CN" altLang="zh-CN" sz="2000" dirty="0"/>
              <a:t>不论是盈利还是亏损，企业处于</a:t>
            </a:r>
            <a:r>
              <a:rPr lang="en-US" altLang="zh-CN" sz="2000" dirty="0"/>
              <a:t>MR=MC</a:t>
            </a:r>
            <a:r>
              <a:rPr lang="zh-CN" altLang="zh-CN" sz="2000" dirty="0"/>
              <a:t>时，是最优的产量</a:t>
            </a:r>
            <a:endParaRPr lang="en-US" altLang="zh-CN" sz="2000" dirty="0"/>
          </a:p>
          <a:p>
            <a:pPr>
              <a:lnSpc>
                <a:spcPct val="150000"/>
              </a:lnSpc>
            </a:pPr>
            <a:r>
              <a:rPr lang="zh-CN" altLang="zh-CN" sz="2000" b="1" dirty="0"/>
              <a:t>所以，边际成本等于边际收益既可以作为</a:t>
            </a:r>
            <a:r>
              <a:rPr lang="zh-CN" altLang="zh-CN" sz="2000" b="1" dirty="0">
                <a:solidFill>
                  <a:srgbClr val="FF0000"/>
                </a:solidFill>
              </a:rPr>
              <a:t>利润最大化均衡条件</a:t>
            </a:r>
            <a:r>
              <a:rPr lang="zh-CN" altLang="zh-CN" sz="2000" b="1" dirty="0"/>
              <a:t>，也可称为</a:t>
            </a:r>
            <a:r>
              <a:rPr lang="zh-CN" altLang="zh-CN" sz="2000" b="1" dirty="0">
                <a:solidFill>
                  <a:srgbClr val="FF0000"/>
                </a:solidFill>
              </a:rPr>
              <a:t>亏损最小</a:t>
            </a:r>
            <a:r>
              <a:rPr lang="zh-CN" altLang="zh-CN" sz="2000" b="1" dirty="0"/>
              <a:t>的均衡条件。</a:t>
            </a:r>
            <a:endParaRPr lang="en-US" altLang="zh-CN" sz="2000" b="1" dirty="0"/>
          </a:p>
          <a:p>
            <a:pPr>
              <a:lnSpc>
                <a:spcPct val="150000"/>
              </a:lnSpc>
            </a:pPr>
            <a:r>
              <a:rPr lang="zh-CN" altLang="zh-CN" sz="2000" dirty="0"/>
              <a:t>在长期生产中，企业实现利润最大化的决策</a:t>
            </a:r>
            <a:endParaRPr lang="en-US" altLang="zh-CN" sz="2000" dirty="0"/>
          </a:p>
          <a:p>
            <a:pPr>
              <a:lnSpc>
                <a:spcPct val="150000"/>
              </a:lnSpc>
            </a:pPr>
            <a:r>
              <a:rPr lang="zh-CN" altLang="zh-CN" sz="2000" dirty="0"/>
              <a:t>原则仍然是边际收益</a:t>
            </a:r>
            <a:r>
              <a:rPr lang="en-US" altLang="zh-CN" sz="2000" dirty="0"/>
              <a:t>=</a:t>
            </a:r>
            <a:r>
              <a:rPr lang="zh-CN" altLang="zh-CN" sz="2000" dirty="0"/>
              <a:t>边际成本</a:t>
            </a:r>
          </a:p>
        </p:txBody>
      </p:sp>
      <p:cxnSp>
        <p:nvCxnSpPr>
          <p:cNvPr id="13" name="直线箭头连接符 12">
            <a:extLst>
              <a:ext uri="{FF2B5EF4-FFF2-40B4-BE49-F238E27FC236}">
                <a16:creationId xmlns:a16="http://schemas.microsoft.com/office/drawing/2014/main" id="{BB2BF350-E67C-7641-B5A7-8EB10912758E}"/>
              </a:ext>
            </a:extLst>
          </p:cNvPr>
          <p:cNvCxnSpPr>
            <a:cxnSpLocks/>
          </p:cNvCxnSpPr>
          <p:nvPr/>
        </p:nvCxnSpPr>
        <p:spPr>
          <a:xfrm>
            <a:off x="7403375" y="5931221"/>
            <a:ext cx="34376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9E9F3E31-AAE9-504A-B589-CE58DC4FA6C3}"/>
              </a:ext>
            </a:extLst>
          </p:cNvPr>
          <p:cNvCxnSpPr>
            <a:cxnSpLocks/>
          </p:cNvCxnSpPr>
          <p:nvPr/>
        </p:nvCxnSpPr>
        <p:spPr>
          <a:xfrm flipV="1">
            <a:off x="7403375" y="3883136"/>
            <a:ext cx="0" cy="2068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线连接符 14">
            <a:extLst>
              <a:ext uri="{FF2B5EF4-FFF2-40B4-BE49-F238E27FC236}">
                <a16:creationId xmlns:a16="http://schemas.microsoft.com/office/drawing/2014/main" id="{5A001014-9945-FA4A-91A1-B6203D9DDFC5}"/>
              </a:ext>
            </a:extLst>
          </p:cNvPr>
          <p:cNvCxnSpPr>
            <a:cxnSpLocks/>
          </p:cNvCxnSpPr>
          <p:nvPr/>
        </p:nvCxnSpPr>
        <p:spPr>
          <a:xfrm flipH="1">
            <a:off x="7385701" y="4953783"/>
            <a:ext cx="1987440" cy="0"/>
          </a:xfrm>
          <a:prstGeom prst="line">
            <a:avLst/>
          </a:prstGeom>
          <a:ln w="22225">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21734B94-3668-5F4C-8233-503FBD86C40A}"/>
              </a:ext>
            </a:extLst>
          </p:cNvPr>
          <p:cNvSpPr txBox="1"/>
          <p:nvPr/>
        </p:nvSpPr>
        <p:spPr>
          <a:xfrm>
            <a:off x="10841068" y="5951814"/>
            <a:ext cx="364202" cy="369332"/>
          </a:xfrm>
          <a:prstGeom prst="rect">
            <a:avLst/>
          </a:prstGeom>
          <a:noFill/>
        </p:spPr>
        <p:txBody>
          <a:bodyPr wrap="none" rtlCol="0">
            <a:spAutoFit/>
          </a:bodyPr>
          <a:lstStyle/>
          <a:p>
            <a:r>
              <a:rPr kumimoji="1" lang="en-US" altLang="zh-CN" dirty="0"/>
              <a:t>Q</a:t>
            </a:r>
            <a:endParaRPr kumimoji="1" lang="zh-CN" altLang="en-US" dirty="0"/>
          </a:p>
        </p:txBody>
      </p:sp>
      <p:sp>
        <p:nvSpPr>
          <p:cNvPr id="17" name="文本框 16">
            <a:extLst>
              <a:ext uri="{FF2B5EF4-FFF2-40B4-BE49-F238E27FC236}">
                <a16:creationId xmlns:a16="http://schemas.microsoft.com/office/drawing/2014/main" id="{F3007FD5-6A5A-7C46-8074-534F63BCBF94}"/>
              </a:ext>
            </a:extLst>
          </p:cNvPr>
          <p:cNvSpPr txBox="1"/>
          <p:nvPr/>
        </p:nvSpPr>
        <p:spPr>
          <a:xfrm>
            <a:off x="6997818" y="3717508"/>
            <a:ext cx="338554" cy="369332"/>
          </a:xfrm>
          <a:prstGeom prst="rect">
            <a:avLst/>
          </a:prstGeom>
          <a:noFill/>
        </p:spPr>
        <p:txBody>
          <a:bodyPr wrap="none" rtlCol="0">
            <a:spAutoFit/>
          </a:bodyPr>
          <a:lstStyle/>
          <a:p>
            <a:r>
              <a:rPr kumimoji="1" lang="en-US" altLang="zh-CN" dirty="0"/>
              <a:t>P</a:t>
            </a:r>
            <a:endParaRPr kumimoji="1" lang="zh-CN" altLang="en-US" dirty="0"/>
          </a:p>
        </p:txBody>
      </p:sp>
      <p:sp>
        <p:nvSpPr>
          <p:cNvPr id="19" name="文本框 18">
            <a:extLst>
              <a:ext uri="{FF2B5EF4-FFF2-40B4-BE49-F238E27FC236}">
                <a16:creationId xmlns:a16="http://schemas.microsoft.com/office/drawing/2014/main" id="{CA0AC73A-BDF0-4647-8EFF-3A5438D1861A}"/>
              </a:ext>
            </a:extLst>
          </p:cNvPr>
          <p:cNvSpPr txBox="1"/>
          <p:nvPr/>
        </p:nvSpPr>
        <p:spPr>
          <a:xfrm>
            <a:off x="7323548" y="6411562"/>
            <a:ext cx="3416320" cy="369332"/>
          </a:xfrm>
          <a:prstGeom prst="rect">
            <a:avLst/>
          </a:prstGeom>
          <a:noFill/>
        </p:spPr>
        <p:txBody>
          <a:bodyPr wrap="none" rtlCol="0">
            <a:spAutoFit/>
          </a:bodyPr>
          <a:lstStyle/>
          <a:p>
            <a:r>
              <a:rPr kumimoji="1" lang="zh-CN" altLang="en-US" dirty="0"/>
              <a:t>完全竞争市场上企业的产量决策</a:t>
            </a:r>
          </a:p>
        </p:txBody>
      </p:sp>
      <p:sp>
        <p:nvSpPr>
          <p:cNvPr id="20" name="文本框 19">
            <a:extLst>
              <a:ext uri="{FF2B5EF4-FFF2-40B4-BE49-F238E27FC236}">
                <a16:creationId xmlns:a16="http://schemas.microsoft.com/office/drawing/2014/main" id="{7396326B-B5F1-6E4E-8084-F40325FF9FC3}"/>
              </a:ext>
            </a:extLst>
          </p:cNvPr>
          <p:cNvSpPr txBox="1"/>
          <p:nvPr/>
        </p:nvSpPr>
        <p:spPr>
          <a:xfrm>
            <a:off x="7010642" y="5820726"/>
            <a:ext cx="312906" cy="369332"/>
          </a:xfrm>
          <a:prstGeom prst="rect">
            <a:avLst/>
          </a:prstGeom>
          <a:noFill/>
        </p:spPr>
        <p:txBody>
          <a:bodyPr wrap="none" rtlCol="0">
            <a:spAutoFit/>
          </a:bodyPr>
          <a:lstStyle/>
          <a:p>
            <a:r>
              <a:rPr kumimoji="1" lang="en-US" altLang="zh-CN" dirty="0"/>
              <a:t>0</a:t>
            </a:r>
            <a:endParaRPr kumimoji="1" lang="zh-CN" altLang="en-US" dirty="0"/>
          </a:p>
        </p:txBody>
      </p:sp>
      <p:sp>
        <p:nvSpPr>
          <p:cNvPr id="21" name="矩形 20">
            <a:extLst>
              <a:ext uri="{FF2B5EF4-FFF2-40B4-BE49-F238E27FC236}">
                <a16:creationId xmlns:a16="http://schemas.microsoft.com/office/drawing/2014/main" id="{2EAECFC1-8A20-C644-9401-22AE802F2545}"/>
              </a:ext>
            </a:extLst>
          </p:cNvPr>
          <p:cNvSpPr/>
          <p:nvPr/>
        </p:nvSpPr>
        <p:spPr>
          <a:xfrm>
            <a:off x="8551067" y="4584451"/>
            <a:ext cx="338554" cy="369332"/>
          </a:xfrm>
          <a:prstGeom prst="rect">
            <a:avLst/>
          </a:prstGeom>
        </p:spPr>
        <p:txBody>
          <a:bodyPr wrap="none">
            <a:spAutoFit/>
          </a:bodyPr>
          <a:lstStyle/>
          <a:p>
            <a:r>
              <a:rPr kumimoji="1" lang="en-US" altLang="zh-CN" dirty="0"/>
              <a:t>A</a:t>
            </a:r>
            <a:endParaRPr kumimoji="1" lang="zh-CN" altLang="en-US" dirty="0"/>
          </a:p>
        </p:txBody>
      </p:sp>
      <p:sp>
        <p:nvSpPr>
          <p:cNvPr id="22" name="矩形 21">
            <a:extLst>
              <a:ext uri="{FF2B5EF4-FFF2-40B4-BE49-F238E27FC236}">
                <a16:creationId xmlns:a16="http://schemas.microsoft.com/office/drawing/2014/main" id="{DE2CB4CB-07BD-794B-B9CB-7909208EE5F8}"/>
              </a:ext>
            </a:extLst>
          </p:cNvPr>
          <p:cNvSpPr/>
          <p:nvPr/>
        </p:nvSpPr>
        <p:spPr>
          <a:xfrm>
            <a:off x="9655950" y="4769117"/>
            <a:ext cx="2210862" cy="369332"/>
          </a:xfrm>
          <a:prstGeom prst="rect">
            <a:avLst/>
          </a:prstGeom>
        </p:spPr>
        <p:txBody>
          <a:bodyPr wrap="none">
            <a:spAutoFit/>
          </a:bodyPr>
          <a:lstStyle/>
          <a:p>
            <a:r>
              <a:rPr kumimoji="1" lang="en-US" altLang="zh-CN" dirty="0"/>
              <a:t>MR=AR=</a:t>
            </a:r>
            <a:r>
              <a:rPr kumimoji="1" lang="zh-CN" altLang="en-US" dirty="0"/>
              <a:t>均衡价格</a:t>
            </a:r>
            <a:r>
              <a:rPr kumimoji="1" lang="en-US" altLang="zh-CN" dirty="0"/>
              <a:t>P</a:t>
            </a:r>
            <a:endParaRPr kumimoji="1" lang="zh-CN" altLang="en-US" dirty="0"/>
          </a:p>
        </p:txBody>
      </p:sp>
      <p:sp>
        <p:nvSpPr>
          <p:cNvPr id="24" name="任意形状 23">
            <a:extLst>
              <a:ext uri="{FF2B5EF4-FFF2-40B4-BE49-F238E27FC236}">
                <a16:creationId xmlns:a16="http://schemas.microsoft.com/office/drawing/2014/main" id="{A9F630C5-D796-9640-AF4E-244369304A1C}"/>
              </a:ext>
            </a:extLst>
          </p:cNvPr>
          <p:cNvSpPr/>
          <p:nvPr/>
        </p:nvSpPr>
        <p:spPr>
          <a:xfrm>
            <a:off x="7460786" y="4236542"/>
            <a:ext cx="2055412" cy="1556890"/>
          </a:xfrm>
          <a:custGeom>
            <a:avLst/>
            <a:gdLst>
              <a:gd name="connsiteX0" fmla="*/ 0 w 2055412"/>
              <a:gd name="connsiteY0" fmla="*/ 1288398 h 1556890"/>
              <a:gd name="connsiteX1" fmla="*/ 473528 w 2055412"/>
              <a:gd name="connsiteY1" fmla="*/ 1484340 h 1556890"/>
              <a:gd name="connsiteX2" fmla="*/ 1828800 w 2055412"/>
              <a:gd name="connsiteY2" fmla="*/ 210712 h 1556890"/>
              <a:gd name="connsiteX3" fmla="*/ 2041071 w 2055412"/>
              <a:gd name="connsiteY3" fmla="*/ 14769 h 1556890"/>
            </a:gdLst>
            <a:ahLst/>
            <a:cxnLst>
              <a:cxn ang="0">
                <a:pos x="connsiteX0" y="connsiteY0"/>
              </a:cxn>
              <a:cxn ang="0">
                <a:pos x="connsiteX1" y="connsiteY1"/>
              </a:cxn>
              <a:cxn ang="0">
                <a:pos x="connsiteX2" y="connsiteY2"/>
              </a:cxn>
              <a:cxn ang="0">
                <a:pos x="connsiteX3" y="connsiteY3"/>
              </a:cxn>
            </a:cxnLst>
            <a:rect l="l" t="t" r="r" b="b"/>
            <a:pathLst>
              <a:path w="2055412" h="1556890">
                <a:moveTo>
                  <a:pt x="0" y="1288398"/>
                </a:moveTo>
                <a:cubicBezTo>
                  <a:pt x="84364" y="1476176"/>
                  <a:pt x="168728" y="1663954"/>
                  <a:pt x="473528" y="1484340"/>
                </a:cubicBezTo>
                <a:cubicBezTo>
                  <a:pt x="778328" y="1304726"/>
                  <a:pt x="1567543" y="455640"/>
                  <a:pt x="1828800" y="210712"/>
                </a:cubicBezTo>
                <a:cubicBezTo>
                  <a:pt x="2090057" y="-34217"/>
                  <a:pt x="2065564" y="-9724"/>
                  <a:pt x="2041071" y="147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7" name="直线连接符 26">
            <a:extLst>
              <a:ext uri="{FF2B5EF4-FFF2-40B4-BE49-F238E27FC236}">
                <a16:creationId xmlns:a16="http://schemas.microsoft.com/office/drawing/2014/main" id="{4C9DF09C-388B-2048-84DE-37B519A5B979}"/>
              </a:ext>
            </a:extLst>
          </p:cNvPr>
          <p:cNvCxnSpPr/>
          <p:nvPr/>
        </p:nvCxnSpPr>
        <p:spPr>
          <a:xfrm>
            <a:off x="8251038" y="4953783"/>
            <a:ext cx="0" cy="9774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907DC8E6-BA87-704C-ABFE-9756DF4D4A64}"/>
              </a:ext>
            </a:extLst>
          </p:cNvPr>
          <p:cNvCxnSpPr/>
          <p:nvPr/>
        </p:nvCxnSpPr>
        <p:spPr>
          <a:xfrm>
            <a:off x="8778995" y="4974376"/>
            <a:ext cx="0" cy="9774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直线连接符 29">
            <a:extLst>
              <a:ext uri="{FF2B5EF4-FFF2-40B4-BE49-F238E27FC236}">
                <a16:creationId xmlns:a16="http://schemas.microsoft.com/office/drawing/2014/main" id="{CC8CBF72-33D7-C448-A887-DAD127775EA3}"/>
              </a:ext>
            </a:extLst>
          </p:cNvPr>
          <p:cNvCxnSpPr>
            <a:cxnSpLocks/>
          </p:cNvCxnSpPr>
          <p:nvPr/>
        </p:nvCxnSpPr>
        <p:spPr>
          <a:xfrm>
            <a:off x="9164001" y="4649730"/>
            <a:ext cx="0" cy="128149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3B0700B6-0469-9E44-891E-22AE8E644481}"/>
              </a:ext>
            </a:extLst>
          </p:cNvPr>
          <p:cNvSpPr/>
          <p:nvPr/>
        </p:nvSpPr>
        <p:spPr>
          <a:xfrm>
            <a:off x="9343044" y="4732809"/>
            <a:ext cx="312906" cy="369332"/>
          </a:xfrm>
          <a:prstGeom prst="rect">
            <a:avLst/>
          </a:prstGeom>
        </p:spPr>
        <p:txBody>
          <a:bodyPr wrap="none">
            <a:spAutoFit/>
          </a:bodyPr>
          <a:lstStyle/>
          <a:p>
            <a:r>
              <a:rPr lang="en-US" altLang="zh-CN" dirty="0"/>
              <a:t>d</a:t>
            </a:r>
            <a:endParaRPr kumimoji="1" lang="zh-CN" altLang="en-US" dirty="0"/>
          </a:p>
        </p:txBody>
      </p:sp>
      <p:sp>
        <p:nvSpPr>
          <p:cNvPr id="33" name="矩形 32">
            <a:extLst>
              <a:ext uri="{FF2B5EF4-FFF2-40B4-BE49-F238E27FC236}">
                <a16:creationId xmlns:a16="http://schemas.microsoft.com/office/drawing/2014/main" id="{009142A1-DC36-6948-B465-C9F572C309C6}"/>
              </a:ext>
            </a:extLst>
          </p:cNvPr>
          <p:cNvSpPr/>
          <p:nvPr/>
        </p:nvSpPr>
        <p:spPr>
          <a:xfrm>
            <a:off x="9373141" y="3884064"/>
            <a:ext cx="543739" cy="369332"/>
          </a:xfrm>
          <a:prstGeom prst="rect">
            <a:avLst/>
          </a:prstGeom>
        </p:spPr>
        <p:txBody>
          <a:bodyPr wrap="none">
            <a:spAutoFit/>
          </a:bodyPr>
          <a:lstStyle/>
          <a:p>
            <a:r>
              <a:rPr kumimoji="1" lang="en-US" altLang="zh-CN" dirty="0"/>
              <a:t>MC</a:t>
            </a:r>
            <a:endParaRPr kumimoji="1" lang="zh-CN" altLang="en-US" dirty="0"/>
          </a:p>
        </p:txBody>
      </p:sp>
      <p:sp>
        <p:nvSpPr>
          <p:cNvPr id="35" name="矩形 34">
            <a:extLst>
              <a:ext uri="{FF2B5EF4-FFF2-40B4-BE49-F238E27FC236}">
                <a16:creationId xmlns:a16="http://schemas.microsoft.com/office/drawing/2014/main" id="{5B39DEF1-84E0-F043-92EE-F914800FB392}"/>
              </a:ext>
            </a:extLst>
          </p:cNvPr>
          <p:cNvSpPr/>
          <p:nvPr/>
        </p:nvSpPr>
        <p:spPr>
          <a:xfrm>
            <a:off x="8014424" y="5921184"/>
            <a:ext cx="454970" cy="369332"/>
          </a:xfrm>
          <a:prstGeom prst="rect">
            <a:avLst/>
          </a:prstGeom>
        </p:spPr>
        <p:txBody>
          <a:bodyPr wrap="square">
            <a:spAutoFit/>
          </a:bodyPr>
          <a:lstStyle/>
          <a:p>
            <a:r>
              <a:rPr lang="en-US" altLang="zh-CN" dirty="0"/>
              <a:t>Q</a:t>
            </a:r>
            <a:r>
              <a:rPr lang="en-US" altLang="zh-CN" baseline="-25000" dirty="0"/>
              <a:t>1</a:t>
            </a:r>
            <a:endParaRPr kumimoji="1" lang="zh-CN" altLang="en-US" dirty="0"/>
          </a:p>
        </p:txBody>
      </p:sp>
      <p:sp>
        <p:nvSpPr>
          <p:cNvPr id="36" name="矩形 35">
            <a:extLst>
              <a:ext uri="{FF2B5EF4-FFF2-40B4-BE49-F238E27FC236}">
                <a16:creationId xmlns:a16="http://schemas.microsoft.com/office/drawing/2014/main" id="{6AC8479F-EAE7-064D-AC64-59705C1B0C1D}"/>
              </a:ext>
            </a:extLst>
          </p:cNvPr>
          <p:cNvSpPr/>
          <p:nvPr/>
        </p:nvSpPr>
        <p:spPr>
          <a:xfrm>
            <a:off x="8551067" y="5926454"/>
            <a:ext cx="454970" cy="369332"/>
          </a:xfrm>
          <a:prstGeom prst="rect">
            <a:avLst/>
          </a:prstGeom>
        </p:spPr>
        <p:txBody>
          <a:bodyPr wrap="square">
            <a:spAutoFit/>
          </a:bodyPr>
          <a:lstStyle/>
          <a:p>
            <a:r>
              <a:rPr lang="en-US" altLang="zh-CN" dirty="0"/>
              <a:t>Q</a:t>
            </a:r>
            <a:r>
              <a:rPr lang="en-US" altLang="zh-CN" baseline="-25000" dirty="0"/>
              <a:t>2</a:t>
            </a:r>
            <a:endParaRPr kumimoji="1" lang="zh-CN" altLang="en-US" dirty="0"/>
          </a:p>
        </p:txBody>
      </p:sp>
      <p:sp>
        <p:nvSpPr>
          <p:cNvPr id="37" name="矩形 36">
            <a:extLst>
              <a:ext uri="{FF2B5EF4-FFF2-40B4-BE49-F238E27FC236}">
                <a16:creationId xmlns:a16="http://schemas.microsoft.com/office/drawing/2014/main" id="{F0077D45-60CC-3147-86E7-B3FD8FCA0C8B}"/>
              </a:ext>
            </a:extLst>
          </p:cNvPr>
          <p:cNvSpPr/>
          <p:nvPr/>
        </p:nvSpPr>
        <p:spPr>
          <a:xfrm>
            <a:off x="9061228" y="5939595"/>
            <a:ext cx="454970" cy="369332"/>
          </a:xfrm>
          <a:prstGeom prst="rect">
            <a:avLst/>
          </a:prstGeom>
        </p:spPr>
        <p:txBody>
          <a:bodyPr wrap="square">
            <a:spAutoFit/>
          </a:bodyPr>
          <a:lstStyle/>
          <a:p>
            <a:r>
              <a:rPr lang="en-US" altLang="zh-CN" dirty="0"/>
              <a:t>Q</a:t>
            </a:r>
            <a:r>
              <a:rPr lang="en-US" altLang="zh-CN" baseline="-25000" dirty="0"/>
              <a:t>3</a:t>
            </a:r>
            <a:endParaRPr kumimoji="1" lang="zh-CN" altLang="en-US" dirty="0"/>
          </a:p>
        </p:txBody>
      </p:sp>
    </p:spTree>
    <p:extLst>
      <p:ext uri="{BB962C8B-B14F-4D97-AF65-F5344CB8AC3E}">
        <p14:creationId xmlns:p14="http://schemas.microsoft.com/office/powerpoint/2010/main" val="557510658"/>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450" decel="100000" fill="hold"/>
                                        <p:tgtEl>
                                          <p:spTgt spid="11"/>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376527" y="1406190"/>
            <a:ext cx="11438945" cy="3467937"/>
          </a:xfrm>
          <a:prstGeom prst="rect">
            <a:avLst/>
          </a:prstGeom>
          <a:noFill/>
        </p:spPr>
        <p:txBody>
          <a:bodyPr wrap="square" lIns="0" rIns="0" bIns="0" rtlCol="0">
            <a:spAutoFit/>
          </a:bodyPr>
          <a:lstStyle/>
          <a:p>
            <a:r>
              <a:rPr lang="zh-CN" altLang="en-US" sz="3600" dirty="0">
                <a:solidFill>
                  <a:srgbClr val="FC838C"/>
                </a:solidFill>
                <a:latin typeface="微软雅黑" panose="020B0503020204020204" pitchFamily="34" charset="-122"/>
                <a:ea typeface="微软雅黑" panose="020B0503020204020204" pitchFamily="34" charset="-122"/>
                <a:cs typeface="Helvetica Neue"/>
              </a:rPr>
              <a:t>完全竞争市场上企业的短期</a:t>
            </a:r>
            <a:r>
              <a:rPr lang="zh-CN" altLang="en-US" sz="3600" b="1" dirty="0">
                <a:solidFill>
                  <a:srgbClr val="FC838C"/>
                </a:solidFill>
                <a:latin typeface="微软雅黑" panose="020B0503020204020204" pitchFamily="34" charset="-122"/>
                <a:ea typeface="微软雅黑" panose="020B0503020204020204" pitchFamily="34" charset="-122"/>
                <a:cs typeface="Helvetica Neue"/>
              </a:rPr>
              <a:t>供给曲线</a:t>
            </a:r>
          </a:p>
          <a:p>
            <a:endParaRPr lang="zh-CN" altLang="en-US" sz="3600" b="1"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zh-CN" altLang="zh-CN" sz="2400" dirty="0"/>
              <a:t>追求利润最大化的企业，总是按照</a:t>
            </a:r>
            <a:r>
              <a:rPr lang="zh-CN" altLang="zh-CN" sz="2400" b="1" dirty="0"/>
              <a:t>边际收益＝边际成本</a:t>
            </a:r>
            <a:r>
              <a:rPr lang="zh-CN" altLang="zh-CN" sz="2400" dirty="0"/>
              <a:t>的原则来选择最优生产规模。</a:t>
            </a:r>
          </a:p>
          <a:p>
            <a:pPr>
              <a:lnSpc>
                <a:spcPct val="150000"/>
              </a:lnSpc>
            </a:pPr>
            <a:r>
              <a:rPr lang="zh-CN" altLang="zh-CN" sz="2400" dirty="0"/>
              <a:t>当边际成本小于边际收益时，企业扩大产量，供给增加。</a:t>
            </a:r>
          </a:p>
          <a:p>
            <a:pPr>
              <a:lnSpc>
                <a:spcPct val="150000"/>
              </a:lnSpc>
            </a:pPr>
            <a:r>
              <a:rPr lang="zh-CN" altLang="zh-CN" sz="2400" dirty="0"/>
              <a:t>当边际成本大于边际收益时，企业缩小产量，供给减少。</a:t>
            </a:r>
          </a:p>
          <a:p>
            <a:pPr>
              <a:lnSpc>
                <a:spcPct val="150000"/>
              </a:lnSpc>
            </a:pPr>
            <a:r>
              <a:rPr lang="zh-CN" altLang="zh-CN" sz="2400" dirty="0"/>
              <a:t>所以：</a:t>
            </a:r>
            <a:r>
              <a:rPr lang="zh-CN" altLang="zh-CN" sz="2400" b="1" dirty="0">
                <a:solidFill>
                  <a:srgbClr val="FF0000"/>
                </a:solidFill>
              </a:rPr>
              <a:t>企业的</a:t>
            </a:r>
            <a:r>
              <a:rPr lang="zh-CN" altLang="zh-CN" sz="2800" b="1" dirty="0">
                <a:solidFill>
                  <a:srgbClr val="FF0000"/>
                </a:solidFill>
              </a:rPr>
              <a:t>边际成本曲线是其短期供给曲线</a:t>
            </a:r>
            <a:endParaRPr lang="zh-CN" altLang="zh-CN" sz="2400" dirty="0">
              <a:solidFill>
                <a:srgbClr val="FF0000"/>
              </a:solidFill>
            </a:endParaRP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541468" y="326573"/>
            <a:ext cx="510909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完全竞争市场中生产者行为</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1814424098"/>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091" y="1270585"/>
            <a:ext cx="2231701" cy="4508927"/>
          </a:xfrm>
          <a:prstGeom prst="rect">
            <a:avLst/>
          </a:prstGeom>
          <a:noFill/>
        </p:spPr>
        <p:txBody>
          <a:bodyPr wrap="none" rtlCol="0">
            <a:spAutoFit/>
          </a:bodyPr>
          <a:lstStyle/>
          <a:p>
            <a:r>
              <a:rPr lang="en-US" altLang="zh-CN" sz="28700" b="1" dirty="0">
                <a:blipFill>
                  <a:blip r:embed="rId3"/>
                  <a:stretch>
                    <a:fillRect/>
                  </a:stretch>
                </a:blipFill>
                <a:cs typeface="+mn-ea"/>
                <a:sym typeface="+mn-lt"/>
              </a:rPr>
              <a:t>3</a:t>
            </a:r>
            <a:endParaRPr lang="zh-CN" altLang="en-US" sz="28700" b="1" dirty="0">
              <a:blipFill>
                <a:blip r:embed="rId3"/>
                <a:stretch>
                  <a:fillRect/>
                </a:stretch>
              </a:blipFill>
              <a:cs typeface="+mn-ea"/>
              <a:sym typeface="+mn-lt"/>
            </a:endParaRPr>
          </a:p>
        </p:txBody>
      </p:sp>
      <p:sp>
        <p:nvSpPr>
          <p:cNvPr id="4" name="任意多边形 3"/>
          <p:cNvSpPr/>
          <p:nvPr/>
        </p:nvSpPr>
        <p:spPr>
          <a:xfrm rot="12428467" flipH="1">
            <a:off x="4720861" y="652184"/>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4" name="矩形 13"/>
          <p:cNvSpPr/>
          <p:nvPr/>
        </p:nvSpPr>
        <p:spPr>
          <a:xfrm>
            <a:off x="5528978" y="1632210"/>
            <a:ext cx="5570756" cy="1938992"/>
          </a:xfrm>
          <a:prstGeom prst="rect">
            <a:avLst/>
          </a:prstGeom>
        </p:spPr>
        <p:txBody>
          <a:bodyPr wrap="none">
            <a:spAutoFit/>
          </a:bodyPr>
          <a:lstStyle/>
          <a:p>
            <a:pPr>
              <a:defRPr/>
            </a:pPr>
            <a:r>
              <a:rPr lang="zh-CN" altLang="en-US" sz="6000" b="1" kern="0" dirty="0">
                <a:solidFill>
                  <a:srgbClr val="4D78BF"/>
                </a:solidFill>
                <a:effectLst>
                  <a:glow rad="63500">
                    <a:prstClr val="white">
                      <a:lumMod val="65000"/>
                      <a:alpha val="40000"/>
                    </a:prstClr>
                  </a:glow>
                </a:effectLst>
                <a:cs typeface="+mn-ea"/>
                <a:sym typeface="+mn-lt"/>
              </a:rPr>
              <a:t>完全垄断</a:t>
            </a:r>
            <a:r>
              <a:rPr lang="zh-CN" altLang="en-US" sz="6000" b="1" kern="0">
                <a:solidFill>
                  <a:srgbClr val="4D78BF"/>
                </a:solidFill>
                <a:effectLst>
                  <a:glow rad="63500">
                    <a:prstClr val="white">
                      <a:lumMod val="65000"/>
                      <a:alpha val="40000"/>
                    </a:prstClr>
                  </a:glow>
                </a:effectLst>
                <a:cs typeface="+mn-ea"/>
                <a:sym typeface="+mn-lt"/>
              </a:rPr>
              <a:t>市场中</a:t>
            </a:r>
          </a:p>
          <a:p>
            <a:pPr>
              <a:defRPr/>
            </a:pPr>
            <a:r>
              <a:rPr lang="zh-CN" altLang="en-US" sz="6000" b="1" kern="0" dirty="0">
                <a:solidFill>
                  <a:srgbClr val="4D78BF"/>
                </a:solidFill>
                <a:effectLst>
                  <a:glow rad="63500">
                    <a:prstClr val="white">
                      <a:lumMod val="65000"/>
                      <a:alpha val="40000"/>
                    </a:prstClr>
                  </a:glow>
                </a:effectLst>
                <a:cs typeface="+mn-ea"/>
                <a:sym typeface="+mn-lt"/>
              </a:rPr>
              <a:t>生产者的行为</a:t>
            </a:r>
          </a:p>
        </p:txBody>
      </p:sp>
      <p:sp>
        <p:nvSpPr>
          <p:cNvPr id="3" name="文本框 2"/>
          <p:cNvSpPr txBox="1"/>
          <p:nvPr/>
        </p:nvSpPr>
        <p:spPr>
          <a:xfrm>
            <a:off x="6469483" y="3387997"/>
            <a:ext cx="4281941" cy="1862048"/>
          </a:xfrm>
          <a:prstGeom prst="rect">
            <a:avLst/>
          </a:prstGeom>
          <a:noFill/>
        </p:spPr>
        <p:txBody>
          <a:bodyPr wrap="none" rtlCol="0">
            <a:spAutoFit/>
          </a:bodyPr>
          <a:lstStyle/>
          <a:p>
            <a:r>
              <a:rPr lang="en-US" altLang="zh-CN" sz="11500" b="1" dirty="0">
                <a:blipFill>
                  <a:blip r:embed="rId4"/>
                  <a:stretch>
                    <a:fillRect/>
                  </a:stretch>
                </a:blipFill>
                <a:cs typeface="+mn-ea"/>
                <a:sym typeface="+mn-lt"/>
              </a:rPr>
              <a:t>HREE</a:t>
            </a:r>
            <a:endParaRPr lang="zh-CN" altLang="en-US" sz="11500" b="1" dirty="0">
              <a:blipFill>
                <a:blip r:embed="rId4"/>
                <a:stretch>
                  <a:fillRect/>
                </a:stretch>
              </a:blipFill>
              <a:cs typeface="+mn-ea"/>
              <a:sym typeface="+mn-lt"/>
            </a:endParaRPr>
          </a:p>
        </p:txBody>
      </p:sp>
      <p:grpSp>
        <p:nvGrpSpPr>
          <p:cNvPr id="18" name="组合 17"/>
          <p:cNvGrpSpPr/>
          <p:nvPr/>
        </p:nvGrpSpPr>
        <p:grpSpPr>
          <a:xfrm rot="8067584">
            <a:off x="5121450" y="3530519"/>
            <a:ext cx="1860123" cy="1909512"/>
            <a:chOff x="2490788" y="125413"/>
            <a:chExt cx="742950" cy="742951"/>
          </a:xfrm>
          <a:blipFill>
            <a:blip r:embed="rId4"/>
            <a:stretch>
              <a:fillRect/>
            </a:stretch>
          </a:blipFill>
        </p:grpSpPr>
        <p:sp>
          <p:nvSpPr>
            <p:cNvPr id="19" name="Freeform 15"/>
            <p:cNvSpPr/>
            <p:nvPr/>
          </p:nvSpPr>
          <p:spPr bwMode="auto">
            <a:xfrm>
              <a:off x="2540000" y="493713"/>
              <a:ext cx="327025" cy="325438"/>
            </a:xfrm>
            <a:custGeom>
              <a:avLst/>
              <a:gdLst>
                <a:gd name="T0" fmla="*/ 156 w 206"/>
                <a:gd name="T1" fmla="*/ 205 h 205"/>
                <a:gd name="T2" fmla="*/ 0 w 206"/>
                <a:gd name="T3" fmla="*/ 49 h 205"/>
                <a:gd name="T4" fmla="*/ 50 w 206"/>
                <a:gd name="T5" fmla="*/ 0 h 205"/>
                <a:gd name="T6" fmla="*/ 206 w 206"/>
                <a:gd name="T7" fmla="*/ 156 h 205"/>
                <a:gd name="T8" fmla="*/ 156 w 206"/>
                <a:gd name="T9" fmla="*/ 205 h 205"/>
              </a:gdLst>
              <a:ahLst/>
              <a:cxnLst>
                <a:cxn ang="0">
                  <a:pos x="T0" y="T1"/>
                </a:cxn>
                <a:cxn ang="0">
                  <a:pos x="T2" y="T3"/>
                </a:cxn>
                <a:cxn ang="0">
                  <a:pos x="T4" y="T5"/>
                </a:cxn>
                <a:cxn ang="0">
                  <a:pos x="T6" y="T7"/>
                </a:cxn>
                <a:cxn ang="0">
                  <a:pos x="T8" y="T9"/>
                </a:cxn>
              </a:cxnLst>
              <a:rect l="0" t="0" r="r" b="b"/>
              <a:pathLst>
                <a:path w="206" h="205">
                  <a:moveTo>
                    <a:pt x="156" y="205"/>
                  </a:moveTo>
                  <a:lnTo>
                    <a:pt x="0" y="49"/>
                  </a:lnTo>
                  <a:lnTo>
                    <a:pt x="50" y="0"/>
                  </a:lnTo>
                  <a:lnTo>
                    <a:pt x="206" y="156"/>
                  </a:lnTo>
                  <a:lnTo>
                    <a:pt x="156" y="205"/>
                  </a:lnTo>
                  <a:close/>
                </a:path>
              </a:pathLst>
            </a:cu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0" name="Freeform 16"/>
            <p:cNvSpPr/>
            <p:nvPr/>
          </p:nvSpPr>
          <p:spPr bwMode="auto">
            <a:xfrm>
              <a:off x="2619375" y="125413"/>
              <a:ext cx="614363" cy="615950"/>
            </a:xfrm>
            <a:custGeom>
              <a:avLst/>
              <a:gdLst>
                <a:gd name="T0" fmla="*/ 0 w 164"/>
                <a:gd name="T1" fmla="*/ 97 h 164"/>
                <a:gd name="T2" fmla="*/ 30 w 164"/>
                <a:gd name="T3" fmla="*/ 90 h 164"/>
                <a:gd name="T4" fmla="*/ 92 w 164"/>
                <a:gd name="T5" fmla="*/ 52 h 164"/>
                <a:gd name="T6" fmla="*/ 154 w 164"/>
                <a:gd name="T7" fmla="*/ 10 h 164"/>
                <a:gd name="T8" fmla="*/ 113 w 164"/>
                <a:gd name="T9" fmla="*/ 72 h 164"/>
                <a:gd name="T10" fmla="*/ 74 w 164"/>
                <a:gd name="T11" fmla="*/ 134 h 164"/>
                <a:gd name="T12" fmla="*/ 67 w 164"/>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164" h="164">
                  <a:moveTo>
                    <a:pt x="0" y="97"/>
                  </a:moveTo>
                  <a:cubicBezTo>
                    <a:pt x="7" y="90"/>
                    <a:pt x="10" y="87"/>
                    <a:pt x="30" y="90"/>
                  </a:cubicBezTo>
                  <a:cubicBezTo>
                    <a:pt x="57" y="94"/>
                    <a:pt x="60" y="102"/>
                    <a:pt x="92" y="52"/>
                  </a:cubicBezTo>
                  <a:cubicBezTo>
                    <a:pt x="124" y="1"/>
                    <a:pt x="144" y="0"/>
                    <a:pt x="154" y="10"/>
                  </a:cubicBezTo>
                  <a:cubicBezTo>
                    <a:pt x="164" y="21"/>
                    <a:pt x="163" y="40"/>
                    <a:pt x="113" y="72"/>
                  </a:cubicBezTo>
                  <a:cubicBezTo>
                    <a:pt x="63" y="104"/>
                    <a:pt x="70" y="107"/>
                    <a:pt x="74" y="134"/>
                  </a:cubicBezTo>
                  <a:cubicBezTo>
                    <a:pt x="77" y="154"/>
                    <a:pt x="74" y="157"/>
                    <a:pt x="67" y="164"/>
                  </a:cubicBezTo>
                </a:path>
              </a:pathLst>
            </a:cu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1" name="Line 17"/>
            <p:cNvSpPr>
              <a:spLocks noChangeShapeType="1"/>
            </p:cNvSpPr>
            <p:nvPr/>
          </p:nvSpPr>
          <p:spPr bwMode="auto">
            <a:xfrm flipV="1">
              <a:off x="2490788" y="582613"/>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 name="Line 18"/>
            <p:cNvSpPr>
              <a:spLocks noChangeShapeType="1"/>
            </p:cNvSpPr>
            <p:nvPr/>
          </p:nvSpPr>
          <p:spPr bwMode="auto">
            <a:xfrm flipV="1">
              <a:off x="2517775" y="609601"/>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Line 19"/>
            <p:cNvSpPr>
              <a:spLocks noChangeShapeType="1"/>
            </p:cNvSpPr>
            <p:nvPr/>
          </p:nvSpPr>
          <p:spPr bwMode="auto">
            <a:xfrm flipV="1">
              <a:off x="2547938" y="639763"/>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Line 20"/>
            <p:cNvSpPr>
              <a:spLocks noChangeShapeType="1"/>
            </p:cNvSpPr>
            <p:nvPr/>
          </p:nvSpPr>
          <p:spPr bwMode="auto">
            <a:xfrm flipV="1">
              <a:off x="2578100" y="669926"/>
              <a:ext cx="55563" cy="55563"/>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Line 21"/>
            <p:cNvSpPr>
              <a:spLocks noChangeShapeType="1"/>
            </p:cNvSpPr>
            <p:nvPr/>
          </p:nvSpPr>
          <p:spPr bwMode="auto">
            <a:xfrm flipV="1">
              <a:off x="2603500" y="695326"/>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Line 22"/>
            <p:cNvSpPr>
              <a:spLocks noChangeShapeType="1"/>
            </p:cNvSpPr>
            <p:nvPr/>
          </p:nvSpPr>
          <p:spPr bwMode="auto">
            <a:xfrm flipV="1">
              <a:off x="2633663" y="725488"/>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Line 23"/>
            <p:cNvSpPr>
              <a:spLocks noChangeShapeType="1"/>
            </p:cNvSpPr>
            <p:nvPr/>
          </p:nvSpPr>
          <p:spPr bwMode="auto">
            <a:xfrm flipV="1">
              <a:off x="2660650" y="752476"/>
              <a:ext cx="60325"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Line 24"/>
            <p:cNvSpPr>
              <a:spLocks noChangeShapeType="1"/>
            </p:cNvSpPr>
            <p:nvPr/>
          </p:nvSpPr>
          <p:spPr bwMode="auto">
            <a:xfrm flipV="1">
              <a:off x="2690813" y="782638"/>
              <a:ext cx="58738" cy="60325"/>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Line 25"/>
            <p:cNvSpPr>
              <a:spLocks noChangeShapeType="1"/>
            </p:cNvSpPr>
            <p:nvPr/>
          </p:nvSpPr>
          <p:spPr bwMode="auto">
            <a:xfrm flipV="1">
              <a:off x="2720975" y="812801"/>
              <a:ext cx="55563" cy="55563"/>
            </a:xfrm>
            <a:prstGeom prst="line">
              <a:avLst/>
            </a:prstGeom>
            <a:grpFill/>
            <a:ln w="30163"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Freeform 26"/>
            <p:cNvSpPr/>
            <p:nvPr/>
          </p:nvSpPr>
          <p:spPr bwMode="auto">
            <a:xfrm>
              <a:off x="3136900" y="185738"/>
              <a:ext cx="38100" cy="41275"/>
            </a:xfrm>
            <a:custGeom>
              <a:avLst/>
              <a:gdLst>
                <a:gd name="T0" fmla="*/ 8 w 10"/>
                <a:gd name="T1" fmla="*/ 9 h 11"/>
                <a:gd name="T2" fmla="*/ 1 w 10"/>
                <a:gd name="T3" fmla="*/ 9 h 11"/>
                <a:gd name="T4" fmla="*/ 1 w 10"/>
                <a:gd name="T5" fmla="*/ 2 h 11"/>
                <a:gd name="T6" fmla="*/ 8 w 10"/>
                <a:gd name="T7" fmla="*/ 2 h 11"/>
                <a:gd name="T8" fmla="*/ 8 w 10"/>
                <a:gd name="T9" fmla="*/ 9 h 11"/>
              </a:gdLst>
              <a:ahLst/>
              <a:cxnLst>
                <a:cxn ang="0">
                  <a:pos x="T0" y="T1"/>
                </a:cxn>
                <a:cxn ang="0">
                  <a:pos x="T2" y="T3"/>
                </a:cxn>
                <a:cxn ang="0">
                  <a:pos x="T4" y="T5"/>
                </a:cxn>
                <a:cxn ang="0">
                  <a:pos x="T6" y="T7"/>
                </a:cxn>
                <a:cxn ang="0">
                  <a:pos x="T8" y="T9"/>
                </a:cxn>
              </a:cxnLst>
              <a:rect l="0" t="0" r="r" b="b"/>
              <a:pathLst>
                <a:path w="10" h="11">
                  <a:moveTo>
                    <a:pt x="8" y="9"/>
                  </a:moveTo>
                  <a:cubicBezTo>
                    <a:pt x="6" y="11"/>
                    <a:pt x="3" y="11"/>
                    <a:pt x="1" y="9"/>
                  </a:cubicBezTo>
                  <a:cubicBezTo>
                    <a:pt x="0" y="7"/>
                    <a:pt x="0" y="4"/>
                    <a:pt x="1" y="2"/>
                  </a:cubicBezTo>
                  <a:cubicBezTo>
                    <a:pt x="3" y="0"/>
                    <a:pt x="6" y="0"/>
                    <a:pt x="8" y="2"/>
                  </a:cubicBezTo>
                  <a:cubicBezTo>
                    <a:pt x="10" y="4"/>
                    <a:pt x="10" y="7"/>
                    <a:pt x="8" y="9"/>
                  </a:cubicBezTo>
                </a:path>
              </a:pathLst>
            </a:custGeom>
            <a:grpFill/>
            <a:ln w="9525">
              <a:solidFill>
                <a:srgbClr val="42B6A0"/>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Tree>
  </p:cSld>
  <p:clrMapOvr>
    <a:masterClrMapping/>
  </p:clrMapOvr>
  <p:transition spd="slow" advClick="0"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nodeType="afterEffect" p14:presetBounceEnd="40000">
                                      <p:stCondLst>
                                        <p:cond delay="0"/>
                                      </p:stCondLst>
                                      <p:iterate type="lt">
                                        <p:tmPct val="26667"/>
                                      </p:iterate>
                                      <p:childTnLst>
                                        <p:set>
                                          <p:cBhvr>
                                            <p:cTn id="22" dur="1" fill="hold">
                                              <p:stCondLst>
                                                <p:cond delay="0"/>
                                              </p:stCondLst>
                                            </p:cTn>
                                            <p:tgtEl>
                                              <p:spTgt spid="18"/>
                                            </p:tgtEl>
                                            <p:attrNameLst>
                                              <p:attrName>style.visibility</p:attrName>
                                            </p:attrNameLst>
                                          </p:cBhvr>
                                          <p:to>
                                            <p:strVal val="visible"/>
                                          </p:to>
                                        </p:set>
                                        <p:anim calcmode="lin" valueType="num" p14:bounceEnd="40000">
                                          <p:cBhvr additive="base">
                                            <p:cTn id="23"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14:presetBounceEnd="40000">
                                      <p:stCondLst>
                                        <p:cond delay="0"/>
                                      </p:stCondLst>
                                      <p:iterate type="lt">
                                        <p:tmPct val="26667"/>
                                      </p:iterate>
                                      <p:childTnLst>
                                        <p:set>
                                          <p:cBhvr>
                                            <p:cTn id="27" dur="1" fill="hold">
                                              <p:stCondLst>
                                                <p:cond delay="0"/>
                                              </p:stCondLst>
                                            </p:cTn>
                                            <p:tgtEl>
                                              <p:spTgt spid="3"/>
                                            </p:tgtEl>
                                            <p:attrNameLst>
                                              <p:attrName>style.visibility</p:attrName>
                                            </p:attrNameLst>
                                          </p:cBhvr>
                                          <p:to>
                                            <p:strVal val="visible"/>
                                          </p:to>
                                        </p:set>
                                        <p:anim calcmode="lin" valueType="num" p14:bounceEnd="40000">
                                          <p:cBhvr additive="base">
                                            <p:cTn id="28"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4"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nodeType="afterEffect">
                                      <p:stCondLst>
                                        <p:cond delay="0"/>
                                      </p:stCondLst>
                                      <p:iterate type="lt">
                                        <p:tmPct val="26667"/>
                                      </p:iterate>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iterate type="lt">
                                        <p:tmPct val="26667"/>
                                      </p:iterate>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4" grpId="0"/>
          <p:bldP spid="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38"/>
          <p:cNvSpPr txBox="1"/>
          <p:nvPr/>
        </p:nvSpPr>
        <p:spPr>
          <a:xfrm>
            <a:off x="322537" y="2074270"/>
            <a:ext cx="11546924" cy="2709460"/>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完全垄断市场的需求曲线和企业的需求曲线</a:t>
            </a:r>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zh-CN" altLang="zh-CN" sz="2400" b="1" dirty="0">
                <a:solidFill>
                  <a:srgbClr val="FF0000"/>
                </a:solidFill>
              </a:rPr>
              <a:t>完全垄断企业的需求曲线就是行业的需求曲线</a:t>
            </a:r>
            <a:r>
              <a:rPr lang="zh-CN" altLang="zh-CN" sz="2400" dirty="0"/>
              <a:t>，二者完全相同，这是完全垄断企业和完全竞争市场中企业的一个重要区别。</a:t>
            </a:r>
            <a:endParaRPr lang="en-US" altLang="zh-CN" sz="2400" dirty="0"/>
          </a:p>
          <a:p>
            <a:pPr>
              <a:lnSpc>
                <a:spcPct val="150000"/>
              </a:lnSpc>
            </a:pPr>
            <a:r>
              <a:rPr lang="zh-CN" altLang="zh-CN" sz="2400" b="1" dirty="0">
                <a:solidFill>
                  <a:srgbClr val="FF0000"/>
                </a:solidFill>
              </a:rPr>
              <a:t>完全垄断企业的需求曲线向右下方倾斜，斜率为负</a:t>
            </a:r>
            <a:r>
              <a:rPr lang="zh-CN" altLang="zh-CN" sz="2400" b="1" dirty="0"/>
              <a:t>。</a:t>
            </a:r>
            <a:endParaRPr lang="zh-CN" altLang="zh-CN" sz="2800" dirty="0"/>
          </a:p>
        </p:txBody>
      </p:sp>
      <p:sp>
        <p:nvSpPr>
          <p:cNvPr id="8"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336281" y="326573"/>
            <a:ext cx="5519460"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完全垄断市场中生产者的行为</a:t>
            </a:r>
          </a:p>
        </p:txBody>
      </p:sp>
      <p:sp>
        <p:nvSpPr>
          <p:cNvPr id="10"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1" name="文本框 10"/>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Tree>
    <p:extLst>
      <p:ext uri="{BB962C8B-B14F-4D97-AF65-F5344CB8AC3E}">
        <p14:creationId xmlns:p14="http://schemas.microsoft.com/office/powerpoint/2010/main" val="229227249"/>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38"/>
          <p:cNvSpPr txBox="1"/>
          <p:nvPr/>
        </p:nvSpPr>
        <p:spPr>
          <a:xfrm>
            <a:off x="480952" y="2190805"/>
            <a:ext cx="1105667" cy="2816156"/>
          </a:xfrm>
          <a:prstGeom prst="rect">
            <a:avLst/>
          </a:prstGeom>
          <a:noFill/>
        </p:spPr>
        <p:txBody>
          <a:bodyPr wrap="square" lIns="0" rIns="0" bIns="0" rtlCol="0">
            <a:spAutoFit/>
          </a:bodyPr>
          <a:lstStyle/>
          <a:p>
            <a:r>
              <a:rPr lang="zh-CN" altLang="en-US" sz="3600" dirty="0">
                <a:solidFill>
                  <a:srgbClr val="FC838C"/>
                </a:solidFill>
                <a:latin typeface="微软雅黑" panose="020B0503020204020204" pitchFamily="34" charset="-122"/>
                <a:ea typeface="微软雅黑" panose="020B0503020204020204" pitchFamily="34" charset="-122"/>
                <a:cs typeface="Helvetica Neue"/>
              </a:rPr>
              <a:t>完全</a:t>
            </a:r>
            <a:endParaRPr lang="en-US" altLang="zh-CN" sz="3600" dirty="0">
              <a:solidFill>
                <a:srgbClr val="FC838C"/>
              </a:solidFill>
              <a:latin typeface="微软雅黑" panose="020B0503020204020204" pitchFamily="34" charset="-122"/>
              <a:ea typeface="微软雅黑" panose="020B0503020204020204" pitchFamily="34" charset="-122"/>
              <a:cs typeface="Helvetica Neue"/>
            </a:endParaRPr>
          </a:p>
          <a:p>
            <a:r>
              <a:rPr lang="zh-CN" altLang="en-US" sz="3600" dirty="0">
                <a:solidFill>
                  <a:srgbClr val="FC838C"/>
                </a:solidFill>
                <a:latin typeface="微软雅黑" panose="020B0503020204020204" pitchFamily="34" charset="-122"/>
                <a:ea typeface="微软雅黑" panose="020B0503020204020204" pitchFamily="34" charset="-122"/>
                <a:cs typeface="Helvetica Neue"/>
              </a:rPr>
              <a:t>垄断企业收益曲线</a:t>
            </a:r>
            <a:endParaRPr lang="en-US" altLang="zh-CN" sz="3600" dirty="0">
              <a:solidFill>
                <a:srgbClr val="FC838C"/>
              </a:solidFill>
              <a:latin typeface="微软雅黑" panose="020B0503020204020204" pitchFamily="34" charset="-122"/>
              <a:ea typeface="微软雅黑" panose="020B0503020204020204" pitchFamily="34" charset="-122"/>
              <a:cs typeface="Helvetica Neue"/>
            </a:endParaRPr>
          </a:p>
        </p:txBody>
      </p:sp>
      <p:sp>
        <p:nvSpPr>
          <p:cNvPr id="8"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336281" y="326573"/>
            <a:ext cx="5519460"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完全垄断市场中生产者的行为</a:t>
            </a:r>
          </a:p>
        </p:txBody>
      </p:sp>
      <p:sp>
        <p:nvSpPr>
          <p:cNvPr id="10"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1" name="文本框 10"/>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
        <p:nvSpPr>
          <p:cNvPr id="12" name="TextBox 38">
            <a:extLst>
              <a:ext uri="{FF2B5EF4-FFF2-40B4-BE49-F238E27FC236}">
                <a16:creationId xmlns:a16="http://schemas.microsoft.com/office/drawing/2014/main" id="{8FE5177C-9F28-654C-B259-5CB7AFA6A1A4}"/>
              </a:ext>
            </a:extLst>
          </p:cNvPr>
          <p:cNvSpPr txBox="1"/>
          <p:nvPr/>
        </p:nvSpPr>
        <p:spPr>
          <a:xfrm>
            <a:off x="2378616" y="924412"/>
            <a:ext cx="8388355" cy="5808193"/>
          </a:xfrm>
          <a:prstGeom prst="rect">
            <a:avLst/>
          </a:prstGeom>
          <a:noFill/>
        </p:spPr>
        <p:txBody>
          <a:bodyPr wrap="square" lIns="0" rIns="0" bIns="0" rtlCol="0">
            <a:spAutoFit/>
          </a:bodyPr>
          <a:lstStyle/>
          <a:p>
            <a:pPr>
              <a:lnSpc>
                <a:spcPct val="150000"/>
              </a:lnSpc>
            </a:pPr>
            <a:r>
              <a:rPr lang="zh-CN" altLang="zh-CN" sz="2400" dirty="0">
                <a:solidFill>
                  <a:srgbClr val="FF0000"/>
                </a:solidFill>
              </a:rPr>
              <a:t>在完全垄断市场上，</a:t>
            </a:r>
            <a:r>
              <a:rPr lang="zh-CN" altLang="zh-CN" sz="2400" b="1" dirty="0">
                <a:solidFill>
                  <a:srgbClr val="FF0000"/>
                </a:solidFill>
              </a:rPr>
              <a:t>企业的平均收益</a:t>
            </a:r>
            <a:r>
              <a:rPr lang="en-US" altLang="zh-CN" sz="2400" b="1" dirty="0">
                <a:solidFill>
                  <a:srgbClr val="FF0000"/>
                </a:solidFill>
              </a:rPr>
              <a:t>AR</a:t>
            </a:r>
            <a:r>
              <a:rPr lang="zh-CN" altLang="zh-CN" sz="2400" b="1" dirty="0">
                <a:solidFill>
                  <a:srgbClr val="FF0000"/>
                </a:solidFill>
              </a:rPr>
              <a:t>＝单位产品的价格</a:t>
            </a:r>
            <a:r>
              <a:rPr lang="en-US" altLang="zh-CN" sz="2400" b="1" dirty="0">
                <a:solidFill>
                  <a:srgbClr val="FF0000"/>
                </a:solidFill>
              </a:rPr>
              <a:t>P</a:t>
            </a:r>
            <a:endParaRPr lang="en-US" altLang="zh-CN" sz="2400" dirty="0">
              <a:solidFill>
                <a:srgbClr val="FF0000"/>
              </a:solidFill>
            </a:endParaRPr>
          </a:p>
          <a:p>
            <a:pPr>
              <a:lnSpc>
                <a:spcPct val="150000"/>
              </a:lnSpc>
            </a:pPr>
            <a:r>
              <a:rPr lang="zh-CN" altLang="zh-CN" sz="2400" b="1" dirty="0"/>
              <a:t>企业的</a:t>
            </a:r>
            <a:r>
              <a:rPr lang="en-US" altLang="zh-CN" sz="2400" b="1" dirty="0"/>
              <a:t>  </a:t>
            </a:r>
            <a:r>
              <a:rPr lang="zh-CN" altLang="zh-CN" sz="2800" b="1" dirty="0">
                <a:solidFill>
                  <a:srgbClr val="FF0000"/>
                </a:solidFill>
              </a:rPr>
              <a:t>边际收益</a:t>
            </a:r>
            <a:r>
              <a:rPr lang="en-US" altLang="zh-CN" sz="2800" b="1" dirty="0">
                <a:solidFill>
                  <a:srgbClr val="FF0000"/>
                </a:solidFill>
              </a:rPr>
              <a:t>MR</a:t>
            </a:r>
            <a:r>
              <a:rPr lang="zh-CN" altLang="zh-CN" sz="2800" b="1" dirty="0">
                <a:solidFill>
                  <a:srgbClr val="FF0000"/>
                </a:solidFill>
              </a:rPr>
              <a:t>＜平均收益</a:t>
            </a:r>
            <a:r>
              <a:rPr lang="en-US" altLang="zh-CN" sz="2800" b="1" dirty="0">
                <a:solidFill>
                  <a:srgbClr val="FF0000"/>
                </a:solidFill>
              </a:rPr>
              <a:t>AR</a:t>
            </a:r>
            <a:endParaRPr lang="zh-CN" altLang="zh-CN" sz="2800" dirty="0">
              <a:solidFill>
                <a:srgbClr val="FF0000"/>
              </a:solidFill>
            </a:endParaRPr>
          </a:p>
          <a:p>
            <a:pPr>
              <a:lnSpc>
                <a:spcPct val="150000"/>
              </a:lnSpc>
            </a:pPr>
            <a:r>
              <a:rPr lang="zh-CN" altLang="zh-CN" sz="2000" dirty="0"/>
              <a:t>原因是单位产品价格随着销售量的增加而下降，如：</a:t>
            </a:r>
          </a:p>
          <a:p>
            <a:pPr>
              <a:lnSpc>
                <a:spcPct val="150000"/>
              </a:lnSpc>
            </a:pPr>
            <a:r>
              <a:rPr lang="zh-CN" altLang="zh-CN" sz="2000" dirty="0"/>
              <a:t>（</a:t>
            </a:r>
            <a:r>
              <a:rPr lang="en-US" altLang="zh-CN" sz="2000" dirty="0"/>
              <a:t>1</a:t>
            </a:r>
            <a:r>
              <a:rPr lang="zh-CN" altLang="zh-CN" sz="2000" dirty="0"/>
              <a:t>）企业销售</a:t>
            </a:r>
            <a:r>
              <a:rPr lang="en-US" altLang="zh-CN" sz="2000" dirty="0"/>
              <a:t>1</a:t>
            </a:r>
            <a:r>
              <a:rPr lang="zh-CN" altLang="zh-CN" sz="2000" dirty="0"/>
              <a:t>单位产品，价格为</a:t>
            </a:r>
            <a:r>
              <a:rPr lang="en-US" altLang="zh-CN" sz="2000" dirty="0"/>
              <a:t>11</a:t>
            </a:r>
            <a:r>
              <a:rPr lang="zh-CN" altLang="zh-CN" sz="2000" dirty="0"/>
              <a:t>元，总收益</a:t>
            </a:r>
            <a:r>
              <a:rPr lang="en-US" altLang="zh-CN" sz="2000" dirty="0"/>
              <a:t>=11</a:t>
            </a:r>
            <a:r>
              <a:rPr lang="zh-CN" altLang="zh-CN" sz="2000" dirty="0"/>
              <a:t>元。</a:t>
            </a:r>
          </a:p>
          <a:p>
            <a:pPr>
              <a:lnSpc>
                <a:spcPct val="150000"/>
              </a:lnSpc>
            </a:pPr>
            <a:r>
              <a:rPr lang="zh-CN" altLang="zh-CN" sz="2000" dirty="0"/>
              <a:t>（</a:t>
            </a:r>
            <a:r>
              <a:rPr lang="en-US" altLang="zh-CN" sz="2000" dirty="0"/>
              <a:t>2</a:t>
            </a:r>
            <a:r>
              <a:rPr lang="zh-CN" altLang="zh-CN" sz="2000" dirty="0"/>
              <a:t>）企业增加</a:t>
            </a:r>
            <a:r>
              <a:rPr lang="en-US" altLang="zh-CN" sz="2000" dirty="0"/>
              <a:t>1</a:t>
            </a:r>
            <a:r>
              <a:rPr lang="zh-CN" altLang="zh-CN" sz="2000" dirty="0"/>
              <a:t>个单位销售，即销售</a:t>
            </a:r>
            <a:r>
              <a:rPr lang="en-US" altLang="zh-CN" sz="2000" dirty="0"/>
              <a:t>2</a:t>
            </a:r>
            <a:r>
              <a:rPr lang="zh-CN" altLang="zh-CN" sz="2000" dirty="0"/>
              <a:t>单位产品时，单位价格降为</a:t>
            </a:r>
            <a:r>
              <a:rPr lang="en-US" altLang="zh-CN" sz="2000" dirty="0"/>
              <a:t>10</a:t>
            </a:r>
            <a:r>
              <a:rPr lang="zh-CN" altLang="zh-CN" sz="2000" dirty="0"/>
              <a:t>元，</a:t>
            </a:r>
          </a:p>
          <a:p>
            <a:pPr>
              <a:lnSpc>
                <a:spcPct val="150000"/>
              </a:lnSpc>
            </a:pPr>
            <a:r>
              <a:rPr lang="zh-CN" altLang="zh-CN" sz="2000" dirty="0"/>
              <a:t>总收益</a:t>
            </a:r>
            <a:r>
              <a:rPr lang="en-US" altLang="zh-CN" sz="2000" dirty="0"/>
              <a:t>=2*10=20</a:t>
            </a:r>
            <a:r>
              <a:rPr lang="zh-CN" altLang="zh-CN" sz="2000" dirty="0"/>
              <a:t>元，</a:t>
            </a:r>
          </a:p>
          <a:p>
            <a:pPr>
              <a:lnSpc>
                <a:spcPct val="150000"/>
              </a:lnSpc>
            </a:pPr>
            <a:r>
              <a:rPr lang="zh-CN" altLang="zh-CN" sz="2000" dirty="0"/>
              <a:t>平均收益</a:t>
            </a:r>
            <a:r>
              <a:rPr lang="en-US" altLang="zh-CN" sz="2000" dirty="0"/>
              <a:t>=20/2=10</a:t>
            </a:r>
            <a:r>
              <a:rPr lang="zh-CN" altLang="zh-CN" sz="2000" dirty="0"/>
              <a:t>元，等于产品价格</a:t>
            </a:r>
          </a:p>
          <a:p>
            <a:pPr>
              <a:lnSpc>
                <a:spcPct val="150000"/>
              </a:lnSpc>
            </a:pPr>
            <a:r>
              <a:rPr lang="zh-CN" altLang="zh-CN" sz="2000" dirty="0"/>
              <a:t>边际收益</a:t>
            </a:r>
            <a:r>
              <a:rPr lang="en-US" altLang="zh-CN" sz="2000" dirty="0"/>
              <a:t>=</a:t>
            </a:r>
            <a:r>
              <a:rPr lang="zh-CN" altLang="zh-CN" sz="2000" dirty="0"/>
              <a:t>（</a:t>
            </a:r>
            <a:r>
              <a:rPr lang="en-US" altLang="zh-CN" sz="2000" dirty="0"/>
              <a:t>20-11</a:t>
            </a:r>
            <a:r>
              <a:rPr lang="zh-CN" altLang="zh-CN" sz="2000" dirty="0"/>
              <a:t>）</a:t>
            </a:r>
            <a:r>
              <a:rPr lang="en-US" altLang="zh-CN" sz="2000" dirty="0"/>
              <a:t>/1=9</a:t>
            </a:r>
            <a:r>
              <a:rPr lang="zh-CN" altLang="zh-CN" sz="2000" dirty="0"/>
              <a:t>，小于平均收益</a:t>
            </a:r>
            <a:endParaRPr lang="en-US" altLang="zh-CN" sz="2000" dirty="0"/>
          </a:p>
          <a:p>
            <a:pPr>
              <a:lnSpc>
                <a:spcPct val="150000"/>
              </a:lnSpc>
            </a:pPr>
            <a:r>
              <a:rPr lang="zh-CN" altLang="zh-CN" sz="2000" dirty="0"/>
              <a:t>（</a:t>
            </a:r>
            <a:r>
              <a:rPr lang="en-US" altLang="zh-CN" sz="2000" dirty="0"/>
              <a:t>3</a:t>
            </a:r>
            <a:r>
              <a:rPr lang="zh-CN" altLang="zh-CN" sz="2000" dirty="0"/>
              <a:t>）企业又增加</a:t>
            </a:r>
            <a:r>
              <a:rPr lang="en-US" altLang="zh-CN" sz="2000" dirty="0"/>
              <a:t>1</a:t>
            </a:r>
            <a:r>
              <a:rPr lang="zh-CN" altLang="zh-CN" sz="2000" dirty="0"/>
              <a:t>个单位销售</a:t>
            </a:r>
            <a:r>
              <a:rPr lang="en-US" altLang="zh-CN" sz="2000" dirty="0"/>
              <a:t>,</a:t>
            </a:r>
            <a:r>
              <a:rPr lang="zh-CN" altLang="zh-CN" sz="2000" dirty="0"/>
              <a:t>即销售</a:t>
            </a:r>
            <a:r>
              <a:rPr lang="en-US" altLang="zh-CN" sz="2000" dirty="0"/>
              <a:t>3</a:t>
            </a:r>
            <a:r>
              <a:rPr lang="zh-CN" altLang="zh-CN" sz="2000" dirty="0"/>
              <a:t>单位产品时，单位价格降为</a:t>
            </a:r>
            <a:r>
              <a:rPr lang="en-US" altLang="zh-CN" sz="2000" dirty="0"/>
              <a:t>9</a:t>
            </a:r>
            <a:r>
              <a:rPr lang="zh-CN" altLang="zh-CN" sz="2000" dirty="0"/>
              <a:t>元。</a:t>
            </a:r>
          </a:p>
          <a:p>
            <a:pPr>
              <a:lnSpc>
                <a:spcPct val="150000"/>
              </a:lnSpc>
            </a:pPr>
            <a:r>
              <a:rPr lang="zh-CN" altLang="zh-CN" sz="2000" dirty="0"/>
              <a:t>总收益</a:t>
            </a:r>
            <a:r>
              <a:rPr lang="en-US" altLang="zh-CN" sz="2000" dirty="0"/>
              <a:t>=3*9=27</a:t>
            </a:r>
            <a:r>
              <a:rPr lang="zh-CN" altLang="zh-CN" sz="2000" dirty="0"/>
              <a:t>元，</a:t>
            </a:r>
          </a:p>
          <a:p>
            <a:pPr>
              <a:lnSpc>
                <a:spcPct val="150000"/>
              </a:lnSpc>
            </a:pPr>
            <a:r>
              <a:rPr lang="zh-CN" altLang="zh-CN" sz="2000" dirty="0"/>
              <a:t>平均收益</a:t>
            </a:r>
            <a:r>
              <a:rPr lang="en-US" altLang="zh-CN" sz="2000" dirty="0"/>
              <a:t>=27/3=9</a:t>
            </a:r>
            <a:r>
              <a:rPr lang="zh-CN" altLang="zh-CN" sz="2000" dirty="0"/>
              <a:t>元，等于产品价格；</a:t>
            </a:r>
          </a:p>
          <a:p>
            <a:pPr>
              <a:lnSpc>
                <a:spcPct val="150000"/>
              </a:lnSpc>
            </a:pPr>
            <a:r>
              <a:rPr lang="zh-CN" altLang="zh-CN" sz="2000" dirty="0"/>
              <a:t>边际收益</a:t>
            </a:r>
            <a:r>
              <a:rPr lang="en-US" altLang="zh-CN" sz="2000" dirty="0"/>
              <a:t>=</a:t>
            </a:r>
            <a:r>
              <a:rPr lang="zh-CN" altLang="zh-CN" sz="2000" dirty="0"/>
              <a:t>（</a:t>
            </a:r>
            <a:r>
              <a:rPr lang="en-US" altLang="zh-CN" sz="2000" dirty="0"/>
              <a:t>27-20</a:t>
            </a:r>
            <a:r>
              <a:rPr lang="zh-CN" altLang="zh-CN" sz="2000" dirty="0"/>
              <a:t>）</a:t>
            </a:r>
            <a:r>
              <a:rPr lang="en-US" altLang="zh-CN" sz="2000" dirty="0"/>
              <a:t>/1=7</a:t>
            </a:r>
            <a:r>
              <a:rPr lang="zh-CN" altLang="zh-CN" sz="2000" dirty="0"/>
              <a:t>元，小于平均收益</a:t>
            </a:r>
            <a:r>
              <a:rPr lang="zh-CN" altLang="zh-CN" sz="2000" b="1" dirty="0"/>
              <a:t>。</a:t>
            </a:r>
            <a:endParaRPr lang="en-US" altLang="zh-CN" sz="2000" b="1" dirty="0"/>
          </a:p>
        </p:txBody>
      </p:sp>
    </p:spTree>
    <p:extLst>
      <p:ext uri="{BB962C8B-B14F-4D97-AF65-F5344CB8AC3E}">
        <p14:creationId xmlns:p14="http://schemas.microsoft.com/office/powerpoint/2010/main" val="1738808995"/>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450" decel="100000" fill="hold"/>
                                        <p:tgtEl>
                                          <p:spTgt spid="12"/>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38"/>
          <p:cNvSpPr txBox="1"/>
          <p:nvPr/>
        </p:nvSpPr>
        <p:spPr>
          <a:xfrm>
            <a:off x="278087" y="1331921"/>
            <a:ext cx="11635824" cy="2125325"/>
          </a:xfrm>
          <a:prstGeom prst="rect">
            <a:avLst/>
          </a:prstGeom>
          <a:noFill/>
        </p:spPr>
        <p:txBody>
          <a:bodyPr wrap="square" lIns="0" rIns="0" bIns="0" rtlCol="0">
            <a:spAutoFit/>
          </a:bodyPr>
          <a:lstStyle/>
          <a:p>
            <a:r>
              <a:rPr lang="zh-CN" altLang="en-US" sz="3735" dirty="0">
                <a:solidFill>
                  <a:srgbClr val="FC838C"/>
                </a:solidFill>
                <a:latin typeface="微软雅黑" panose="020B0503020204020204" pitchFamily="34" charset="-122"/>
                <a:ea typeface="微软雅黑" panose="020B0503020204020204" pitchFamily="34" charset="-122"/>
                <a:cs typeface="Helvetica Neue"/>
              </a:rPr>
              <a:t>完全垄断企业的收益曲线</a:t>
            </a:r>
          </a:p>
          <a:p>
            <a:pPr>
              <a:lnSpc>
                <a:spcPct val="150000"/>
              </a:lnSpc>
            </a:pPr>
            <a:r>
              <a:rPr lang="zh-CN" altLang="zh-CN" sz="2000" b="1" dirty="0">
                <a:solidFill>
                  <a:srgbClr val="FF0000"/>
                </a:solidFill>
              </a:rPr>
              <a:t>【结论】</a:t>
            </a:r>
            <a:r>
              <a:rPr lang="zh-CN" altLang="zh-CN" sz="2000" dirty="0"/>
              <a:t>完全垄断企业</a:t>
            </a:r>
            <a:r>
              <a:rPr lang="zh-CN" altLang="zh-CN" sz="2000" b="1" dirty="0">
                <a:solidFill>
                  <a:srgbClr val="FF0000"/>
                </a:solidFill>
              </a:rPr>
              <a:t>平均收益曲线与需求曲线是重合</a:t>
            </a:r>
            <a:r>
              <a:rPr lang="zh-CN" altLang="zh-CN" sz="2000" dirty="0"/>
              <a:t>的；但是由于单位产品价格随着销售量的增加而下降，因此</a:t>
            </a:r>
            <a:r>
              <a:rPr lang="zh-CN" altLang="zh-CN" sz="2000" b="1" dirty="0">
                <a:solidFill>
                  <a:srgbClr val="FF0000"/>
                </a:solidFill>
              </a:rPr>
              <a:t>边际收益小于平均收益</a:t>
            </a:r>
            <a:r>
              <a:rPr lang="zh-CN" altLang="zh-CN" sz="2000" dirty="0"/>
              <a:t>，所以</a:t>
            </a:r>
            <a:r>
              <a:rPr lang="zh-CN" altLang="zh-CN" sz="2400" b="1" dirty="0">
                <a:solidFill>
                  <a:srgbClr val="FF0000"/>
                </a:solidFill>
              </a:rPr>
              <a:t>边际收益曲线位于平均收益曲线的下方，而且比平均收益曲线陡峭</a:t>
            </a:r>
            <a:r>
              <a:rPr lang="zh-CN" altLang="zh-CN" sz="2000" b="1" dirty="0"/>
              <a:t>。如图所示：</a:t>
            </a:r>
            <a:endParaRPr lang="zh-CN" altLang="zh-CN" sz="2000" dirty="0"/>
          </a:p>
        </p:txBody>
      </p:sp>
      <p:sp>
        <p:nvSpPr>
          <p:cNvPr id="8"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336281" y="326573"/>
            <a:ext cx="5519460"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完全垄断市场中生产者的行为</a:t>
            </a:r>
          </a:p>
        </p:txBody>
      </p:sp>
      <p:sp>
        <p:nvSpPr>
          <p:cNvPr id="10"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1" name="文本框 10"/>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cxnSp>
        <p:nvCxnSpPr>
          <p:cNvPr id="12" name="直线箭头连接符 11">
            <a:extLst>
              <a:ext uri="{FF2B5EF4-FFF2-40B4-BE49-F238E27FC236}">
                <a16:creationId xmlns:a16="http://schemas.microsoft.com/office/drawing/2014/main" id="{2842CBC2-FFE4-C14F-8C05-0A063DE11298}"/>
              </a:ext>
            </a:extLst>
          </p:cNvPr>
          <p:cNvCxnSpPr>
            <a:cxnSpLocks/>
          </p:cNvCxnSpPr>
          <p:nvPr/>
        </p:nvCxnSpPr>
        <p:spPr>
          <a:xfrm>
            <a:off x="5413934" y="5642713"/>
            <a:ext cx="30605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724B3EB7-C643-2B42-9FD7-1CA0E8FE0B05}"/>
              </a:ext>
            </a:extLst>
          </p:cNvPr>
          <p:cNvCxnSpPr>
            <a:cxnSpLocks/>
          </p:cNvCxnSpPr>
          <p:nvPr/>
        </p:nvCxnSpPr>
        <p:spPr>
          <a:xfrm flipV="1">
            <a:off x="5413934" y="3594628"/>
            <a:ext cx="0" cy="2068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线连接符 13">
            <a:extLst>
              <a:ext uri="{FF2B5EF4-FFF2-40B4-BE49-F238E27FC236}">
                <a16:creationId xmlns:a16="http://schemas.microsoft.com/office/drawing/2014/main" id="{DA8C1156-BEFD-C541-B34E-C434F3746AEB}"/>
              </a:ext>
            </a:extLst>
          </p:cNvPr>
          <p:cNvCxnSpPr>
            <a:cxnSpLocks/>
          </p:cNvCxnSpPr>
          <p:nvPr/>
        </p:nvCxnSpPr>
        <p:spPr>
          <a:xfrm flipH="1" flipV="1">
            <a:off x="5418922" y="4312821"/>
            <a:ext cx="2490783" cy="1304010"/>
          </a:xfrm>
          <a:prstGeom prst="line">
            <a:avLst/>
          </a:prstGeom>
          <a:ln w="53975">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96FF931E-750D-BF4D-B349-846BAD01A4A4}"/>
              </a:ext>
            </a:extLst>
          </p:cNvPr>
          <p:cNvSpPr txBox="1"/>
          <p:nvPr/>
        </p:nvSpPr>
        <p:spPr>
          <a:xfrm>
            <a:off x="8541532" y="5561195"/>
            <a:ext cx="364202" cy="369332"/>
          </a:xfrm>
          <a:prstGeom prst="rect">
            <a:avLst/>
          </a:prstGeom>
          <a:noFill/>
        </p:spPr>
        <p:txBody>
          <a:bodyPr wrap="none" rtlCol="0">
            <a:spAutoFit/>
          </a:bodyPr>
          <a:lstStyle/>
          <a:p>
            <a:r>
              <a:rPr kumimoji="1" lang="en-US" altLang="zh-CN" dirty="0"/>
              <a:t>Q</a:t>
            </a:r>
            <a:endParaRPr kumimoji="1" lang="zh-CN" altLang="en-US" dirty="0"/>
          </a:p>
        </p:txBody>
      </p:sp>
      <p:sp>
        <p:nvSpPr>
          <p:cNvPr id="16" name="文本框 15">
            <a:extLst>
              <a:ext uri="{FF2B5EF4-FFF2-40B4-BE49-F238E27FC236}">
                <a16:creationId xmlns:a16="http://schemas.microsoft.com/office/drawing/2014/main" id="{0C2A683A-D8B1-7648-833E-890D225C72AF}"/>
              </a:ext>
            </a:extLst>
          </p:cNvPr>
          <p:cNvSpPr txBox="1"/>
          <p:nvPr/>
        </p:nvSpPr>
        <p:spPr>
          <a:xfrm>
            <a:off x="5008377" y="3429000"/>
            <a:ext cx="338554" cy="369332"/>
          </a:xfrm>
          <a:prstGeom prst="rect">
            <a:avLst/>
          </a:prstGeom>
          <a:noFill/>
        </p:spPr>
        <p:txBody>
          <a:bodyPr wrap="none" rtlCol="0">
            <a:spAutoFit/>
          </a:bodyPr>
          <a:lstStyle/>
          <a:p>
            <a:r>
              <a:rPr kumimoji="1" lang="en-US" altLang="zh-CN" dirty="0"/>
              <a:t>P</a:t>
            </a:r>
            <a:endParaRPr kumimoji="1" lang="zh-CN" altLang="en-US" dirty="0"/>
          </a:p>
        </p:txBody>
      </p:sp>
      <p:sp>
        <p:nvSpPr>
          <p:cNvPr id="17" name="矩形 16">
            <a:extLst>
              <a:ext uri="{FF2B5EF4-FFF2-40B4-BE49-F238E27FC236}">
                <a16:creationId xmlns:a16="http://schemas.microsoft.com/office/drawing/2014/main" id="{22DABE3B-DE23-BE49-8E62-0AE2DD962483}"/>
              </a:ext>
            </a:extLst>
          </p:cNvPr>
          <p:cNvSpPr/>
          <p:nvPr/>
        </p:nvSpPr>
        <p:spPr>
          <a:xfrm>
            <a:off x="6300558" y="4441217"/>
            <a:ext cx="3275256" cy="369332"/>
          </a:xfrm>
          <a:prstGeom prst="rect">
            <a:avLst/>
          </a:prstGeom>
        </p:spPr>
        <p:txBody>
          <a:bodyPr wrap="none">
            <a:spAutoFit/>
          </a:bodyPr>
          <a:lstStyle/>
          <a:p>
            <a:r>
              <a:rPr lang="zh-CN" altLang="en-US" dirty="0"/>
              <a:t>平均收益</a:t>
            </a:r>
            <a:r>
              <a:rPr lang="en-US" altLang="zh-CN" dirty="0"/>
              <a:t>AR</a:t>
            </a:r>
            <a:r>
              <a:rPr lang="zh-CN" altLang="en-US" dirty="0"/>
              <a:t>和企业的需求曲线</a:t>
            </a:r>
            <a:endParaRPr kumimoji="1" lang="zh-CN" altLang="en-US" dirty="0"/>
          </a:p>
        </p:txBody>
      </p:sp>
      <p:sp>
        <p:nvSpPr>
          <p:cNvPr id="18" name="文本框 17">
            <a:extLst>
              <a:ext uri="{FF2B5EF4-FFF2-40B4-BE49-F238E27FC236}">
                <a16:creationId xmlns:a16="http://schemas.microsoft.com/office/drawing/2014/main" id="{AD82A7C3-015D-AE41-98F8-71216ED41B08}"/>
              </a:ext>
            </a:extLst>
          </p:cNvPr>
          <p:cNvSpPr txBox="1"/>
          <p:nvPr/>
        </p:nvSpPr>
        <p:spPr>
          <a:xfrm>
            <a:off x="5225074" y="6013082"/>
            <a:ext cx="3877985" cy="369332"/>
          </a:xfrm>
          <a:prstGeom prst="rect">
            <a:avLst/>
          </a:prstGeom>
          <a:noFill/>
        </p:spPr>
        <p:txBody>
          <a:bodyPr wrap="none" rtlCol="0">
            <a:spAutoFit/>
          </a:bodyPr>
          <a:lstStyle/>
          <a:p>
            <a:r>
              <a:rPr kumimoji="1" lang="zh-CN" altLang="en-US" dirty="0"/>
              <a:t>完全垄断企业的需求曲线和收益曲线</a:t>
            </a:r>
          </a:p>
        </p:txBody>
      </p:sp>
      <p:sp>
        <p:nvSpPr>
          <p:cNvPr id="19" name="文本框 18">
            <a:extLst>
              <a:ext uri="{FF2B5EF4-FFF2-40B4-BE49-F238E27FC236}">
                <a16:creationId xmlns:a16="http://schemas.microsoft.com/office/drawing/2014/main" id="{2F69E8E8-4F28-3F41-8963-8FCD5382A61A}"/>
              </a:ext>
            </a:extLst>
          </p:cNvPr>
          <p:cNvSpPr txBox="1"/>
          <p:nvPr/>
        </p:nvSpPr>
        <p:spPr>
          <a:xfrm>
            <a:off x="5034025" y="5478640"/>
            <a:ext cx="312906" cy="369332"/>
          </a:xfrm>
          <a:prstGeom prst="rect">
            <a:avLst/>
          </a:prstGeom>
          <a:noFill/>
        </p:spPr>
        <p:txBody>
          <a:bodyPr wrap="none" rtlCol="0">
            <a:spAutoFit/>
          </a:bodyPr>
          <a:lstStyle/>
          <a:p>
            <a:r>
              <a:rPr kumimoji="1" lang="en-US" altLang="zh-CN" dirty="0"/>
              <a:t>0</a:t>
            </a:r>
            <a:endParaRPr kumimoji="1" lang="zh-CN" altLang="en-US" dirty="0"/>
          </a:p>
        </p:txBody>
      </p:sp>
      <p:cxnSp>
        <p:nvCxnSpPr>
          <p:cNvPr id="20" name="直线连接符 19">
            <a:extLst>
              <a:ext uri="{FF2B5EF4-FFF2-40B4-BE49-F238E27FC236}">
                <a16:creationId xmlns:a16="http://schemas.microsoft.com/office/drawing/2014/main" id="{39F2D9F4-A86B-3D4F-8773-25C008A78775}"/>
              </a:ext>
            </a:extLst>
          </p:cNvPr>
          <p:cNvCxnSpPr>
            <a:cxnSpLocks/>
          </p:cNvCxnSpPr>
          <p:nvPr/>
        </p:nvCxnSpPr>
        <p:spPr>
          <a:xfrm flipH="1" flipV="1">
            <a:off x="5418923" y="4344274"/>
            <a:ext cx="1245390" cy="1298439"/>
          </a:xfrm>
          <a:prstGeom prst="line">
            <a:avLst/>
          </a:prstGeom>
          <a:ln w="53975">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3AA59B1D-9866-2C40-9F2A-7CA0C87C19E7}"/>
              </a:ext>
            </a:extLst>
          </p:cNvPr>
          <p:cNvSpPr/>
          <p:nvPr/>
        </p:nvSpPr>
        <p:spPr>
          <a:xfrm>
            <a:off x="5367785" y="4771429"/>
            <a:ext cx="728214" cy="923330"/>
          </a:xfrm>
          <a:prstGeom prst="rect">
            <a:avLst/>
          </a:prstGeom>
        </p:spPr>
        <p:txBody>
          <a:bodyPr wrap="square">
            <a:spAutoFit/>
          </a:bodyPr>
          <a:lstStyle/>
          <a:p>
            <a:r>
              <a:rPr lang="zh-CN" altLang="en-US" dirty="0"/>
              <a:t>边际收益</a:t>
            </a:r>
            <a:r>
              <a:rPr lang="en-US" altLang="zh-CN" dirty="0"/>
              <a:t>MR</a:t>
            </a:r>
            <a:endParaRPr kumimoji="1" lang="zh-CN" altLang="en-US" dirty="0"/>
          </a:p>
        </p:txBody>
      </p:sp>
    </p:spTree>
    <p:extLst>
      <p:ext uri="{BB962C8B-B14F-4D97-AF65-F5344CB8AC3E}">
        <p14:creationId xmlns:p14="http://schemas.microsoft.com/office/powerpoint/2010/main" val="402365605"/>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08050" y="1929430"/>
            <a:ext cx="5566555" cy="3055936"/>
            <a:chOff x="1000574" y="2092140"/>
            <a:chExt cx="5566555" cy="3055936"/>
          </a:xfrm>
        </p:grpSpPr>
        <p:grpSp>
          <p:nvGrpSpPr>
            <p:cNvPr id="15" name="组合 14"/>
            <p:cNvGrpSpPr/>
            <p:nvPr/>
          </p:nvGrpSpPr>
          <p:grpSpPr>
            <a:xfrm>
              <a:off x="1000574" y="2092140"/>
              <a:ext cx="5566555" cy="3055936"/>
              <a:chOff x="1000574" y="2092140"/>
              <a:chExt cx="5566555" cy="3055936"/>
            </a:xfrm>
          </p:grpSpPr>
          <p:sp>
            <p:nvSpPr>
              <p:cNvPr id="17" name="任意多边形 16"/>
              <p:cNvSpPr/>
              <p:nvPr/>
            </p:nvSpPr>
            <p:spPr>
              <a:xfrm>
                <a:off x="1593668" y="2092140"/>
                <a:ext cx="4973461" cy="1787533"/>
              </a:xfrm>
              <a:custGeom>
                <a:avLst/>
                <a:gdLst>
                  <a:gd name="connsiteX0" fmla="*/ 4493623 w 4493623"/>
                  <a:gd name="connsiteY0" fmla="*/ 0 h 1672045"/>
                  <a:gd name="connsiteX1" fmla="*/ 3370218 w 4493623"/>
                  <a:gd name="connsiteY1" fmla="*/ 666205 h 1672045"/>
                  <a:gd name="connsiteX2" fmla="*/ 613955 w 4493623"/>
                  <a:gd name="connsiteY2" fmla="*/ 1214845 h 1672045"/>
                  <a:gd name="connsiteX3" fmla="*/ 0 w 4493623"/>
                  <a:gd name="connsiteY3" fmla="*/ 1672045 h 1672045"/>
                </a:gdLst>
                <a:ahLst/>
                <a:cxnLst>
                  <a:cxn ang="0">
                    <a:pos x="connsiteX0" y="connsiteY0"/>
                  </a:cxn>
                  <a:cxn ang="0">
                    <a:pos x="connsiteX1" y="connsiteY1"/>
                  </a:cxn>
                  <a:cxn ang="0">
                    <a:pos x="connsiteX2" y="connsiteY2"/>
                  </a:cxn>
                  <a:cxn ang="0">
                    <a:pos x="connsiteX3" y="connsiteY3"/>
                  </a:cxn>
                </a:cxnLst>
                <a:rect l="l" t="t" r="r" b="b"/>
                <a:pathLst>
                  <a:path w="4493623" h="1672045">
                    <a:moveTo>
                      <a:pt x="4493623" y="0"/>
                    </a:moveTo>
                    <a:cubicBezTo>
                      <a:pt x="4255226" y="231865"/>
                      <a:pt x="4016829" y="463731"/>
                      <a:pt x="3370218" y="666205"/>
                    </a:cubicBezTo>
                    <a:cubicBezTo>
                      <a:pt x="2723607" y="868679"/>
                      <a:pt x="1175658" y="1047205"/>
                      <a:pt x="613955" y="1214845"/>
                    </a:cubicBezTo>
                    <a:cubicBezTo>
                      <a:pt x="52252" y="1382485"/>
                      <a:pt x="26126" y="1527265"/>
                      <a:pt x="0" y="1672045"/>
                    </a:cubicBezTo>
                  </a:path>
                </a:pathLst>
              </a:custGeom>
              <a:noFill/>
              <a:ln w="9525">
                <a:solidFill>
                  <a:srgbClr val="E58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泪滴形 24"/>
              <p:cNvSpPr/>
              <p:nvPr/>
            </p:nvSpPr>
            <p:spPr>
              <a:xfrm rot="19163179">
                <a:off x="1000574" y="3992376"/>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1312165"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1</a:t>
              </a:r>
              <a:endParaRPr lang="zh-CN" altLang="en-US" sz="4400" b="1" dirty="0">
                <a:solidFill>
                  <a:schemeClr val="bg1"/>
                </a:solidFill>
                <a:cs typeface="+mn-ea"/>
                <a:sym typeface="+mn-lt"/>
              </a:endParaRPr>
            </a:p>
          </p:txBody>
        </p:sp>
      </p:grpSp>
      <p:sp>
        <p:nvSpPr>
          <p:cNvPr id="45" name="矩形 44"/>
          <p:cNvSpPr/>
          <p:nvPr/>
        </p:nvSpPr>
        <p:spPr>
          <a:xfrm>
            <a:off x="351745" y="5086877"/>
            <a:ext cx="1445402" cy="954107"/>
          </a:xfrm>
          <a:prstGeom prst="rect">
            <a:avLst/>
          </a:prstGeom>
        </p:spPr>
        <p:txBody>
          <a:bodyPr wrap="square">
            <a:spAutoFit/>
          </a:bodyPr>
          <a:lstStyle/>
          <a:p>
            <a:pPr>
              <a:defRPr/>
            </a:pPr>
            <a:r>
              <a:rPr lang="zh-CN" altLang="en-US" sz="2800" kern="0" dirty="0">
                <a:effectLst>
                  <a:glow rad="63500">
                    <a:prstClr val="white">
                      <a:lumMod val="65000"/>
                      <a:alpha val="40000"/>
                    </a:prstClr>
                  </a:glow>
                </a:effectLst>
                <a:cs typeface="+mn-ea"/>
                <a:sym typeface="+mn-lt"/>
              </a:rPr>
              <a:t>市场结构类型</a:t>
            </a:r>
          </a:p>
        </p:txBody>
      </p:sp>
      <p:grpSp>
        <p:nvGrpSpPr>
          <p:cNvPr id="16" name="组合 15"/>
          <p:cNvGrpSpPr/>
          <p:nvPr/>
        </p:nvGrpSpPr>
        <p:grpSpPr>
          <a:xfrm>
            <a:off x="3499882" y="1843434"/>
            <a:ext cx="2567445" cy="3171935"/>
            <a:chOff x="3889808" y="2071254"/>
            <a:chExt cx="2567445" cy="3171935"/>
          </a:xfrm>
        </p:grpSpPr>
        <p:sp>
          <p:nvSpPr>
            <p:cNvPr id="18" name="任意多边形 17"/>
            <p:cNvSpPr/>
            <p:nvPr/>
          </p:nvSpPr>
          <p:spPr>
            <a:xfrm>
              <a:off x="4480865" y="2071254"/>
              <a:ext cx="1976388" cy="1847609"/>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7CB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泪滴形 24"/>
            <p:cNvSpPr/>
            <p:nvPr/>
          </p:nvSpPr>
          <p:spPr>
            <a:xfrm rot="19163179">
              <a:off x="3889808" y="4087489"/>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p:cNvSpPr txBox="1"/>
            <p:nvPr/>
          </p:nvSpPr>
          <p:spPr>
            <a:xfrm>
              <a:off x="4239064"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2</a:t>
              </a:r>
              <a:endParaRPr lang="zh-CN" altLang="en-US" sz="4400" b="1" dirty="0">
                <a:solidFill>
                  <a:schemeClr val="bg1"/>
                </a:solidFill>
                <a:cs typeface="+mn-ea"/>
                <a:sym typeface="+mn-lt"/>
              </a:endParaRPr>
            </a:p>
          </p:txBody>
        </p:sp>
      </p:grpSp>
      <p:grpSp>
        <p:nvGrpSpPr>
          <p:cNvPr id="26" name="组合 25"/>
          <p:cNvGrpSpPr/>
          <p:nvPr/>
        </p:nvGrpSpPr>
        <p:grpSpPr>
          <a:xfrm>
            <a:off x="6127495" y="1790574"/>
            <a:ext cx="5473627" cy="3219117"/>
            <a:chOff x="5692237" y="2076323"/>
            <a:chExt cx="5473627" cy="3219117"/>
          </a:xfrm>
        </p:grpSpPr>
        <p:sp>
          <p:nvSpPr>
            <p:cNvPr id="21" name="任意多边形 20"/>
            <p:cNvSpPr/>
            <p:nvPr/>
          </p:nvSpPr>
          <p:spPr>
            <a:xfrm flipH="1">
              <a:off x="5692237" y="2076323"/>
              <a:ext cx="4901739" cy="1799164"/>
            </a:xfrm>
            <a:custGeom>
              <a:avLst/>
              <a:gdLst>
                <a:gd name="connsiteX0" fmla="*/ 4493623 w 4493623"/>
                <a:gd name="connsiteY0" fmla="*/ 0 h 1672045"/>
                <a:gd name="connsiteX1" fmla="*/ 3370218 w 4493623"/>
                <a:gd name="connsiteY1" fmla="*/ 666205 h 1672045"/>
                <a:gd name="connsiteX2" fmla="*/ 613955 w 4493623"/>
                <a:gd name="connsiteY2" fmla="*/ 1214845 h 1672045"/>
                <a:gd name="connsiteX3" fmla="*/ 0 w 4493623"/>
                <a:gd name="connsiteY3" fmla="*/ 1672045 h 1672045"/>
              </a:gdLst>
              <a:ahLst/>
              <a:cxnLst>
                <a:cxn ang="0">
                  <a:pos x="connsiteX0" y="connsiteY0"/>
                </a:cxn>
                <a:cxn ang="0">
                  <a:pos x="connsiteX1" y="connsiteY1"/>
                </a:cxn>
                <a:cxn ang="0">
                  <a:pos x="connsiteX2" y="connsiteY2"/>
                </a:cxn>
                <a:cxn ang="0">
                  <a:pos x="connsiteX3" y="connsiteY3"/>
                </a:cxn>
              </a:cxnLst>
              <a:rect l="l" t="t" r="r" b="b"/>
              <a:pathLst>
                <a:path w="4493623" h="1672045">
                  <a:moveTo>
                    <a:pt x="4493623" y="0"/>
                  </a:moveTo>
                  <a:cubicBezTo>
                    <a:pt x="4255226" y="231865"/>
                    <a:pt x="4016829" y="463731"/>
                    <a:pt x="3370218" y="666205"/>
                  </a:cubicBezTo>
                  <a:cubicBezTo>
                    <a:pt x="2723607" y="868679"/>
                    <a:pt x="1175658" y="1047205"/>
                    <a:pt x="613955" y="1214845"/>
                  </a:cubicBezTo>
                  <a:cubicBezTo>
                    <a:pt x="52252" y="1382485"/>
                    <a:pt x="26126" y="1527265"/>
                    <a:pt x="0" y="1672045"/>
                  </a:cubicBezTo>
                </a:path>
              </a:pathLst>
            </a:custGeom>
            <a:noFill/>
            <a:ln w="952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泪滴形 24"/>
            <p:cNvSpPr/>
            <p:nvPr/>
          </p:nvSpPr>
          <p:spPr>
            <a:xfrm rot="18979882">
              <a:off x="10010164" y="4139740"/>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p:cNvSpPr txBox="1"/>
            <p:nvPr/>
          </p:nvSpPr>
          <p:spPr>
            <a:xfrm>
              <a:off x="10334342" y="4219651"/>
              <a:ext cx="584200" cy="769441"/>
            </a:xfrm>
            <a:prstGeom prst="rect">
              <a:avLst/>
            </a:prstGeom>
            <a:noFill/>
          </p:spPr>
          <p:txBody>
            <a:bodyPr wrap="square" rtlCol="0">
              <a:spAutoFit/>
            </a:bodyPr>
            <a:lstStyle/>
            <a:p>
              <a:r>
                <a:rPr lang="en-US" altLang="zh-CN" sz="4400" b="1" dirty="0">
                  <a:solidFill>
                    <a:schemeClr val="bg1"/>
                  </a:solidFill>
                  <a:cs typeface="+mn-ea"/>
                  <a:sym typeface="+mn-lt"/>
                </a:rPr>
                <a:t>4</a:t>
              </a:r>
              <a:endParaRPr lang="zh-CN" altLang="en-US" sz="4400" b="1" dirty="0">
                <a:solidFill>
                  <a:schemeClr val="bg1"/>
                </a:solidFill>
                <a:cs typeface="+mn-ea"/>
                <a:sym typeface="+mn-lt"/>
              </a:endParaRPr>
            </a:p>
          </p:txBody>
        </p:sp>
      </p:grpSp>
      <p:sp>
        <p:nvSpPr>
          <p:cNvPr id="52" name="矩形 51"/>
          <p:cNvSpPr/>
          <p:nvPr/>
        </p:nvSpPr>
        <p:spPr>
          <a:xfrm>
            <a:off x="9272345" y="5086877"/>
            <a:ext cx="2919655" cy="1384995"/>
          </a:xfrm>
          <a:prstGeom prst="rect">
            <a:avLst/>
          </a:prstGeom>
        </p:spPr>
        <p:txBody>
          <a:bodyPr wrap="square">
            <a:spAutoFit/>
          </a:bodyPr>
          <a:lstStyle/>
          <a:p>
            <a:pPr>
              <a:defRPr/>
            </a:pPr>
            <a:r>
              <a:rPr lang="zh-CN" altLang="en-US" sz="2800" kern="0" dirty="0">
                <a:effectLst>
                  <a:glow rad="63500">
                    <a:prstClr val="white">
                      <a:lumMod val="65000"/>
                      <a:alpha val="40000"/>
                    </a:prstClr>
                  </a:glow>
                </a:effectLst>
                <a:cs typeface="+mn-ea"/>
                <a:sym typeface="+mn-lt"/>
              </a:rPr>
              <a:t>垄断竞争市场和寡头垄断</a:t>
            </a:r>
            <a:r>
              <a:rPr lang="zh-CN" altLang="en-US" sz="2800" kern="0">
                <a:effectLst>
                  <a:glow rad="63500">
                    <a:prstClr val="white">
                      <a:lumMod val="65000"/>
                      <a:alpha val="40000"/>
                    </a:prstClr>
                  </a:glow>
                </a:effectLst>
                <a:cs typeface="+mn-ea"/>
                <a:sym typeface="+mn-lt"/>
              </a:rPr>
              <a:t>市场中生产者的行为</a:t>
            </a:r>
            <a:endParaRPr lang="zh-CN" altLang="en-US" sz="2800" kern="0" dirty="0">
              <a:effectLst>
                <a:glow rad="63500">
                  <a:prstClr val="white">
                    <a:lumMod val="65000"/>
                    <a:alpha val="40000"/>
                  </a:prstClr>
                </a:glow>
              </a:effectLst>
              <a:cs typeface="+mn-ea"/>
              <a:sym typeface="+mn-lt"/>
            </a:endParaRPr>
          </a:p>
        </p:txBody>
      </p:sp>
      <p:grpSp>
        <p:nvGrpSpPr>
          <p:cNvPr id="40" name="组合 39"/>
          <p:cNvGrpSpPr/>
          <p:nvPr/>
        </p:nvGrpSpPr>
        <p:grpSpPr>
          <a:xfrm>
            <a:off x="6173106" y="2009078"/>
            <a:ext cx="1859370" cy="2992026"/>
            <a:chOff x="6350159" y="2298579"/>
            <a:chExt cx="1859370" cy="2992026"/>
          </a:xfrm>
        </p:grpSpPr>
        <p:sp>
          <p:nvSpPr>
            <p:cNvPr id="41" name="任意多边形 40"/>
            <p:cNvSpPr/>
            <p:nvPr/>
          </p:nvSpPr>
          <p:spPr>
            <a:xfrm flipH="1">
              <a:off x="6350159" y="2298579"/>
              <a:ext cx="1311383" cy="1616096"/>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泪滴形 24"/>
            <p:cNvSpPr/>
            <p:nvPr/>
          </p:nvSpPr>
          <p:spPr>
            <a:xfrm rot="18981064">
              <a:off x="7053829" y="4134905"/>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文本框 43"/>
            <p:cNvSpPr txBox="1"/>
            <p:nvPr/>
          </p:nvSpPr>
          <p:spPr>
            <a:xfrm>
              <a:off x="7352356" y="4161722"/>
              <a:ext cx="811558" cy="769441"/>
            </a:xfrm>
            <a:prstGeom prst="rect">
              <a:avLst/>
            </a:prstGeom>
            <a:noFill/>
          </p:spPr>
          <p:txBody>
            <a:bodyPr wrap="square" rtlCol="0">
              <a:spAutoFit/>
            </a:bodyPr>
            <a:lstStyle/>
            <a:p>
              <a:r>
                <a:rPr lang="en-US" altLang="zh-CN" sz="4400" b="1" dirty="0">
                  <a:solidFill>
                    <a:schemeClr val="bg1"/>
                  </a:solidFill>
                  <a:cs typeface="+mn-ea"/>
                  <a:sym typeface="+mn-lt"/>
                </a:rPr>
                <a:t>3</a:t>
              </a:r>
              <a:endParaRPr lang="zh-CN" altLang="en-US" sz="4400" b="1" dirty="0">
                <a:solidFill>
                  <a:schemeClr val="bg1"/>
                </a:solidFill>
                <a:cs typeface="+mn-ea"/>
                <a:sym typeface="+mn-lt"/>
              </a:endParaRPr>
            </a:p>
          </p:txBody>
        </p:sp>
      </p:grpSp>
      <p:grpSp>
        <p:nvGrpSpPr>
          <p:cNvPr id="2" name="组合 1"/>
          <p:cNvGrpSpPr/>
          <p:nvPr/>
        </p:nvGrpSpPr>
        <p:grpSpPr>
          <a:xfrm rot="19055373">
            <a:off x="5306211" y="588754"/>
            <a:ext cx="1501201" cy="1491876"/>
            <a:chOff x="1104759" y="1606732"/>
            <a:chExt cx="4431376" cy="4403850"/>
          </a:xfrm>
        </p:grpSpPr>
        <p:sp>
          <p:nvSpPr>
            <p:cNvPr id="3" name="Freeform 5"/>
            <p:cNvSpPr/>
            <p:nvPr/>
          </p:nvSpPr>
          <p:spPr bwMode="auto">
            <a:xfrm>
              <a:off x="4803995" y="1606732"/>
              <a:ext cx="732140" cy="784436"/>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 name="Freeform 6"/>
            <p:cNvSpPr/>
            <p:nvPr/>
          </p:nvSpPr>
          <p:spPr bwMode="auto">
            <a:xfrm>
              <a:off x="4052587" y="1978307"/>
              <a:ext cx="1161516" cy="1191792"/>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 name="Freeform 7"/>
            <p:cNvSpPr/>
            <p:nvPr/>
          </p:nvSpPr>
          <p:spPr bwMode="auto">
            <a:xfrm>
              <a:off x="1104759" y="2468235"/>
              <a:ext cx="1425747" cy="624796"/>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8"/>
            <p:cNvSpPr/>
            <p:nvPr/>
          </p:nvSpPr>
          <p:spPr bwMode="auto">
            <a:xfrm>
              <a:off x="2076359" y="2559065"/>
              <a:ext cx="1910171" cy="102940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Freeform 9"/>
            <p:cNvSpPr/>
            <p:nvPr/>
          </p:nvSpPr>
          <p:spPr bwMode="auto">
            <a:xfrm>
              <a:off x="3138788" y="2726961"/>
              <a:ext cx="1403728" cy="1439508"/>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Freeform 10"/>
            <p:cNvSpPr/>
            <p:nvPr/>
          </p:nvSpPr>
          <p:spPr bwMode="auto">
            <a:xfrm>
              <a:off x="3758080" y="3252671"/>
              <a:ext cx="996371" cy="175053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Freeform 11"/>
            <p:cNvSpPr/>
            <p:nvPr/>
          </p:nvSpPr>
          <p:spPr bwMode="auto">
            <a:xfrm>
              <a:off x="2607573" y="3737094"/>
              <a:ext cx="993619" cy="1032152"/>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dpi="0" rotWithShape="1">
              <a:blip r:embed="rId13"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2"/>
            <p:cNvSpPr/>
            <p:nvPr/>
          </p:nvSpPr>
          <p:spPr bwMode="auto">
            <a:xfrm>
              <a:off x="1512115" y="4337119"/>
              <a:ext cx="1032153" cy="59452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dpi="0" rotWithShape="1">
              <a:blip r:embed="rId1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3"/>
            <p:cNvSpPr/>
            <p:nvPr/>
          </p:nvSpPr>
          <p:spPr bwMode="auto">
            <a:xfrm>
              <a:off x="4228741" y="4499511"/>
              <a:ext cx="685349" cy="1511071"/>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dpi="0" rotWithShape="1">
              <a:blip r:embed="rId15"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2" name="Freeform 14"/>
            <p:cNvSpPr/>
            <p:nvPr/>
          </p:nvSpPr>
          <p:spPr bwMode="auto">
            <a:xfrm>
              <a:off x="2103883" y="4419691"/>
              <a:ext cx="850494" cy="872513"/>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dpi="0" rotWithShape="1">
              <a:blip r:embed="rId1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5"/>
            <p:cNvSpPr/>
            <p:nvPr/>
          </p:nvSpPr>
          <p:spPr bwMode="auto">
            <a:xfrm>
              <a:off x="2505734" y="4829800"/>
              <a:ext cx="644063" cy="1045914"/>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dpi="0" rotWithShape="1">
              <a:blip r:embed="rId17"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6" name="矩形 45"/>
          <p:cNvSpPr/>
          <p:nvPr/>
        </p:nvSpPr>
        <p:spPr>
          <a:xfrm>
            <a:off x="3082631" y="5099287"/>
            <a:ext cx="1952756" cy="954107"/>
          </a:xfrm>
          <a:prstGeom prst="rect">
            <a:avLst/>
          </a:prstGeom>
        </p:spPr>
        <p:txBody>
          <a:bodyPr wrap="square">
            <a:spAutoFit/>
          </a:bodyPr>
          <a:lstStyle/>
          <a:p>
            <a:pPr algn="ctr">
              <a:defRPr/>
            </a:pPr>
            <a:r>
              <a:rPr lang="zh-CN" altLang="en-US" sz="2800" kern="0" dirty="0">
                <a:effectLst>
                  <a:glow rad="63500">
                    <a:prstClr val="white">
                      <a:lumMod val="65000"/>
                      <a:alpha val="40000"/>
                    </a:prstClr>
                  </a:glow>
                </a:effectLst>
                <a:cs typeface="+mn-ea"/>
                <a:sym typeface="+mn-lt"/>
              </a:rPr>
              <a:t>完全竞争市场分析</a:t>
            </a:r>
          </a:p>
        </p:txBody>
      </p:sp>
      <p:sp>
        <p:nvSpPr>
          <p:cNvPr id="53" name="矩形 52"/>
          <p:cNvSpPr/>
          <p:nvPr/>
        </p:nvSpPr>
        <p:spPr>
          <a:xfrm>
            <a:off x="6178026" y="5086877"/>
            <a:ext cx="1808835" cy="954107"/>
          </a:xfrm>
          <a:prstGeom prst="rect">
            <a:avLst/>
          </a:prstGeom>
        </p:spPr>
        <p:txBody>
          <a:bodyPr wrap="square">
            <a:spAutoFit/>
          </a:bodyPr>
          <a:lstStyle/>
          <a:p>
            <a:pPr algn="ctr">
              <a:defRPr/>
            </a:pPr>
            <a:r>
              <a:rPr lang="zh-CN" altLang="en-US" sz="2800" kern="0" dirty="0">
                <a:effectLst>
                  <a:glow rad="63500">
                    <a:prstClr val="white">
                      <a:lumMod val="65000"/>
                      <a:alpha val="40000"/>
                    </a:prstClr>
                  </a:glow>
                </a:effectLst>
                <a:cs typeface="+mn-ea"/>
                <a:sym typeface="+mn-lt"/>
              </a:rPr>
              <a:t>完全垄断市场分析</a:t>
            </a:r>
          </a:p>
        </p:txBody>
      </p:sp>
    </p:spTree>
    <p:extLst>
      <p:ext uri="{BB962C8B-B14F-4D97-AF65-F5344CB8AC3E}">
        <p14:creationId xmlns:p14="http://schemas.microsoft.com/office/powerpoint/2010/main" val="1409665920"/>
      </p:ext>
    </p:extLst>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0013 0.67222 L -4.79167E-6 4.07407E-6 " pathEditMode="relative" rAng="0" ptsTypes="AA">
                                      <p:cBhvr>
                                        <p:cTn id="8" dur="2000" fill="hold"/>
                                        <p:tgtEl>
                                          <p:spTgt spid="2"/>
                                        </p:tgtEl>
                                        <p:attrNameLst>
                                          <p:attrName>ppt_x</p:attrName>
                                          <p:attrName>ppt_y</p:attrName>
                                        </p:attrNameLst>
                                      </p:cBhvr>
                                      <p:rCtr x="65" y="-33611"/>
                                    </p:animMotion>
                                  </p:childTnLst>
                                </p:cTn>
                              </p:par>
                            </p:childTnLst>
                          </p:cTn>
                        </p:par>
                        <p:par>
                          <p:cTn id="9" fill="hold">
                            <p:stCondLst>
                              <p:cond delay="0"/>
                            </p:stCondLst>
                            <p:childTnLst>
                              <p:par>
                                <p:cTn id="10" presetID="22"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arn(inVertical)">
                                      <p:cBhvr>
                                        <p:cTn id="15" dur="500"/>
                                        <p:tgtEl>
                                          <p:spTgt spid="45"/>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arn(inVertical)">
                                      <p:cBhvr>
                                        <p:cTn id="29" dur="500"/>
                                        <p:tgtEl>
                                          <p:spTgt spid="53"/>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p:bldP spid="46"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38"/>
          <p:cNvSpPr txBox="1"/>
          <p:nvPr/>
        </p:nvSpPr>
        <p:spPr>
          <a:xfrm>
            <a:off x="348920" y="1331921"/>
            <a:ext cx="11554609" cy="4843762"/>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完全垄断企业进行产量和价格决策的基本原则</a:t>
            </a:r>
            <a:endParaRPr lang="en-US" altLang="zh-CN" sz="3200" dirty="0">
              <a:solidFill>
                <a:srgbClr val="FC838C"/>
              </a:solidFill>
              <a:latin typeface="微软雅黑" panose="020B0503020204020204" pitchFamily="34" charset="-122"/>
              <a:ea typeface="微软雅黑" panose="020B0503020204020204" pitchFamily="34" charset="-122"/>
              <a:cs typeface="Helvetica Neue"/>
            </a:endParaRPr>
          </a:p>
          <a:p>
            <a:endParaRPr lang="zh-CN" altLang="en-US" sz="3200"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en-US" altLang="zh-CN" sz="2000" b="1" dirty="0"/>
              <a:t>1</a:t>
            </a:r>
            <a:r>
              <a:rPr lang="zh-CN" altLang="zh-CN" sz="2000" b="1" dirty="0"/>
              <a:t>、完全垄断企业</a:t>
            </a:r>
            <a:r>
              <a:rPr lang="zh-CN" altLang="zh-CN" sz="2000" b="1" dirty="0">
                <a:solidFill>
                  <a:srgbClr val="FF0000"/>
                </a:solidFill>
              </a:rPr>
              <a:t>进行产量和价格</a:t>
            </a:r>
            <a:r>
              <a:rPr lang="zh-CN" altLang="zh-CN" sz="2000" b="1" dirty="0"/>
              <a:t>决策的基本原则：</a:t>
            </a:r>
            <a:r>
              <a:rPr lang="zh-CN" altLang="zh-CN" sz="2400" b="1" dirty="0">
                <a:solidFill>
                  <a:srgbClr val="FF0000"/>
                </a:solidFill>
              </a:rPr>
              <a:t>边际收益</a:t>
            </a:r>
            <a:r>
              <a:rPr lang="en-US" altLang="zh-CN" sz="2400" b="1" dirty="0">
                <a:solidFill>
                  <a:srgbClr val="FF0000"/>
                </a:solidFill>
              </a:rPr>
              <a:t>=</a:t>
            </a:r>
            <a:r>
              <a:rPr lang="zh-CN" altLang="zh-CN" sz="2400" b="1" dirty="0">
                <a:solidFill>
                  <a:srgbClr val="FF0000"/>
                </a:solidFill>
              </a:rPr>
              <a:t>边际成本</a:t>
            </a:r>
            <a:r>
              <a:rPr lang="zh-CN" altLang="zh-CN" sz="2000" b="1" dirty="0"/>
              <a:t>。</a:t>
            </a:r>
            <a:endParaRPr lang="en-US" altLang="zh-CN" sz="2000" b="1" dirty="0"/>
          </a:p>
          <a:p>
            <a:pPr>
              <a:lnSpc>
                <a:spcPct val="150000"/>
              </a:lnSpc>
            </a:pPr>
            <a:r>
              <a:rPr lang="zh-CN" altLang="zh-CN" sz="2000" dirty="0"/>
              <a:t>完全垄断企业根据边际收益等于边际成本的原则确定了均衡产量，</a:t>
            </a:r>
            <a:r>
              <a:rPr lang="zh-CN" altLang="zh-CN" sz="2000" b="1" dirty="0"/>
              <a:t>根据这个产量就可以确定均衡价格</a:t>
            </a:r>
            <a:r>
              <a:rPr lang="en-US" altLang="zh-CN" sz="2000" b="1" dirty="0"/>
              <a:t>.</a:t>
            </a:r>
            <a:endParaRPr lang="zh-CN" altLang="zh-CN" sz="2000" b="1" dirty="0"/>
          </a:p>
          <a:p>
            <a:pPr>
              <a:lnSpc>
                <a:spcPct val="150000"/>
              </a:lnSpc>
            </a:pPr>
            <a:r>
              <a:rPr lang="en-US" altLang="zh-CN" sz="2000" dirty="0"/>
              <a:t>2</a:t>
            </a:r>
            <a:r>
              <a:rPr lang="zh-CN" altLang="zh-CN" sz="2000" dirty="0"/>
              <a:t>、完全垄断企业和完全竞争企业的</a:t>
            </a:r>
            <a:r>
              <a:rPr lang="zh-CN" altLang="zh-CN" sz="2000" b="1" dirty="0"/>
              <a:t>成本曲线是相同的</a:t>
            </a:r>
            <a:r>
              <a:rPr lang="zh-CN" altLang="zh-CN" sz="2000" dirty="0"/>
              <a:t>，因为二者在生产要素投入和具体的生产过程方面没有什么差别。</a:t>
            </a:r>
          </a:p>
          <a:p>
            <a:pPr>
              <a:lnSpc>
                <a:spcPct val="150000"/>
              </a:lnSpc>
            </a:pPr>
            <a:r>
              <a:rPr lang="en-US" altLang="zh-CN" sz="2000" dirty="0"/>
              <a:t>3</a:t>
            </a:r>
            <a:r>
              <a:rPr lang="zh-CN" altLang="zh-CN" sz="2000" dirty="0"/>
              <a:t>、与完全竞争市场相比较，</a:t>
            </a:r>
            <a:r>
              <a:rPr lang="zh-CN" altLang="zh-CN" sz="2000" b="1" dirty="0">
                <a:solidFill>
                  <a:srgbClr val="FF0000"/>
                </a:solidFill>
              </a:rPr>
              <a:t>在完全垄断条件下，企业向市场供应的产品数量较少</a:t>
            </a:r>
            <a:r>
              <a:rPr lang="zh-CN" altLang="zh-CN" sz="2000" dirty="0"/>
              <a:t>，而产品价格较高。完全垄断企业为了获得超额利润，把价格定在边际成本之上，并且往往要对供给量进行限制。</a:t>
            </a:r>
          </a:p>
          <a:p>
            <a:pPr>
              <a:lnSpc>
                <a:spcPct val="150000"/>
              </a:lnSpc>
            </a:pPr>
            <a:r>
              <a:rPr lang="en-US" altLang="zh-CN" sz="2000" dirty="0"/>
              <a:t>4</a:t>
            </a:r>
            <a:r>
              <a:rPr lang="zh-CN" altLang="zh-CN" sz="2000" dirty="0"/>
              <a:t>、在完全垄断市场上，</a:t>
            </a:r>
            <a:r>
              <a:rPr lang="zh-CN" altLang="zh-CN" sz="2000" b="1" dirty="0">
                <a:solidFill>
                  <a:srgbClr val="FF0000"/>
                </a:solidFill>
              </a:rPr>
              <a:t>企业并不可以随意提价，在价格决策时，也必须考虑到产品的市场需求状况</a:t>
            </a:r>
            <a:r>
              <a:rPr lang="zh-CN" altLang="zh-CN" sz="2000" b="1" dirty="0"/>
              <a:t>。</a:t>
            </a:r>
            <a:endParaRPr lang="zh-CN" altLang="zh-CN" sz="2000" dirty="0"/>
          </a:p>
          <a:p>
            <a:pPr>
              <a:lnSpc>
                <a:spcPct val="150000"/>
              </a:lnSpc>
            </a:pPr>
            <a:r>
              <a:rPr lang="en-US" altLang="zh-CN" sz="2000" dirty="0"/>
              <a:t>5</a:t>
            </a:r>
            <a:r>
              <a:rPr lang="zh-CN" altLang="zh-CN" sz="2000" dirty="0"/>
              <a:t>、完全垄断市场，</a:t>
            </a:r>
            <a:r>
              <a:rPr lang="zh-CN" altLang="zh-CN" sz="2400" b="1" dirty="0"/>
              <a:t>不存在供给曲线</a:t>
            </a:r>
            <a:r>
              <a:rPr lang="zh-CN" altLang="zh-CN" sz="2000" dirty="0"/>
              <a:t>（垄断企业供给决策不仅取决于成本，还受需求曲线的约束</a:t>
            </a:r>
            <a:r>
              <a:rPr lang="zh-CN" altLang="zh-CN" sz="2000" b="1" dirty="0"/>
              <a:t>）</a:t>
            </a:r>
            <a:endParaRPr lang="zh-CN" altLang="zh-CN" sz="2000" dirty="0"/>
          </a:p>
        </p:txBody>
      </p:sp>
      <p:sp>
        <p:nvSpPr>
          <p:cNvPr id="8"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336281" y="326573"/>
            <a:ext cx="5519460"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完全垄断市场中生产者的行为</a:t>
            </a:r>
          </a:p>
        </p:txBody>
      </p:sp>
      <p:sp>
        <p:nvSpPr>
          <p:cNvPr id="10"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1" name="文本框 10"/>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Tree>
    <p:extLst>
      <p:ext uri="{BB962C8B-B14F-4D97-AF65-F5344CB8AC3E}">
        <p14:creationId xmlns:p14="http://schemas.microsoft.com/office/powerpoint/2010/main" val="208223656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38"/>
          <p:cNvSpPr txBox="1"/>
          <p:nvPr/>
        </p:nvSpPr>
        <p:spPr>
          <a:xfrm>
            <a:off x="348920" y="1331921"/>
            <a:ext cx="11494157" cy="538609"/>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完全垄断企业进行产量和价格决策的基本原则</a:t>
            </a:r>
            <a:endParaRPr lang="en-US" altLang="zh-CN" sz="3200" dirty="0">
              <a:solidFill>
                <a:srgbClr val="FC838C"/>
              </a:solidFill>
              <a:latin typeface="微软雅黑" panose="020B0503020204020204" pitchFamily="34" charset="-122"/>
              <a:ea typeface="微软雅黑" panose="020B0503020204020204" pitchFamily="34" charset="-122"/>
              <a:cs typeface="Helvetica Neue"/>
            </a:endParaRPr>
          </a:p>
        </p:txBody>
      </p:sp>
      <p:sp>
        <p:nvSpPr>
          <p:cNvPr id="8"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336281" y="326573"/>
            <a:ext cx="5519460"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完全垄断市场中生产者的行为</a:t>
            </a:r>
          </a:p>
        </p:txBody>
      </p:sp>
      <p:sp>
        <p:nvSpPr>
          <p:cNvPr id="10"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1" name="文本框 10"/>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cxnSp>
        <p:nvCxnSpPr>
          <p:cNvPr id="7" name="直线箭头连接符 6">
            <a:extLst>
              <a:ext uri="{FF2B5EF4-FFF2-40B4-BE49-F238E27FC236}">
                <a16:creationId xmlns:a16="http://schemas.microsoft.com/office/drawing/2014/main" id="{F4EEEA42-1551-0C4C-9FC9-3EFB5D142980}"/>
              </a:ext>
            </a:extLst>
          </p:cNvPr>
          <p:cNvCxnSpPr>
            <a:cxnSpLocks/>
          </p:cNvCxnSpPr>
          <p:nvPr/>
        </p:nvCxnSpPr>
        <p:spPr>
          <a:xfrm>
            <a:off x="3617791" y="5569438"/>
            <a:ext cx="5379252" cy="16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6F81434D-0DD2-5944-AE38-351DAC18AFF1}"/>
              </a:ext>
            </a:extLst>
          </p:cNvPr>
          <p:cNvCxnSpPr>
            <a:cxnSpLocks/>
          </p:cNvCxnSpPr>
          <p:nvPr/>
        </p:nvCxnSpPr>
        <p:spPr>
          <a:xfrm flipV="1">
            <a:off x="3617791" y="2278039"/>
            <a:ext cx="0" cy="3311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7B08A9D9-2F02-C14C-AD61-2870304D71C3}"/>
              </a:ext>
            </a:extLst>
          </p:cNvPr>
          <p:cNvCxnSpPr>
            <a:cxnSpLocks/>
          </p:cNvCxnSpPr>
          <p:nvPr/>
        </p:nvCxnSpPr>
        <p:spPr>
          <a:xfrm flipH="1" flipV="1">
            <a:off x="3638818" y="3490532"/>
            <a:ext cx="5216923" cy="2096714"/>
          </a:xfrm>
          <a:prstGeom prst="line">
            <a:avLst/>
          </a:prstGeom>
          <a:ln w="53975">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6FB0B4BA-A457-CE48-9191-F9E8D5C9806A}"/>
              </a:ext>
            </a:extLst>
          </p:cNvPr>
          <p:cNvSpPr txBox="1"/>
          <p:nvPr/>
        </p:nvSpPr>
        <p:spPr>
          <a:xfrm>
            <a:off x="8973283" y="5384772"/>
            <a:ext cx="364202" cy="369332"/>
          </a:xfrm>
          <a:prstGeom prst="rect">
            <a:avLst/>
          </a:prstGeom>
          <a:noFill/>
        </p:spPr>
        <p:txBody>
          <a:bodyPr wrap="none" rtlCol="0">
            <a:spAutoFit/>
          </a:bodyPr>
          <a:lstStyle/>
          <a:p>
            <a:r>
              <a:rPr kumimoji="1" lang="en-US" altLang="zh-CN" dirty="0"/>
              <a:t>Q</a:t>
            </a:r>
            <a:endParaRPr kumimoji="1" lang="zh-CN" altLang="en-US" dirty="0"/>
          </a:p>
        </p:txBody>
      </p:sp>
      <p:sp>
        <p:nvSpPr>
          <p:cNvPr id="15" name="文本框 14">
            <a:extLst>
              <a:ext uri="{FF2B5EF4-FFF2-40B4-BE49-F238E27FC236}">
                <a16:creationId xmlns:a16="http://schemas.microsoft.com/office/drawing/2014/main" id="{BEA04CAB-351D-8944-B165-F99FF0673314}"/>
              </a:ext>
            </a:extLst>
          </p:cNvPr>
          <p:cNvSpPr txBox="1"/>
          <p:nvPr/>
        </p:nvSpPr>
        <p:spPr>
          <a:xfrm>
            <a:off x="3262474" y="2308098"/>
            <a:ext cx="338554" cy="369332"/>
          </a:xfrm>
          <a:prstGeom prst="rect">
            <a:avLst/>
          </a:prstGeom>
          <a:noFill/>
        </p:spPr>
        <p:txBody>
          <a:bodyPr wrap="none" rtlCol="0">
            <a:spAutoFit/>
          </a:bodyPr>
          <a:lstStyle/>
          <a:p>
            <a:r>
              <a:rPr kumimoji="1" lang="en-US" altLang="zh-CN" dirty="0"/>
              <a:t>P</a:t>
            </a:r>
            <a:endParaRPr kumimoji="1" lang="zh-CN" altLang="en-US" dirty="0"/>
          </a:p>
        </p:txBody>
      </p:sp>
      <p:sp>
        <p:nvSpPr>
          <p:cNvPr id="16" name="矩形 15">
            <a:extLst>
              <a:ext uri="{FF2B5EF4-FFF2-40B4-BE49-F238E27FC236}">
                <a16:creationId xmlns:a16="http://schemas.microsoft.com/office/drawing/2014/main" id="{22CE99CC-40C6-9F4B-95A9-B7FBBAE6AFAA}"/>
              </a:ext>
            </a:extLst>
          </p:cNvPr>
          <p:cNvSpPr/>
          <p:nvPr/>
        </p:nvSpPr>
        <p:spPr>
          <a:xfrm>
            <a:off x="7335655" y="4709853"/>
            <a:ext cx="3275256" cy="369332"/>
          </a:xfrm>
          <a:prstGeom prst="rect">
            <a:avLst/>
          </a:prstGeom>
        </p:spPr>
        <p:txBody>
          <a:bodyPr wrap="none">
            <a:spAutoFit/>
          </a:bodyPr>
          <a:lstStyle/>
          <a:p>
            <a:r>
              <a:rPr lang="zh-CN" altLang="en-US" dirty="0"/>
              <a:t>平均收益</a:t>
            </a:r>
            <a:r>
              <a:rPr lang="en-US" altLang="zh-CN" dirty="0"/>
              <a:t>AR</a:t>
            </a:r>
            <a:r>
              <a:rPr lang="zh-CN" altLang="en-US" dirty="0"/>
              <a:t>和企业的需求曲线</a:t>
            </a:r>
            <a:endParaRPr kumimoji="1" lang="zh-CN" altLang="en-US" dirty="0"/>
          </a:p>
        </p:txBody>
      </p:sp>
      <p:sp>
        <p:nvSpPr>
          <p:cNvPr id="17" name="文本框 16">
            <a:extLst>
              <a:ext uri="{FF2B5EF4-FFF2-40B4-BE49-F238E27FC236}">
                <a16:creationId xmlns:a16="http://schemas.microsoft.com/office/drawing/2014/main" id="{9B63D55D-70CF-5B4B-B98F-B0DAF059FEDD}"/>
              </a:ext>
            </a:extLst>
          </p:cNvPr>
          <p:cNvSpPr txBox="1"/>
          <p:nvPr/>
        </p:nvSpPr>
        <p:spPr>
          <a:xfrm>
            <a:off x="4090123" y="6346761"/>
            <a:ext cx="3672800" cy="369332"/>
          </a:xfrm>
          <a:prstGeom prst="rect">
            <a:avLst/>
          </a:prstGeom>
          <a:noFill/>
        </p:spPr>
        <p:txBody>
          <a:bodyPr wrap="none" rtlCol="0">
            <a:spAutoFit/>
          </a:bodyPr>
          <a:lstStyle/>
          <a:p>
            <a:r>
              <a:rPr kumimoji="1" lang="zh-CN" altLang="en-US" dirty="0"/>
              <a:t>完全垄断企业的产量和价格的决策</a:t>
            </a:r>
          </a:p>
        </p:txBody>
      </p:sp>
      <p:sp>
        <p:nvSpPr>
          <p:cNvPr id="18" name="文本框 17">
            <a:extLst>
              <a:ext uri="{FF2B5EF4-FFF2-40B4-BE49-F238E27FC236}">
                <a16:creationId xmlns:a16="http://schemas.microsoft.com/office/drawing/2014/main" id="{785651F9-38D4-BE4A-8B8C-DB945EE4F583}"/>
              </a:ext>
            </a:extLst>
          </p:cNvPr>
          <p:cNvSpPr txBox="1"/>
          <p:nvPr/>
        </p:nvSpPr>
        <p:spPr>
          <a:xfrm>
            <a:off x="3237882" y="5405365"/>
            <a:ext cx="312906" cy="369332"/>
          </a:xfrm>
          <a:prstGeom prst="rect">
            <a:avLst/>
          </a:prstGeom>
          <a:noFill/>
        </p:spPr>
        <p:txBody>
          <a:bodyPr wrap="none" rtlCol="0">
            <a:spAutoFit/>
          </a:bodyPr>
          <a:lstStyle/>
          <a:p>
            <a:r>
              <a:rPr kumimoji="1" lang="en-US" altLang="zh-CN" dirty="0"/>
              <a:t>0</a:t>
            </a:r>
            <a:endParaRPr kumimoji="1" lang="zh-CN" altLang="en-US" dirty="0"/>
          </a:p>
        </p:txBody>
      </p:sp>
      <p:cxnSp>
        <p:nvCxnSpPr>
          <p:cNvPr id="19" name="直线连接符 18">
            <a:extLst>
              <a:ext uri="{FF2B5EF4-FFF2-40B4-BE49-F238E27FC236}">
                <a16:creationId xmlns:a16="http://schemas.microsoft.com/office/drawing/2014/main" id="{2D464184-4946-6C40-AA4A-FA793E3D86EE}"/>
              </a:ext>
            </a:extLst>
          </p:cNvPr>
          <p:cNvCxnSpPr>
            <a:cxnSpLocks/>
          </p:cNvCxnSpPr>
          <p:nvPr/>
        </p:nvCxnSpPr>
        <p:spPr>
          <a:xfrm flipH="1" flipV="1">
            <a:off x="3638818" y="3515686"/>
            <a:ext cx="1863911" cy="2053752"/>
          </a:xfrm>
          <a:prstGeom prst="line">
            <a:avLst/>
          </a:prstGeom>
          <a:ln w="53975">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466F4A1D-6882-7A45-8EEB-378F2A724A6E}"/>
              </a:ext>
            </a:extLst>
          </p:cNvPr>
          <p:cNvSpPr/>
          <p:nvPr/>
        </p:nvSpPr>
        <p:spPr>
          <a:xfrm>
            <a:off x="5267409" y="5139646"/>
            <a:ext cx="1477275" cy="369332"/>
          </a:xfrm>
          <a:prstGeom prst="rect">
            <a:avLst/>
          </a:prstGeom>
        </p:spPr>
        <p:txBody>
          <a:bodyPr wrap="square">
            <a:spAutoFit/>
          </a:bodyPr>
          <a:lstStyle/>
          <a:p>
            <a:r>
              <a:rPr lang="zh-CN" altLang="en-US" dirty="0"/>
              <a:t>边际收益</a:t>
            </a:r>
            <a:r>
              <a:rPr lang="en-US" altLang="zh-CN" dirty="0"/>
              <a:t>MR</a:t>
            </a:r>
            <a:endParaRPr kumimoji="1" lang="zh-CN" altLang="en-US" dirty="0"/>
          </a:p>
        </p:txBody>
      </p:sp>
      <p:sp>
        <p:nvSpPr>
          <p:cNvPr id="22" name="任意形状 21">
            <a:extLst>
              <a:ext uri="{FF2B5EF4-FFF2-40B4-BE49-F238E27FC236}">
                <a16:creationId xmlns:a16="http://schemas.microsoft.com/office/drawing/2014/main" id="{6E2B3FAE-E0E5-E448-BFDE-5FDC0C78D24F}"/>
              </a:ext>
            </a:extLst>
          </p:cNvPr>
          <p:cNvSpPr/>
          <p:nvPr/>
        </p:nvSpPr>
        <p:spPr>
          <a:xfrm>
            <a:off x="3870168" y="3212026"/>
            <a:ext cx="2501661" cy="2090289"/>
          </a:xfrm>
          <a:custGeom>
            <a:avLst/>
            <a:gdLst>
              <a:gd name="connsiteX0" fmla="*/ 0 w 2501661"/>
              <a:gd name="connsiteY0" fmla="*/ 1552755 h 2090289"/>
              <a:gd name="connsiteX1" fmla="*/ 690114 w 2501661"/>
              <a:gd name="connsiteY1" fmla="*/ 2001328 h 2090289"/>
              <a:gd name="connsiteX2" fmla="*/ 2501661 w 2501661"/>
              <a:gd name="connsiteY2" fmla="*/ 0 h 2090289"/>
            </a:gdLst>
            <a:ahLst/>
            <a:cxnLst>
              <a:cxn ang="0">
                <a:pos x="connsiteX0" y="connsiteY0"/>
              </a:cxn>
              <a:cxn ang="0">
                <a:pos x="connsiteX1" y="connsiteY1"/>
              </a:cxn>
              <a:cxn ang="0">
                <a:pos x="connsiteX2" y="connsiteY2"/>
              </a:cxn>
            </a:cxnLst>
            <a:rect l="l" t="t" r="r" b="b"/>
            <a:pathLst>
              <a:path w="2501661" h="2090289">
                <a:moveTo>
                  <a:pt x="0" y="1552755"/>
                </a:moveTo>
                <a:cubicBezTo>
                  <a:pt x="136585" y="1906437"/>
                  <a:pt x="273171" y="2260120"/>
                  <a:pt x="690114" y="2001328"/>
                </a:cubicBezTo>
                <a:cubicBezTo>
                  <a:pt x="1107057" y="1742536"/>
                  <a:pt x="1804359" y="871268"/>
                  <a:pt x="2501661"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9741F48C-5E29-7F45-A527-ADBEBEB421CB}"/>
              </a:ext>
            </a:extLst>
          </p:cNvPr>
          <p:cNvSpPr/>
          <p:nvPr/>
        </p:nvSpPr>
        <p:spPr>
          <a:xfrm>
            <a:off x="6371829" y="3063724"/>
            <a:ext cx="1467068" cy="369332"/>
          </a:xfrm>
          <a:prstGeom prst="rect">
            <a:avLst/>
          </a:prstGeom>
        </p:spPr>
        <p:txBody>
          <a:bodyPr wrap="none">
            <a:spAutoFit/>
          </a:bodyPr>
          <a:lstStyle/>
          <a:p>
            <a:r>
              <a:rPr lang="zh-CN" altLang="en-US" dirty="0"/>
              <a:t>边际成本</a:t>
            </a:r>
            <a:r>
              <a:rPr lang="en-US" altLang="zh-CN" dirty="0"/>
              <a:t>MC</a:t>
            </a:r>
            <a:endParaRPr kumimoji="1" lang="zh-CN" altLang="en-US" dirty="0"/>
          </a:p>
        </p:txBody>
      </p:sp>
      <p:sp>
        <p:nvSpPr>
          <p:cNvPr id="24" name="任意形状 23">
            <a:extLst>
              <a:ext uri="{FF2B5EF4-FFF2-40B4-BE49-F238E27FC236}">
                <a16:creationId xmlns:a16="http://schemas.microsoft.com/office/drawing/2014/main" id="{7E7185F6-AD76-9A49-AB65-5A6CB5C3FFE4}"/>
              </a:ext>
            </a:extLst>
          </p:cNvPr>
          <p:cNvSpPr/>
          <p:nvPr/>
        </p:nvSpPr>
        <p:spPr>
          <a:xfrm>
            <a:off x="4484547" y="4111029"/>
            <a:ext cx="1908308" cy="663523"/>
          </a:xfrm>
          <a:custGeom>
            <a:avLst/>
            <a:gdLst>
              <a:gd name="connsiteX0" fmla="*/ 0 w 2415397"/>
              <a:gd name="connsiteY0" fmla="*/ 34505 h 586683"/>
              <a:gd name="connsiteX1" fmla="*/ 1207699 w 2415397"/>
              <a:gd name="connsiteY1" fmla="*/ 586596 h 586683"/>
              <a:gd name="connsiteX2" fmla="*/ 2415397 w 2415397"/>
              <a:gd name="connsiteY2" fmla="*/ 0 h 586683"/>
            </a:gdLst>
            <a:ahLst/>
            <a:cxnLst>
              <a:cxn ang="0">
                <a:pos x="connsiteX0" y="connsiteY0"/>
              </a:cxn>
              <a:cxn ang="0">
                <a:pos x="connsiteX1" y="connsiteY1"/>
              </a:cxn>
              <a:cxn ang="0">
                <a:pos x="connsiteX2" y="connsiteY2"/>
              </a:cxn>
            </a:cxnLst>
            <a:rect l="l" t="t" r="r" b="b"/>
            <a:pathLst>
              <a:path w="2415397" h="586683">
                <a:moveTo>
                  <a:pt x="0" y="34505"/>
                </a:moveTo>
                <a:cubicBezTo>
                  <a:pt x="402566" y="313426"/>
                  <a:pt x="805133" y="592347"/>
                  <a:pt x="1207699" y="586596"/>
                </a:cubicBezTo>
                <a:cubicBezTo>
                  <a:pt x="1610265" y="580845"/>
                  <a:pt x="2012831" y="290422"/>
                  <a:pt x="2415397" y="0"/>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矩形 27">
            <a:extLst>
              <a:ext uri="{FF2B5EF4-FFF2-40B4-BE49-F238E27FC236}">
                <a16:creationId xmlns:a16="http://schemas.microsoft.com/office/drawing/2014/main" id="{ECD18C1E-748E-B74B-A63E-74FBE887F3E7}"/>
              </a:ext>
            </a:extLst>
          </p:cNvPr>
          <p:cNvSpPr/>
          <p:nvPr/>
        </p:nvSpPr>
        <p:spPr>
          <a:xfrm>
            <a:off x="6670870" y="3661725"/>
            <a:ext cx="1783373" cy="369332"/>
          </a:xfrm>
          <a:prstGeom prst="rect">
            <a:avLst/>
          </a:prstGeom>
        </p:spPr>
        <p:txBody>
          <a:bodyPr wrap="none">
            <a:spAutoFit/>
          </a:bodyPr>
          <a:lstStyle/>
          <a:p>
            <a:r>
              <a:rPr lang="zh-CN" altLang="en-US" dirty="0"/>
              <a:t>平均总成本</a:t>
            </a:r>
            <a:r>
              <a:rPr lang="en-US" altLang="zh-CN" dirty="0"/>
              <a:t>ATC</a:t>
            </a:r>
            <a:endParaRPr kumimoji="1" lang="zh-CN" altLang="en-US" dirty="0"/>
          </a:p>
        </p:txBody>
      </p:sp>
      <p:cxnSp>
        <p:nvCxnSpPr>
          <p:cNvPr id="29" name="直线连接符 28">
            <a:extLst>
              <a:ext uri="{FF2B5EF4-FFF2-40B4-BE49-F238E27FC236}">
                <a16:creationId xmlns:a16="http://schemas.microsoft.com/office/drawing/2014/main" id="{B9C863F4-CD0C-5C48-95AC-486627438759}"/>
              </a:ext>
            </a:extLst>
          </p:cNvPr>
          <p:cNvCxnSpPr>
            <a:cxnSpLocks/>
          </p:cNvCxnSpPr>
          <p:nvPr/>
        </p:nvCxnSpPr>
        <p:spPr>
          <a:xfrm>
            <a:off x="4914900" y="4031057"/>
            <a:ext cx="0" cy="1554522"/>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97339578-16CF-F145-8E37-3F3298FAF77A}"/>
              </a:ext>
            </a:extLst>
          </p:cNvPr>
          <p:cNvSpPr/>
          <p:nvPr/>
        </p:nvSpPr>
        <p:spPr>
          <a:xfrm>
            <a:off x="4795877" y="5526079"/>
            <a:ext cx="449162" cy="369332"/>
          </a:xfrm>
          <a:prstGeom prst="rect">
            <a:avLst/>
          </a:prstGeom>
        </p:spPr>
        <p:txBody>
          <a:bodyPr wrap="none">
            <a:spAutoFit/>
          </a:bodyPr>
          <a:lstStyle/>
          <a:p>
            <a:r>
              <a:rPr lang="en-US" altLang="zh-CN" dirty="0"/>
              <a:t>Q</a:t>
            </a:r>
            <a:r>
              <a:rPr lang="en-US" altLang="zh-CN" baseline="-25000" dirty="0"/>
              <a:t>0</a:t>
            </a:r>
            <a:endParaRPr kumimoji="1" lang="zh-CN" altLang="en-US" dirty="0"/>
          </a:p>
        </p:txBody>
      </p:sp>
      <p:sp>
        <p:nvSpPr>
          <p:cNvPr id="33" name="矩形 32">
            <a:extLst>
              <a:ext uri="{FF2B5EF4-FFF2-40B4-BE49-F238E27FC236}">
                <a16:creationId xmlns:a16="http://schemas.microsoft.com/office/drawing/2014/main" id="{B6FAEFEE-F945-F843-9015-F85052FE5148}"/>
              </a:ext>
            </a:extLst>
          </p:cNvPr>
          <p:cNvSpPr/>
          <p:nvPr/>
        </p:nvSpPr>
        <p:spPr>
          <a:xfrm>
            <a:off x="3237320" y="3846391"/>
            <a:ext cx="423514" cy="369332"/>
          </a:xfrm>
          <a:prstGeom prst="rect">
            <a:avLst/>
          </a:prstGeom>
        </p:spPr>
        <p:txBody>
          <a:bodyPr wrap="none">
            <a:spAutoFit/>
          </a:bodyPr>
          <a:lstStyle/>
          <a:p>
            <a:r>
              <a:rPr lang="en-US" altLang="zh-CN" dirty="0"/>
              <a:t>P</a:t>
            </a:r>
            <a:r>
              <a:rPr lang="en-US" altLang="zh-CN" baseline="-25000" dirty="0"/>
              <a:t>0</a:t>
            </a:r>
            <a:endParaRPr kumimoji="1" lang="zh-CN" altLang="en-US" dirty="0"/>
          </a:p>
        </p:txBody>
      </p:sp>
      <p:cxnSp>
        <p:nvCxnSpPr>
          <p:cNvPr id="35" name="直线连接符 34">
            <a:extLst>
              <a:ext uri="{FF2B5EF4-FFF2-40B4-BE49-F238E27FC236}">
                <a16:creationId xmlns:a16="http://schemas.microsoft.com/office/drawing/2014/main" id="{62583A91-2218-8D46-876D-8BC2CE27923C}"/>
              </a:ext>
            </a:extLst>
          </p:cNvPr>
          <p:cNvCxnSpPr>
            <a:cxnSpLocks/>
          </p:cNvCxnSpPr>
          <p:nvPr/>
        </p:nvCxnSpPr>
        <p:spPr>
          <a:xfrm>
            <a:off x="3647650" y="4031154"/>
            <a:ext cx="1309176" cy="753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353682C5-E6E7-B84F-9F7F-C19D36DCCF72}"/>
              </a:ext>
            </a:extLst>
          </p:cNvPr>
          <p:cNvCxnSpPr>
            <a:cxnSpLocks/>
          </p:cNvCxnSpPr>
          <p:nvPr/>
        </p:nvCxnSpPr>
        <p:spPr>
          <a:xfrm>
            <a:off x="3605724" y="4562134"/>
            <a:ext cx="1309176" cy="753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D989CD02-92D7-9D4D-B034-349BDE1C5078}"/>
              </a:ext>
            </a:extLst>
          </p:cNvPr>
          <p:cNvSpPr txBox="1"/>
          <p:nvPr/>
        </p:nvSpPr>
        <p:spPr>
          <a:xfrm>
            <a:off x="4819021" y="3655897"/>
            <a:ext cx="312906" cy="369332"/>
          </a:xfrm>
          <a:prstGeom prst="rect">
            <a:avLst/>
          </a:prstGeom>
          <a:noFill/>
        </p:spPr>
        <p:txBody>
          <a:bodyPr wrap="none" rtlCol="0">
            <a:spAutoFit/>
          </a:bodyPr>
          <a:lstStyle/>
          <a:p>
            <a:r>
              <a:rPr kumimoji="1" lang="en-US" altLang="zh-CN" dirty="0"/>
              <a:t>a</a:t>
            </a:r>
            <a:endParaRPr kumimoji="1" lang="zh-CN" altLang="en-US" dirty="0"/>
          </a:p>
        </p:txBody>
      </p:sp>
      <p:sp>
        <p:nvSpPr>
          <p:cNvPr id="41" name="文本框 40">
            <a:extLst>
              <a:ext uri="{FF2B5EF4-FFF2-40B4-BE49-F238E27FC236}">
                <a16:creationId xmlns:a16="http://schemas.microsoft.com/office/drawing/2014/main" id="{5B377815-3A03-5042-A6DE-1F5B71B877E5}"/>
              </a:ext>
            </a:extLst>
          </p:cNvPr>
          <p:cNvSpPr txBox="1"/>
          <p:nvPr/>
        </p:nvSpPr>
        <p:spPr>
          <a:xfrm>
            <a:off x="4884924" y="4307367"/>
            <a:ext cx="312906" cy="369332"/>
          </a:xfrm>
          <a:prstGeom prst="rect">
            <a:avLst/>
          </a:prstGeom>
          <a:noFill/>
        </p:spPr>
        <p:txBody>
          <a:bodyPr wrap="none" rtlCol="0">
            <a:spAutoFit/>
          </a:bodyPr>
          <a:lstStyle/>
          <a:p>
            <a:r>
              <a:rPr kumimoji="1" lang="en-US" altLang="zh-CN" dirty="0"/>
              <a:t>b</a:t>
            </a:r>
            <a:endParaRPr kumimoji="1" lang="zh-CN" altLang="en-US" dirty="0"/>
          </a:p>
        </p:txBody>
      </p:sp>
      <p:sp>
        <p:nvSpPr>
          <p:cNvPr id="42" name="文本框 41">
            <a:extLst>
              <a:ext uri="{FF2B5EF4-FFF2-40B4-BE49-F238E27FC236}">
                <a16:creationId xmlns:a16="http://schemas.microsoft.com/office/drawing/2014/main" id="{7E645C99-7705-6440-A74D-93995D4AE68F}"/>
              </a:ext>
            </a:extLst>
          </p:cNvPr>
          <p:cNvSpPr txBox="1"/>
          <p:nvPr/>
        </p:nvSpPr>
        <p:spPr>
          <a:xfrm>
            <a:off x="4693383" y="4937118"/>
            <a:ext cx="312906" cy="369332"/>
          </a:xfrm>
          <a:prstGeom prst="rect">
            <a:avLst/>
          </a:prstGeom>
          <a:noFill/>
        </p:spPr>
        <p:txBody>
          <a:bodyPr wrap="none" rtlCol="0">
            <a:spAutoFit/>
          </a:bodyPr>
          <a:lstStyle/>
          <a:p>
            <a:r>
              <a:rPr kumimoji="1" lang="en-US" altLang="zh-CN" dirty="0"/>
              <a:t>e</a:t>
            </a:r>
            <a:endParaRPr kumimoji="1" lang="zh-CN" altLang="en-US" dirty="0"/>
          </a:p>
        </p:txBody>
      </p:sp>
      <p:sp>
        <p:nvSpPr>
          <p:cNvPr id="43" name="文本框 42">
            <a:extLst>
              <a:ext uri="{FF2B5EF4-FFF2-40B4-BE49-F238E27FC236}">
                <a16:creationId xmlns:a16="http://schemas.microsoft.com/office/drawing/2014/main" id="{466DFFC1-83E6-0B41-986D-0EA85ECCF04C}"/>
              </a:ext>
            </a:extLst>
          </p:cNvPr>
          <p:cNvSpPr txBox="1"/>
          <p:nvPr/>
        </p:nvSpPr>
        <p:spPr>
          <a:xfrm>
            <a:off x="3272059" y="4405220"/>
            <a:ext cx="300082" cy="369332"/>
          </a:xfrm>
          <a:prstGeom prst="rect">
            <a:avLst/>
          </a:prstGeom>
          <a:noFill/>
        </p:spPr>
        <p:txBody>
          <a:bodyPr wrap="none" rtlCol="0">
            <a:spAutoFit/>
          </a:bodyPr>
          <a:lstStyle/>
          <a:p>
            <a:r>
              <a:rPr kumimoji="1" lang="en-US" altLang="zh-CN" dirty="0"/>
              <a:t>c</a:t>
            </a:r>
            <a:endParaRPr kumimoji="1" lang="zh-CN" altLang="en-US" dirty="0"/>
          </a:p>
        </p:txBody>
      </p:sp>
      <p:cxnSp>
        <p:nvCxnSpPr>
          <p:cNvPr id="44" name="直线连接符 43">
            <a:extLst>
              <a:ext uri="{FF2B5EF4-FFF2-40B4-BE49-F238E27FC236}">
                <a16:creationId xmlns:a16="http://schemas.microsoft.com/office/drawing/2014/main" id="{8BC4A978-C840-B34F-A26B-6B677085E4B6}"/>
              </a:ext>
            </a:extLst>
          </p:cNvPr>
          <p:cNvCxnSpPr>
            <a:cxnSpLocks/>
          </p:cNvCxnSpPr>
          <p:nvPr/>
        </p:nvCxnSpPr>
        <p:spPr>
          <a:xfrm flipV="1">
            <a:off x="3626530" y="4045781"/>
            <a:ext cx="446750" cy="523172"/>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6" name="直线连接符 45">
            <a:extLst>
              <a:ext uri="{FF2B5EF4-FFF2-40B4-BE49-F238E27FC236}">
                <a16:creationId xmlns:a16="http://schemas.microsoft.com/office/drawing/2014/main" id="{51355348-EEA1-8340-A4E3-80CECE1C3F7A}"/>
              </a:ext>
            </a:extLst>
          </p:cNvPr>
          <p:cNvCxnSpPr>
            <a:cxnSpLocks/>
          </p:cNvCxnSpPr>
          <p:nvPr/>
        </p:nvCxnSpPr>
        <p:spPr>
          <a:xfrm flipV="1">
            <a:off x="3892184" y="4068207"/>
            <a:ext cx="446750" cy="523172"/>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7" name="直线连接符 46">
            <a:extLst>
              <a:ext uri="{FF2B5EF4-FFF2-40B4-BE49-F238E27FC236}">
                <a16:creationId xmlns:a16="http://schemas.microsoft.com/office/drawing/2014/main" id="{153F2B43-DFBD-294A-A0A2-779D7352C0E2}"/>
              </a:ext>
            </a:extLst>
          </p:cNvPr>
          <p:cNvCxnSpPr>
            <a:cxnSpLocks/>
          </p:cNvCxnSpPr>
          <p:nvPr/>
        </p:nvCxnSpPr>
        <p:spPr>
          <a:xfrm flipV="1">
            <a:off x="4217703" y="4020642"/>
            <a:ext cx="446750" cy="523172"/>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8" name="直线连接符 47">
            <a:extLst>
              <a:ext uri="{FF2B5EF4-FFF2-40B4-BE49-F238E27FC236}">
                <a16:creationId xmlns:a16="http://schemas.microsoft.com/office/drawing/2014/main" id="{6796BC00-6E2F-F344-8A8D-CAFD7DF7EA5E}"/>
              </a:ext>
            </a:extLst>
          </p:cNvPr>
          <p:cNvCxnSpPr>
            <a:cxnSpLocks/>
          </p:cNvCxnSpPr>
          <p:nvPr/>
        </p:nvCxnSpPr>
        <p:spPr>
          <a:xfrm flipV="1">
            <a:off x="4479809" y="4052329"/>
            <a:ext cx="446750" cy="523172"/>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024783"/>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38"/>
          <p:cNvSpPr txBox="1"/>
          <p:nvPr/>
        </p:nvSpPr>
        <p:spPr>
          <a:xfrm>
            <a:off x="533816" y="1369565"/>
            <a:ext cx="11124365" cy="5161862"/>
          </a:xfrm>
          <a:prstGeom prst="rect">
            <a:avLst/>
          </a:prstGeom>
          <a:noFill/>
        </p:spPr>
        <p:txBody>
          <a:bodyPr wrap="square" lIns="0" rIns="0" bIns="0" rtlCol="0">
            <a:spAutoFit/>
          </a:bodyPr>
          <a:lstStyle/>
          <a:p>
            <a:r>
              <a:rPr lang="zh-CN" altLang="en-US" sz="2800" dirty="0">
                <a:solidFill>
                  <a:srgbClr val="FC838C"/>
                </a:solidFill>
                <a:latin typeface="微软雅黑" panose="020B0503020204020204" pitchFamily="34" charset="-122"/>
                <a:ea typeface="微软雅黑" panose="020B0503020204020204" pitchFamily="34" charset="-122"/>
                <a:cs typeface="Helvetica Neue"/>
              </a:rPr>
              <a:t>完全垄断企业定价的一个简单法则</a:t>
            </a:r>
          </a:p>
          <a:p>
            <a:pPr>
              <a:lnSpc>
                <a:spcPct val="150000"/>
              </a:lnSpc>
            </a:pPr>
            <a:endParaRPr lang="en-US" altLang="zh-CN" sz="2000" b="1" dirty="0">
              <a:highlight>
                <a:srgbClr val="FFFF00"/>
              </a:highlight>
            </a:endParaRPr>
          </a:p>
          <a:p>
            <a:pPr>
              <a:lnSpc>
                <a:spcPct val="150000"/>
              </a:lnSpc>
            </a:pPr>
            <a:endParaRPr lang="en-US" altLang="zh-CN" sz="2000" b="1" dirty="0"/>
          </a:p>
          <a:p>
            <a:r>
              <a:rPr lang="zh-CN" altLang="zh-CN" sz="2000" b="1" dirty="0"/>
              <a:t>依据边际收益</a:t>
            </a:r>
            <a:r>
              <a:rPr lang="en-US" altLang="zh-CN" sz="2000" b="1" dirty="0"/>
              <a:t>=</a:t>
            </a:r>
            <a:r>
              <a:rPr lang="zh-CN" altLang="zh-CN" sz="2000" b="1" dirty="0"/>
              <a:t>边际成本原则，可得：</a:t>
            </a:r>
            <a:endParaRPr lang="zh-CN" altLang="zh-CN" sz="2000" dirty="0"/>
          </a:p>
          <a:p>
            <a:r>
              <a:rPr lang="en-US" altLang="zh-CN" sz="2000" b="1" dirty="0"/>
              <a:t> </a:t>
            </a:r>
            <a:endParaRPr lang="zh-CN" altLang="zh-CN" sz="2000" dirty="0"/>
          </a:p>
          <a:p>
            <a:r>
              <a:rPr lang="zh-CN" altLang="zh-CN" sz="2000" b="1" dirty="0">
                <a:solidFill>
                  <a:srgbClr val="FF0000"/>
                </a:solidFill>
              </a:rPr>
              <a:t>简单定价法则：</a:t>
            </a:r>
            <a:r>
              <a:rPr lang="zh-CN" altLang="en-US" sz="2000" b="1" dirty="0">
                <a:solidFill>
                  <a:srgbClr val="FF0000"/>
                </a:solidFill>
              </a:rPr>
              <a:t>                                                                                        </a:t>
            </a:r>
            <a:endParaRPr lang="en-US" altLang="zh-CN" sz="2000" b="1" dirty="0">
              <a:solidFill>
                <a:srgbClr val="FF0000"/>
              </a:solidFill>
            </a:endParaRPr>
          </a:p>
          <a:p>
            <a:endParaRPr lang="en-US" altLang="zh-CN" sz="2000" b="1" dirty="0">
              <a:solidFill>
                <a:srgbClr val="FF0000"/>
              </a:solidFill>
            </a:endParaRPr>
          </a:p>
          <a:p>
            <a:r>
              <a:rPr lang="zh-CN" altLang="en-US" sz="2000" b="1" dirty="0">
                <a:solidFill>
                  <a:srgbClr val="FF0000"/>
                </a:solidFill>
              </a:rPr>
              <a:t>                             </a:t>
            </a:r>
            <a:r>
              <a:rPr lang="zh-CN" altLang="en-US" sz="2800" dirty="0"/>
              <a:t>  </a:t>
            </a:r>
            <a:r>
              <a:rPr lang="en-US" altLang="zh-CN" sz="2800" dirty="0"/>
              <a:t>P</a:t>
            </a:r>
            <a:r>
              <a:rPr lang="zh-CN" altLang="en-US" sz="2800" dirty="0"/>
              <a:t> </a:t>
            </a:r>
            <a:r>
              <a:rPr lang="en-US" altLang="zh-CN" sz="2800" dirty="0"/>
              <a:t>=</a:t>
            </a:r>
            <a:r>
              <a:rPr lang="zh-CN" altLang="en-US" sz="2800" dirty="0"/>
              <a:t>   边际成本</a:t>
            </a:r>
            <a:r>
              <a:rPr lang="en-US" altLang="zh-CN" sz="2800" dirty="0"/>
              <a:t>MC/1+(1+E</a:t>
            </a:r>
            <a:r>
              <a:rPr lang="en-US" altLang="zh-CN" sz="2800" baseline="-25000" dirty="0"/>
              <a:t>d</a:t>
            </a:r>
            <a:r>
              <a:rPr lang="zh-CN" altLang="en-US" sz="2800" dirty="0"/>
              <a:t>）</a:t>
            </a:r>
            <a:endParaRPr lang="en-US" altLang="zh-CN" sz="2800" dirty="0"/>
          </a:p>
          <a:p>
            <a:pPr>
              <a:lnSpc>
                <a:spcPct val="150000"/>
              </a:lnSpc>
            </a:pPr>
            <a:r>
              <a:rPr lang="zh-CN" altLang="zh-CN" sz="2000" b="1" dirty="0">
                <a:solidFill>
                  <a:srgbClr val="FF0000"/>
                </a:solidFill>
              </a:rPr>
              <a:t>【注</a:t>
            </a:r>
            <a:r>
              <a:rPr lang="en-US" altLang="zh-CN" sz="2000" b="1" dirty="0">
                <a:solidFill>
                  <a:srgbClr val="FF0000"/>
                </a:solidFill>
              </a:rPr>
              <a:t>1</a:t>
            </a:r>
            <a:r>
              <a:rPr lang="zh-CN" altLang="zh-CN" sz="2000" b="1" dirty="0">
                <a:solidFill>
                  <a:srgbClr val="FF0000"/>
                </a:solidFill>
              </a:rPr>
              <a:t>】</a:t>
            </a:r>
            <a:r>
              <a:rPr lang="zh-CN" altLang="zh-CN" sz="2000" b="1" dirty="0"/>
              <a:t>在边际成本上的加价额占价格的比例，</a:t>
            </a:r>
            <a:r>
              <a:rPr lang="zh-CN" altLang="zh-CN" sz="2000" b="1" dirty="0">
                <a:solidFill>
                  <a:srgbClr val="FF0000"/>
                </a:solidFill>
              </a:rPr>
              <a:t>应该</a:t>
            </a:r>
            <a:r>
              <a:rPr lang="zh-CN" altLang="zh-CN" sz="2800" b="1" dirty="0">
                <a:solidFill>
                  <a:srgbClr val="FF0000"/>
                </a:solidFill>
              </a:rPr>
              <a:t>等于需求价格弹性倒数的相反数</a:t>
            </a:r>
            <a:r>
              <a:rPr lang="zh-CN" altLang="zh-CN" sz="2000" b="1" dirty="0"/>
              <a:t>。</a:t>
            </a:r>
            <a:endParaRPr lang="zh-CN" altLang="zh-CN" sz="2000" dirty="0"/>
          </a:p>
          <a:p>
            <a:pPr>
              <a:lnSpc>
                <a:spcPct val="150000"/>
              </a:lnSpc>
            </a:pPr>
            <a:r>
              <a:rPr lang="zh-CN" altLang="zh-CN" sz="2000" b="1" dirty="0">
                <a:solidFill>
                  <a:srgbClr val="FF0000"/>
                </a:solidFill>
              </a:rPr>
              <a:t>【注</a:t>
            </a:r>
            <a:r>
              <a:rPr lang="en-US" altLang="zh-CN" sz="2000" b="1" dirty="0">
                <a:solidFill>
                  <a:srgbClr val="FF0000"/>
                </a:solidFill>
              </a:rPr>
              <a:t>2</a:t>
            </a:r>
            <a:r>
              <a:rPr lang="zh-CN" altLang="zh-CN" sz="2000" b="1" dirty="0">
                <a:solidFill>
                  <a:srgbClr val="FF0000"/>
                </a:solidFill>
              </a:rPr>
              <a:t>】</a:t>
            </a:r>
            <a:r>
              <a:rPr lang="zh-CN" altLang="zh-CN" sz="2000" b="1" dirty="0"/>
              <a:t>垄断企业索取的价格超过边际成本的程度，</a:t>
            </a:r>
            <a:r>
              <a:rPr lang="zh-CN" altLang="zh-CN" sz="2000" b="1" dirty="0">
                <a:solidFill>
                  <a:srgbClr val="FF0000"/>
                </a:solidFill>
              </a:rPr>
              <a:t>受制于需求价格弹性</a:t>
            </a:r>
            <a:r>
              <a:rPr lang="zh-CN" altLang="zh-CN" sz="2000" b="1" dirty="0"/>
              <a:t>。</a:t>
            </a:r>
            <a:endParaRPr lang="en-US" altLang="zh-CN" sz="2000" b="1" dirty="0"/>
          </a:p>
          <a:p>
            <a:pPr>
              <a:lnSpc>
                <a:spcPct val="150000"/>
              </a:lnSpc>
            </a:pPr>
            <a:r>
              <a:rPr lang="zh-CN" altLang="en-US" sz="2000" dirty="0"/>
              <a:t>             </a:t>
            </a:r>
            <a:r>
              <a:rPr lang="zh-CN" altLang="zh-CN" sz="2000" dirty="0"/>
              <a:t>当需求价格弹性较低，即</a:t>
            </a:r>
            <a:r>
              <a:rPr lang="en-US" altLang="zh-CN" sz="2000" dirty="0"/>
              <a:t>E</a:t>
            </a:r>
            <a:r>
              <a:rPr lang="en-US" altLang="zh-CN" sz="2000" baseline="-25000" dirty="0"/>
              <a:t>d</a:t>
            </a:r>
            <a:r>
              <a:rPr lang="zh-CN" altLang="zh-CN" sz="2000" dirty="0"/>
              <a:t>的绝对值较小时，垄断者可以确定较高的价格；</a:t>
            </a:r>
            <a:endParaRPr lang="en-US" altLang="zh-CN" sz="2000" dirty="0"/>
          </a:p>
          <a:p>
            <a:pPr>
              <a:lnSpc>
                <a:spcPct val="150000"/>
              </a:lnSpc>
            </a:pPr>
            <a:r>
              <a:rPr lang="zh-CN" altLang="en-US" sz="2000" dirty="0"/>
              <a:t>             </a:t>
            </a:r>
            <a:r>
              <a:rPr lang="zh-CN" altLang="zh-CN" sz="2000" dirty="0"/>
              <a:t>但是，随着需求价格弹性的增大，</a:t>
            </a:r>
            <a:r>
              <a:rPr lang="en-US" altLang="zh-CN" sz="2000" dirty="0"/>
              <a:t>E</a:t>
            </a:r>
            <a:r>
              <a:rPr lang="en-US" altLang="zh-CN" sz="2000" baseline="-25000" dirty="0"/>
              <a:t>d</a:t>
            </a:r>
            <a:r>
              <a:rPr lang="zh-CN" altLang="zh-CN" sz="2000" dirty="0"/>
              <a:t>的绝对值扩大，则价格将非常接近边际成本。</a:t>
            </a:r>
          </a:p>
        </p:txBody>
      </p:sp>
      <p:sp>
        <p:nvSpPr>
          <p:cNvPr id="8"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336281" y="326573"/>
            <a:ext cx="5519460" cy="584775"/>
          </a:xfrm>
          <a:prstGeom prst="rect">
            <a:avLst/>
          </a:prstGeom>
          <a:noFill/>
        </p:spPr>
        <p:txBody>
          <a:bodyPr wrap="none" rtlCol="0">
            <a:spAutoFit/>
          </a:bodyPr>
          <a:lstStyle/>
          <a:p>
            <a:pPr algn="ctr"/>
            <a:r>
              <a:rPr lang="zh-CN" altLang="en-US" sz="3200" b="1" dirty="0">
                <a:blipFill>
                  <a:blip r:embed="rId4"/>
                  <a:stretch>
                    <a:fillRect/>
                  </a:stretch>
                </a:blipFill>
                <a:cs typeface="+mn-ea"/>
                <a:sym typeface="+mn-lt"/>
              </a:rPr>
              <a:t>完全垄断市场中生产者的行为</a:t>
            </a:r>
          </a:p>
        </p:txBody>
      </p:sp>
      <p:sp>
        <p:nvSpPr>
          <p:cNvPr id="10"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4"/>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1" name="文本框 10"/>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graphicFrame>
        <p:nvGraphicFramePr>
          <p:cNvPr id="7" name="对象 6">
            <a:extLst>
              <a:ext uri="{FF2B5EF4-FFF2-40B4-BE49-F238E27FC236}">
                <a16:creationId xmlns:a16="http://schemas.microsoft.com/office/drawing/2014/main" id="{B7A74D11-0147-49BF-9432-52A8816AA6A3}"/>
              </a:ext>
            </a:extLst>
          </p:cNvPr>
          <p:cNvGraphicFramePr>
            <a:graphicFrameLocks noChangeAspect="1"/>
          </p:cNvGraphicFramePr>
          <p:nvPr>
            <p:extLst>
              <p:ext uri="{D42A27DB-BD31-4B8C-83A1-F6EECF244321}">
                <p14:modId xmlns:p14="http://schemas.microsoft.com/office/powerpoint/2010/main" val="681829488"/>
              </p:ext>
            </p:extLst>
          </p:nvPr>
        </p:nvGraphicFramePr>
        <p:xfrm>
          <a:off x="538258" y="1843406"/>
          <a:ext cx="5385757" cy="747417"/>
        </p:xfrm>
        <a:graphic>
          <a:graphicData uri="http://schemas.openxmlformats.org/presentationml/2006/ole">
            <mc:AlternateContent xmlns:mc="http://schemas.openxmlformats.org/markup-compatibility/2006">
              <mc:Choice xmlns:v="urn:schemas-microsoft-com:vml" Requires="v">
                <p:oleObj spid="_x0000_s2139" name="公式" r:id="rId5" imgW="2970511" imgH="444307" progId="Equation.3">
                  <p:embed/>
                </p:oleObj>
              </mc:Choice>
              <mc:Fallback>
                <p:oleObj name="公式" r:id="rId5" imgW="2970511"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58" y="1843406"/>
                        <a:ext cx="5385757" cy="747417"/>
                      </a:xfrm>
                      <a:prstGeom prst="rect">
                        <a:avLst/>
                      </a:prstGeom>
                      <a:noFill/>
                      <a:extLst/>
                    </p:spPr>
                  </p:pic>
                </p:oleObj>
              </mc:Fallback>
            </mc:AlternateContent>
          </a:graphicData>
        </a:graphic>
      </p:graphicFrame>
      <p:graphicFrame>
        <p:nvGraphicFramePr>
          <p:cNvPr id="12" name="对象 11">
            <a:extLst>
              <a:ext uri="{FF2B5EF4-FFF2-40B4-BE49-F238E27FC236}">
                <a16:creationId xmlns:a16="http://schemas.microsoft.com/office/drawing/2014/main" id="{486E86FF-4DF9-4FFB-A10E-47D465C76176}"/>
              </a:ext>
            </a:extLst>
          </p:cNvPr>
          <p:cNvGraphicFramePr>
            <a:graphicFrameLocks noChangeAspect="1"/>
          </p:cNvGraphicFramePr>
          <p:nvPr>
            <p:extLst>
              <p:ext uri="{D42A27DB-BD31-4B8C-83A1-F6EECF244321}">
                <p14:modId xmlns:p14="http://schemas.microsoft.com/office/powerpoint/2010/main" val="1270887764"/>
              </p:ext>
            </p:extLst>
          </p:nvPr>
        </p:nvGraphicFramePr>
        <p:xfrm>
          <a:off x="2445190" y="3064663"/>
          <a:ext cx="5385758" cy="774099"/>
        </p:xfrm>
        <a:graphic>
          <a:graphicData uri="http://schemas.openxmlformats.org/presentationml/2006/ole">
            <mc:AlternateContent xmlns:mc="http://schemas.openxmlformats.org/markup-compatibility/2006">
              <mc:Choice xmlns:v="urn:schemas-microsoft-com:vml" Requires="v">
                <p:oleObj spid="_x0000_s2140" name="公式" r:id="rId7" imgW="3110150" imgH="444307" progId="Equation.3">
                  <p:embed/>
                </p:oleObj>
              </mc:Choice>
              <mc:Fallback>
                <p:oleObj name="公式" r:id="rId7" imgW="3110150" imgH="44430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5190" y="3064663"/>
                        <a:ext cx="5385758" cy="774099"/>
                      </a:xfrm>
                      <a:prstGeom prst="rect">
                        <a:avLst/>
                      </a:prstGeom>
                      <a:noFill/>
                      <a:extLst/>
                    </p:spPr>
                  </p:pic>
                </p:oleObj>
              </mc:Fallback>
            </mc:AlternateContent>
          </a:graphicData>
        </a:graphic>
      </p:graphicFrame>
    </p:spTree>
    <p:extLst>
      <p:ext uri="{BB962C8B-B14F-4D97-AF65-F5344CB8AC3E}">
        <p14:creationId xmlns:p14="http://schemas.microsoft.com/office/powerpoint/2010/main" val="438166563"/>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38"/>
          <p:cNvSpPr txBox="1"/>
          <p:nvPr/>
        </p:nvSpPr>
        <p:spPr>
          <a:xfrm>
            <a:off x="298449" y="1188720"/>
            <a:ext cx="11595100" cy="4997650"/>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价格歧视的类型、基本条件及基本原则</a:t>
            </a:r>
            <a:endParaRPr lang="en-US" altLang="zh-CN" sz="1600" b="1" dirty="0">
              <a:highlight>
                <a:srgbClr val="FFFF00"/>
              </a:highlight>
            </a:endParaRPr>
          </a:p>
          <a:p>
            <a:pPr>
              <a:lnSpc>
                <a:spcPct val="150000"/>
              </a:lnSpc>
            </a:pPr>
            <a:r>
              <a:rPr lang="zh-CN" altLang="zh-CN" sz="2000" dirty="0"/>
              <a:t>（一）含义：</a:t>
            </a:r>
            <a:r>
              <a:rPr lang="zh-CN" altLang="zh-CN" sz="2000" b="1" dirty="0"/>
              <a:t>价格歧视也叫差别定价</a:t>
            </a:r>
            <a:r>
              <a:rPr lang="zh-CN" altLang="zh-CN" sz="2000" dirty="0"/>
              <a:t>，是指企业为了获取更大的利润，对</a:t>
            </a:r>
            <a:r>
              <a:rPr lang="zh-CN" altLang="zh-CN" sz="2000" b="1" dirty="0">
                <a:solidFill>
                  <a:srgbClr val="FF0000"/>
                </a:solidFill>
              </a:rPr>
              <a:t>同一产品，规定不同的价格。</a:t>
            </a:r>
            <a:endParaRPr lang="zh-CN" altLang="zh-CN" sz="2000" dirty="0">
              <a:solidFill>
                <a:srgbClr val="FF0000"/>
              </a:solidFill>
            </a:endParaRPr>
          </a:p>
          <a:p>
            <a:pPr>
              <a:lnSpc>
                <a:spcPct val="150000"/>
              </a:lnSpc>
            </a:pPr>
            <a:r>
              <a:rPr lang="zh-CN" altLang="zh-CN" sz="2000" b="1" dirty="0"/>
              <a:t>（二）级别：</a:t>
            </a:r>
            <a:endParaRPr lang="zh-CN" altLang="zh-CN" sz="2000" dirty="0"/>
          </a:p>
          <a:p>
            <a:pPr>
              <a:lnSpc>
                <a:spcPct val="150000"/>
              </a:lnSpc>
            </a:pPr>
            <a:r>
              <a:rPr lang="en-US" altLang="zh-CN" sz="2000" dirty="0"/>
              <a:t>1</a:t>
            </a:r>
            <a:r>
              <a:rPr lang="zh-CN" altLang="zh-CN" sz="2000" dirty="0"/>
              <a:t>、</a:t>
            </a:r>
            <a:r>
              <a:rPr lang="zh-CN" altLang="zh-CN" sz="2400" b="1" dirty="0">
                <a:solidFill>
                  <a:srgbClr val="FF0000"/>
                </a:solidFill>
              </a:rPr>
              <a:t>一级价格歧视</a:t>
            </a:r>
            <a:r>
              <a:rPr lang="zh-CN" altLang="zh-CN" sz="2000" dirty="0"/>
              <a:t>，企业对每一单位产品都</a:t>
            </a:r>
            <a:r>
              <a:rPr lang="zh-CN" altLang="zh-CN" sz="2000" b="1" dirty="0"/>
              <a:t>按消费者所愿意支付的最高价格</a:t>
            </a:r>
            <a:r>
              <a:rPr lang="zh-CN" altLang="zh-CN" sz="2000" dirty="0"/>
              <a:t>出售。也称作“完全价格歧视”。也就是</a:t>
            </a:r>
            <a:r>
              <a:rPr lang="zh-CN" altLang="zh-CN" sz="2000" b="1" dirty="0"/>
              <a:t>企业对不同的购买者所购买的</a:t>
            </a:r>
            <a:r>
              <a:rPr lang="zh-CN" altLang="zh-CN" sz="2000" b="1" dirty="0">
                <a:solidFill>
                  <a:srgbClr val="FF0000"/>
                </a:solidFill>
              </a:rPr>
              <a:t>每一个批量单位的产品收取不同的价格</a:t>
            </a:r>
            <a:r>
              <a:rPr lang="zh-CN" altLang="zh-CN" sz="2000" dirty="0"/>
              <a:t>，因此，所有消费者剩余都被垄断者占有了。</a:t>
            </a:r>
            <a:endParaRPr lang="en-US" altLang="zh-CN" sz="2000" dirty="0"/>
          </a:p>
          <a:p>
            <a:pPr>
              <a:lnSpc>
                <a:spcPct val="150000"/>
              </a:lnSpc>
            </a:pPr>
            <a:r>
              <a:rPr lang="en-US" altLang="zh-CN" sz="2000" b="1" dirty="0"/>
              <a:t>2</a:t>
            </a:r>
            <a:r>
              <a:rPr lang="zh-CN" altLang="zh-CN" sz="2000" b="1" dirty="0"/>
              <a:t>、</a:t>
            </a:r>
            <a:r>
              <a:rPr lang="zh-CN" altLang="zh-CN" sz="2400" b="1" dirty="0">
                <a:solidFill>
                  <a:srgbClr val="FF0000"/>
                </a:solidFill>
              </a:rPr>
              <a:t>二级价格歧视</a:t>
            </a:r>
            <a:r>
              <a:rPr lang="zh-CN" altLang="zh-CN" sz="2000" dirty="0"/>
              <a:t>，</a:t>
            </a:r>
            <a:r>
              <a:rPr lang="zh-CN" altLang="zh-CN" sz="2000" b="1" dirty="0"/>
              <a:t>按</a:t>
            </a:r>
            <a:r>
              <a:rPr lang="zh-CN" altLang="zh-CN" sz="2400" b="1" dirty="0"/>
              <a:t>不同价格出售不同单位产量</a:t>
            </a:r>
            <a:r>
              <a:rPr lang="zh-CN" altLang="zh-CN" sz="2000" dirty="0"/>
              <a:t>，每个购买相同数量购买者支付价格相同。也就是常说的</a:t>
            </a:r>
            <a:r>
              <a:rPr lang="zh-CN" altLang="zh-CN" sz="2000" b="1" dirty="0"/>
              <a:t>批量作价</a:t>
            </a:r>
            <a:r>
              <a:rPr lang="zh-CN" altLang="zh-CN" sz="2000" dirty="0"/>
              <a:t>。垄断厂商通过对小批量购买的消费者收取额外价格，侵蚀一部分消费者剩余。</a:t>
            </a:r>
          </a:p>
          <a:p>
            <a:pPr>
              <a:lnSpc>
                <a:spcPct val="150000"/>
              </a:lnSpc>
            </a:pPr>
            <a:r>
              <a:rPr lang="en-US" altLang="zh-CN" sz="2000" b="1" dirty="0"/>
              <a:t>3</a:t>
            </a:r>
            <a:r>
              <a:rPr lang="zh-CN" altLang="zh-CN" sz="2000" b="1" dirty="0"/>
              <a:t>、</a:t>
            </a:r>
            <a:r>
              <a:rPr lang="zh-CN" altLang="zh-CN" sz="2400" b="1" dirty="0">
                <a:solidFill>
                  <a:srgbClr val="FF0000"/>
                </a:solidFill>
              </a:rPr>
              <a:t>三级价格歧视</a:t>
            </a:r>
            <a:r>
              <a:rPr lang="zh-CN" altLang="zh-CN" sz="2000" dirty="0"/>
              <a:t>建立在不同的</a:t>
            </a:r>
            <a:r>
              <a:rPr lang="en-US" altLang="zh-CN" sz="2000" dirty="0"/>
              <a:t>E</a:t>
            </a:r>
            <a:r>
              <a:rPr lang="en-US" altLang="zh-CN" sz="2000" baseline="-25000" dirty="0"/>
              <a:t>d</a:t>
            </a:r>
            <a:r>
              <a:rPr lang="zh-CN" altLang="zh-CN" sz="2000" dirty="0"/>
              <a:t>基础上，将消费者分为具有不同</a:t>
            </a:r>
            <a:r>
              <a:rPr lang="en-US" altLang="zh-CN" sz="2000" dirty="0"/>
              <a:t>E</a:t>
            </a:r>
            <a:r>
              <a:rPr lang="en-US" altLang="zh-CN" sz="2000" baseline="-25000" dirty="0"/>
              <a:t>d</a:t>
            </a:r>
            <a:r>
              <a:rPr lang="zh-CN" altLang="zh-CN" sz="2000" dirty="0"/>
              <a:t>两组或更多组，分别</a:t>
            </a:r>
            <a:r>
              <a:rPr lang="zh-CN" altLang="zh-CN" sz="2400" b="1" dirty="0"/>
              <a:t>对各组消费者收取不同的价格</a:t>
            </a:r>
            <a:r>
              <a:rPr lang="zh-CN" altLang="zh-CN" sz="2000" b="1" dirty="0"/>
              <a:t>。</a:t>
            </a:r>
            <a:r>
              <a:rPr lang="zh-CN" altLang="zh-CN" sz="2000" dirty="0"/>
              <a:t>例如，火车硬座客票假期对大学生回家或返校的优惠票价</a:t>
            </a:r>
          </a:p>
        </p:txBody>
      </p:sp>
      <p:sp>
        <p:nvSpPr>
          <p:cNvPr id="8"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336281" y="326573"/>
            <a:ext cx="5519460"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完全垄断市场中生产者的行为</a:t>
            </a:r>
          </a:p>
        </p:txBody>
      </p:sp>
      <p:sp>
        <p:nvSpPr>
          <p:cNvPr id="10"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1" name="文本框 10"/>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Tree>
    <p:extLst>
      <p:ext uri="{BB962C8B-B14F-4D97-AF65-F5344CB8AC3E}">
        <p14:creationId xmlns:p14="http://schemas.microsoft.com/office/powerpoint/2010/main" val="842651738"/>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38"/>
          <p:cNvSpPr txBox="1"/>
          <p:nvPr/>
        </p:nvSpPr>
        <p:spPr>
          <a:xfrm>
            <a:off x="342900" y="1331921"/>
            <a:ext cx="11495314" cy="4904676"/>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价格歧视的类型、基本条件及基本原则</a:t>
            </a:r>
            <a:endParaRPr lang="en-US" altLang="zh-CN" b="1" dirty="0">
              <a:highlight>
                <a:srgbClr val="FFFF00"/>
              </a:highlight>
            </a:endParaRPr>
          </a:p>
          <a:p>
            <a:pPr>
              <a:lnSpc>
                <a:spcPct val="150000"/>
              </a:lnSpc>
            </a:pPr>
            <a:endParaRPr lang="zh-CN" altLang="en-US" sz="2400" b="1" dirty="0"/>
          </a:p>
          <a:p>
            <a:pPr>
              <a:lnSpc>
                <a:spcPct val="150000"/>
              </a:lnSpc>
            </a:pPr>
            <a:r>
              <a:rPr lang="zh-CN" altLang="zh-CN" sz="2400" b="1" dirty="0"/>
              <a:t>（三）实行价格歧视的基本条件</a:t>
            </a:r>
            <a:r>
              <a:rPr lang="en-US" altLang="zh-CN" sz="2400" b="1" dirty="0">
                <a:latin typeface="微软雅黑" panose="020B0503020204020204" pitchFamily="34" charset="-122"/>
                <a:ea typeface="微软雅黑" panose="020B0503020204020204" pitchFamily="34" charset="-122"/>
                <a:cs typeface="Helvetica Neue"/>
              </a:rPr>
              <a:t>(2016</a:t>
            </a:r>
            <a:r>
              <a:rPr lang="zh-CN" altLang="en-US" sz="2400" b="1" dirty="0">
                <a:latin typeface="微软雅黑" panose="020B0503020204020204" pitchFamily="34" charset="-122"/>
                <a:ea typeface="微软雅黑" panose="020B0503020204020204" pitchFamily="34" charset="-122"/>
                <a:cs typeface="Helvetica Neue"/>
              </a:rPr>
              <a:t>、</a:t>
            </a:r>
            <a:r>
              <a:rPr lang="en-US" altLang="zh-CN" sz="2400" b="1" dirty="0">
                <a:latin typeface="微软雅黑" panose="020B0503020204020204" pitchFamily="34" charset="-122"/>
                <a:ea typeface="微软雅黑" panose="020B0503020204020204" pitchFamily="34" charset="-122"/>
                <a:cs typeface="Helvetica Neue"/>
              </a:rPr>
              <a:t>2015</a:t>
            </a:r>
            <a:r>
              <a:rPr lang="zh-CN" altLang="en-US" sz="2400" b="1" dirty="0">
                <a:latin typeface="微软雅黑" panose="020B0503020204020204" pitchFamily="34" charset="-122"/>
                <a:ea typeface="微软雅黑" panose="020B0503020204020204" pitchFamily="34" charset="-122"/>
                <a:cs typeface="Helvetica Neue"/>
              </a:rPr>
              <a:t>年单选）</a:t>
            </a:r>
            <a:endParaRPr lang="en-US" altLang="zh-CN" sz="2400" b="1" dirty="0"/>
          </a:p>
          <a:p>
            <a:pPr>
              <a:lnSpc>
                <a:spcPct val="150000"/>
              </a:lnSpc>
            </a:pPr>
            <a:endParaRPr lang="en-US" altLang="zh-CN" sz="2000" b="1" u="dbl" dirty="0"/>
          </a:p>
          <a:p>
            <a:pPr>
              <a:lnSpc>
                <a:spcPct val="150000"/>
              </a:lnSpc>
            </a:pPr>
            <a:endParaRPr lang="en-US" altLang="zh-CN" sz="2000" b="1" u="dbl" dirty="0"/>
          </a:p>
          <a:p>
            <a:pPr>
              <a:lnSpc>
                <a:spcPct val="150000"/>
              </a:lnSpc>
            </a:pPr>
            <a:endParaRPr lang="en-US" altLang="zh-CN" sz="2000" b="1" u="dbl" dirty="0"/>
          </a:p>
          <a:p>
            <a:pPr>
              <a:lnSpc>
                <a:spcPct val="150000"/>
              </a:lnSpc>
            </a:pPr>
            <a:endParaRPr lang="en-US" altLang="zh-CN" sz="2000" b="1" u="dbl" dirty="0"/>
          </a:p>
          <a:p>
            <a:pPr>
              <a:lnSpc>
                <a:spcPct val="150000"/>
              </a:lnSpc>
            </a:pPr>
            <a:r>
              <a:rPr lang="zh-CN" altLang="zh-CN" sz="2000" dirty="0"/>
              <a:t>如果这两个条件能够满足，那么，企业就可以通过对缺乏弹性的市场规定较高的价格，实行少销厚利；</a:t>
            </a:r>
            <a:endParaRPr lang="en-US" altLang="zh-CN" sz="2000" dirty="0"/>
          </a:p>
          <a:p>
            <a:pPr>
              <a:lnSpc>
                <a:spcPct val="150000"/>
              </a:lnSpc>
            </a:pPr>
            <a:r>
              <a:rPr lang="zh-CN" altLang="zh-CN" sz="2000" dirty="0"/>
              <a:t>而对富有弹性的市场规定较低的价格，实行薄利多销，以增加总收益。</a:t>
            </a:r>
          </a:p>
          <a:p>
            <a:pPr>
              <a:lnSpc>
                <a:spcPct val="150000"/>
              </a:lnSpc>
            </a:pPr>
            <a:r>
              <a:rPr lang="zh-CN" altLang="zh-CN" sz="2000" b="1" dirty="0"/>
              <a:t>（四）</a:t>
            </a:r>
            <a:r>
              <a:rPr lang="zh-CN" altLang="zh-CN" sz="2000" b="1" dirty="0">
                <a:solidFill>
                  <a:srgbClr val="FF0000"/>
                </a:solidFill>
              </a:rPr>
              <a:t>企业实行价格歧视的</a:t>
            </a:r>
            <a:r>
              <a:rPr lang="zh-CN" altLang="zh-CN" sz="2400" b="1" dirty="0">
                <a:solidFill>
                  <a:srgbClr val="FF0000"/>
                </a:solidFill>
              </a:rPr>
              <a:t>基本原则</a:t>
            </a:r>
            <a:r>
              <a:rPr lang="zh-CN" altLang="en-US" sz="2400" dirty="0">
                <a:solidFill>
                  <a:srgbClr val="FF0000"/>
                </a:solidFill>
              </a:rPr>
              <a:t>   </a:t>
            </a:r>
            <a:r>
              <a:rPr lang="zh-CN" altLang="zh-CN" sz="2400" b="1" dirty="0">
                <a:solidFill>
                  <a:srgbClr val="FF0000"/>
                </a:solidFill>
              </a:rPr>
              <a:t>不同市场的边际收益相等并且等于边际成本</a:t>
            </a:r>
            <a:endParaRPr lang="zh-CN" altLang="zh-CN" sz="2000" dirty="0">
              <a:solidFill>
                <a:srgbClr val="FF0000"/>
              </a:solidFill>
            </a:endParaRPr>
          </a:p>
        </p:txBody>
      </p:sp>
      <p:sp>
        <p:nvSpPr>
          <p:cNvPr id="8"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336281" y="326573"/>
            <a:ext cx="5519460"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完全垄断市场中生产者的行为</a:t>
            </a:r>
          </a:p>
        </p:txBody>
      </p:sp>
      <p:sp>
        <p:nvSpPr>
          <p:cNvPr id="10"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1" name="文本框 10"/>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mc:AlternateContent xmlns:mc="http://schemas.openxmlformats.org/markup-compatibility/2006">
        <mc:Choice xmlns:a14="http://schemas.microsoft.com/office/drawing/2010/main" Requires="a14">
          <p:sp>
            <p:nvSpPr>
              <p:cNvPr id="2" name="圆角矩形 1">
                <a:extLst>
                  <a:ext uri="{FF2B5EF4-FFF2-40B4-BE49-F238E27FC236}">
                    <a16:creationId xmlns:a16="http://schemas.microsoft.com/office/drawing/2014/main" id="{44508D80-9EE0-CA49-AD0E-2B605CBB7498}"/>
                  </a:ext>
                </a:extLst>
              </p:cNvPr>
              <p:cNvSpPr/>
              <p:nvPr/>
            </p:nvSpPr>
            <p:spPr>
              <a:xfrm>
                <a:off x="1362744" y="3220923"/>
                <a:ext cx="3947073" cy="1453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ysClr val="windowText" lastClr="000000"/>
                    </a:solidFill>
                  </a:rPr>
                  <a:t>必须有可能根据不同过的</a:t>
                </a:r>
                <a:r>
                  <a:rPr kumimoji="1" lang="zh-CN" altLang="en-US" sz="2000" b="1" dirty="0">
                    <a:solidFill>
                      <a:sysClr val="windowText" lastClr="000000"/>
                    </a:solidFill>
                  </a:rPr>
                  <a:t>需求价格弹性</a:t>
                </a:r>
                <a:r>
                  <a:rPr lang="en-US" altLang="zh-CN" sz="2000" b="1" dirty="0">
                    <a:solidFill>
                      <a:sysClr val="windowText" lastClr="000000"/>
                    </a:solidFill>
                  </a:rPr>
                  <a:t>E</a:t>
                </a:r>
                <a:r>
                  <a:rPr lang="en-US" altLang="zh-CN" sz="2000" b="1" baseline="-25000" dirty="0">
                    <a:solidFill>
                      <a:sysClr val="windowText" lastClr="000000"/>
                    </a:solidFill>
                  </a:rPr>
                  <a:t>d</a:t>
                </a:r>
                <a:r>
                  <a:rPr kumimoji="1" lang="zh-CN" altLang="en-US" sz="2000" dirty="0">
                    <a:solidFill>
                      <a:sysClr val="windowText" lastClr="000000"/>
                    </a:solidFill>
                  </a:rPr>
                  <a:t>划分出不</a:t>
                </a:r>
                <a14:m>
                  <m:oMath xmlns:m="http://schemas.openxmlformats.org/officeDocument/2006/math">
                    <a:fld id="{825F15A7-03F4-43D7-82C5-3E23DA2F108C}" type="mathplaceholder">
                      <a:rPr kumimoji="1" lang="zh-CN" altLang="en-US" sz="2000" i="1" smtClean="0">
                        <a:solidFill>
                          <a:sysClr val="windowText" lastClr="000000"/>
                        </a:solidFill>
                        <a:latin typeface="Cambria Math" panose="02040503050406030204" pitchFamily="18" charset="0"/>
                      </a:rPr>
                      <a:t>在此处键入公式。</a:t>
                    </a:fld>
                  </m:oMath>
                </a14:m>
                <a:r>
                  <a:rPr kumimoji="1" lang="zh-CN" altLang="en-US" sz="2000" dirty="0">
                    <a:solidFill>
                      <a:sysClr val="windowText" lastClr="000000"/>
                    </a:solidFill>
                  </a:rPr>
                  <a:t>同购买者</a:t>
                </a:r>
              </a:p>
            </p:txBody>
          </p:sp>
        </mc:Choice>
        <mc:Fallback>
          <p:sp>
            <p:nvSpPr>
              <p:cNvPr id="2" name="圆角矩形 1">
                <a:extLst>
                  <a:ext uri="{FF2B5EF4-FFF2-40B4-BE49-F238E27FC236}">
                    <a16:creationId xmlns:a16="http://schemas.microsoft.com/office/drawing/2014/main" id="{44508D80-9EE0-CA49-AD0E-2B605CBB7498}"/>
                  </a:ext>
                </a:extLst>
              </p:cNvPr>
              <p:cNvSpPr>
                <a:spLocks noRot="1" noChangeAspect="1" noMove="1" noResize="1" noEditPoints="1" noAdjustHandles="1" noChangeArrowheads="1" noChangeShapeType="1" noTextEdit="1"/>
              </p:cNvSpPr>
              <p:nvPr/>
            </p:nvSpPr>
            <p:spPr>
              <a:xfrm>
                <a:off x="1362744" y="3220923"/>
                <a:ext cx="3947073" cy="1453243"/>
              </a:xfrm>
              <a:prstGeom prst="roundRect">
                <a:avLst/>
              </a:prstGeom>
              <a:blipFill>
                <a:blip r:embed="rId4"/>
                <a:stretch>
                  <a:fillRect/>
                </a:stretch>
              </a:blipFill>
            </p:spPr>
            <p:txBody>
              <a:bodyPr/>
              <a:lstStyle/>
              <a:p>
                <a:r>
                  <a:rPr lang="zh-CN" altLang="en-US">
                    <a:noFill/>
                  </a:rPr>
                  <a:t> </a:t>
                </a:r>
              </a:p>
            </p:txBody>
          </p:sp>
        </mc:Fallback>
      </mc:AlternateContent>
      <p:sp>
        <p:nvSpPr>
          <p:cNvPr id="12" name="圆角矩形 11">
            <a:extLst>
              <a:ext uri="{FF2B5EF4-FFF2-40B4-BE49-F238E27FC236}">
                <a16:creationId xmlns:a16="http://schemas.microsoft.com/office/drawing/2014/main" id="{E0EF6BD1-51B3-6942-9A45-8477A7102E74}"/>
              </a:ext>
            </a:extLst>
          </p:cNvPr>
          <p:cNvSpPr/>
          <p:nvPr/>
        </p:nvSpPr>
        <p:spPr>
          <a:xfrm>
            <a:off x="6033717" y="3220922"/>
            <a:ext cx="3947073" cy="1453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ysClr val="windowText" lastClr="000000"/>
                </a:solidFill>
              </a:rPr>
              <a:t>市场必须是能够</a:t>
            </a:r>
            <a:r>
              <a:rPr kumimoji="1" lang="zh-CN" altLang="en-US" sz="2000" b="1" dirty="0">
                <a:solidFill>
                  <a:sysClr val="windowText" lastClr="000000"/>
                </a:solidFill>
              </a:rPr>
              <a:t>有效的隔离开</a:t>
            </a:r>
            <a:r>
              <a:rPr kumimoji="1" lang="zh-CN" altLang="en-US" sz="2000" dirty="0">
                <a:solidFill>
                  <a:sysClr val="windowText" lastClr="000000"/>
                </a:solidFill>
              </a:rPr>
              <a:t>，同种产品不能在不同市场间流动</a:t>
            </a:r>
          </a:p>
        </p:txBody>
      </p:sp>
      <p:sp>
        <p:nvSpPr>
          <p:cNvPr id="3" name="加号 2">
            <a:extLst>
              <a:ext uri="{FF2B5EF4-FFF2-40B4-BE49-F238E27FC236}">
                <a16:creationId xmlns:a16="http://schemas.microsoft.com/office/drawing/2014/main" id="{653E255D-45B5-7149-9735-5E79BF6D3FF4}"/>
              </a:ext>
            </a:extLst>
          </p:cNvPr>
          <p:cNvSpPr/>
          <p:nvPr/>
        </p:nvSpPr>
        <p:spPr>
          <a:xfrm>
            <a:off x="5424117" y="3768207"/>
            <a:ext cx="495299" cy="517934"/>
          </a:xfrm>
          <a:prstGeom prst="mathPlu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0495230"/>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38129" y="1270585"/>
            <a:ext cx="2231701" cy="4508927"/>
          </a:xfrm>
          <a:prstGeom prst="rect">
            <a:avLst/>
          </a:prstGeom>
          <a:noFill/>
        </p:spPr>
        <p:txBody>
          <a:bodyPr wrap="none" rtlCol="0">
            <a:spAutoFit/>
          </a:bodyPr>
          <a:lstStyle/>
          <a:p>
            <a:r>
              <a:rPr lang="en-US" altLang="zh-CN" sz="28700" b="1" dirty="0">
                <a:blipFill>
                  <a:blip r:embed="rId3"/>
                  <a:stretch>
                    <a:fillRect/>
                  </a:stretch>
                </a:blipFill>
                <a:cs typeface="+mn-ea"/>
                <a:sym typeface="+mn-lt"/>
              </a:rPr>
              <a:t>4</a:t>
            </a:r>
            <a:endParaRPr lang="zh-CN" altLang="en-US" sz="28700" b="1" dirty="0">
              <a:blipFill>
                <a:blip r:embed="rId3"/>
                <a:stretch>
                  <a:fillRect/>
                </a:stretch>
              </a:blipFill>
              <a:cs typeface="+mn-ea"/>
              <a:sym typeface="+mn-lt"/>
            </a:endParaRPr>
          </a:p>
        </p:txBody>
      </p:sp>
      <p:sp>
        <p:nvSpPr>
          <p:cNvPr id="4" name="任意多边形 3"/>
          <p:cNvSpPr/>
          <p:nvPr/>
        </p:nvSpPr>
        <p:spPr>
          <a:xfrm rot="12428467" flipH="1">
            <a:off x="7359947" y="637736"/>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blipFill>
                <a:blip r:embed="rId3"/>
                <a:stretch>
                  <a:fillRect/>
                </a:stretch>
              </a:blipFill>
              <a:cs typeface="+mn-ea"/>
              <a:sym typeface="+mn-lt"/>
            </a:endParaRPr>
          </a:p>
        </p:txBody>
      </p:sp>
      <p:sp>
        <p:nvSpPr>
          <p:cNvPr id="3" name="文本框 2"/>
          <p:cNvSpPr txBox="1"/>
          <p:nvPr/>
        </p:nvSpPr>
        <p:spPr>
          <a:xfrm>
            <a:off x="2075176" y="3387237"/>
            <a:ext cx="4498347" cy="1862048"/>
          </a:xfrm>
          <a:prstGeom prst="rect">
            <a:avLst/>
          </a:prstGeom>
          <a:noFill/>
        </p:spPr>
        <p:txBody>
          <a:bodyPr wrap="none" rtlCol="0">
            <a:spAutoFit/>
          </a:bodyPr>
          <a:lstStyle/>
          <a:p>
            <a:r>
              <a:rPr lang="en-US" altLang="zh-CN" sz="11500" b="1" dirty="0">
                <a:blipFill>
                  <a:blip r:embed="rId4"/>
                  <a:stretch>
                    <a:fillRect/>
                  </a:stretch>
                </a:blipFill>
                <a:cs typeface="+mn-ea"/>
                <a:sym typeface="+mn-lt"/>
              </a:rPr>
              <a:t>F   UR</a:t>
            </a:r>
            <a:endParaRPr lang="zh-CN" altLang="en-US" sz="11500" b="1" dirty="0">
              <a:blipFill>
                <a:blip r:embed="rId4"/>
                <a:stretch>
                  <a:fillRect/>
                </a:stretch>
              </a:blipFill>
              <a:cs typeface="+mn-ea"/>
              <a:sym typeface="+mn-lt"/>
            </a:endParaRPr>
          </a:p>
        </p:txBody>
      </p:sp>
      <p:grpSp>
        <p:nvGrpSpPr>
          <p:cNvPr id="5" name="组合 4"/>
          <p:cNvGrpSpPr/>
          <p:nvPr/>
        </p:nvGrpSpPr>
        <p:grpSpPr>
          <a:xfrm>
            <a:off x="2908298" y="3698342"/>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Oval 1284"/>
            <p:cNvSpPr>
              <a:spLocks noChangeArrowheads="1"/>
            </p:cNvSpPr>
            <p:nvPr/>
          </p:nvSpPr>
          <p:spPr bwMode="auto">
            <a:xfrm>
              <a:off x="4819651" y="3173413"/>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Oval 1285"/>
            <p:cNvSpPr>
              <a:spLocks noChangeArrowheads="1"/>
            </p:cNvSpPr>
            <p:nvPr/>
          </p:nvSpPr>
          <p:spPr bwMode="auto">
            <a:xfrm>
              <a:off x="4683126" y="2062163"/>
              <a:ext cx="30163" cy="3016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Oval 1286"/>
            <p:cNvSpPr>
              <a:spLocks noChangeArrowheads="1"/>
            </p:cNvSpPr>
            <p:nvPr/>
          </p:nvSpPr>
          <p:spPr bwMode="auto">
            <a:xfrm>
              <a:off x="4864101" y="2647951"/>
              <a:ext cx="239713" cy="239713"/>
            </a:xfrm>
            <a:prstGeom prst="ellipse">
              <a:avLst/>
            </a:pr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287"/>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288"/>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4"/>
              <a:srcRect/>
              <a:stretch>
                <a:fillRect/>
              </a:stretch>
            </a:blipFill>
            <a:ln w="60325" cap="rnd">
              <a:solidFill>
                <a:srgbClr val="4D78BF"/>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blipFill>
                  <a:blip r:embed="rId4"/>
                  <a:stretch>
                    <a:fillRect/>
                  </a:stretch>
                </a:blipFill>
                <a:cs typeface="+mn-ea"/>
                <a:sym typeface="+mn-lt"/>
              </a:endParaRPr>
            </a:p>
          </p:txBody>
        </p:sp>
        <p:sp>
          <p:nvSpPr>
            <p:cNvPr id="12" name="Freeform 1289"/>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290"/>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D78B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4" name="矩形 13"/>
          <p:cNvSpPr/>
          <p:nvPr/>
        </p:nvSpPr>
        <p:spPr>
          <a:xfrm>
            <a:off x="421625" y="588371"/>
            <a:ext cx="6779230" cy="2862322"/>
          </a:xfrm>
          <a:prstGeom prst="rect">
            <a:avLst/>
          </a:prstGeom>
        </p:spPr>
        <p:txBody>
          <a:bodyPr wrap="square">
            <a:spAutoFit/>
          </a:bodyPr>
          <a:lstStyle/>
          <a:p>
            <a:pPr algn="r">
              <a:defRPr/>
            </a:pPr>
            <a:r>
              <a:rPr lang="zh-CN" altLang="en-US" sz="6000" b="1" kern="0" dirty="0">
                <a:solidFill>
                  <a:srgbClr val="42B6A0"/>
                </a:solidFill>
                <a:effectLst>
                  <a:glow rad="63500">
                    <a:prstClr val="white">
                      <a:lumMod val="65000"/>
                      <a:alpha val="40000"/>
                    </a:prstClr>
                  </a:glow>
                </a:effectLst>
                <a:cs typeface="+mn-ea"/>
                <a:sym typeface="+mn-lt"/>
              </a:rPr>
              <a:t>垄断竞争市场和</a:t>
            </a:r>
          </a:p>
          <a:p>
            <a:pPr algn="r">
              <a:defRPr/>
            </a:pPr>
            <a:r>
              <a:rPr lang="zh-CN" altLang="en-US" sz="6000" b="1" kern="0" dirty="0">
                <a:solidFill>
                  <a:srgbClr val="42B6A0"/>
                </a:solidFill>
                <a:effectLst>
                  <a:glow rad="63500">
                    <a:prstClr val="white">
                      <a:lumMod val="65000"/>
                      <a:alpha val="40000"/>
                    </a:prstClr>
                  </a:glow>
                </a:effectLst>
                <a:cs typeface="+mn-ea"/>
                <a:sym typeface="+mn-lt"/>
              </a:rPr>
              <a:t>寡头垄断市场中</a:t>
            </a:r>
          </a:p>
          <a:p>
            <a:pPr algn="r">
              <a:defRPr/>
            </a:pPr>
            <a:r>
              <a:rPr lang="zh-CN" altLang="en-US" sz="6000" b="1" kern="0" dirty="0">
                <a:solidFill>
                  <a:srgbClr val="42B6A0"/>
                </a:solidFill>
                <a:effectLst>
                  <a:glow rad="63500">
                    <a:prstClr val="white">
                      <a:lumMod val="65000"/>
                      <a:alpha val="40000"/>
                    </a:prstClr>
                  </a:glow>
                </a:effectLst>
                <a:cs typeface="+mn-ea"/>
                <a:sym typeface="+mn-lt"/>
              </a:rPr>
              <a:t>生产者的行为</a:t>
            </a:r>
          </a:p>
        </p:txBody>
      </p:sp>
    </p:spTree>
  </p:cSld>
  <p:clrMapOvr>
    <a:masterClrMapping/>
  </p:clrMapOvr>
  <p:transition spd="slow" advClick="0"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grpId="0" nodeType="afterEffect" p14:presetBounceEnd="40000">
                                      <p:stCondLst>
                                        <p:cond delay="0"/>
                                      </p:stCondLst>
                                      <p:iterate type="lt">
                                        <p:tmPct val="26667"/>
                                      </p:iterate>
                                      <p:childTnLst>
                                        <p:set>
                                          <p:cBhvr>
                                            <p:cTn id="22" dur="1" fill="hold">
                                              <p:stCondLst>
                                                <p:cond delay="0"/>
                                              </p:stCondLst>
                                            </p:cTn>
                                            <p:tgtEl>
                                              <p:spTgt spid="3"/>
                                            </p:tgtEl>
                                            <p:attrNameLst>
                                              <p:attrName>style.visibility</p:attrName>
                                            </p:attrNameLst>
                                          </p:cBhvr>
                                          <p:to>
                                            <p:strVal val="visible"/>
                                          </p:to>
                                        </p:set>
                                        <p:anim calcmode="lin" valueType="num" p14:bounceEnd="40000">
                                          <p:cBhvr additive="base">
                                            <p:cTn id="23"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40000">
                                      <p:stCondLst>
                                        <p:cond delay="0"/>
                                      </p:stCondLst>
                                      <p:iterate type="lt">
                                        <p:tmPct val="26667"/>
                                      </p:iterate>
                                      <p:childTnLst>
                                        <p:set>
                                          <p:cBhvr>
                                            <p:cTn id="26" dur="1" fill="hold">
                                              <p:stCondLst>
                                                <p:cond delay="0"/>
                                              </p:stCondLst>
                                            </p:cTn>
                                            <p:tgtEl>
                                              <p:spTgt spid="5"/>
                                            </p:tgtEl>
                                            <p:attrNameLst>
                                              <p:attrName>style.visibility</p:attrName>
                                            </p:attrNameLst>
                                          </p:cBhvr>
                                          <p:to>
                                            <p:strVal val="visible"/>
                                          </p:to>
                                        </p:set>
                                        <p:anim calcmode="lin" valueType="num" p14:bounceEnd="40000">
                                          <p:cBhvr additive="base">
                                            <p:cTn id="27"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grpId="0" nodeType="afterEffect">
                                      <p:stCondLst>
                                        <p:cond delay="0"/>
                                      </p:stCondLst>
                                      <p:iterate type="lt">
                                        <p:tmPct val="26667"/>
                                      </p:iterate>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iterate type="lt">
                                        <p:tmPct val="26667"/>
                                      </p:iterate>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38"/>
          <p:cNvSpPr txBox="1"/>
          <p:nvPr/>
        </p:nvSpPr>
        <p:spPr>
          <a:xfrm>
            <a:off x="409218" y="1556763"/>
            <a:ext cx="11118299" cy="4546309"/>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垄断竞争市场上生产者的行为</a:t>
            </a:r>
          </a:p>
          <a:p>
            <a:endParaRPr lang="zh-CN" altLang="en-US" sz="2400"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zh-CN" altLang="zh-CN" sz="2000" dirty="0"/>
              <a:t>（一）垄断竞争市场上个别企业的需求曲线</a:t>
            </a:r>
          </a:p>
          <a:p>
            <a:pPr>
              <a:lnSpc>
                <a:spcPct val="150000"/>
              </a:lnSpc>
            </a:pPr>
            <a:r>
              <a:rPr lang="en-US" altLang="zh-CN" sz="2000" dirty="0"/>
              <a:t>1</a:t>
            </a:r>
            <a:r>
              <a:rPr lang="zh-CN" altLang="zh-CN" sz="2000" dirty="0"/>
              <a:t>、</a:t>
            </a:r>
            <a:r>
              <a:rPr lang="zh-CN" altLang="zh-CN" sz="2000" b="1" dirty="0"/>
              <a:t>垄断竞争市场上企业的需求曲线</a:t>
            </a:r>
            <a:r>
              <a:rPr lang="zh-CN" altLang="zh-CN" sz="2000" dirty="0"/>
              <a:t>和完全垄断市场上的企业相同，均</a:t>
            </a:r>
            <a:r>
              <a:rPr lang="zh-CN" altLang="zh-CN" sz="2000" b="1" dirty="0">
                <a:solidFill>
                  <a:srgbClr val="FF0000"/>
                </a:solidFill>
              </a:rPr>
              <a:t>向右下方倾斜</a:t>
            </a:r>
            <a:r>
              <a:rPr lang="zh-CN" altLang="zh-CN" sz="2000" b="1" dirty="0"/>
              <a:t>。</a:t>
            </a:r>
            <a:endParaRPr lang="zh-CN" altLang="zh-CN" sz="2000" dirty="0"/>
          </a:p>
          <a:p>
            <a:pPr>
              <a:lnSpc>
                <a:spcPct val="150000"/>
              </a:lnSpc>
            </a:pPr>
            <a:r>
              <a:rPr lang="en-US" altLang="zh-CN" sz="2000" dirty="0"/>
              <a:t>2</a:t>
            </a:r>
            <a:r>
              <a:rPr lang="zh-CN" altLang="zh-CN" sz="2000" dirty="0"/>
              <a:t>、</a:t>
            </a:r>
            <a:r>
              <a:rPr lang="zh-CN" altLang="zh-CN" sz="2000" b="1" dirty="0"/>
              <a:t>垄断竞争企业与完全垄断企业需求曲线的不同：</a:t>
            </a:r>
            <a:endParaRPr lang="zh-CN" altLang="zh-CN" sz="2000" dirty="0"/>
          </a:p>
          <a:p>
            <a:pPr>
              <a:lnSpc>
                <a:spcPct val="150000"/>
              </a:lnSpc>
            </a:pPr>
            <a:r>
              <a:rPr lang="zh-CN" altLang="zh-CN" sz="2000" dirty="0"/>
              <a:t>（</a:t>
            </a:r>
            <a:r>
              <a:rPr lang="en-US" altLang="zh-CN" sz="2000" dirty="0"/>
              <a:t>1</a:t>
            </a:r>
            <a:r>
              <a:rPr lang="zh-CN" altLang="zh-CN" sz="2000" dirty="0"/>
              <a:t>）</a:t>
            </a:r>
            <a:r>
              <a:rPr lang="zh-CN" altLang="zh-CN" sz="2000" b="1" dirty="0">
                <a:solidFill>
                  <a:srgbClr val="FF0000"/>
                </a:solidFill>
              </a:rPr>
              <a:t>垄断竞争企业需求曲线不是市场需求曲线，而是每一个具体企业的需求曲线</a:t>
            </a:r>
            <a:r>
              <a:rPr lang="zh-CN" altLang="zh-CN" sz="2000" b="1" dirty="0"/>
              <a:t>。</a:t>
            </a:r>
            <a:r>
              <a:rPr lang="zh-CN" altLang="zh-CN" sz="2000" dirty="0"/>
              <a:t>完全垄断企业的需求曲线</a:t>
            </a:r>
            <a:r>
              <a:rPr lang="zh-CN" altLang="zh-CN" sz="2000" b="1" dirty="0"/>
              <a:t>既是</a:t>
            </a:r>
            <a:r>
              <a:rPr lang="zh-CN" altLang="zh-CN" sz="2000" dirty="0"/>
              <a:t>企业的需求曲线，</a:t>
            </a:r>
            <a:r>
              <a:rPr lang="zh-CN" altLang="zh-CN" sz="2000" b="1" dirty="0"/>
              <a:t>也是</a:t>
            </a:r>
            <a:r>
              <a:rPr lang="zh-CN" altLang="zh-CN" sz="2000" dirty="0"/>
              <a:t>市场的需求曲线。</a:t>
            </a:r>
          </a:p>
          <a:p>
            <a:pPr>
              <a:lnSpc>
                <a:spcPct val="150000"/>
              </a:lnSpc>
            </a:pPr>
            <a:r>
              <a:rPr lang="zh-CN" altLang="zh-CN" sz="2000" b="1" dirty="0"/>
              <a:t>（</a:t>
            </a:r>
            <a:r>
              <a:rPr lang="en-US" altLang="zh-CN" sz="2000" b="1" dirty="0"/>
              <a:t>2</a:t>
            </a:r>
            <a:r>
              <a:rPr lang="zh-CN" altLang="zh-CN" sz="2000" b="1" dirty="0"/>
              <a:t>）</a:t>
            </a:r>
            <a:r>
              <a:rPr lang="zh-CN" altLang="zh-CN" sz="2000" b="1" dirty="0">
                <a:solidFill>
                  <a:srgbClr val="FF0000"/>
                </a:solidFill>
              </a:rPr>
              <a:t>垄断竞争企业的需求曲线比完全垄断企业需求曲线具有更大的弹性</a:t>
            </a:r>
            <a:endParaRPr lang="en-US" altLang="zh-CN" sz="2000" b="1" dirty="0">
              <a:solidFill>
                <a:srgbClr val="FF0000"/>
              </a:solidFill>
            </a:endParaRPr>
          </a:p>
          <a:p>
            <a:pPr>
              <a:lnSpc>
                <a:spcPct val="150000"/>
              </a:lnSpc>
            </a:pPr>
            <a:r>
              <a:rPr lang="zh-CN" altLang="zh-CN" sz="2000" b="1" dirty="0"/>
              <a:t>（二）</a:t>
            </a:r>
            <a:r>
              <a:rPr lang="zh-CN" altLang="en-US" sz="2000" b="1" dirty="0"/>
              <a:t>垄断竞争企业利润最大化原则：</a:t>
            </a:r>
            <a:endParaRPr lang="en-US" altLang="zh-CN" sz="2000" b="1" dirty="0"/>
          </a:p>
          <a:p>
            <a:pPr>
              <a:lnSpc>
                <a:spcPct val="150000"/>
              </a:lnSpc>
            </a:pPr>
            <a:r>
              <a:rPr lang="zh-CN" altLang="zh-CN" sz="2000" b="1" dirty="0">
                <a:solidFill>
                  <a:srgbClr val="FF0000"/>
                </a:solidFill>
              </a:rPr>
              <a:t>边际收益</a:t>
            </a:r>
            <a:r>
              <a:rPr lang="en-US" altLang="zh-CN" sz="2000" b="1" dirty="0">
                <a:solidFill>
                  <a:srgbClr val="FF0000"/>
                </a:solidFill>
              </a:rPr>
              <a:t>=</a:t>
            </a:r>
            <a:r>
              <a:rPr lang="zh-CN" altLang="zh-CN" sz="2000" b="1" dirty="0">
                <a:solidFill>
                  <a:srgbClr val="FF0000"/>
                </a:solidFill>
              </a:rPr>
              <a:t>边际成本</a:t>
            </a:r>
            <a:r>
              <a:rPr lang="zh-CN" altLang="en-US" sz="2000" dirty="0"/>
              <a:t>，</a:t>
            </a:r>
            <a:r>
              <a:rPr lang="zh-CN" altLang="zh-CN" sz="2000" dirty="0"/>
              <a:t>产量为均衡产量，价格为均衡价格。</a:t>
            </a:r>
            <a:r>
              <a:rPr lang="en-US" altLang="zh-CN" sz="2000" b="1" dirty="0">
                <a:latin typeface="微软雅黑" panose="020B0503020204020204" pitchFamily="34" charset="-122"/>
                <a:ea typeface="微软雅黑" panose="020B0503020204020204" pitchFamily="34" charset="-122"/>
                <a:cs typeface="Helvetica Neue"/>
              </a:rPr>
              <a:t>(2016</a:t>
            </a:r>
            <a:r>
              <a:rPr lang="zh-CN" altLang="en-US" sz="2000" b="1" dirty="0">
                <a:latin typeface="微软雅黑" panose="020B0503020204020204" pitchFamily="34" charset="-122"/>
                <a:ea typeface="微软雅黑" panose="020B0503020204020204" pitchFamily="34" charset="-122"/>
                <a:cs typeface="Helvetica Neue"/>
              </a:rPr>
              <a:t>年单选）</a:t>
            </a:r>
            <a:endParaRPr lang="en-US" altLang="zh-CN" sz="1100" b="1" dirty="0"/>
          </a:p>
        </p:txBody>
      </p:sp>
      <p:sp>
        <p:nvSpPr>
          <p:cNvPr id="17"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21"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900003" y="326573"/>
            <a:ext cx="10596797" cy="584775"/>
          </a:xfrm>
          <a:prstGeom prst="rect">
            <a:avLst/>
          </a:prstGeom>
          <a:noFill/>
        </p:spPr>
        <p:txBody>
          <a:bodyPr wrap="square" rtlCol="0">
            <a:spAutoFit/>
          </a:bodyPr>
          <a:lstStyle/>
          <a:p>
            <a:pPr algn="ctr"/>
            <a:r>
              <a:rPr lang="zh-CN" altLang="en-US" sz="3200" b="1" dirty="0">
                <a:blipFill>
                  <a:blip r:embed="rId3"/>
                  <a:stretch>
                    <a:fillRect/>
                  </a:stretch>
                </a:blipFill>
                <a:cs typeface="+mn-ea"/>
                <a:sym typeface="+mn-lt"/>
              </a:rPr>
              <a:t>垄断竞争市场和寡头垄断</a:t>
            </a:r>
            <a:r>
              <a:rPr lang="zh-CN" altLang="en-US" sz="3200" b="1">
                <a:blipFill>
                  <a:blip r:embed="rId3"/>
                  <a:stretch>
                    <a:fillRect/>
                  </a:stretch>
                </a:blipFill>
                <a:cs typeface="+mn-ea"/>
                <a:sym typeface="+mn-lt"/>
              </a:rPr>
              <a:t>市场中生产者的行为</a:t>
            </a:r>
            <a:endParaRPr lang="zh-CN" altLang="en-US" sz="3200" b="1" dirty="0">
              <a:blipFill>
                <a:blip r:embed="rId3"/>
                <a:stretch>
                  <a:fillRect/>
                </a:stretch>
              </a:blipFill>
              <a:cs typeface="+mn-ea"/>
              <a:sym typeface="+mn-lt"/>
            </a:endParaRPr>
          </a:p>
        </p:txBody>
      </p:sp>
      <p:sp>
        <p:nvSpPr>
          <p:cNvPr id="23"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b="1">
              <a:cs typeface="+mn-ea"/>
              <a:sym typeface="+mn-lt"/>
            </a:endParaRPr>
          </a:p>
        </p:txBody>
      </p:sp>
      <p:sp>
        <p:nvSpPr>
          <p:cNvPr id="24" name="文本框 23"/>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1008971042"/>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38"/>
          <p:cNvSpPr txBox="1"/>
          <p:nvPr/>
        </p:nvSpPr>
        <p:spPr>
          <a:xfrm>
            <a:off x="90308" y="1396396"/>
            <a:ext cx="12011383" cy="4915641"/>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寡头垄断市场上生产者的行为</a:t>
            </a:r>
            <a:r>
              <a:rPr lang="en-US" altLang="zh-CN" sz="2000" b="1" dirty="0">
                <a:latin typeface="微软雅黑" panose="020B0503020204020204" pitchFamily="34" charset="-122"/>
                <a:ea typeface="微软雅黑" panose="020B0503020204020204" pitchFamily="34" charset="-122"/>
                <a:cs typeface="Helvetica Neue"/>
              </a:rPr>
              <a:t>(2017</a:t>
            </a:r>
            <a:r>
              <a:rPr lang="zh-CN" altLang="en-US" sz="2000" b="1" dirty="0">
                <a:latin typeface="微软雅黑" panose="020B0503020204020204" pitchFamily="34" charset="-122"/>
                <a:ea typeface="微软雅黑" panose="020B0503020204020204" pitchFamily="34" charset="-122"/>
                <a:cs typeface="Helvetica Neue"/>
              </a:rPr>
              <a:t>年单选）</a:t>
            </a:r>
            <a:endParaRPr lang="en-US" altLang="zh-CN" sz="1100" b="1" dirty="0"/>
          </a:p>
          <a:p>
            <a:pPr>
              <a:lnSpc>
                <a:spcPct val="150000"/>
              </a:lnSpc>
            </a:pPr>
            <a:r>
              <a:rPr lang="zh-CN" altLang="zh-CN" sz="2000" dirty="0"/>
              <a:t>寡头垄断市场上价格形成的模型：</a:t>
            </a:r>
          </a:p>
          <a:p>
            <a:pPr>
              <a:lnSpc>
                <a:spcPct val="150000"/>
              </a:lnSpc>
            </a:pPr>
            <a:r>
              <a:rPr lang="zh-CN" altLang="zh-CN" sz="2800" b="1" dirty="0">
                <a:solidFill>
                  <a:srgbClr val="FF0000"/>
                </a:solidFill>
              </a:rPr>
              <a:t>协议价格制</a:t>
            </a:r>
            <a:r>
              <a:rPr lang="zh-CN" altLang="en-US" sz="2000" b="1" dirty="0"/>
              <a:t>：</a:t>
            </a:r>
            <a:endParaRPr lang="en-US" altLang="zh-CN" sz="2000" b="1" dirty="0"/>
          </a:p>
          <a:p>
            <a:pPr>
              <a:lnSpc>
                <a:spcPct val="150000"/>
              </a:lnSpc>
            </a:pPr>
            <a:r>
              <a:rPr lang="zh-CN" altLang="zh-CN" sz="2000" dirty="0"/>
              <a:t>生产者或销售者之间存在着某种市场份额划分协议条件下，生产者或销售者之间共同维持一个协议价格，使得行业净收益最大。其方式是限制各生产者的产量，使行业边际收益等于行业边际成本。</a:t>
            </a:r>
          </a:p>
          <a:p>
            <a:pPr>
              <a:lnSpc>
                <a:spcPct val="150000"/>
              </a:lnSpc>
            </a:pPr>
            <a:r>
              <a:rPr lang="zh-CN" altLang="zh-CN" sz="2000" b="1" dirty="0">
                <a:solidFill>
                  <a:srgbClr val="FF0000"/>
                </a:solidFill>
              </a:rPr>
              <a:t>【注</a:t>
            </a:r>
            <a:r>
              <a:rPr lang="en-US" altLang="zh-CN" sz="2000" b="1" dirty="0">
                <a:solidFill>
                  <a:srgbClr val="FF0000"/>
                </a:solidFill>
              </a:rPr>
              <a:t>1</a:t>
            </a:r>
            <a:r>
              <a:rPr lang="zh-CN" altLang="zh-CN" sz="2000" b="1" dirty="0">
                <a:solidFill>
                  <a:srgbClr val="FF0000"/>
                </a:solidFill>
              </a:rPr>
              <a:t>】</a:t>
            </a:r>
            <a:r>
              <a:rPr lang="zh-CN" altLang="zh-CN" sz="2400" b="1" dirty="0"/>
              <a:t>卡特尔</a:t>
            </a:r>
            <a:r>
              <a:rPr lang="zh-CN" altLang="zh-CN" sz="2000" b="1" dirty="0"/>
              <a:t>：</a:t>
            </a:r>
            <a:r>
              <a:rPr lang="zh-CN" altLang="zh-CN" sz="2000" dirty="0"/>
              <a:t>联合起来行动的企业集团，世界最著名的卡特尔是石油生产输出国组织欧佩克（</a:t>
            </a:r>
            <a:r>
              <a:rPr lang="en-US" altLang="zh-CN" sz="2000" dirty="0"/>
              <a:t>OPEC</a:t>
            </a:r>
            <a:r>
              <a:rPr lang="zh-CN" altLang="zh-CN" sz="2000" dirty="0"/>
              <a:t>）</a:t>
            </a:r>
            <a:r>
              <a:rPr lang="en-US" altLang="zh-CN" sz="2000" dirty="0"/>
              <a:t>.</a:t>
            </a:r>
            <a:endParaRPr lang="zh-CN" altLang="zh-CN" sz="2000" dirty="0"/>
          </a:p>
          <a:p>
            <a:pPr>
              <a:lnSpc>
                <a:spcPct val="150000"/>
              </a:lnSpc>
            </a:pPr>
            <a:r>
              <a:rPr lang="zh-CN" altLang="zh-CN" sz="2000" b="1" dirty="0">
                <a:solidFill>
                  <a:srgbClr val="FF0000"/>
                </a:solidFill>
              </a:rPr>
              <a:t>【注</a:t>
            </a:r>
            <a:r>
              <a:rPr lang="en-US" altLang="zh-CN" sz="2000" b="1" dirty="0">
                <a:solidFill>
                  <a:srgbClr val="FF0000"/>
                </a:solidFill>
              </a:rPr>
              <a:t>2</a:t>
            </a:r>
            <a:r>
              <a:rPr lang="zh-CN" altLang="zh-CN" sz="2000" b="1" dirty="0">
                <a:solidFill>
                  <a:srgbClr val="FF0000"/>
                </a:solidFill>
              </a:rPr>
              <a:t>】一个卡特尔与完全垄断者的差别</a:t>
            </a:r>
            <a:endParaRPr lang="zh-CN" altLang="zh-CN" sz="2000" dirty="0">
              <a:solidFill>
                <a:srgbClr val="FF0000"/>
              </a:solidFill>
            </a:endParaRPr>
          </a:p>
          <a:p>
            <a:pPr>
              <a:lnSpc>
                <a:spcPct val="150000"/>
              </a:lnSpc>
            </a:pPr>
            <a:r>
              <a:rPr lang="zh-CN" altLang="zh-CN" sz="2000" dirty="0"/>
              <a:t>（</a:t>
            </a:r>
            <a:r>
              <a:rPr lang="en-US" altLang="zh-CN" sz="2000" dirty="0"/>
              <a:t>1</a:t>
            </a:r>
            <a:r>
              <a:rPr lang="zh-CN" altLang="zh-CN" sz="2000" dirty="0"/>
              <a:t>）卡特尔很少能控制整个市场，因此它们必须考虑定价决策会如何影响非卡特尔企业的行为。</a:t>
            </a:r>
          </a:p>
          <a:p>
            <a:pPr>
              <a:lnSpc>
                <a:spcPct val="150000"/>
              </a:lnSpc>
            </a:pPr>
            <a:r>
              <a:rPr lang="zh-CN" altLang="zh-CN" sz="2000" dirty="0"/>
              <a:t>（</a:t>
            </a:r>
            <a:r>
              <a:rPr lang="en-US" altLang="zh-CN" sz="2000" dirty="0"/>
              <a:t>2</a:t>
            </a:r>
            <a:r>
              <a:rPr lang="zh-CN" altLang="zh-CN" sz="2000" dirty="0"/>
              <a:t>）一个卡特尔成员不是一个大公司的一部分，它们可能在利润诱惑下违反协议。</a:t>
            </a:r>
          </a:p>
          <a:p>
            <a:pPr>
              <a:lnSpc>
                <a:spcPct val="150000"/>
              </a:lnSpc>
            </a:pPr>
            <a:r>
              <a:rPr lang="zh-CN" altLang="zh-CN" sz="2000" b="1" dirty="0">
                <a:solidFill>
                  <a:srgbClr val="FF0000"/>
                </a:solidFill>
              </a:rPr>
              <a:t>【注</a:t>
            </a:r>
            <a:r>
              <a:rPr lang="en-US" altLang="zh-CN" sz="2000" b="1" dirty="0">
                <a:solidFill>
                  <a:srgbClr val="FF0000"/>
                </a:solidFill>
              </a:rPr>
              <a:t>3</a:t>
            </a:r>
            <a:r>
              <a:rPr lang="zh-CN" altLang="zh-CN" sz="2000" b="1" dirty="0">
                <a:solidFill>
                  <a:srgbClr val="FF0000"/>
                </a:solidFill>
              </a:rPr>
              <a:t>】</a:t>
            </a:r>
            <a:r>
              <a:rPr lang="zh-CN" altLang="zh-CN" sz="2000" dirty="0"/>
              <a:t>我国企业之间实施共谋或卡特尔是一种违法行为，受到反垄断法律法规的严格禁止。</a:t>
            </a:r>
            <a:endParaRPr lang="zh-CN" altLang="zh-CN" sz="2000" dirty="0">
              <a:solidFill>
                <a:srgbClr val="FF0000"/>
              </a:solidFill>
            </a:endParaRPr>
          </a:p>
        </p:txBody>
      </p:sp>
      <p:sp>
        <p:nvSpPr>
          <p:cNvPr id="17"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21"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900003" y="326573"/>
            <a:ext cx="10596797" cy="584775"/>
          </a:xfrm>
          <a:prstGeom prst="rect">
            <a:avLst/>
          </a:prstGeom>
          <a:noFill/>
        </p:spPr>
        <p:txBody>
          <a:bodyPr wrap="square" rtlCol="0">
            <a:spAutoFit/>
          </a:bodyPr>
          <a:lstStyle/>
          <a:p>
            <a:pPr algn="ctr"/>
            <a:r>
              <a:rPr lang="zh-CN" altLang="en-US" sz="3200" b="1" dirty="0">
                <a:blipFill>
                  <a:blip r:embed="rId3"/>
                  <a:stretch>
                    <a:fillRect/>
                  </a:stretch>
                </a:blipFill>
                <a:cs typeface="+mn-ea"/>
                <a:sym typeface="+mn-lt"/>
              </a:rPr>
              <a:t>垄断竞争市场和寡头垄断</a:t>
            </a:r>
            <a:r>
              <a:rPr lang="zh-CN" altLang="en-US" sz="3200" b="1">
                <a:blipFill>
                  <a:blip r:embed="rId3"/>
                  <a:stretch>
                    <a:fillRect/>
                  </a:stretch>
                </a:blipFill>
                <a:cs typeface="+mn-ea"/>
                <a:sym typeface="+mn-lt"/>
              </a:rPr>
              <a:t>市场中生产者的行为</a:t>
            </a:r>
            <a:endParaRPr lang="zh-CN" altLang="en-US" sz="3200" b="1" dirty="0">
              <a:blipFill>
                <a:blip r:embed="rId3"/>
                <a:stretch>
                  <a:fillRect/>
                </a:stretch>
              </a:blipFill>
              <a:cs typeface="+mn-ea"/>
              <a:sym typeface="+mn-lt"/>
            </a:endParaRPr>
          </a:p>
        </p:txBody>
      </p:sp>
      <p:sp>
        <p:nvSpPr>
          <p:cNvPr id="23"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b="1">
              <a:cs typeface="+mn-ea"/>
              <a:sym typeface="+mn-lt"/>
            </a:endParaRPr>
          </a:p>
        </p:txBody>
      </p:sp>
      <p:sp>
        <p:nvSpPr>
          <p:cNvPr id="24" name="文本框 23"/>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1424859110"/>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38"/>
          <p:cNvSpPr txBox="1"/>
          <p:nvPr/>
        </p:nvSpPr>
        <p:spPr>
          <a:xfrm>
            <a:off x="505338" y="1683562"/>
            <a:ext cx="11559625" cy="2838149"/>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寡头垄断市场上生产者的行为</a:t>
            </a:r>
            <a:endParaRPr lang="zh-CN" altLang="en-US" sz="1600"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endParaRPr lang="zh-CN" altLang="en-US" dirty="0"/>
          </a:p>
          <a:p>
            <a:pPr>
              <a:lnSpc>
                <a:spcPct val="150000"/>
              </a:lnSpc>
            </a:pPr>
            <a:r>
              <a:rPr lang="zh-CN" altLang="zh-CN" sz="2400" b="1" dirty="0"/>
              <a:t>价格领袖制</a:t>
            </a:r>
            <a:endParaRPr lang="en-US" altLang="zh-CN" sz="2400" b="1" dirty="0">
              <a:solidFill>
                <a:srgbClr val="FF0000"/>
              </a:solidFill>
            </a:endParaRPr>
          </a:p>
          <a:p>
            <a:pPr>
              <a:lnSpc>
                <a:spcPct val="150000"/>
              </a:lnSpc>
            </a:pPr>
            <a:r>
              <a:rPr lang="zh-CN" altLang="zh-CN" sz="2000" dirty="0"/>
              <a:t>行业中某一个占支配地位的企业率先确定价格，其他企业则参照这个价格来制定和调整本企业产品的价格，与其保持一致。</a:t>
            </a:r>
          </a:p>
          <a:p>
            <a:pPr>
              <a:lnSpc>
                <a:spcPct val="150000"/>
              </a:lnSpc>
            </a:pPr>
            <a:r>
              <a:rPr lang="zh-CN" altLang="zh-CN" sz="2000" b="1" dirty="0">
                <a:solidFill>
                  <a:srgbClr val="FF0000"/>
                </a:solidFill>
              </a:rPr>
              <a:t>【注】</a:t>
            </a:r>
            <a:r>
              <a:rPr lang="zh-CN" altLang="zh-CN" sz="2000" b="1" dirty="0"/>
              <a:t>领袖企业在确定产品价格时，不能只考虑本企业利益，还必须考虑到整个行业的供求状况</a:t>
            </a:r>
            <a:endParaRPr lang="zh-CN" altLang="zh-CN" sz="2000" dirty="0">
              <a:solidFill>
                <a:srgbClr val="FF0000"/>
              </a:solidFill>
            </a:endParaRPr>
          </a:p>
        </p:txBody>
      </p:sp>
      <p:sp>
        <p:nvSpPr>
          <p:cNvPr id="17"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21"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900003" y="326573"/>
            <a:ext cx="10596797" cy="584775"/>
          </a:xfrm>
          <a:prstGeom prst="rect">
            <a:avLst/>
          </a:prstGeom>
          <a:noFill/>
        </p:spPr>
        <p:txBody>
          <a:bodyPr wrap="square" rtlCol="0">
            <a:spAutoFit/>
          </a:bodyPr>
          <a:lstStyle/>
          <a:p>
            <a:pPr algn="ctr"/>
            <a:r>
              <a:rPr lang="zh-CN" altLang="en-US" sz="3200" b="1" dirty="0">
                <a:blipFill>
                  <a:blip r:embed="rId3"/>
                  <a:stretch>
                    <a:fillRect/>
                  </a:stretch>
                </a:blipFill>
                <a:cs typeface="+mn-ea"/>
                <a:sym typeface="+mn-lt"/>
              </a:rPr>
              <a:t>垄断竞争市场和寡头垄断</a:t>
            </a:r>
            <a:r>
              <a:rPr lang="zh-CN" altLang="en-US" sz="3200" b="1">
                <a:blipFill>
                  <a:blip r:embed="rId3"/>
                  <a:stretch>
                    <a:fillRect/>
                  </a:stretch>
                </a:blipFill>
                <a:cs typeface="+mn-ea"/>
                <a:sym typeface="+mn-lt"/>
              </a:rPr>
              <a:t>市场中生产者的行为</a:t>
            </a:r>
            <a:endParaRPr lang="zh-CN" altLang="en-US" sz="3200" b="1" dirty="0">
              <a:blipFill>
                <a:blip r:embed="rId3"/>
                <a:stretch>
                  <a:fillRect/>
                </a:stretch>
              </a:blipFill>
              <a:cs typeface="+mn-ea"/>
              <a:sym typeface="+mn-lt"/>
            </a:endParaRPr>
          </a:p>
        </p:txBody>
      </p:sp>
      <p:sp>
        <p:nvSpPr>
          <p:cNvPr id="23"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b="1">
              <a:cs typeface="+mn-ea"/>
              <a:sym typeface="+mn-lt"/>
            </a:endParaRPr>
          </a:p>
        </p:txBody>
      </p:sp>
      <p:sp>
        <p:nvSpPr>
          <p:cNvPr id="24" name="文本框 23"/>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2021324318"/>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6747" y="3771019"/>
            <a:ext cx="7680853" cy="646331"/>
          </a:xfrm>
          <a:prstGeom prst="rect">
            <a:avLst/>
          </a:prstGeom>
          <a:noFill/>
        </p:spPr>
        <p:txBody>
          <a:bodyPr wrap="square" rtlCol="0">
            <a:spAutoFit/>
          </a:bodyPr>
          <a:lstStyle/>
          <a:p>
            <a:pPr algn="ctr"/>
            <a:r>
              <a:rPr lang="zh-CN" altLang="en-US" sz="3600" dirty="0">
                <a:solidFill>
                  <a:srgbClr val="005790"/>
                </a:solidFill>
                <a:cs typeface="+mn-ea"/>
                <a:sym typeface="+mn-lt"/>
              </a:rPr>
              <a:t>本章内容结束</a:t>
            </a:r>
          </a:p>
        </p:txBody>
      </p:sp>
      <p:grpSp>
        <p:nvGrpSpPr>
          <p:cNvPr id="10" name="组合 9"/>
          <p:cNvGrpSpPr/>
          <p:nvPr/>
        </p:nvGrpSpPr>
        <p:grpSpPr>
          <a:xfrm>
            <a:off x="3762307" y="2510972"/>
            <a:ext cx="4540704" cy="1074057"/>
            <a:chOff x="3659868" y="841828"/>
            <a:chExt cx="4540704" cy="1074057"/>
          </a:xfrm>
          <a:solidFill>
            <a:srgbClr val="FF9999"/>
          </a:solidFill>
        </p:grpSpPr>
        <p:grpSp>
          <p:nvGrpSpPr>
            <p:cNvPr id="12" name="组合 11"/>
            <p:cNvGrpSpPr/>
            <p:nvPr/>
          </p:nvGrpSpPr>
          <p:grpSpPr>
            <a:xfrm>
              <a:off x="3659868" y="841828"/>
              <a:ext cx="4540704" cy="1074057"/>
              <a:chOff x="4429125" y="2685143"/>
              <a:chExt cx="4118758" cy="1182009"/>
            </a:xfrm>
            <a:grpFill/>
          </p:grpSpPr>
          <p:sp>
            <p:nvSpPr>
              <p:cNvPr id="14"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5"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6"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7"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8"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9"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0"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1"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2"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3"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4"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5"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6"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7"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8"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9"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0"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1"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2"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3"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4"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5"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6"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7"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8"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9"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0"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1"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2"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3"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4"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5"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6"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7"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8"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9"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0"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1"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2"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3"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4"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5"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6"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7"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8"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9"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60"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3" name="文本框 12"/>
            <p:cNvSpPr txBox="1"/>
            <p:nvPr/>
          </p:nvSpPr>
          <p:spPr>
            <a:xfrm>
              <a:off x="5025523" y="1179030"/>
              <a:ext cx="1562642" cy="646331"/>
            </a:xfrm>
            <a:prstGeom prst="rect">
              <a:avLst/>
            </a:prstGeom>
            <a:noFill/>
          </p:spPr>
          <p:txBody>
            <a:bodyPr wrap="square" rtlCol="0">
              <a:spAutoFit/>
            </a:bodyPr>
            <a:lstStyle/>
            <a:p>
              <a:pPr algn="dist"/>
              <a:r>
                <a:rPr lang="zh-CN" altLang="en-US" sz="3600" b="1" dirty="0">
                  <a:solidFill>
                    <a:srgbClr val="FF9999"/>
                  </a:solidFill>
                  <a:cs typeface="+mn-ea"/>
                  <a:sym typeface="+mn-lt"/>
                </a:rPr>
                <a:t>致谢</a:t>
              </a:r>
            </a:p>
          </p:txBody>
        </p:sp>
      </p:grpSp>
      <p:grpSp>
        <p:nvGrpSpPr>
          <p:cNvPr id="133" name="Group 39"/>
          <p:cNvGrpSpPr>
            <a:grpSpLocks noChangeAspect="1"/>
          </p:cNvGrpSpPr>
          <p:nvPr/>
        </p:nvGrpSpPr>
        <p:grpSpPr bwMode="auto">
          <a:xfrm>
            <a:off x="4646945" y="1234727"/>
            <a:ext cx="2543175" cy="1133476"/>
            <a:chOff x="2882" y="749"/>
            <a:chExt cx="1602" cy="714"/>
          </a:xfrm>
          <a:solidFill>
            <a:srgbClr val="FF9409"/>
          </a:solidFill>
        </p:grpSpPr>
        <p:sp>
          <p:nvSpPr>
            <p:cNvPr id="135"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65" name="Freeform 25"/>
          <p:cNvSpPr>
            <a:spLocks noEditPoints="1"/>
          </p:cNvSpPr>
          <p:nvPr/>
        </p:nvSpPr>
        <p:spPr bwMode="auto">
          <a:xfrm>
            <a:off x="531331" y="2901034"/>
            <a:ext cx="579740" cy="173922"/>
          </a:xfrm>
          <a:custGeom>
            <a:avLst/>
            <a:gdLst>
              <a:gd name="T0" fmla="*/ 44 w 240"/>
              <a:gd name="T1" fmla="*/ 69 h 72"/>
              <a:gd name="T2" fmla="*/ 234 w 240"/>
              <a:gd name="T3" fmla="*/ 72 h 72"/>
              <a:gd name="T4" fmla="*/ 237 w 240"/>
              <a:gd name="T5" fmla="*/ 66 h 72"/>
              <a:gd name="T6" fmla="*/ 237 w 240"/>
              <a:gd name="T7" fmla="*/ 7 h 72"/>
              <a:gd name="T8" fmla="*/ 122 w 240"/>
              <a:gd name="T9" fmla="*/ 4 h 72"/>
              <a:gd name="T10" fmla="*/ 8 w 240"/>
              <a:gd name="T11" fmla="*/ 0 h 72"/>
              <a:gd name="T12" fmla="*/ 0 w 240"/>
              <a:gd name="T13" fmla="*/ 64 h 72"/>
              <a:gd name="T14" fmla="*/ 12 w 240"/>
              <a:gd name="T15" fmla="*/ 48 h 72"/>
              <a:gd name="T16" fmla="*/ 41 w 240"/>
              <a:gd name="T17" fmla="*/ 17 h 72"/>
              <a:gd name="T18" fmla="*/ 14 w 240"/>
              <a:gd name="T19" fmla="*/ 27 h 72"/>
              <a:gd name="T20" fmla="*/ 13 w 240"/>
              <a:gd name="T21" fmla="*/ 30 h 72"/>
              <a:gd name="T22" fmla="*/ 14 w 240"/>
              <a:gd name="T23" fmla="*/ 12 h 72"/>
              <a:gd name="T24" fmla="*/ 12 w 240"/>
              <a:gd name="T25" fmla="*/ 57 h 72"/>
              <a:gd name="T26" fmla="*/ 37 w 240"/>
              <a:gd name="T27" fmla="*/ 38 h 72"/>
              <a:gd name="T28" fmla="*/ 27 w 240"/>
              <a:gd name="T29" fmla="*/ 56 h 72"/>
              <a:gd name="T30" fmla="*/ 74 w 240"/>
              <a:gd name="T31" fmla="*/ 23 h 72"/>
              <a:gd name="T32" fmla="*/ 41 w 240"/>
              <a:gd name="T33" fmla="*/ 56 h 72"/>
              <a:gd name="T34" fmla="*/ 12 w 240"/>
              <a:gd name="T35" fmla="*/ 57 h 72"/>
              <a:gd name="T36" fmla="*/ 114 w 240"/>
              <a:gd name="T37" fmla="*/ 19 h 72"/>
              <a:gd name="T38" fmla="*/ 79 w 240"/>
              <a:gd name="T39" fmla="*/ 56 h 72"/>
              <a:gd name="T40" fmla="*/ 105 w 240"/>
              <a:gd name="T41" fmla="*/ 45 h 72"/>
              <a:gd name="T42" fmla="*/ 60 w 240"/>
              <a:gd name="T43" fmla="*/ 49 h 72"/>
              <a:gd name="T44" fmla="*/ 60 w 240"/>
              <a:gd name="T45" fmla="*/ 57 h 72"/>
              <a:gd name="T46" fmla="*/ 139 w 240"/>
              <a:gd name="T47" fmla="*/ 15 h 72"/>
              <a:gd name="T48" fmla="*/ 101 w 240"/>
              <a:gd name="T49" fmla="*/ 39 h 72"/>
              <a:gd name="T50" fmla="*/ 172 w 240"/>
              <a:gd name="T51" fmla="*/ 52 h 72"/>
              <a:gd name="T52" fmla="*/ 197 w 240"/>
              <a:gd name="T53" fmla="*/ 39 h 72"/>
              <a:gd name="T54" fmla="*/ 178 w 240"/>
              <a:gd name="T55" fmla="*/ 60 h 72"/>
              <a:gd name="T56" fmla="*/ 224 w 240"/>
              <a:gd name="T57" fmla="*/ 33 h 72"/>
              <a:gd name="T58" fmla="*/ 201 w 240"/>
              <a:gd name="T59" fmla="*/ 60 h 72"/>
              <a:gd name="T60" fmla="*/ 218 w 240"/>
              <a:gd name="T61" fmla="*/ 58 h 72"/>
              <a:gd name="T62" fmla="*/ 221 w 240"/>
              <a:gd name="T63" fmla="*/ 48 h 72"/>
              <a:gd name="T64" fmla="*/ 207 w 240"/>
              <a:gd name="T65" fmla="*/ 52 h 72"/>
              <a:gd name="T66" fmla="*/ 135 w 240"/>
              <a:gd name="T67" fmla="*/ 58 h 72"/>
              <a:gd name="T68" fmla="*/ 195 w 240"/>
              <a:gd name="T69" fmla="*/ 21 h 72"/>
              <a:gd name="T70" fmla="*/ 156 w 240"/>
              <a:gd name="T71" fmla="*/ 57 h 72"/>
              <a:gd name="T72" fmla="*/ 201 w 240"/>
              <a:gd name="T73" fmla="*/ 42 h 72"/>
              <a:gd name="T74" fmla="*/ 220 w 240"/>
              <a:gd name="T75" fmla="*/ 19 h 72"/>
              <a:gd name="T76" fmla="*/ 162 w 240"/>
              <a:gd name="T77" fmla="*/ 53 h 72"/>
              <a:gd name="T78" fmla="*/ 203 w 240"/>
              <a:gd name="T79" fmla="*/ 18 h 72"/>
              <a:gd name="T80" fmla="*/ 139 w 240"/>
              <a:gd name="T81" fmla="*/ 54 h 72"/>
              <a:gd name="T82" fmla="*/ 182 w 240"/>
              <a:gd name="T83" fmla="*/ 17 h 72"/>
              <a:gd name="T84" fmla="*/ 147 w 240"/>
              <a:gd name="T85" fmla="*/ 50 h 72"/>
              <a:gd name="T86" fmla="*/ 167 w 240"/>
              <a:gd name="T87" fmla="*/ 23 h 72"/>
              <a:gd name="T88" fmla="*/ 162 w 240"/>
              <a:gd name="T89" fmla="*/ 18 h 72"/>
              <a:gd name="T90" fmla="*/ 140 w 240"/>
              <a:gd name="T91" fmla="*/ 15 h 72"/>
              <a:gd name="T92" fmla="*/ 103 w 240"/>
              <a:gd name="T93" fmla="*/ 50 h 72"/>
              <a:gd name="T94" fmla="*/ 108 w 240"/>
              <a:gd name="T95" fmla="*/ 58 h 72"/>
              <a:gd name="T96" fmla="*/ 144 w 240"/>
              <a:gd name="T97" fmla="*/ 31 h 72"/>
              <a:gd name="T98" fmla="*/ 117 w 240"/>
              <a:gd name="T99" fmla="*/ 57 h 72"/>
              <a:gd name="T100" fmla="*/ 172 w 240"/>
              <a:gd name="T101" fmla="*/ 25 h 72"/>
              <a:gd name="T102" fmla="*/ 132 w 240"/>
              <a:gd name="T103" fmla="*/ 58 h 72"/>
              <a:gd name="T104" fmla="*/ 128 w 240"/>
              <a:gd name="T105" fmla="*/ 49 h 72"/>
              <a:gd name="T106" fmla="*/ 95 w 240"/>
              <a:gd name="T107" fmla="*/ 30 h 72"/>
              <a:gd name="T108" fmla="*/ 103 w 240"/>
              <a:gd name="T109" fmla="*/ 18 h 72"/>
              <a:gd name="T110" fmla="*/ 48 w 240"/>
              <a:gd name="T111" fmla="*/ 52 h 72"/>
              <a:gd name="T112" fmla="*/ 82 w 240"/>
              <a:gd name="T113" fmla="*/ 15 h 72"/>
              <a:gd name="T114" fmla="*/ 35 w 240"/>
              <a:gd name="T115" fmla="*/ 46 h 72"/>
              <a:gd name="T116" fmla="*/ 60 w 240"/>
              <a:gd name="T117" fmla="*/ 17 h 72"/>
              <a:gd name="T118" fmla="*/ 27 w 240"/>
              <a:gd name="T119" fmla="*/ 39 h 72"/>
              <a:gd name="T120" fmla="*/ 70 w 240"/>
              <a:gd name="T121" fmla="*/ 48 h 72"/>
              <a:gd name="T122" fmla="*/ 41 w 240"/>
              <a:gd name="T123" fmla="*/ 14 h 72"/>
              <a:gd name="T124" fmla="*/ 31 w 240"/>
              <a:gd name="T125"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72">
                <a:moveTo>
                  <a:pt x="5" y="69"/>
                </a:moveTo>
                <a:lnTo>
                  <a:pt x="5" y="69"/>
                </a:lnTo>
                <a:lnTo>
                  <a:pt x="8" y="69"/>
                </a:lnTo>
                <a:lnTo>
                  <a:pt x="8" y="69"/>
                </a:lnTo>
                <a:lnTo>
                  <a:pt x="16" y="68"/>
                </a:lnTo>
                <a:lnTo>
                  <a:pt x="25" y="68"/>
                </a:lnTo>
                <a:lnTo>
                  <a:pt x="44" y="69"/>
                </a:lnTo>
                <a:lnTo>
                  <a:pt x="44" y="69"/>
                </a:lnTo>
                <a:lnTo>
                  <a:pt x="112" y="71"/>
                </a:lnTo>
                <a:lnTo>
                  <a:pt x="112" y="71"/>
                </a:lnTo>
                <a:lnTo>
                  <a:pt x="171" y="72"/>
                </a:lnTo>
                <a:lnTo>
                  <a:pt x="232" y="72"/>
                </a:lnTo>
                <a:lnTo>
                  <a:pt x="232" y="72"/>
                </a:lnTo>
                <a:lnTo>
                  <a:pt x="234" y="72"/>
                </a:lnTo>
                <a:lnTo>
                  <a:pt x="236" y="69"/>
                </a:lnTo>
                <a:lnTo>
                  <a:pt x="236" y="69"/>
                </a:lnTo>
                <a:lnTo>
                  <a:pt x="237" y="69"/>
                </a:lnTo>
                <a:lnTo>
                  <a:pt x="237" y="69"/>
                </a:lnTo>
                <a:lnTo>
                  <a:pt x="237" y="69"/>
                </a:lnTo>
                <a:lnTo>
                  <a:pt x="237" y="69"/>
                </a:lnTo>
                <a:lnTo>
                  <a:pt x="237" y="66"/>
                </a:lnTo>
                <a:lnTo>
                  <a:pt x="237" y="66"/>
                </a:lnTo>
                <a:lnTo>
                  <a:pt x="240" y="39"/>
                </a:lnTo>
                <a:lnTo>
                  <a:pt x="240" y="26"/>
                </a:lnTo>
                <a:lnTo>
                  <a:pt x="240" y="11"/>
                </a:lnTo>
                <a:lnTo>
                  <a:pt x="240" y="11"/>
                </a:lnTo>
                <a:lnTo>
                  <a:pt x="240" y="10"/>
                </a:lnTo>
                <a:lnTo>
                  <a:pt x="237" y="7"/>
                </a:lnTo>
                <a:lnTo>
                  <a:pt x="237" y="7"/>
                </a:lnTo>
                <a:lnTo>
                  <a:pt x="234" y="6"/>
                </a:lnTo>
                <a:lnTo>
                  <a:pt x="234" y="6"/>
                </a:lnTo>
                <a:lnTo>
                  <a:pt x="206" y="4"/>
                </a:lnTo>
                <a:lnTo>
                  <a:pt x="179" y="4"/>
                </a:lnTo>
                <a:lnTo>
                  <a:pt x="122" y="4"/>
                </a:lnTo>
                <a:lnTo>
                  <a:pt x="122" y="4"/>
                </a:lnTo>
                <a:lnTo>
                  <a:pt x="49" y="2"/>
                </a:lnTo>
                <a:lnTo>
                  <a:pt x="49" y="2"/>
                </a:lnTo>
                <a:lnTo>
                  <a:pt x="31" y="2"/>
                </a:lnTo>
                <a:lnTo>
                  <a:pt x="21" y="2"/>
                </a:lnTo>
                <a:lnTo>
                  <a:pt x="12" y="0"/>
                </a:lnTo>
                <a:lnTo>
                  <a:pt x="12" y="0"/>
                </a:lnTo>
                <a:lnTo>
                  <a:pt x="8" y="0"/>
                </a:lnTo>
                <a:lnTo>
                  <a:pt x="5" y="2"/>
                </a:lnTo>
                <a:lnTo>
                  <a:pt x="5" y="2"/>
                </a:lnTo>
                <a:lnTo>
                  <a:pt x="4" y="6"/>
                </a:lnTo>
                <a:lnTo>
                  <a:pt x="4" y="6"/>
                </a:lnTo>
                <a:lnTo>
                  <a:pt x="1" y="34"/>
                </a:lnTo>
                <a:lnTo>
                  <a:pt x="0" y="64"/>
                </a:lnTo>
                <a:lnTo>
                  <a:pt x="0" y="64"/>
                </a:lnTo>
                <a:lnTo>
                  <a:pt x="1" y="68"/>
                </a:lnTo>
                <a:lnTo>
                  <a:pt x="5" y="69"/>
                </a:lnTo>
                <a:lnTo>
                  <a:pt x="5" y="69"/>
                </a:lnTo>
                <a:close/>
                <a:moveTo>
                  <a:pt x="29" y="34"/>
                </a:moveTo>
                <a:lnTo>
                  <a:pt x="29" y="34"/>
                </a:lnTo>
                <a:lnTo>
                  <a:pt x="21" y="41"/>
                </a:lnTo>
                <a:lnTo>
                  <a:pt x="12" y="48"/>
                </a:lnTo>
                <a:lnTo>
                  <a:pt x="12" y="48"/>
                </a:lnTo>
                <a:lnTo>
                  <a:pt x="13" y="38"/>
                </a:lnTo>
                <a:lnTo>
                  <a:pt x="13" y="38"/>
                </a:lnTo>
                <a:lnTo>
                  <a:pt x="27" y="29"/>
                </a:lnTo>
                <a:lnTo>
                  <a:pt x="40" y="18"/>
                </a:lnTo>
                <a:lnTo>
                  <a:pt x="40" y="18"/>
                </a:lnTo>
                <a:lnTo>
                  <a:pt x="41" y="17"/>
                </a:lnTo>
                <a:lnTo>
                  <a:pt x="41" y="18"/>
                </a:lnTo>
                <a:lnTo>
                  <a:pt x="37" y="22"/>
                </a:lnTo>
                <a:lnTo>
                  <a:pt x="29" y="34"/>
                </a:lnTo>
                <a:lnTo>
                  <a:pt x="29" y="34"/>
                </a:lnTo>
                <a:close/>
                <a:moveTo>
                  <a:pt x="14" y="27"/>
                </a:moveTo>
                <a:lnTo>
                  <a:pt x="14" y="27"/>
                </a:lnTo>
                <a:lnTo>
                  <a:pt x="14" y="27"/>
                </a:lnTo>
                <a:lnTo>
                  <a:pt x="14" y="27"/>
                </a:lnTo>
                <a:lnTo>
                  <a:pt x="20" y="22"/>
                </a:lnTo>
                <a:lnTo>
                  <a:pt x="27" y="17"/>
                </a:lnTo>
                <a:lnTo>
                  <a:pt x="27" y="17"/>
                </a:lnTo>
                <a:lnTo>
                  <a:pt x="17" y="26"/>
                </a:lnTo>
                <a:lnTo>
                  <a:pt x="17" y="26"/>
                </a:lnTo>
                <a:lnTo>
                  <a:pt x="13" y="30"/>
                </a:lnTo>
                <a:lnTo>
                  <a:pt x="13" y="30"/>
                </a:lnTo>
                <a:lnTo>
                  <a:pt x="14" y="27"/>
                </a:lnTo>
                <a:lnTo>
                  <a:pt x="14" y="27"/>
                </a:lnTo>
                <a:close/>
                <a:moveTo>
                  <a:pt x="14" y="25"/>
                </a:moveTo>
                <a:lnTo>
                  <a:pt x="14" y="25"/>
                </a:lnTo>
                <a:lnTo>
                  <a:pt x="14" y="12"/>
                </a:lnTo>
                <a:lnTo>
                  <a:pt x="14" y="12"/>
                </a:lnTo>
                <a:lnTo>
                  <a:pt x="27" y="14"/>
                </a:lnTo>
                <a:lnTo>
                  <a:pt x="27" y="14"/>
                </a:lnTo>
                <a:lnTo>
                  <a:pt x="20" y="18"/>
                </a:lnTo>
                <a:lnTo>
                  <a:pt x="14" y="25"/>
                </a:lnTo>
                <a:lnTo>
                  <a:pt x="14" y="25"/>
                </a:lnTo>
                <a:close/>
                <a:moveTo>
                  <a:pt x="12" y="57"/>
                </a:moveTo>
                <a:lnTo>
                  <a:pt x="12" y="57"/>
                </a:lnTo>
                <a:lnTo>
                  <a:pt x="12" y="52"/>
                </a:lnTo>
                <a:lnTo>
                  <a:pt x="12" y="52"/>
                </a:lnTo>
                <a:lnTo>
                  <a:pt x="12" y="52"/>
                </a:lnTo>
                <a:lnTo>
                  <a:pt x="12" y="52"/>
                </a:lnTo>
                <a:lnTo>
                  <a:pt x="20" y="49"/>
                </a:lnTo>
                <a:lnTo>
                  <a:pt x="27" y="46"/>
                </a:lnTo>
                <a:lnTo>
                  <a:pt x="37" y="38"/>
                </a:lnTo>
                <a:lnTo>
                  <a:pt x="37" y="38"/>
                </a:lnTo>
                <a:lnTo>
                  <a:pt x="24" y="53"/>
                </a:lnTo>
                <a:lnTo>
                  <a:pt x="24" y="53"/>
                </a:lnTo>
                <a:lnTo>
                  <a:pt x="24" y="54"/>
                </a:lnTo>
                <a:lnTo>
                  <a:pt x="25" y="54"/>
                </a:lnTo>
                <a:lnTo>
                  <a:pt x="27" y="56"/>
                </a:lnTo>
                <a:lnTo>
                  <a:pt x="27" y="56"/>
                </a:lnTo>
                <a:lnTo>
                  <a:pt x="39" y="48"/>
                </a:lnTo>
                <a:lnTo>
                  <a:pt x="49" y="39"/>
                </a:lnTo>
                <a:lnTo>
                  <a:pt x="62" y="30"/>
                </a:lnTo>
                <a:lnTo>
                  <a:pt x="72" y="23"/>
                </a:lnTo>
                <a:lnTo>
                  <a:pt x="72" y="23"/>
                </a:lnTo>
                <a:lnTo>
                  <a:pt x="78" y="19"/>
                </a:lnTo>
                <a:lnTo>
                  <a:pt x="74" y="23"/>
                </a:lnTo>
                <a:lnTo>
                  <a:pt x="74" y="23"/>
                </a:lnTo>
                <a:lnTo>
                  <a:pt x="60" y="34"/>
                </a:lnTo>
                <a:lnTo>
                  <a:pt x="60" y="34"/>
                </a:lnTo>
                <a:lnTo>
                  <a:pt x="51" y="44"/>
                </a:lnTo>
                <a:lnTo>
                  <a:pt x="41" y="56"/>
                </a:lnTo>
                <a:lnTo>
                  <a:pt x="41" y="56"/>
                </a:lnTo>
                <a:lnTo>
                  <a:pt x="41" y="56"/>
                </a:lnTo>
                <a:lnTo>
                  <a:pt x="43" y="57"/>
                </a:lnTo>
                <a:lnTo>
                  <a:pt x="43" y="57"/>
                </a:lnTo>
                <a:lnTo>
                  <a:pt x="40" y="57"/>
                </a:lnTo>
                <a:lnTo>
                  <a:pt x="40" y="57"/>
                </a:lnTo>
                <a:lnTo>
                  <a:pt x="27" y="57"/>
                </a:lnTo>
                <a:lnTo>
                  <a:pt x="12" y="57"/>
                </a:lnTo>
                <a:lnTo>
                  <a:pt x="12" y="57"/>
                </a:lnTo>
                <a:close/>
                <a:moveTo>
                  <a:pt x="60" y="57"/>
                </a:moveTo>
                <a:lnTo>
                  <a:pt x="60" y="57"/>
                </a:lnTo>
                <a:lnTo>
                  <a:pt x="72" y="50"/>
                </a:lnTo>
                <a:lnTo>
                  <a:pt x="85" y="42"/>
                </a:lnTo>
                <a:lnTo>
                  <a:pt x="108" y="25"/>
                </a:lnTo>
                <a:lnTo>
                  <a:pt x="108" y="25"/>
                </a:lnTo>
                <a:lnTo>
                  <a:pt x="114" y="19"/>
                </a:lnTo>
                <a:lnTo>
                  <a:pt x="116" y="19"/>
                </a:lnTo>
                <a:lnTo>
                  <a:pt x="108" y="29"/>
                </a:lnTo>
                <a:lnTo>
                  <a:pt x="108" y="29"/>
                </a:lnTo>
                <a:lnTo>
                  <a:pt x="94" y="42"/>
                </a:lnTo>
                <a:lnTo>
                  <a:pt x="79" y="54"/>
                </a:lnTo>
                <a:lnTo>
                  <a:pt x="79" y="54"/>
                </a:lnTo>
                <a:lnTo>
                  <a:pt x="79" y="56"/>
                </a:lnTo>
                <a:lnTo>
                  <a:pt x="79" y="57"/>
                </a:lnTo>
                <a:lnTo>
                  <a:pt x="82" y="57"/>
                </a:lnTo>
                <a:lnTo>
                  <a:pt x="82" y="57"/>
                </a:lnTo>
                <a:lnTo>
                  <a:pt x="99" y="46"/>
                </a:lnTo>
                <a:lnTo>
                  <a:pt x="117" y="33"/>
                </a:lnTo>
                <a:lnTo>
                  <a:pt x="117" y="33"/>
                </a:lnTo>
                <a:lnTo>
                  <a:pt x="105" y="45"/>
                </a:lnTo>
                <a:lnTo>
                  <a:pt x="94" y="58"/>
                </a:lnTo>
                <a:lnTo>
                  <a:pt x="94" y="58"/>
                </a:lnTo>
                <a:lnTo>
                  <a:pt x="44" y="57"/>
                </a:lnTo>
                <a:lnTo>
                  <a:pt x="44" y="57"/>
                </a:lnTo>
                <a:lnTo>
                  <a:pt x="44" y="57"/>
                </a:lnTo>
                <a:lnTo>
                  <a:pt x="44" y="57"/>
                </a:lnTo>
                <a:lnTo>
                  <a:pt x="60" y="49"/>
                </a:lnTo>
                <a:lnTo>
                  <a:pt x="75" y="39"/>
                </a:lnTo>
                <a:lnTo>
                  <a:pt x="75" y="39"/>
                </a:lnTo>
                <a:lnTo>
                  <a:pt x="66" y="46"/>
                </a:lnTo>
                <a:lnTo>
                  <a:pt x="58" y="54"/>
                </a:lnTo>
                <a:lnTo>
                  <a:pt x="58" y="54"/>
                </a:lnTo>
                <a:lnTo>
                  <a:pt x="58" y="57"/>
                </a:lnTo>
                <a:lnTo>
                  <a:pt x="60" y="57"/>
                </a:lnTo>
                <a:lnTo>
                  <a:pt x="60" y="57"/>
                </a:lnTo>
                <a:close/>
                <a:moveTo>
                  <a:pt x="122" y="15"/>
                </a:moveTo>
                <a:lnTo>
                  <a:pt x="122" y="15"/>
                </a:lnTo>
                <a:lnTo>
                  <a:pt x="122" y="15"/>
                </a:lnTo>
                <a:lnTo>
                  <a:pt x="122" y="15"/>
                </a:lnTo>
                <a:lnTo>
                  <a:pt x="139" y="15"/>
                </a:lnTo>
                <a:lnTo>
                  <a:pt x="139" y="15"/>
                </a:lnTo>
                <a:lnTo>
                  <a:pt x="125" y="23"/>
                </a:lnTo>
                <a:lnTo>
                  <a:pt x="114" y="31"/>
                </a:lnTo>
                <a:lnTo>
                  <a:pt x="90" y="49"/>
                </a:lnTo>
                <a:lnTo>
                  <a:pt x="90" y="49"/>
                </a:lnTo>
                <a:lnTo>
                  <a:pt x="86" y="52"/>
                </a:lnTo>
                <a:lnTo>
                  <a:pt x="89" y="48"/>
                </a:lnTo>
                <a:lnTo>
                  <a:pt x="101" y="39"/>
                </a:lnTo>
                <a:lnTo>
                  <a:pt x="101" y="39"/>
                </a:lnTo>
                <a:lnTo>
                  <a:pt x="112" y="27"/>
                </a:lnTo>
                <a:lnTo>
                  <a:pt x="122" y="15"/>
                </a:lnTo>
                <a:lnTo>
                  <a:pt x="122" y="15"/>
                </a:lnTo>
                <a:close/>
                <a:moveTo>
                  <a:pt x="157" y="58"/>
                </a:moveTo>
                <a:lnTo>
                  <a:pt x="157" y="58"/>
                </a:lnTo>
                <a:lnTo>
                  <a:pt x="172" y="52"/>
                </a:lnTo>
                <a:lnTo>
                  <a:pt x="186" y="42"/>
                </a:lnTo>
                <a:lnTo>
                  <a:pt x="213" y="23"/>
                </a:lnTo>
                <a:lnTo>
                  <a:pt x="213" y="23"/>
                </a:lnTo>
                <a:lnTo>
                  <a:pt x="207" y="30"/>
                </a:lnTo>
                <a:lnTo>
                  <a:pt x="207" y="30"/>
                </a:lnTo>
                <a:lnTo>
                  <a:pt x="202" y="35"/>
                </a:lnTo>
                <a:lnTo>
                  <a:pt x="197" y="39"/>
                </a:lnTo>
                <a:lnTo>
                  <a:pt x="197" y="39"/>
                </a:lnTo>
                <a:lnTo>
                  <a:pt x="187" y="48"/>
                </a:lnTo>
                <a:lnTo>
                  <a:pt x="178" y="57"/>
                </a:lnTo>
                <a:lnTo>
                  <a:pt x="178" y="57"/>
                </a:lnTo>
                <a:lnTo>
                  <a:pt x="176" y="57"/>
                </a:lnTo>
                <a:lnTo>
                  <a:pt x="178" y="58"/>
                </a:lnTo>
                <a:lnTo>
                  <a:pt x="178" y="60"/>
                </a:lnTo>
                <a:lnTo>
                  <a:pt x="179" y="58"/>
                </a:lnTo>
                <a:lnTo>
                  <a:pt x="179" y="58"/>
                </a:lnTo>
                <a:lnTo>
                  <a:pt x="199" y="46"/>
                </a:lnTo>
                <a:lnTo>
                  <a:pt x="218" y="34"/>
                </a:lnTo>
                <a:lnTo>
                  <a:pt x="218" y="34"/>
                </a:lnTo>
                <a:lnTo>
                  <a:pt x="225" y="31"/>
                </a:lnTo>
                <a:lnTo>
                  <a:pt x="224" y="33"/>
                </a:lnTo>
                <a:lnTo>
                  <a:pt x="217" y="39"/>
                </a:lnTo>
                <a:lnTo>
                  <a:pt x="217" y="39"/>
                </a:lnTo>
                <a:lnTo>
                  <a:pt x="199" y="57"/>
                </a:lnTo>
                <a:lnTo>
                  <a:pt x="199" y="57"/>
                </a:lnTo>
                <a:lnTo>
                  <a:pt x="199" y="58"/>
                </a:lnTo>
                <a:lnTo>
                  <a:pt x="201" y="60"/>
                </a:lnTo>
                <a:lnTo>
                  <a:pt x="201" y="60"/>
                </a:lnTo>
                <a:lnTo>
                  <a:pt x="211" y="54"/>
                </a:lnTo>
                <a:lnTo>
                  <a:pt x="214" y="53"/>
                </a:lnTo>
                <a:lnTo>
                  <a:pt x="217" y="53"/>
                </a:lnTo>
                <a:lnTo>
                  <a:pt x="218" y="54"/>
                </a:lnTo>
                <a:lnTo>
                  <a:pt x="218" y="57"/>
                </a:lnTo>
                <a:lnTo>
                  <a:pt x="218" y="57"/>
                </a:lnTo>
                <a:lnTo>
                  <a:pt x="218" y="58"/>
                </a:lnTo>
                <a:lnTo>
                  <a:pt x="220" y="60"/>
                </a:lnTo>
                <a:lnTo>
                  <a:pt x="221" y="58"/>
                </a:lnTo>
                <a:lnTo>
                  <a:pt x="221" y="58"/>
                </a:lnTo>
                <a:lnTo>
                  <a:pt x="221" y="58"/>
                </a:lnTo>
                <a:lnTo>
                  <a:pt x="222" y="53"/>
                </a:lnTo>
                <a:lnTo>
                  <a:pt x="221" y="48"/>
                </a:lnTo>
                <a:lnTo>
                  <a:pt x="221" y="48"/>
                </a:lnTo>
                <a:lnTo>
                  <a:pt x="220" y="46"/>
                </a:lnTo>
                <a:lnTo>
                  <a:pt x="218" y="46"/>
                </a:lnTo>
                <a:lnTo>
                  <a:pt x="218" y="46"/>
                </a:lnTo>
                <a:lnTo>
                  <a:pt x="209" y="52"/>
                </a:lnTo>
                <a:lnTo>
                  <a:pt x="209" y="52"/>
                </a:lnTo>
                <a:lnTo>
                  <a:pt x="205" y="54"/>
                </a:lnTo>
                <a:lnTo>
                  <a:pt x="207" y="52"/>
                </a:lnTo>
                <a:lnTo>
                  <a:pt x="214" y="46"/>
                </a:lnTo>
                <a:lnTo>
                  <a:pt x="214" y="46"/>
                </a:lnTo>
                <a:lnTo>
                  <a:pt x="228" y="30"/>
                </a:lnTo>
                <a:lnTo>
                  <a:pt x="228" y="30"/>
                </a:lnTo>
                <a:lnTo>
                  <a:pt x="226" y="61"/>
                </a:lnTo>
                <a:lnTo>
                  <a:pt x="226" y="61"/>
                </a:lnTo>
                <a:lnTo>
                  <a:pt x="135" y="58"/>
                </a:lnTo>
                <a:lnTo>
                  <a:pt x="135" y="58"/>
                </a:lnTo>
                <a:lnTo>
                  <a:pt x="143" y="56"/>
                </a:lnTo>
                <a:lnTo>
                  <a:pt x="149" y="53"/>
                </a:lnTo>
                <a:lnTo>
                  <a:pt x="162" y="45"/>
                </a:lnTo>
                <a:lnTo>
                  <a:pt x="187" y="26"/>
                </a:lnTo>
                <a:lnTo>
                  <a:pt x="187" y="26"/>
                </a:lnTo>
                <a:lnTo>
                  <a:pt x="195" y="21"/>
                </a:lnTo>
                <a:lnTo>
                  <a:pt x="195" y="21"/>
                </a:lnTo>
                <a:lnTo>
                  <a:pt x="195" y="22"/>
                </a:lnTo>
                <a:lnTo>
                  <a:pt x="183" y="31"/>
                </a:lnTo>
                <a:lnTo>
                  <a:pt x="183" y="31"/>
                </a:lnTo>
                <a:lnTo>
                  <a:pt x="168" y="44"/>
                </a:lnTo>
                <a:lnTo>
                  <a:pt x="156" y="57"/>
                </a:lnTo>
                <a:lnTo>
                  <a:pt x="156" y="57"/>
                </a:lnTo>
                <a:lnTo>
                  <a:pt x="156" y="58"/>
                </a:lnTo>
                <a:lnTo>
                  <a:pt x="157" y="58"/>
                </a:lnTo>
                <a:lnTo>
                  <a:pt x="157" y="58"/>
                </a:lnTo>
                <a:close/>
                <a:moveTo>
                  <a:pt x="228" y="26"/>
                </a:moveTo>
                <a:lnTo>
                  <a:pt x="228" y="26"/>
                </a:lnTo>
                <a:lnTo>
                  <a:pt x="201" y="42"/>
                </a:lnTo>
                <a:lnTo>
                  <a:pt x="201" y="42"/>
                </a:lnTo>
                <a:lnTo>
                  <a:pt x="190" y="50"/>
                </a:lnTo>
                <a:lnTo>
                  <a:pt x="190" y="50"/>
                </a:lnTo>
                <a:lnTo>
                  <a:pt x="187" y="50"/>
                </a:lnTo>
                <a:lnTo>
                  <a:pt x="187" y="50"/>
                </a:lnTo>
                <a:lnTo>
                  <a:pt x="205" y="37"/>
                </a:lnTo>
                <a:lnTo>
                  <a:pt x="213" y="29"/>
                </a:lnTo>
                <a:lnTo>
                  <a:pt x="220" y="19"/>
                </a:lnTo>
                <a:lnTo>
                  <a:pt x="220" y="19"/>
                </a:lnTo>
                <a:lnTo>
                  <a:pt x="218" y="18"/>
                </a:lnTo>
                <a:lnTo>
                  <a:pt x="217" y="18"/>
                </a:lnTo>
                <a:lnTo>
                  <a:pt x="217" y="18"/>
                </a:lnTo>
                <a:lnTo>
                  <a:pt x="190" y="37"/>
                </a:lnTo>
                <a:lnTo>
                  <a:pt x="176" y="45"/>
                </a:lnTo>
                <a:lnTo>
                  <a:pt x="162" y="53"/>
                </a:lnTo>
                <a:lnTo>
                  <a:pt x="162" y="53"/>
                </a:lnTo>
                <a:lnTo>
                  <a:pt x="171" y="46"/>
                </a:lnTo>
                <a:lnTo>
                  <a:pt x="180" y="37"/>
                </a:lnTo>
                <a:lnTo>
                  <a:pt x="180" y="37"/>
                </a:lnTo>
                <a:lnTo>
                  <a:pt x="191" y="27"/>
                </a:lnTo>
                <a:lnTo>
                  <a:pt x="203" y="18"/>
                </a:lnTo>
                <a:lnTo>
                  <a:pt x="203" y="18"/>
                </a:lnTo>
                <a:lnTo>
                  <a:pt x="203" y="17"/>
                </a:lnTo>
                <a:lnTo>
                  <a:pt x="203" y="17"/>
                </a:lnTo>
                <a:lnTo>
                  <a:pt x="229" y="18"/>
                </a:lnTo>
                <a:lnTo>
                  <a:pt x="229" y="18"/>
                </a:lnTo>
                <a:lnTo>
                  <a:pt x="228" y="26"/>
                </a:lnTo>
                <a:lnTo>
                  <a:pt x="228" y="26"/>
                </a:lnTo>
                <a:close/>
                <a:moveTo>
                  <a:pt x="139" y="54"/>
                </a:moveTo>
                <a:lnTo>
                  <a:pt x="139" y="54"/>
                </a:lnTo>
                <a:lnTo>
                  <a:pt x="151" y="48"/>
                </a:lnTo>
                <a:lnTo>
                  <a:pt x="163" y="39"/>
                </a:lnTo>
                <a:lnTo>
                  <a:pt x="174" y="29"/>
                </a:lnTo>
                <a:lnTo>
                  <a:pt x="182" y="18"/>
                </a:lnTo>
                <a:lnTo>
                  <a:pt x="182" y="18"/>
                </a:lnTo>
                <a:lnTo>
                  <a:pt x="182" y="17"/>
                </a:lnTo>
                <a:lnTo>
                  <a:pt x="182" y="17"/>
                </a:lnTo>
                <a:lnTo>
                  <a:pt x="199" y="17"/>
                </a:lnTo>
                <a:lnTo>
                  <a:pt x="199" y="17"/>
                </a:lnTo>
                <a:lnTo>
                  <a:pt x="183" y="26"/>
                </a:lnTo>
                <a:lnTo>
                  <a:pt x="170" y="35"/>
                </a:lnTo>
                <a:lnTo>
                  <a:pt x="155" y="46"/>
                </a:lnTo>
                <a:lnTo>
                  <a:pt x="147" y="50"/>
                </a:lnTo>
                <a:lnTo>
                  <a:pt x="139" y="54"/>
                </a:lnTo>
                <a:lnTo>
                  <a:pt x="139" y="54"/>
                </a:lnTo>
                <a:close/>
                <a:moveTo>
                  <a:pt x="162" y="15"/>
                </a:moveTo>
                <a:lnTo>
                  <a:pt x="162" y="15"/>
                </a:lnTo>
                <a:lnTo>
                  <a:pt x="179" y="17"/>
                </a:lnTo>
                <a:lnTo>
                  <a:pt x="179" y="17"/>
                </a:lnTo>
                <a:lnTo>
                  <a:pt x="167" y="23"/>
                </a:lnTo>
                <a:lnTo>
                  <a:pt x="155" y="30"/>
                </a:lnTo>
                <a:lnTo>
                  <a:pt x="133" y="45"/>
                </a:lnTo>
                <a:lnTo>
                  <a:pt x="133" y="45"/>
                </a:lnTo>
                <a:lnTo>
                  <a:pt x="141" y="39"/>
                </a:lnTo>
                <a:lnTo>
                  <a:pt x="149" y="33"/>
                </a:lnTo>
                <a:lnTo>
                  <a:pt x="156" y="26"/>
                </a:lnTo>
                <a:lnTo>
                  <a:pt x="162" y="18"/>
                </a:lnTo>
                <a:lnTo>
                  <a:pt x="162" y="18"/>
                </a:lnTo>
                <a:lnTo>
                  <a:pt x="162" y="15"/>
                </a:lnTo>
                <a:lnTo>
                  <a:pt x="162" y="15"/>
                </a:lnTo>
                <a:close/>
                <a:moveTo>
                  <a:pt x="140" y="18"/>
                </a:moveTo>
                <a:lnTo>
                  <a:pt x="140" y="18"/>
                </a:lnTo>
                <a:lnTo>
                  <a:pt x="141" y="17"/>
                </a:lnTo>
                <a:lnTo>
                  <a:pt x="140" y="15"/>
                </a:lnTo>
                <a:lnTo>
                  <a:pt x="140" y="15"/>
                </a:lnTo>
                <a:lnTo>
                  <a:pt x="159" y="15"/>
                </a:lnTo>
                <a:lnTo>
                  <a:pt x="159" y="15"/>
                </a:lnTo>
                <a:lnTo>
                  <a:pt x="133" y="33"/>
                </a:lnTo>
                <a:lnTo>
                  <a:pt x="105" y="50"/>
                </a:lnTo>
                <a:lnTo>
                  <a:pt x="105" y="50"/>
                </a:lnTo>
                <a:lnTo>
                  <a:pt x="103" y="50"/>
                </a:lnTo>
                <a:lnTo>
                  <a:pt x="103" y="50"/>
                </a:lnTo>
                <a:lnTo>
                  <a:pt x="112" y="42"/>
                </a:lnTo>
                <a:lnTo>
                  <a:pt x="112" y="42"/>
                </a:lnTo>
                <a:lnTo>
                  <a:pt x="125" y="30"/>
                </a:lnTo>
                <a:lnTo>
                  <a:pt x="140" y="18"/>
                </a:lnTo>
                <a:lnTo>
                  <a:pt x="140" y="18"/>
                </a:lnTo>
                <a:close/>
                <a:moveTo>
                  <a:pt x="108" y="58"/>
                </a:moveTo>
                <a:lnTo>
                  <a:pt x="108" y="58"/>
                </a:lnTo>
                <a:lnTo>
                  <a:pt x="99" y="58"/>
                </a:lnTo>
                <a:lnTo>
                  <a:pt x="99" y="58"/>
                </a:lnTo>
                <a:lnTo>
                  <a:pt x="128" y="39"/>
                </a:lnTo>
                <a:lnTo>
                  <a:pt x="156" y="22"/>
                </a:lnTo>
                <a:lnTo>
                  <a:pt x="156" y="22"/>
                </a:lnTo>
                <a:lnTo>
                  <a:pt x="144" y="31"/>
                </a:lnTo>
                <a:lnTo>
                  <a:pt x="133" y="41"/>
                </a:lnTo>
                <a:lnTo>
                  <a:pt x="133" y="41"/>
                </a:lnTo>
                <a:lnTo>
                  <a:pt x="114" y="54"/>
                </a:lnTo>
                <a:lnTo>
                  <a:pt x="114" y="54"/>
                </a:lnTo>
                <a:lnTo>
                  <a:pt x="114" y="56"/>
                </a:lnTo>
                <a:lnTo>
                  <a:pt x="114" y="57"/>
                </a:lnTo>
                <a:lnTo>
                  <a:pt x="117" y="57"/>
                </a:lnTo>
                <a:lnTo>
                  <a:pt x="117" y="57"/>
                </a:lnTo>
                <a:lnTo>
                  <a:pt x="130" y="50"/>
                </a:lnTo>
                <a:lnTo>
                  <a:pt x="145" y="41"/>
                </a:lnTo>
                <a:lnTo>
                  <a:pt x="171" y="23"/>
                </a:lnTo>
                <a:lnTo>
                  <a:pt x="171" y="23"/>
                </a:lnTo>
                <a:lnTo>
                  <a:pt x="176" y="21"/>
                </a:lnTo>
                <a:lnTo>
                  <a:pt x="172" y="25"/>
                </a:lnTo>
                <a:lnTo>
                  <a:pt x="172" y="25"/>
                </a:lnTo>
                <a:lnTo>
                  <a:pt x="164" y="33"/>
                </a:lnTo>
                <a:lnTo>
                  <a:pt x="155" y="39"/>
                </a:lnTo>
                <a:lnTo>
                  <a:pt x="155" y="39"/>
                </a:lnTo>
                <a:lnTo>
                  <a:pt x="132" y="57"/>
                </a:lnTo>
                <a:lnTo>
                  <a:pt x="132" y="57"/>
                </a:lnTo>
                <a:lnTo>
                  <a:pt x="132" y="58"/>
                </a:lnTo>
                <a:lnTo>
                  <a:pt x="132" y="58"/>
                </a:lnTo>
                <a:lnTo>
                  <a:pt x="132" y="58"/>
                </a:lnTo>
                <a:lnTo>
                  <a:pt x="108" y="58"/>
                </a:lnTo>
                <a:lnTo>
                  <a:pt x="108" y="58"/>
                </a:lnTo>
                <a:close/>
                <a:moveTo>
                  <a:pt x="132" y="46"/>
                </a:moveTo>
                <a:lnTo>
                  <a:pt x="132" y="46"/>
                </a:lnTo>
                <a:lnTo>
                  <a:pt x="128" y="49"/>
                </a:lnTo>
                <a:lnTo>
                  <a:pt x="128" y="49"/>
                </a:lnTo>
                <a:lnTo>
                  <a:pt x="132" y="46"/>
                </a:lnTo>
                <a:lnTo>
                  <a:pt x="132" y="46"/>
                </a:lnTo>
                <a:close/>
                <a:moveTo>
                  <a:pt x="117" y="15"/>
                </a:moveTo>
                <a:lnTo>
                  <a:pt x="117" y="15"/>
                </a:lnTo>
                <a:lnTo>
                  <a:pt x="106" y="22"/>
                </a:lnTo>
                <a:lnTo>
                  <a:pt x="95" y="30"/>
                </a:lnTo>
                <a:lnTo>
                  <a:pt x="75" y="45"/>
                </a:lnTo>
                <a:lnTo>
                  <a:pt x="75" y="45"/>
                </a:lnTo>
                <a:lnTo>
                  <a:pt x="83" y="39"/>
                </a:lnTo>
                <a:lnTo>
                  <a:pt x="91" y="33"/>
                </a:lnTo>
                <a:lnTo>
                  <a:pt x="98" y="25"/>
                </a:lnTo>
                <a:lnTo>
                  <a:pt x="103" y="18"/>
                </a:lnTo>
                <a:lnTo>
                  <a:pt x="103" y="18"/>
                </a:lnTo>
                <a:lnTo>
                  <a:pt x="103" y="17"/>
                </a:lnTo>
                <a:lnTo>
                  <a:pt x="103" y="15"/>
                </a:lnTo>
                <a:lnTo>
                  <a:pt x="101" y="15"/>
                </a:lnTo>
                <a:lnTo>
                  <a:pt x="101" y="15"/>
                </a:lnTo>
                <a:lnTo>
                  <a:pt x="75" y="35"/>
                </a:lnTo>
                <a:lnTo>
                  <a:pt x="62" y="44"/>
                </a:lnTo>
                <a:lnTo>
                  <a:pt x="48" y="52"/>
                </a:lnTo>
                <a:lnTo>
                  <a:pt x="48" y="52"/>
                </a:lnTo>
                <a:lnTo>
                  <a:pt x="63" y="35"/>
                </a:lnTo>
                <a:lnTo>
                  <a:pt x="63" y="35"/>
                </a:lnTo>
                <a:lnTo>
                  <a:pt x="83" y="18"/>
                </a:lnTo>
                <a:lnTo>
                  <a:pt x="83" y="18"/>
                </a:lnTo>
                <a:lnTo>
                  <a:pt x="83" y="15"/>
                </a:lnTo>
                <a:lnTo>
                  <a:pt x="82" y="15"/>
                </a:lnTo>
                <a:lnTo>
                  <a:pt x="82" y="15"/>
                </a:lnTo>
                <a:lnTo>
                  <a:pt x="72" y="19"/>
                </a:lnTo>
                <a:lnTo>
                  <a:pt x="64" y="25"/>
                </a:lnTo>
                <a:lnTo>
                  <a:pt x="48" y="37"/>
                </a:lnTo>
                <a:lnTo>
                  <a:pt x="48" y="37"/>
                </a:lnTo>
                <a:lnTo>
                  <a:pt x="35" y="46"/>
                </a:lnTo>
                <a:lnTo>
                  <a:pt x="35" y="46"/>
                </a:lnTo>
                <a:lnTo>
                  <a:pt x="29" y="50"/>
                </a:lnTo>
                <a:lnTo>
                  <a:pt x="32" y="48"/>
                </a:lnTo>
                <a:lnTo>
                  <a:pt x="39" y="39"/>
                </a:lnTo>
                <a:lnTo>
                  <a:pt x="39" y="39"/>
                </a:lnTo>
                <a:lnTo>
                  <a:pt x="60" y="18"/>
                </a:lnTo>
                <a:lnTo>
                  <a:pt x="60" y="18"/>
                </a:lnTo>
                <a:lnTo>
                  <a:pt x="60" y="17"/>
                </a:lnTo>
                <a:lnTo>
                  <a:pt x="60" y="15"/>
                </a:lnTo>
                <a:lnTo>
                  <a:pt x="59" y="15"/>
                </a:lnTo>
                <a:lnTo>
                  <a:pt x="58" y="15"/>
                </a:lnTo>
                <a:lnTo>
                  <a:pt x="58" y="15"/>
                </a:lnTo>
                <a:lnTo>
                  <a:pt x="17" y="48"/>
                </a:lnTo>
                <a:lnTo>
                  <a:pt x="17" y="48"/>
                </a:lnTo>
                <a:lnTo>
                  <a:pt x="27" y="39"/>
                </a:lnTo>
                <a:lnTo>
                  <a:pt x="33" y="33"/>
                </a:lnTo>
                <a:lnTo>
                  <a:pt x="40" y="23"/>
                </a:lnTo>
                <a:lnTo>
                  <a:pt x="47" y="14"/>
                </a:lnTo>
                <a:lnTo>
                  <a:pt x="47" y="14"/>
                </a:lnTo>
                <a:lnTo>
                  <a:pt x="117" y="15"/>
                </a:lnTo>
                <a:lnTo>
                  <a:pt x="117" y="15"/>
                </a:lnTo>
                <a:close/>
                <a:moveTo>
                  <a:pt x="70" y="48"/>
                </a:moveTo>
                <a:lnTo>
                  <a:pt x="70" y="48"/>
                </a:lnTo>
                <a:lnTo>
                  <a:pt x="72" y="46"/>
                </a:lnTo>
                <a:lnTo>
                  <a:pt x="72" y="46"/>
                </a:lnTo>
                <a:lnTo>
                  <a:pt x="70" y="48"/>
                </a:lnTo>
                <a:lnTo>
                  <a:pt x="70" y="48"/>
                </a:lnTo>
                <a:close/>
                <a:moveTo>
                  <a:pt x="41" y="14"/>
                </a:moveTo>
                <a:lnTo>
                  <a:pt x="41" y="14"/>
                </a:lnTo>
                <a:lnTo>
                  <a:pt x="27" y="25"/>
                </a:lnTo>
                <a:lnTo>
                  <a:pt x="13" y="35"/>
                </a:lnTo>
                <a:lnTo>
                  <a:pt x="13" y="35"/>
                </a:lnTo>
                <a:lnTo>
                  <a:pt x="13" y="35"/>
                </a:lnTo>
                <a:lnTo>
                  <a:pt x="18" y="30"/>
                </a:lnTo>
                <a:lnTo>
                  <a:pt x="22" y="25"/>
                </a:lnTo>
                <a:lnTo>
                  <a:pt x="31" y="14"/>
                </a:lnTo>
                <a:lnTo>
                  <a:pt x="31" y="14"/>
                </a:lnTo>
                <a:lnTo>
                  <a:pt x="41" y="14"/>
                </a:lnTo>
                <a:lnTo>
                  <a:pt x="41" y="14"/>
                </a:lnTo>
                <a:close/>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6" name="Freeform 30"/>
          <p:cNvSpPr>
            <a:spLocks noEditPoints="1"/>
          </p:cNvSpPr>
          <p:nvPr/>
        </p:nvSpPr>
        <p:spPr bwMode="auto">
          <a:xfrm>
            <a:off x="898499" y="2113276"/>
            <a:ext cx="425144" cy="463793"/>
          </a:xfrm>
          <a:custGeom>
            <a:avLst/>
            <a:gdLst>
              <a:gd name="T0" fmla="*/ 111 w 176"/>
              <a:gd name="T1" fmla="*/ 192 h 192"/>
              <a:gd name="T2" fmla="*/ 118 w 176"/>
              <a:gd name="T3" fmla="*/ 131 h 192"/>
              <a:gd name="T4" fmla="*/ 176 w 176"/>
              <a:gd name="T5" fmla="*/ 81 h 192"/>
              <a:gd name="T6" fmla="*/ 160 w 176"/>
              <a:gd name="T7" fmla="*/ 73 h 192"/>
              <a:gd name="T8" fmla="*/ 119 w 176"/>
              <a:gd name="T9" fmla="*/ 3 h 192"/>
              <a:gd name="T10" fmla="*/ 65 w 176"/>
              <a:gd name="T11" fmla="*/ 7 h 192"/>
              <a:gd name="T12" fmla="*/ 0 w 176"/>
              <a:gd name="T13" fmla="*/ 75 h 192"/>
              <a:gd name="T14" fmla="*/ 7 w 176"/>
              <a:gd name="T15" fmla="*/ 125 h 192"/>
              <a:gd name="T16" fmla="*/ 21 w 176"/>
              <a:gd name="T17" fmla="*/ 114 h 192"/>
              <a:gd name="T18" fmla="*/ 22 w 176"/>
              <a:gd name="T19" fmla="*/ 113 h 192"/>
              <a:gd name="T20" fmla="*/ 23 w 176"/>
              <a:gd name="T21" fmla="*/ 92 h 192"/>
              <a:gd name="T22" fmla="*/ 14 w 176"/>
              <a:gd name="T23" fmla="*/ 86 h 192"/>
              <a:gd name="T24" fmla="*/ 13 w 176"/>
              <a:gd name="T25" fmla="*/ 81 h 192"/>
              <a:gd name="T26" fmla="*/ 57 w 176"/>
              <a:gd name="T27" fmla="*/ 81 h 192"/>
              <a:gd name="T28" fmla="*/ 71 w 176"/>
              <a:gd name="T29" fmla="*/ 81 h 192"/>
              <a:gd name="T30" fmla="*/ 76 w 176"/>
              <a:gd name="T31" fmla="*/ 79 h 192"/>
              <a:gd name="T32" fmla="*/ 60 w 176"/>
              <a:gd name="T33" fmla="*/ 81 h 192"/>
              <a:gd name="T34" fmla="*/ 79 w 176"/>
              <a:gd name="T35" fmla="*/ 72 h 192"/>
              <a:gd name="T36" fmla="*/ 100 w 176"/>
              <a:gd name="T37" fmla="*/ 42 h 192"/>
              <a:gd name="T38" fmla="*/ 108 w 176"/>
              <a:gd name="T39" fmla="*/ 19 h 192"/>
              <a:gd name="T40" fmla="*/ 87 w 176"/>
              <a:gd name="T41" fmla="*/ 26 h 192"/>
              <a:gd name="T42" fmla="*/ 106 w 176"/>
              <a:gd name="T43" fmla="*/ 121 h 192"/>
              <a:gd name="T44" fmla="*/ 162 w 176"/>
              <a:gd name="T45" fmla="*/ 106 h 192"/>
              <a:gd name="T46" fmla="*/ 164 w 176"/>
              <a:gd name="T47" fmla="*/ 86 h 192"/>
              <a:gd name="T48" fmla="*/ 103 w 176"/>
              <a:gd name="T49" fmla="*/ 150 h 192"/>
              <a:gd name="T50" fmla="*/ 90 w 176"/>
              <a:gd name="T51" fmla="*/ 171 h 192"/>
              <a:gd name="T52" fmla="*/ 103 w 176"/>
              <a:gd name="T53" fmla="*/ 90 h 192"/>
              <a:gd name="T54" fmla="*/ 117 w 176"/>
              <a:gd name="T55" fmla="*/ 84 h 192"/>
              <a:gd name="T56" fmla="*/ 84 w 176"/>
              <a:gd name="T57" fmla="*/ 111 h 192"/>
              <a:gd name="T58" fmla="*/ 92 w 176"/>
              <a:gd name="T59" fmla="*/ 144 h 192"/>
              <a:gd name="T60" fmla="*/ 87 w 176"/>
              <a:gd name="T61" fmla="*/ 150 h 192"/>
              <a:gd name="T62" fmla="*/ 107 w 176"/>
              <a:gd name="T63" fmla="*/ 123 h 192"/>
              <a:gd name="T64" fmla="*/ 102 w 176"/>
              <a:gd name="T65" fmla="*/ 129 h 192"/>
              <a:gd name="T66" fmla="*/ 102 w 176"/>
              <a:gd name="T67" fmla="*/ 129 h 192"/>
              <a:gd name="T68" fmla="*/ 83 w 176"/>
              <a:gd name="T69" fmla="*/ 127 h 192"/>
              <a:gd name="T70" fmla="*/ 100 w 176"/>
              <a:gd name="T71" fmla="*/ 123 h 192"/>
              <a:gd name="T72" fmla="*/ 88 w 176"/>
              <a:gd name="T73" fmla="*/ 115 h 192"/>
              <a:gd name="T74" fmla="*/ 96 w 176"/>
              <a:gd name="T75" fmla="*/ 68 h 192"/>
              <a:gd name="T76" fmla="*/ 76 w 176"/>
              <a:gd name="T77" fmla="*/ 26 h 192"/>
              <a:gd name="T78" fmla="*/ 103 w 176"/>
              <a:gd name="T79" fmla="*/ 25 h 192"/>
              <a:gd name="T80" fmla="*/ 100 w 176"/>
              <a:gd name="T81" fmla="*/ 27 h 192"/>
              <a:gd name="T82" fmla="*/ 76 w 176"/>
              <a:gd name="T83" fmla="*/ 69 h 192"/>
              <a:gd name="T84" fmla="*/ 53 w 176"/>
              <a:gd name="T85" fmla="*/ 113 h 192"/>
              <a:gd name="T86" fmla="*/ 110 w 176"/>
              <a:gd name="T87" fmla="*/ 60 h 192"/>
              <a:gd name="T88" fmla="*/ 63 w 176"/>
              <a:gd name="T89" fmla="*/ 113 h 192"/>
              <a:gd name="T90" fmla="*/ 79 w 176"/>
              <a:gd name="T91" fmla="*/ 107 h 192"/>
              <a:gd name="T92" fmla="*/ 110 w 176"/>
              <a:gd name="T93" fmla="*/ 61 h 192"/>
              <a:gd name="T94" fmla="*/ 84 w 176"/>
              <a:gd name="T95" fmla="*/ 173 h 192"/>
              <a:gd name="T96" fmla="*/ 103 w 176"/>
              <a:gd name="T97" fmla="*/ 173 h 192"/>
              <a:gd name="T98" fmla="*/ 113 w 176"/>
              <a:gd name="T99" fmla="*/ 119 h 192"/>
              <a:gd name="T100" fmla="*/ 123 w 176"/>
              <a:gd name="T101" fmla="*/ 117 h 192"/>
              <a:gd name="T102" fmla="*/ 154 w 176"/>
              <a:gd name="T103" fmla="*/ 99 h 192"/>
              <a:gd name="T104" fmla="*/ 158 w 176"/>
              <a:gd name="T105" fmla="*/ 114 h 192"/>
              <a:gd name="T106" fmla="*/ 113 w 176"/>
              <a:gd name="T107" fmla="*/ 119 h 192"/>
              <a:gd name="T108" fmla="*/ 152 w 176"/>
              <a:gd name="T109" fmla="*/ 86 h 192"/>
              <a:gd name="T110" fmla="*/ 44 w 176"/>
              <a:gd name="T111" fmla="*/ 80 h 192"/>
              <a:gd name="T112" fmla="*/ 30 w 176"/>
              <a:gd name="T113" fmla="*/ 88 h 192"/>
              <a:gd name="T114" fmla="*/ 15 w 176"/>
              <a:gd name="T115" fmla="*/ 91 h 192"/>
              <a:gd name="T116" fmla="*/ 46 w 176"/>
              <a:gd name="T117"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92">
                <a:moveTo>
                  <a:pt x="61" y="183"/>
                </a:moveTo>
                <a:lnTo>
                  <a:pt x="61" y="183"/>
                </a:lnTo>
                <a:lnTo>
                  <a:pt x="61" y="185"/>
                </a:lnTo>
                <a:lnTo>
                  <a:pt x="64" y="188"/>
                </a:lnTo>
                <a:lnTo>
                  <a:pt x="64" y="188"/>
                </a:lnTo>
                <a:lnTo>
                  <a:pt x="65" y="189"/>
                </a:lnTo>
                <a:lnTo>
                  <a:pt x="68" y="191"/>
                </a:lnTo>
                <a:lnTo>
                  <a:pt x="68" y="191"/>
                </a:lnTo>
                <a:lnTo>
                  <a:pt x="79" y="189"/>
                </a:lnTo>
                <a:lnTo>
                  <a:pt x="90" y="191"/>
                </a:lnTo>
                <a:lnTo>
                  <a:pt x="111" y="192"/>
                </a:lnTo>
                <a:lnTo>
                  <a:pt x="111" y="192"/>
                </a:lnTo>
                <a:lnTo>
                  <a:pt x="114" y="191"/>
                </a:lnTo>
                <a:lnTo>
                  <a:pt x="117" y="189"/>
                </a:lnTo>
                <a:lnTo>
                  <a:pt x="117" y="187"/>
                </a:lnTo>
                <a:lnTo>
                  <a:pt x="118" y="185"/>
                </a:lnTo>
                <a:lnTo>
                  <a:pt x="118" y="185"/>
                </a:lnTo>
                <a:lnTo>
                  <a:pt x="118" y="183"/>
                </a:lnTo>
                <a:lnTo>
                  <a:pt x="118" y="183"/>
                </a:lnTo>
                <a:lnTo>
                  <a:pt x="117" y="171"/>
                </a:lnTo>
                <a:lnTo>
                  <a:pt x="117" y="157"/>
                </a:lnTo>
                <a:lnTo>
                  <a:pt x="118" y="131"/>
                </a:lnTo>
                <a:lnTo>
                  <a:pt x="118" y="131"/>
                </a:lnTo>
                <a:lnTo>
                  <a:pt x="144" y="133"/>
                </a:lnTo>
                <a:lnTo>
                  <a:pt x="168" y="131"/>
                </a:lnTo>
                <a:lnTo>
                  <a:pt x="168" y="131"/>
                </a:lnTo>
                <a:lnTo>
                  <a:pt x="171" y="130"/>
                </a:lnTo>
                <a:lnTo>
                  <a:pt x="171" y="130"/>
                </a:lnTo>
                <a:lnTo>
                  <a:pt x="172" y="129"/>
                </a:lnTo>
                <a:lnTo>
                  <a:pt x="173" y="126"/>
                </a:lnTo>
                <a:lnTo>
                  <a:pt x="173" y="126"/>
                </a:lnTo>
                <a:lnTo>
                  <a:pt x="175" y="103"/>
                </a:lnTo>
                <a:lnTo>
                  <a:pt x="176" y="81"/>
                </a:lnTo>
                <a:lnTo>
                  <a:pt x="176" y="81"/>
                </a:lnTo>
                <a:lnTo>
                  <a:pt x="176" y="80"/>
                </a:lnTo>
                <a:lnTo>
                  <a:pt x="176" y="80"/>
                </a:lnTo>
                <a:lnTo>
                  <a:pt x="176" y="80"/>
                </a:lnTo>
                <a:lnTo>
                  <a:pt x="176" y="80"/>
                </a:lnTo>
                <a:lnTo>
                  <a:pt x="176" y="80"/>
                </a:lnTo>
                <a:lnTo>
                  <a:pt x="176" y="80"/>
                </a:lnTo>
                <a:lnTo>
                  <a:pt x="175" y="77"/>
                </a:lnTo>
                <a:lnTo>
                  <a:pt x="172" y="76"/>
                </a:lnTo>
                <a:lnTo>
                  <a:pt x="172" y="76"/>
                </a:lnTo>
                <a:lnTo>
                  <a:pt x="160" y="73"/>
                </a:lnTo>
                <a:lnTo>
                  <a:pt x="148" y="73"/>
                </a:lnTo>
                <a:lnTo>
                  <a:pt x="134" y="73"/>
                </a:lnTo>
                <a:lnTo>
                  <a:pt x="122" y="73"/>
                </a:lnTo>
                <a:lnTo>
                  <a:pt x="122" y="73"/>
                </a:lnTo>
                <a:lnTo>
                  <a:pt x="122" y="41"/>
                </a:lnTo>
                <a:lnTo>
                  <a:pt x="122" y="25"/>
                </a:lnTo>
                <a:lnTo>
                  <a:pt x="122" y="9"/>
                </a:lnTo>
                <a:lnTo>
                  <a:pt x="122" y="9"/>
                </a:lnTo>
                <a:lnTo>
                  <a:pt x="121" y="6"/>
                </a:lnTo>
                <a:lnTo>
                  <a:pt x="121" y="6"/>
                </a:lnTo>
                <a:lnTo>
                  <a:pt x="119" y="3"/>
                </a:lnTo>
                <a:lnTo>
                  <a:pt x="117" y="2"/>
                </a:lnTo>
                <a:lnTo>
                  <a:pt x="117" y="2"/>
                </a:lnTo>
                <a:lnTo>
                  <a:pt x="94" y="0"/>
                </a:lnTo>
                <a:lnTo>
                  <a:pt x="83" y="0"/>
                </a:lnTo>
                <a:lnTo>
                  <a:pt x="71" y="2"/>
                </a:lnTo>
                <a:lnTo>
                  <a:pt x="71" y="2"/>
                </a:lnTo>
                <a:lnTo>
                  <a:pt x="68" y="3"/>
                </a:lnTo>
                <a:lnTo>
                  <a:pt x="68" y="3"/>
                </a:lnTo>
                <a:lnTo>
                  <a:pt x="65" y="5"/>
                </a:lnTo>
                <a:lnTo>
                  <a:pt x="65" y="7"/>
                </a:lnTo>
                <a:lnTo>
                  <a:pt x="65" y="7"/>
                </a:lnTo>
                <a:lnTo>
                  <a:pt x="64" y="38"/>
                </a:lnTo>
                <a:lnTo>
                  <a:pt x="64" y="69"/>
                </a:lnTo>
                <a:lnTo>
                  <a:pt x="64" y="69"/>
                </a:lnTo>
                <a:lnTo>
                  <a:pt x="36" y="68"/>
                </a:lnTo>
                <a:lnTo>
                  <a:pt x="9" y="68"/>
                </a:lnTo>
                <a:lnTo>
                  <a:pt x="9" y="68"/>
                </a:lnTo>
                <a:lnTo>
                  <a:pt x="6" y="69"/>
                </a:lnTo>
                <a:lnTo>
                  <a:pt x="6" y="69"/>
                </a:lnTo>
                <a:lnTo>
                  <a:pt x="2" y="71"/>
                </a:lnTo>
                <a:lnTo>
                  <a:pt x="0" y="72"/>
                </a:lnTo>
                <a:lnTo>
                  <a:pt x="0" y="75"/>
                </a:lnTo>
                <a:lnTo>
                  <a:pt x="0" y="75"/>
                </a:lnTo>
                <a:lnTo>
                  <a:pt x="0" y="86"/>
                </a:lnTo>
                <a:lnTo>
                  <a:pt x="0" y="98"/>
                </a:lnTo>
                <a:lnTo>
                  <a:pt x="0" y="108"/>
                </a:lnTo>
                <a:lnTo>
                  <a:pt x="2" y="121"/>
                </a:lnTo>
                <a:lnTo>
                  <a:pt x="2" y="121"/>
                </a:lnTo>
                <a:lnTo>
                  <a:pt x="3" y="122"/>
                </a:lnTo>
                <a:lnTo>
                  <a:pt x="5" y="123"/>
                </a:lnTo>
                <a:lnTo>
                  <a:pt x="7" y="125"/>
                </a:lnTo>
                <a:lnTo>
                  <a:pt x="7" y="125"/>
                </a:lnTo>
                <a:lnTo>
                  <a:pt x="7" y="125"/>
                </a:lnTo>
                <a:lnTo>
                  <a:pt x="7" y="125"/>
                </a:lnTo>
                <a:lnTo>
                  <a:pt x="21" y="125"/>
                </a:lnTo>
                <a:lnTo>
                  <a:pt x="34" y="125"/>
                </a:lnTo>
                <a:lnTo>
                  <a:pt x="61" y="125"/>
                </a:lnTo>
                <a:lnTo>
                  <a:pt x="61" y="125"/>
                </a:lnTo>
                <a:lnTo>
                  <a:pt x="61" y="154"/>
                </a:lnTo>
                <a:lnTo>
                  <a:pt x="61" y="168"/>
                </a:lnTo>
                <a:lnTo>
                  <a:pt x="61" y="183"/>
                </a:lnTo>
                <a:lnTo>
                  <a:pt x="61" y="183"/>
                </a:lnTo>
                <a:close/>
                <a:moveTo>
                  <a:pt x="21" y="114"/>
                </a:moveTo>
                <a:lnTo>
                  <a:pt x="21" y="114"/>
                </a:lnTo>
                <a:lnTo>
                  <a:pt x="13" y="113"/>
                </a:lnTo>
                <a:lnTo>
                  <a:pt x="13" y="113"/>
                </a:lnTo>
                <a:lnTo>
                  <a:pt x="13" y="113"/>
                </a:lnTo>
                <a:lnTo>
                  <a:pt x="13" y="113"/>
                </a:lnTo>
                <a:lnTo>
                  <a:pt x="14" y="113"/>
                </a:lnTo>
                <a:lnTo>
                  <a:pt x="14" y="113"/>
                </a:lnTo>
                <a:lnTo>
                  <a:pt x="22" y="106"/>
                </a:lnTo>
                <a:lnTo>
                  <a:pt x="29" y="99"/>
                </a:lnTo>
                <a:lnTo>
                  <a:pt x="29" y="99"/>
                </a:lnTo>
                <a:lnTo>
                  <a:pt x="25" y="106"/>
                </a:lnTo>
                <a:lnTo>
                  <a:pt x="22" y="113"/>
                </a:lnTo>
                <a:lnTo>
                  <a:pt x="22" y="113"/>
                </a:lnTo>
                <a:lnTo>
                  <a:pt x="21" y="114"/>
                </a:lnTo>
                <a:lnTo>
                  <a:pt x="21" y="114"/>
                </a:lnTo>
                <a:close/>
                <a:moveTo>
                  <a:pt x="13" y="100"/>
                </a:moveTo>
                <a:lnTo>
                  <a:pt x="13" y="100"/>
                </a:lnTo>
                <a:lnTo>
                  <a:pt x="14" y="100"/>
                </a:lnTo>
                <a:lnTo>
                  <a:pt x="14" y="100"/>
                </a:lnTo>
                <a:lnTo>
                  <a:pt x="26" y="88"/>
                </a:lnTo>
                <a:lnTo>
                  <a:pt x="29" y="86"/>
                </a:lnTo>
                <a:lnTo>
                  <a:pt x="23" y="92"/>
                </a:lnTo>
                <a:lnTo>
                  <a:pt x="23" y="92"/>
                </a:lnTo>
                <a:lnTo>
                  <a:pt x="18" y="100"/>
                </a:lnTo>
                <a:lnTo>
                  <a:pt x="13" y="108"/>
                </a:lnTo>
                <a:lnTo>
                  <a:pt x="13" y="108"/>
                </a:lnTo>
                <a:lnTo>
                  <a:pt x="13" y="100"/>
                </a:lnTo>
                <a:lnTo>
                  <a:pt x="13" y="100"/>
                </a:lnTo>
                <a:close/>
                <a:moveTo>
                  <a:pt x="13" y="96"/>
                </a:moveTo>
                <a:lnTo>
                  <a:pt x="13" y="96"/>
                </a:lnTo>
                <a:lnTo>
                  <a:pt x="13" y="86"/>
                </a:lnTo>
                <a:lnTo>
                  <a:pt x="13" y="86"/>
                </a:lnTo>
                <a:lnTo>
                  <a:pt x="14" y="86"/>
                </a:lnTo>
                <a:lnTo>
                  <a:pt x="14" y="86"/>
                </a:lnTo>
                <a:lnTo>
                  <a:pt x="17" y="84"/>
                </a:lnTo>
                <a:lnTo>
                  <a:pt x="17" y="87"/>
                </a:lnTo>
                <a:lnTo>
                  <a:pt x="13" y="96"/>
                </a:lnTo>
                <a:lnTo>
                  <a:pt x="13" y="96"/>
                </a:lnTo>
                <a:close/>
                <a:moveTo>
                  <a:pt x="13" y="81"/>
                </a:moveTo>
                <a:lnTo>
                  <a:pt x="13" y="81"/>
                </a:lnTo>
                <a:lnTo>
                  <a:pt x="13" y="80"/>
                </a:lnTo>
                <a:lnTo>
                  <a:pt x="13" y="80"/>
                </a:lnTo>
                <a:lnTo>
                  <a:pt x="17" y="80"/>
                </a:lnTo>
                <a:lnTo>
                  <a:pt x="17" y="80"/>
                </a:lnTo>
                <a:lnTo>
                  <a:pt x="13" y="81"/>
                </a:lnTo>
                <a:lnTo>
                  <a:pt x="13" y="81"/>
                </a:lnTo>
                <a:close/>
                <a:moveTo>
                  <a:pt x="30" y="103"/>
                </a:moveTo>
                <a:lnTo>
                  <a:pt x="30" y="103"/>
                </a:lnTo>
                <a:lnTo>
                  <a:pt x="37" y="92"/>
                </a:lnTo>
                <a:lnTo>
                  <a:pt x="45" y="83"/>
                </a:lnTo>
                <a:lnTo>
                  <a:pt x="45" y="83"/>
                </a:lnTo>
                <a:lnTo>
                  <a:pt x="46" y="81"/>
                </a:lnTo>
                <a:lnTo>
                  <a:pt x="45" y="80"/>
                </a:lnTo>
                <a:lnTo>
                  <a:pt x="45" y="80"/>
                </a:lnTo>
                <a:lnTo>
                  <a:pt x="57" y="81"/>
                </a:lnTo>
                <a:lnTo>
                  <a:pt x="57" y="81"/>
                </a:lnTo>
                <a:lnTo>
                  <a:pt x="46" y="90"/>
                </a:lnTo>
                <a:lnTo>
                  <a:pt x="38" y="99"/>
                </a:lnTo>
                <a:lnTo>
                  <a:pt x="38" y="99"/>
                </a:lnTo>
                <a:lnTo>
                  <a:pt x="29" y="108"/>
                </a:lnTo>
                <a:lnTo>
                  <a:pt x="27" y="110"/>
                </a:lnTo>
                <a:lnTo>
                  <a:pt x="26" y="110"/>
                </a:lnTo>
                <a:lnTo>
                  <a:pt x="30" y="103"/>
                </a:lnTo>
                <a:lnTo>
                  <a:pt x="30" y="103"/>
                </a:lnTo>
                <a:close/>
                <a:moveTo>
                  <a:pt x="60" y="81"/>
                </a:moveTo>
                <a:lnTo>
                  <a:pt x="60" y="81"/>
                </a:lnTo>
                <a:lnTo>
                  <a:pt x="71" y="81"/>
                </a:lnTo>
                <a:lnTo>
                  <a:pt x="71" y="81"/>
                </a:lnTo>
                <a:lnTo>
                  <a:pt x="73" y="80"/>
                </a:lnTo>
                <a:lnTo>
                  <a:pt x="73" y="80"/>
                </a:lnTo>
                <a:lnTo>
                  <a:pt x="76" y="79"/>
                </a:lnTo>
                <a:lnTo>
                  <a:pt x="76" y="75"/>
                </a:lnTo>
                <a:lnTo>
                  <a:pt x="76" y="75"/>
                </a:lnTo>
                <a:lnTo>
                  <a:pt x="76" y="75"/>
                </a:lnTo>
                <a:lnTo>
                  <a:pt x="76" y="75"/>
                </a:lnTo>
                <a:lnTo>
                  <a:pt x="91" y="69"/>
                </a:lnTo>
                <a:lnTo>
                  <a:pt x="91" y="69"/>
                </a:lnTo>
                <a:lnTo>
                  <a:pt x="76" y="79"/>
                </a:lnTo>
                <a:lnTo>
                  <a:pt x="61" y="91"/>
                </a:lnTo>
                <a:lnTo>
                  <a:pt x="61" y="91"/>
                </a:lnTo>
                <a:lnTo>
                  <a:pt x="49" y="99"/>
                </a:lnTo>
                <a:lnTo>
                  <a:pt x="44" y="103"/>
                </a:lnTo>
                <a:lnTo>
                  <a:pt x="40" y="108"/>
                </a:lnTo>
                <a:lnTo>
                  <a:pt x="40" y="108"/>
                </a:lnTo>
                <a:lnTo>
                  <a:pt x="49" y="95"/>
                </a:lnTo>
                <a:lnTo>
                  <a:pt x="59" y="83"/>
                </a:lnTo>
                <a:lnTo>
                  <a:pt x="59" y="83"/>
                </a:lnTo>
                <a:lnTo>
                  <a:pt x="60" y="81"/>
                </a:lnTo>
                <a:lnTo>
                  <a:pt x="60" y="81"/>
                </a:lnTo>
                <a:close/>
                <a:moveTo>
                  <a:pt x="111" y="14"/>
                </a:moveTo>
                <a:lnTo>
                  <a:pt x="111" y="14"/>
                </a:lnTo>
                <a:lnTo>
                  <a:pt x="111" y="37"/>
                </a:lnTo>
                <a:lnTo>
                  <a:pt x="110" y="60"/>
                </a:lnTo>
                <a:lnTo>
                  <a:pt x="110" y="60"/>
                </a:lnTo>
                <a:lnTo>
                  <a:pt x="110" y="59"/>
                </a:lnTo>
                <a:lnTo>
                  <a:pt x="108" y="59"/>
                </a:lnTo>
                <a:lnTo>
                  <a:pt x="108" y="59"/>
                </a:lnTo>
                <a:lnTo>
                  <a:pt x="87" y="68"/>
                </a:lnTo>
                <a:lnTo>
                  <a:pt x="87" y="68"/>
                </a:lnTo>
                <a:lnTo>
                  <a:pt x="79" y="72"/>
                </a:lnTo>
                <a:lnTo>
                  <a:pt x="81" y="69"/>
                </a:lnTo>
                <a:lnTo>
                  <a:pt x="81" y="69"/>
                </a:lnTo>
                <a:lnTo>
                  <a:pt x="91" y="64"/>
                </a:lnTo>
                <a:lnTo>
                  <a:pt x="98" y="57"/>
                </a:lnTo>
                <a:lnTo>
                  <a:pt x="104" y="49"/>
                </a:lnTo>
                <a:lnTo>
                  <a:pt x="110" y="41"/>
                </a:lnTo>
                <a:lnTo>
                  <a:pt x="110" y="41"/>
                </a:lnTo>
                <a:lnTo>
                  <a:pt x="110" y="40"/>
                </a:lnTo>
                <a:lnTo>
                  <a:pt x="108" y="40"/>
                </a:lnTo>
                <a:lnTo>
                  <a:pt x="108" y="40"/>
                </a:lnTo>
                <a:lnTo>
                  <a:pt x="100" y="42"/>
                </a:lnTo>
                <a:lnTo>
                  <a:pt x="92" y="46"/>
                </a:lnTo>
                <a:lnTo>
                  <a:pt x="92" y="46"/>
                </a:lnTo>
                <a:lnTo>
                  <a:pt x="80" y="56"/>
                </a:lnTo>
                <a:lnTo>
                  <a:pt x="76" y="59"/>
                </a:lnTo>
                <a:lnTo>
                  <a:pt x="79" y="56"/>
                </a:lnTo>
                <a:lnTo>
                  <a:pt x="79" y="56"/>
                </a:lnTo>
                <a:lnTo>
                  <a:pt x="95" y="40"/>
                </a:lnTo>
                <a:lnTo>
                  <a:pt x="102" y="32"/>
                </a:lnTo>
                <a:lnTo>
                  <a:pt x="108" y="22"/>
                </a:lnTo>
                <a:lnTo>
                  <a:pt x="108" y="22"/>
                </a:lnTo>
                <a:lnTo>
                  <a:pt x="108" y="19"/>
                </a:lnTo>
                <a:lnTo>
                  <a:pt x="106" y="19"/>
                </a:lnTo>
                <a:lnTo>
                  <a:pt x="106" y="19"/>
                </a:lnTo>
                <a:lnTo>
                  <a:pt x="98" y="25"/>
                </a:lnTo>
                <a:lnTo>
                  <a:pt x="91" y="30"/>
                </a:lnTo>
                <a:lnTo>
                  <a:pt x="83" y="36"/>
                </a:lnTo>
                <a:lnTo>
                  <a:pt x="75" y="41"/>
                </a:lnTo>
                <a:lnTo>
                  <a:pt x="75" y="41"/>
                </a:lnTo>
                <a:lnTo>
                  <a:pt x="75" y="40"/>
                </a:lnTo>
                <a:lnTo>
                  <a:pt x="75" y="40"/>
                </a:lnTo>
                <a:lnTo>
                  <a:pt x="87" y="26"/>
                </a:lnTo>
                <a:lnTo>
                  <a:pt x="87" y="26"/>
                </a:lnTo>
                <a:lnTo>
                  <a:pt x="92" y="19"/>
                </a:lnTo>
                <a:lnTo>
                  <a:pt x="98" y="13"/>
                </a:lnTo>
                <a:lnTo>
                  <a:pt x="98" y="13"/>
                </a:lnTo>
                <a:lnTo>
                  <a:pt x="111" y="14"/>
                </a:lnTo>
                <a:lnTo>
                  <a:pt x="111" y="14"/>
                </a:lnTo>
                <a:close/>
                <a:moveTo>
                  <a:pt x="144" y="86"/>
                </a:moveTo>
                <a:lnTo>
                  <a:pt x="144" y="86"/>
                </a:lnTo>
                <a:lnTo>
                  <a:pt x="130" y="98"/>
                </a:lnTo>
                <a:lnTo>
                  <a:pt x="118" y="110"/>
                </a:lnTo>
                <a:lnTo>
                  <a:pt x="118" y="110"/>
                </a:lnTo>
                <a:lnTo>
                  <a:pt x="106" y="121"/>
                </a:lnTo>
                <a:lnTo>
                  <a:pt x="106" y="121"/>
                </a:lnTo>
                <a:lnTo>
                  <a:pt x="107" y="118"/>
                </a:lnTo>
                <a:lnTo>
                  <a:pt x="110" y="115"/>
                </a:lnTo>
                <a:lnTo>
                  <a:pt x="114" y="108"/>
                </a:lnTo>
                <a:lnTo>
                  <a:pt x="114" y="108"/>
                </a:lnTo>
                <a:lnTo>
                  <a:pt x="130" y="86"/>
                </a:lnTo>
                <a:lnTo>
                  <a:pt x="130" y="86"/>
                </a:lnTo>
                <a:lnTo>
                  <a:pt x="144" y="86"/>
                </a:lnTo>
                <a:lnTo>
                  <a:pt x="144" y="86"/>
                </a:lnTo>
                <a:close/>
                <a:moveTo>
                  <a:pt x="162" y="106"/>
                </a:moveTo>
                <a:lnTo>
                  <a:pt x="162" y="106"/>
                </a:lnTo>
                <a:lnTo>
                  <a:pt x="161" y="106"/>
                </a:lnTo>
                <a:lnTo>
                  <a:pt x="161" y="106"/>
                </a:lnTo>
                <a:lnTo>
                  <a:pt x="153" y="110"/>
                </a:lnTo>
                <a:lnTo>
                  <a:pt x="150" y="110"/>
                </a:lnTo>
                <a:lnTo>
                  <a:pt x="150" y="110"/>
                </a:lnTo>
                <a:lnTo>
                  <a:pt x="153" y="106"/>
                </a:lnTo>
                <a:lnTo>
                  <a:pt x="153" y="106"/>
                </a:lnTo>
                <a:lnTo>
                  <a:pt x="160" y="96"/>
                </a:lnTo>
                <a:lnTo>
                  <a:pt x="164" y="86"/>
                </a:lnTo>
                <a:lnTo>
                  <a:pt x="164" y="86"/>
                </a:lnTo>
                <a:lnTo>
                  <a:pt x="164" y="86"/>
                </a:lnTo>
                <a:lnTo>
                  <a:pt x="164" y="86"/>
                </a:lnTo>
                <a:lnTo>
                  <a:pt x="162" y="106"/>
                </a:lnTo>
                <a:lnTo>
                  <a:pt x="162" y="106"/>
                </a:lnTo>
                <a:close/>
                <a:moveTo>
                  <a:pt x="90" y="171"/>
                </a:moveTo>
                <a:lnTo>
                  <a:pt x="90" y="171"/>
                </a:lnTo>
                <a:lnTo>
                  <a:pt x="98" y="161"/>
                </a:lnTo>
                <a:lnTo>
                  <a:pt x="104" y="153"/>
                </a:lnTo>
                <a:lnTo>
                  <a:pt x="104" y="153"/>
                </a:lnTo>
                <a:lnTo>
                  <a:pt x="104" y="152"/>
                </a:lnTo>
                <a:lnTo>
                  <a:pt x="103" y="150"/>
                </a:lnTo>
                <a:lnTo>
                  <a:pt x="103" y="150"/>
                </a:lnTo>
                <a:lnTo>
                  <a:pt x="92" y="158"/>
                </a:lnTo>
                <a:lnTo>
                  <a:pt x="81" y="165"/>
                </a:lnTo>
                <a:lnTo>
                  <a:pt x="81" y="165"/>
                </a:lnTo>
                <a:lnTo>
                  <a:pt x="95" y="153"/>
                </a:lnTo>
                <a:lnTo>
                  <a:pt x="100" y="146"/>
                </a:lnTo>
                <a:lnTo>
                  <a:pt x="106" y="140"/>
                </a:lnTo>
                <a:lnTo>
                  <a:pt x="106" y="140"/>
                </a:lnTo>
                <a:lnTo>
                  <a:pt x="104" y="164"/>
                </a:lnTo>
                <a:lnTo>
                  <a:pt x="104" y="164"/>
                </a:lnTo>
                <a:lnTo>
                  <a:pt x="98" y="167"/>
                </a:lnTo>
                <a:lnTo>
                  <a:pt x="90" y="171"/>
                </a:lnTo>
                <a:lnTo>
                  <a:pt x="90" y="171"/>
                </a:lnTo>
                <a:close/>
                <a:moveTo>
                  <a:pt x="111" y="75"/>
                </a:moveTo>
                <a:lnTo>
                  <a:pt x="111" y="75"/>
                </a:lnTo>
                <a:lnTo>
                  <a:pt x="111" y="77"/>
                </a:lnTo>
                <a:lnTo>
                  <a:pt x="111" y="77"/>
                </a:lnTo>
                <a:lnTo>
                  <a:pt x="111" y="79"/>
                </a:lnTo>
                <a:lnTo>
                  <a:pt x="111" y="79"/>
                </a:lnTo>
                <a:lnTo>
                  <a:pt x="111" y="80"/>
                </a:lnTo>
                <a:lnTo>
                  <a:pt x="113" y="83"/>
                </a:lnTo>
                <a:lnTo>
                  <a:pt x="113" y="83"/>
                </a:lnTo>
                <a:lnTo>
                  <a:pt x="103" y="90"/>
                </a:lnTo>
                <a:lnTo>
                  <a:pt x="95" y="98"/>
                </a:lnTo>
                <a:lnTo>
                  <a:pt x="86" y="106"/>
                </a:lnTo>
                <a:lnTo>
                  <a:pt x="77" y="113"/>
                </a:lnTo>
                <a:lnTo>
                  <a:pt x="77" y="113"/>
                </a:lnTo>
                <a:lnTo>
                  <a:pt x="86" y="104"/>
                </a:lnTo>
                <a:lnTo>
                  <a:pt x="94" y="95"/>
                </a:lnTo>
                <a:lnTo>
                  <a:pt x="102" y="84"/>
                </a:lnTo>
                <a:lnTo>
                  <a:pt x="111" y="75"/>
                </a:lnTo>
                <a:lnTo>
                  <a:pt x="111" y="75"/>
                </a:lnTo>
                <a:close/>
                <a:moveTo>
                  <a:pt x="117" y="84"/>
                </a:moveTo>
                <a:lnTo>
                  <a:pt x="117" y="84"/>
                </a:lnTo>
                <a:lnTo>
                  <a:pt x="117" y="84"/>
                </a:lnTo>
                <a:lnTo>
                  <a:pt x="117" y="84"/>
                </a:lnTo>
                <a:lnTo>
                  <a:pt x="111" y="88"/>
                </a:lnTo>
                <a:lnTo>
                  <a:pt x="106" y="94"/>
                </a:lnTo>
                <a:lnTo>
                  <a:pt x="96" y="103"/>
                </a:lnTo>
                <a:lnTo>
                  <a:pt x="96" y="103"/>
                </a:lnTo>
                <a:lnTo>
                  <a:pt x="72" y="127"/>
                </a:lnTo>
                <a:lnTo>
                  <a:pt x="72" y="127"/>
                </a:lnTo>
                <a:lnTo>
                  <a:pt x="72" y="119"/>
                </a:lnTo>
                <a:lnTo>
                  <a:pt x="72" y="119"/>
                </a:lnTo>
                <a:lnTo>
                  <a:pt x="84" y="111"/>
                </a:lnTo>
                <a:lnTo>
                  <a:pt x="95" y="102"/>
                </a:lnTo>
                <a:lnTo>
                  <a:pt x="104" y="92"/>
                </a:lnTo>
                <a:lnTo>
                  <a:pt x="117" y="84"/>
                </a:lnTo>
                <a:lnTo>
                  <a:pt x="117" y="84"/>
                </a:lnTo>
                <a:close/>
                <a:moveTo>
                  <a:pt x="106" y="138"/>
                </a:moveTo>
                <a:lnTo>
                  <a:pt x="106" y="138"/>
                </a:lnTo>
                <a:lnTo>
                  <a:pt x="106" y="137"/>
                </a:lnTo>
                <a:lnTo>
                  <a:pt x="104" y="137"/>
                </a:lnTo>
                <a:lnTo>
                  <a:pt x="104" y="137"/>
                </a:lnTo>
                <a:lnTo>
                  <a:pt x="98" y="140"/>
                </a:lnTo>
                <a:lnTo>
                  <a:pt x="92" y="144"/>
                </a:lnTo>
                <a:lnTo>
                  <a:pt x="80" y="152"/>
                </a:lnTo>
                <a:lnTo>
                  <a:pt x="80" y="152"/>
                </a:lnTo>
                <a:lnTo>
                  <a:pt x="94" y="140"/>
                </a:lnTo>
                <a:lnTo>
                  <a:pt x="100" y="134"/>
                </a:lnTo>
                <a:lnTo>
                  <a:pt x="107" y="127"/>
                </a:lnTo>
                <a:lnTo>
                  <a:pt x="107" y="127"/>
                </a:lnTo>
                <a:lnTo>
                  <a:pt x="106" y="138"/>
                </a:lnTo>
                <a:lnTo>
                  <a:pt x="106" y="138"/>
                </a:lnTo>
                <a:close/>
                <a:moveTo>
                  <a:pt x="73" y="158"/>
                </a:moveTo>
                <a:lnTo>
                  <a:pt x="73" y="158"/>
                </a:lnTo>
                <a:lnTo>
                  <a:pt x="87" y="150"/>
                </a:lnTo>
                <a:lnTo>
                  <a:pt x="94" y="145"/>
                </a:lnTo>
                <a:lnTo>
                  <a:pt x="102" y="141"/>
                </a:lnTo>
                <a:lnTo>
                  <a:pt x="102" y="141"/>
                </a:lnTo>
                <a:lnTo>
                  <a:pt x="95" y="149"/>
                </a:lnTo>
                <a:lnTo>
                  <a:pt x="88" y="156"/>
                </a:lnTo>
                <a:lnTo>
                  <a:pt x="73" y="168"/>
                </a:lnTo>
                <a:lnTo>
                  <a:pt x="73" y="168"/>
                </a:lnTo>
                <a:lnTo>
                  <a:pt x="73" y="158"/>
                </a:lnTo>
                <a:lnTo>
                  <a:pt x="73" y="158"/>
                </a:lnTo>
                <a:close/>
                <a:moveTo>
                  <a:pt x="107" y="123"/>
                </a:moveTo>
                <a:lnTo>
                  <a:pt x="107" y="123"/>
                </a:lnTo>
                <a:lnTo>
                  <a:pt x="107" y="123"/>
                </a:lnTo>
                <a:lnTo>
                  <a:pt x="107" y="123"/>
                </a:lnTo>
                <a:lnTo>
                  <a:pt x="106" y="123"/>
                </a:lnTo>
                <a:lnTo>
                  <a:pt x="106" y="123"/>
                </a:lnTo>
                <a:lnTo>
                  <a:pt x="108" y="122"/>
                </a:lnTo>
                <a:lnTo>
                  <a:pt x="108" y="122"/>
                </a:lnTo>
                <a:lnTo>
                  <a:pt x="108" y="122"/>
                </a:lnTo>
                <a:lnTo>
                  <a:pt x="108" y="122"/>
                </a:lnTo>
                <a:lnTo>
                  <a:pt x="107" y="123"/>
                </a:lnTo>
                <a:lnTo>
                  <a:pt x="107" y="123"/>
                </a:lnTo>
                <a:close/>
                <a:moveTo>
                  <a:pt x="102" y="129"/>
                </a:moveTo>
                <a:lnTo>
                  <a:pt x="102" y="129"/>
                </a:lnTo>
                <a:lnTo>
                  <a:pt x="95" y="135"/>
                </a:lnTo>
                <a:lnTo>
                  <a:pt x="87" y="141"/>
                </a:lnTo>
                <a:lnTo>
                  <a:pt x="80" y="148"/>
                </a:lnTo>
                <a:lnTo>
                  <a:pt x="73" y="154"/>
                </a:lnTo>
                <a:lnTo>
                  <a:pt x="73" y="154"/>
                </a:lnTo>
                <a:lnTo>
                  <a:pt x="72" y="145"/>
                </a:lnTo>
                <a:lnTo>
                  <a:pt x="72" y="145"/>
                </a:lnTo>
                <a:lnTo>
                  <a:pt x="87" y="135"/>
                </a:lnTo>
                <a:lnTo>
                  <a:pt x="102" y="129"/>
                </a:lnTo>
                <a:lnTo>
                  <a:pt x="102" y="129"/>
                </a:lnTo>
                <a:close/>
                <a:moveTo>
                  <a:pt x="100" y="123"/>
                </a:moveTo>
                <a:lnTo>
                  <a:pt x="100" y="123"/>
                </a:lnTo>
                <a:lnTo>
                  <a:pt x="100" y="125"/>
                </a:lnTo>
                <a:lnTo>
                  <a:pt x="100" y="126"/>
                </a:lnTo>
                <a:lnTo>
                  <a:pt x="100" y="126"/>
                </a:lnTo>
                <a:lnTo>
                  <a:pt x="87" y="133"/>
                </a:lnTo>
                <a:lnTo>
                  <a:pt x="72" y="141"/>
                </a:lnTo>
                <a:lnTo>
                  <a:pt x="72" y="141"/>
                </a:lnTo>
                <a:lnTo>
                  <a:pt x="72" y="134"/>
                </a:lnTo>
                <a:lnTo>
                  <a:pt x="72" y="134"/>
                </a:lnTo>
                <a:lnTo>
                  <a:pt x="83" y="127"/>
                </a:lnTo>
                <a:lnTo>
                  <a:pt x="92" y="119"/>
                </a:lnTo>
                <a:lnTo>
                  <a:pt x="108" y="100"/>
                </a:lnTo>
                <a:lnTo>
                  <a:pt x="108" y="100"/>
                </a:lnTo>
                <a:lnTo>
                  <a:pt x="118" y="91"/>
                </a:lnTo>
                <a:lnTo>
                  <a:pt x="118" y="91"/>
                </a:lnTo>
                <a:lnTo>
                  <a:pt x="125" y="84"/>
                </a:lnTo>
                <a:lnTo>
                  <a:pt x="125" y="84"/>
                </a:lnTo>
                <a:lnTo>
                  <a:pt x="127" y="84"/>
                </a:lnTo>
                <a:lnTo>
                  <a:pt x="127" y="84"/>
                </a:lnTo>
                <a:lnTo>
                  <a:pt x="114" y="104"/>
                </a:lnTo>
                <a:lnTo>
                  <a:pt x="100" y="123"/>
                </a:lnTo>
                <a:lnTo>
                  <a:pt x="100" y="123"/>
                </a:lnTo>
                <a:close/>
                <a:moveTo>
                  <a:pt x="90" y="117"/>
                </a:moveTo>
                <a:lnTo>
                  <a:pt x="90" y="117"/>
                </a:lnTo>
                <a:lnTo>
                  <a:pt x="83" y="123"/>
                </a:lnTo>
                <a:lnTo>
                  <a:pt x="76" y="129"/>
                </a:lnTo>
                <a:lnTo>
                  <a:pt x="76" y="129"/>
                </a:lnTo>
                <a:lnTo>
                  <a:pt x="73" y="130"/>
                </a:lnTo>
                <a:lnTo>
                  <a:pt x="79" y="125"/>
                </a:lnTo>
                <a:lnTo>
                  <a:pt x="79" y="125"/>
                </a:lnTo>
                <a:lnTo>
                  <a:pt x="88" y="115"/>
                </a:lnTo>
                <a:lnTo>
                  <a:pt x="88" y="115"/>
                </a:lnTo>
                <a:lnTo>
                  <a:pt x="104" y="100"/>
                </a:lnTo>
                <a:lnTo>
                  <a:pt x="119" y="84"/>
                </a:lnTo>
                <a:lnTo>
                  <a:pt x="119" y="84"/>
                </a:lnTo>
                <a:lnTo>
                  <a:pt x="122" y="84"/>
                </a:lnTo>
                <a:lnTo>
                  <a:pt x="122" y="84"/>
                </a:lnTo>
                <a:lnTo>
                  <a:pt x="113" y="92"/>
                </a:lnTo>
                <a:lnTo>
                  <a:pt x="106" y="100"/>
                </a:lnTo>
                <a:lnTo>
                  <a:pt x="90" y="117"/>
                </a:lnTo>
                <a:lnTo>
                  <a:pt x="90" y="117"/>
                </a:lnTo>
                <a:close/>
                <a:moveTo>
                  <a:pt x="96" y="68"/>
                </a:moveTo>
                <a:lnTo>
                  <a:pt x="96" y="68"/>
                </a:lnTo>
                <a:lnTo>
                  <a:pt x="96" y="67"/>
                </a:lnTo>
                <a:lnTo>
                  <a:pt x="96" y="67"/>
                </a:lnTo>
                <a:lnTo>
                  <a:pt x="104" y="64"/>
                </a:lnTo>
                <a:lnTo>
                  <a:pt x="104" y="64"/>
                </a:lnTo>
                <a:lnTo>
                  <a:pt x="96" y="68"/>
                </a:lnTo>
                <a:lnTo>
                  <a:pt x="96" y="68"/>
                </a:lnTo>
                <a:close/>
                <a:moveTo>
                  <a:pt x="86" y="23"/>
                </a:moveTo>
                <a:lnTo>
                  <a:pt x="86" y="23"/>
                </a:lnTo>
                <a:lnTo>
                  <a:pt x="75" y="34"/>
                </a:lnTo>
                <a:lnTo>
                  <a:pt x="75" y="34"/>
                </a:lnTo>
                <a:lnTo>
                  <a:pt x="76" y="26"/>
                </a:lnTo>
                <a:lnTo>
                  <a:pt x="76" y="26"/>
                </a:lnTo>
                <a:lnTo>
                  <a:pt x="88" y="19"/>
                </a:lnTo>
                <a:lnTo>
                  <a:pt x="88" y="19"/>
                </a:lnTo>
                <a:lnTo>
                  <a:pt x="94" y="17"/>
                </a:lnTo>
                <a:lnTo>
                  <a:pt x="92" y="18"/>
                </a:lnTo>
                <a:lnTo>
                  <a:pt x="86" y="23"/>
                </a:lnTo>
                <a:lnTo>
                  <a:pt x="86" y="23"/>
                </a:lnTo>
                <a:close/>
                <a:moveTo>
                  <a:pt x="100" y="27"/>
                </a:moveTo>
                <a:lnTo>
                  <a:pt x="100" y="27"/>
                </a:lnTo>
                <a:lnTo>
                  <a:pt x="103" y="25"/>
                </a:lnTo>
                <a:lnTo>
                  <a:pt x="103" y="25"/>
                </a:lnTo>
                <a:lnTo>
                  <a:pt x="99" y="30"/>
                </a:lnTo>
                <a:lnTo>
                  <a:pt x="88" y="42"/>
                </a:lnTo>
                <a:lnTo>
                  <a:pt x="88" y="42"/>
                </a:lnTo>
                <a:lnTo>
                  <a:pt x="76" y="54"/>
                </a:lnTo>
                <a:lnTo>
                  <a:pt x="76" y="54"/>
                </a:lnTo>
                <a:lnTo>
                  <a:pt x="75" y="45"/>
                </a:lnTo>
                <a:lnTo>
                  <a:pt x="75" y="45"/>
                </a:lnTo>
                <a:lnTo>
                  <a:pt x="81" y="41"/>
                </a:lnTo>
                <a:lnTo>
                  <a:pt x="88" y="37"/>
                </a:lnTo>
                <a:lnTo>
                  <a:pt x="100" y="27"/>
                </a:lnTo>
                <a:lnTo>
                  <a:pt x="100" y="27"/>
                </a:lnTo>
                <a:close/>
                <a:moveTo>
                  <a:pt x="99" y="46"/>
                </a:moveTo>
                <a:lnTo>
                  <a:pt x="99" y="46"/>
                </a:lnTo>
                <a:lnTo>
                  <a:pt x="103" y="44"/>
                </a:lnTo>
                <a:lnTo>
                  <a:pt x="104" y="44"/>
                </a:lnTo>
                <a:lnTo>
                  <a:pt x="104" y="45"/>
                </a:lnTo>
                <a:lnTo>
                  <a:pt x="103" y="46"/>
                </a:lnTo>
                <a:lnTo>
                  <a:pt x="95" y="56"/>
                </a:lnTo>
                <a:lnTo>
                  <a:pt x="95" y="56"/>
                </a:lnTo>
                <a:lnTo>
                  <a:pt x="86" y="64"/>
                </a:lnTo>
                <a:lnTo>
                  <a:pt x="76" y="69"/>
                </a:lnTo>
                <a:lnTo>
                  <a:pt x="76" y="69"/>
                </a:lnTo>
                <a:lnTo>
                  <a:pt x="76" y="61"/>
                </a:lnTo>
                <a:lnTo>
                  <a:pt x="76" y="61"/>
                </a:lnTo>
                <a:lnTo>
                  <a:pt x="87" y="54"/>
                </a:lnTo>
                <a:lnTo>
                  <a:pt x="99" y="46"/>
                </a:lnTo>
                <a:lnTo>
                  <a:pt x="99" y="46"/>
                </a:lnTo>
                <a:close/>
                <a:moveTo>
                  <a:pt x="91" y="71"/>
                </a:moveTo>
                <a:lnTo>
                  <a:pt x="91" y="71"/>
                </a:lnTo>
                <a:lnTo>
                  <a:pt x="71" y="90"/>
                </a:lnTo>
                <a:lnTo>
                  <a:pt x="61" y="100"/>
                </a:lnTo>
                <a:lnTo>
                  <a:pt x="53" y="113"/>
                </a:lnTo>
                <a:lnTo>
                  <a:pt x="53" y="113"/>
                </a:lnTo>
                <a:lnTo>
                  <a:pt x="53" y="113"/>
                </a:lnTo>
                <a:lnTo>
                  <a:pt x="53" y="113"/>
                </a:lnTo>
                <a:lnTo>
                  <a:pt x="37" y="114"/>
                </a:lnTo>
                <a:lnTo>
                  <a:pt x="37" y="114"/>
                </a:lnTo>
                <a:lnTo>
                  <a:pt x="64" y="92"/>
                </a:lnTo>
                <a:lnTo>
                  <a:pt x="77" y="81"/>
                </a:lnTo>
                <a:lnTo>
                  <a:pt x="91" y="71"/>
                </a:lnTo>
                <a:lnTo>
                  <a:pt x="91" y="71"/>
                </a:lnTo>
                <a:close/>
                <a:moveTo>
                  <a:pt x="110" y="61"/>
                </a:moveTo>
                <a:lnTo>
                  <a:pt x="110" y="61"/>
                </a:lnTo>
                <a:lnTo>
                  <a:pt x="110" y="60"/>
                </a:lnTo>
                <a:lnTo>
                  <a:pt x="110" y="60"/>
                </a:lnTo>
                <a:lnTo>
                  <a:pt x="111" y="71"/>
                </a:lnTo>
                <a:lnTo>
                  <a:pt x="111" y="71"/>
                </a:lnTo>
                <a:lnTo>
                  <a:pt x="110" y="71"/>
                </a:lnTo>
                <a:lnTo>
                  <a:pt x="110" y="71"/>
                </a:lnTo>
                <a:lnTo>
                  <a:pt x="86" y="90"/>
                </a:lnTo>
                <a:lnTo>
                  <a:pt x="73" y="99"/>
                </a:lnTo>
                <a:lnTo>
                  <a:pt x="63" y="110"/>
                </a:lnTo>
                <a:lnTo>
                  <a:pt x="63" y="110"/>
                </a:lnTo>
                <a:lnTo>
                  <a:pt x="63" y="111"/>
                </a:lnTo>
                <a:lnTo>
                  <a:pt x="63" y="113"/>
                </a:lnTo>
                <a:lnTo>
                  <a:pt x="64" y="113"/>
                </a:lnTo>
                <a:lnTo>
                  <a:pt x="65" y="113"/>
                </a:lnTo>
                <a:lnTo>
                  <a:pt x="65" y="113"/>
                </a:lnTo>
                <a:lnTo>
                  <a:pt x="83" y="95"/>
                </a:lnTo>
                <a:lnTo>
                  <a:pt x="83" y="95"/>
                </a:lnTo>
                <a:lnTo>
                  <a:pt x="98" y="84"/>
                </a:lnTo>
                <a:lnTo>
                  <a:pt x="98" y="84"/>
                </a:lnTo>
                <a:lnTo>
                  <a:pt x="98" y="83"/>
                </a:lnTo>
                <a:lnTo>
                  <a:pt x="98" y="83"/>
                </a:lnTo>
                <a:lnTo>
                  <a:pt x="86" y="99"/>
                </a:lnTo>
                <a:lnTo>
                  <a:pt x="79" y="107"/>
                </a:lnTo>
                <a:lnTo>
                  <a:pt x="72" y="115"/>
                </a:lnTo>
                <a:lnTo>
                  <a:pt x="72" y="115"/>
                </a:lnTo>
                <a:lnTo>
                  <a:pt x="69" y="114"/>
                </a:lnTo>
                <a:lnTo>
                  <a:pt x="69" y="114"/>
                </a:lnTo>
                <a:lnTo>
                  <a:pt x="67" y="113"/>
                </a:lnTo>
                <a:lnTo>
                  <a:pt x="67" y="113"/>
                </a:lnTo>
                <a:lnTo>
                  <a:pt x="56" y="113"/>
                </a:lnTo>
                <a:lnTo>
                  <a:pt x="56" y="113"/>
                </a:lnTo>
                <a:lnTo>
                  <a:pt x="69" y="99"/>
                </a:lnTo>
                <a:lnTo>
                  <a:pt x="81" y="86"/>
                </a:lnTo>
                <a:lnTo>
                  <a:pt x="110" y="61"/>
                </a:lnTo>
                <a:lnTo>
                  <a:pt x="110" y="61"/>
                </a:lnTo>
                <a:close/>
                <a:moveTo>
                  <a:pt x="73" y="179"/>
                </a:moveTo>
                <a:lnTo>
                  <a:pt x="73" y="179"/>
                </a:lnTo>
                <a:lnTo>
                  <a:pt x="73" y="173"/>
                </a:lnTo>
                <a:lnTo>
                  <a:pt x="73" y="173"/>
                </a:lnTo>
                <a:lnTo>
                  <a:pt x="80" y="169"/>
                </a:lnTo>
                <a:lnTo>
                  <a:pt x="86" y="165"/>
                </a:lnTo>
                <a:lnTo>
                  <a:pt x="98" y="157"/>
                </a:lnTo>
                <a:lnTo>
                  <a:pt x="98" y="157"/>
                </a:lnTo>
                <a:lnTo>
                  <a:pt x="91" y="165"/>
                </a:lnTo>
                <a:lnTo>
                  <a:pt x="84" y="173"/>
                </a:lnTo>
                <a:lnTo>
                  <a:pt x="84" y="173"/>
                </a:lnTo>
                <a:lnTo>
                  <a:pt x="84" y="175"/>
                </a:lnTo>
                <a:lnTo>
                  <a:pt x="86" y="175"/>
                </a:lnTo>
                <a:lnTo>
                  <a:pt x="86" y="175"/>
                </a:lnTo>
                <a:lnTo>
                  <a:pt x="94" y="172"/>
                </a:lnTo>
                <a:lnTo>
                  <a:pt x="94" y="172"/>
                </a:lnTo>
                <a:lnTo>
                  <a:pt x="100" y="168"/>
                </a:lnTo>
                <a:lnTo>
                  <a:pt x="100" y="168"/>
                </a:lnTo>
                <a:lnTo>
                  <a:pt x="103" y="168"/>
                </a:lnTo>
                <a:lnTo>
                  <a:pt x="104" y="169"/>
                </a:lnTo>
                <a:lnTo>
                  <a:pt x="103" y="173"/>
                </a:lnTo>
                <a:lnTo>
                  <a:pt x="103" y="173"/>
                </a:lnTo>
                <a:lnTo>
                  <a:pt x="104" y="175"/>
                </a:lnTo>
                <a:lnTo>
                  <a:pt x="104" y="175"/>
                </a:lnTo>
                <a:lnTo>
                  <a:pt x="104" y="175"/>
                </a:lnTo>
                <a:lnTo>
                  <a:pt x="106" y="180"/>
                </a:lnTo>
                <a:lnTo>
                  <a:pt x="106" y="180"/>
                </a:lnTo>
                <a:lnTo>
                  <a:pt x="90" y="179"/>
                </a:lnTo>
                <a:lnTo>
                  <a:pt x="73" y="179"/>
                </a:lnTo>
                <a:lnTo>
                  <a:pt x="73" y="179"/>
                </a:lnTo>
                <a:close/>
                <a:moveTo>
                  <a:pt x="113" y="119"/>
                </a:moveTo>
                <a:lnTo>
                  <a:pt x="113" y="119"/>
                </a:lnTo>
                <a:lnTo>
                  <a:pt x="111" y="121"/>
                </a:lnTo>
                <a:lnTo>
                  <a:pt x="111" y="121"/>
                </a:lnTo>
                <a:lnTo>
                  <a:pt x="125" y="108"/>
                </a:lnTo>
                <a:lnTo>
                  <a:pt x="137" y="95"/>
                </a:lnTo>
                <a:lnTo>
                  <a:pt x="137" y="95"/>
                </a:lnTo>
                <a:lnTo>
                  <a:pt x="145" y="88"/>
                </a:lnTo>
                <a:lnTo>
                  <a:pt x="146" y="88"/>
                </a:lnTo>
                <a:lnTo>
                  <a:pt x="145" y="90"/>
                </a:lnTo>
                <a:lnTo>
                  <a:pt x="140" y="98"/>
                </a:lnTo>
                <a:lnTo>
                  <a:pt x="140" y="98"/>
                </a:lnTo>
                <a:lnTo>
                  <a:pt x="123" y="117"/>
                </a:lnTo>
                <a:lnTo>
                  <a:pt x="123" y="117"/>
                </a:lnTo>
                <a:lnTo>
                  <a:pt x="123" y="118"/>
                </a:lnTo>
                <a:lnTo>
                  <a:pt x="126" y="118"/>
                </a:lnTo>
                <a:lnTo>
                  <a:pt x="126" y="118"/>
                </a:lnTo>
                <a:lnTo>
                  <a:pt x="138" y="108"/>
                </a:lnTo>
                <a:lnTo>
                  <a:pt x="149" y="99"/>
                </a:lnTo>
                <a:lnTo>
                  <a:pt x="149" y="99"/>
                </a:lnTo>
                <a:lnTo>
                  <a:pt x="154" y="94"/>
                </a:lnTo>
                <a:lnTo>
                  <a:pt x="156" y="94"/>
                </a:lnTo>
                <a:lnTo>
                  <a:pt x="156" y="95"/>
                </a:lnTo>
                <a:lnTo>
                  <a:pt x="154" y="99"/>
                </a:lnTo>
                <a:lnTo>
                  <a:pt x="154" y="99"/>
                </a:lnTo>
                <a:lnTo>
                  <a:pt x="141" y="117"/>
                </a:lnTo>
                <a:lnTo>
                  <a:pt x="141" y="117"/>
                </a:lnTo>
                <a:lnTo>
                  <a:pt x="141" y="118"/>
                </a:lnTo>
                <a:lnTo>
                  <a:pt x="142" y="118"/>
                </a:lnTo>
                <a:lnTo>
                  <a:pt x="142" y="118"/>
                </a:lnTo>
                <a:lnTo>
                  <a:pt x="153" y="113"/>
                </a:lnTo>
                <a:lnTo>
                  <a:pt x="157" y="111"/>
                </a:lnTo>
                <a:lnTo>
                  <a:pt x="158" y="113"/>
                </a:lnTo>
                <a:lnTo>
                  <a:pt x="158" y="114"/>
                </a:lnTo>
                <a:lnTo>
                  <a:pt x="158" y="114"/>
                </a:lnTo>
                <a:lnTo>
                  <a:pt x="158" y="115"/>
                </a:lnTo>
                <a:lnTo>
                  <a:pt x="160" y="117"/>
                </a:lnTo>
                <a:lnTo>
                  <a:pt x="161" y="117"/>
                </a:lnTo>
                <a:lnTo>
                  <a:pt x="161" y="115"/>
                </a:lnTo>
                <a:lnTo>
                  <a:pt x="161" y="115"/>
                </a:lnTo>
                <a:lnTo>
                  <a:pt x="162" y="111"/>
                </a:lnTo>
                <a:lnTo>
                  <a:pt x="162" y="111"/>
                </a:lnTo>
                <a:lnTo>
                  <a:pt x="162" y="121"/>
                </a:lnTo>
                <a:lnTo>
                  <a:pt x="162" y="121"/>
                </a:lnTo>
                <a:lnTo>
                  <a:pt x="137" y="121"/>
                </a:lnTo>
                <a:lnTo>
                  <a:pt x="113" y="119"/>
                </a:lnTo>
                <a:lnTo>
                  <a:pt x="113" y="119"/>
                </a:lnTo>
                <a:close/>
                <a:moveTo>
                  <a:pt x="152" y="86"/>
                </a:moveTo>
                <a:lnTo>
                  <a:pt x="152" y="86"/>
                </a:lnTo>
                <a:lnTo>
                  <a:pt x="160" y="86"/>
                </a:lnTo>
                <a:lnTo>
                  <a:pt x="160" y="86"/>
                </a:lnTo>
                <a:lnTo>
                  <a:pt x="145" y="96"/>
                </a:lnTo>
                <a:lnTo>
                  <a:pt x="133" y="108"/>
                </a:lnTo>
                <a:lnTo>
                  <a:pt x="133" y="108"/>
                </a:lnTo>
                <a:lnTo>
                  <a:pt x="142" y="98"/>
                </a:lnTo>
                <a:lnTo>
                  <a:pt x="148" y="91"/>
                </a:lnTo>
                <a:lnTo>
                  <a:pt x="152" y="86"/>
                </a:lnTo>
                <a:lnTo>
                  <a:pt x="152" y="86"/>
                </a:lnTo>
                <a:close/>
                <a:moveTo>
                  <a:pt x="92" y="13"/>
                </a:moveTo>
                <a:lnTo>
                  <a:pt x="92" y="13"/>
                </a:lnTo>
                <a:lnTo>
                  <a:pt x="76" y="23"/>
                </a:lnTo>
                <a:lnTo>
                  <a:pt x="76" y="23"/>
                </a:lnTo>
                <a:lnTo>
                  <a:pt x="76" y="13"/>
                </a:lnTo>
                <a:lnTo>
                  <a:pt x="76" y="13"/>
                </a:lnTo>
                <a:lnTo>
                  <a:pt x="92" y="13"/>
                </a:lnTo>
                <a:lnTo>
                  <a:pt x="92" y="13"/>
                </a:lnTo>
                <a:close/>
                <a:moveTo>
                  <a:pt x="44" y="80"/>
                </a:moveTo>
                <a:lnTo>
                  <a:pt x="44" y="80"/>
                </a:lnTo>
                <a:lnTo>
                  <a:pt x="44" y="80"/>
                </a:lnTo>
                <a:lnTo>
                  <a:pt x="44" y="80"/>
                </a:lnTo>
                <a:lnTo>
                  <a:pt x="37" y="86"/>
                </a:lnTo>
                <a:lnTo>
                  <a:pt x="32" y="92"/>
                </a:lnTo>
                <a:lnTo>
                  <a:pt x="21" y="104"/>
                </a:lnTo>
                <a:lnTo>
                  <a:pt x="21" y="104"/>
                </a:lnTo>
                <a:lnTo>
                  <a:pt x="17" y="107"/>
                </a:lnTo>
                <a:lnTo>
                  <a:pt x="19" y="103"/>
                </a:lnTo>
                <a:lnTo>
                  <a:pt x="26" y="95"/>
                </a:lnTo>
                <a:lnTo>
                  <a:pt x="26" y="95"/>
                </a:lnTo>
                <a:lnTo>
                  <a:pt x="30" y="88"/>
                </a:lnTo>
                <a:lnTo>
                  <a:pt x="34" y="83"/>
                </a:lnTo>
                <a:lnTo>
                  <a:pt x="34" y="83"/>
                </a:lnTo>
                <a:lnTo>
                  <a:pt x="34" y="80"/>
                </a:lnTo>
                <a:lnTo>
                  <a:pt x="32" y="80"/>
                </a:lnTo>
                <a:lnTo>
                  <a:pt x="32" y="80"/>
                </a:lnTo>
                <a:lnTo>
                  <a:pt x="26" y="86"/>
                </a:lnTo>
                <a:lnTo>
                  <a:pt x="19" y="91"/>
                </a:lnTo>
                <a:lnTo>
                  <a:pt x="19" y="91"/>
                </a:lnTo>
                <a:lnTo>
                  <a:pt x="15" y="94"/>
                </a:lnTo>
                <a:lnTo>
                  <a:pt x="15" y="94"/>
                </a:lnTo>
                <a:lnTo>
                  <a:pt x="15" y="91"/>
                </a:lnTo>
                <a:lnTo>
                  <a:pt x="21" y="80"/>
                </a:lnTo>
                <a:lnTo>
                  <a:pt x="21" y="80"/>
                </a:lnTo>
                <a:lnTo>
                  <a:pt x="21" y="80"/>
                </a:lnTo>
                <a:lnTo>
                  <a:pt x="21" y="80"/>
                </a:lnTo>
                <a:lnTo>
                  <a:pt x="44" y="80"/>
                </a:lnTo>
                <a:lnTo>
                  <a:pt x="44" y="80"/>
                </a:lnTo>
                <a:close/>
                <a:moveTo>
                  <a:pt x="25" y="114"/>
                </a:moveTo>
                <a:lnTo>
                  <a:pt x="25" y="114"/>
                </a:lnTo>
                <a:lnTo>
                  <a:pt x="32" y="108"/>
                </a:lnTo>
                <a:lnTo>
                  <a:pt x="37" y="104"/>
                </a:lnTo>
                <a:lnTo>
                  <a:pt x="46" y="92"/>
                </a:lnTo>
                <a:lnTo>
                  <a:pt x="46" y="92"/>
                </a:lnTo>
                <a:lnTo>
                  <a:pt x="52" y="88"/>
                </a:lnTo>
                <a:lnTo>
                  <a:pt x="45" y="96"/>
                </a:lnTo>
                <a:lnTo>
                  <a:pt x="45" y="96"/>
                </a:lnTo>
                <a:lnTo>
                  <a:pt x="33" y="113"/>
                </a:lnTo>
                <a:lnTo>
                  <a:pt x="33" y="113"/>
                </a:lnTo>
                <a:lnTo>
                  <a:pt x="33" y="114"/>
                </a:lnTo>
                <a:lnTo>
                  <a:pt x="33" y="114"/>
                </a:lnTo>
                <a:lnTo>
                  <a:pt x="25" y="114"/>
                </a:lnTo>
                <a:lnTo>
                  <a:pt x="25" y="114"/>
                </a:lnTo>
                <a:close/>
              </a:path>
            </a:pathLst>
          </a:custGeom>
          <a:solidFill>
            <a:srgbClr val="7CB554"/>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86" name="组合 85"/>
          <p:cNvGrpSpPr/>
          <p:nvPr/>
        </p:nvGrpSpPr>
        <p:grpSpPr>
          <a:xfrm>
            <a:off x="9744672" y="4483211"/>
            <a:ext cx="2563713" cy="1942978"/>
            <a:chOff x="8594725" y="3527425"/>
            <a:chExt cx="3678238" cy="2787650"/>
          </a:xfrm>
          <a:solidFill>
            <a:srgbClr val="005790"/>
          </a:solidFill>
        </p:grpSpPr>
        <p:sp>
          <p:nvSpPr>
            <p:cNvPr id="87" name="Freeform 108"/>
            <p:cNvSpPr>
              <a:spLocks noEditPoints="1"/>
            </p:cNvSpPr>
            <p:nvPr/>
          </p:nvSpPr>
          <p:spPr bwMode="auto">
            <a:xfrm>
              <a:off x="8594725" y="3527425"/>
              <a:ext cx="3678238" cy="2220913"/>
            </a:xfrm>
            <a:custGeom>
              <a:avLst/>
              <a:gdLst>
                <a:gd name="T0" fmla="*/ 894 w 980"/>
                <a:gd name="T1" fmla="*/ 225 h 592"/>
                <a:gd name="T2" fmla="*/ 821 w 980"/>
                <a:gd name="T3" fmla="*/ 215 h 592"/>
                <a:gd name="T4" fmla="*/ 867 w 980"/>
                <a:gd name="T5" fmla="*/ 186 h 592"/>
                <a:gd name="T6" fmla="*/ 824 w 980"/>
                <a:gd name="T7" fmla="*/ 179 h 592"/>
                <a:gd name="T8" fmla="*/ 763 w 980"/>
                <a:gd name="T9" fmla="*/ 200 h 592"/>
                <a:gd name="T10" fmla="*/ 698 w 980"/>
                <a:gd name="T11" fmla="*/ 198 h 592"/>
                <a:gd name="T12" fmla="*/ 653 w 980"/>
                <a:gd name="T13" fmla="*/ 326 h 592"/>
                <a:gd name="T14" fmla="*/ 612 w 980"/>
                <a:gd name="T15" fmla="*/ 293 h 592"/>
                <a:gd name="T16" fmla="*/ 690 w 980"/>
                <a:gd name="T17" fmla="*/ 99 h 592"/>
                <a:gd name="T18" fmla="*/ 110 w 980"/>
                <a:gd name="T19" fmla="*/ 557 h 592"/>
                <a:gd name="T20" fmla="*/ 243 w 980"/>
                <a:gd name="T21" fmla="*/ 535 h 592"/>
                <a:gd name="T22" fmla="*/ 564 w 980"/>
                <a:gd name="T23" fmla="*/ 435 h 592"/>
                <a:gd name="T24" fmla="*/ 668 w 980"/>
                <a:gd name="T25" fmla="*/ 407 h 592"/>
                <a:gd name="T26" fmla="*/ 21 w 980"/>
                <a:gd name="T27" fmla="*/ 575 h 592"/>
                <a:gd name="T28" fmla="*/ 868 w 980"/>
                <a:gd name="T29" fmla="*/ 298 h 592"/>
                <a:gd name="T30" fmla="*/ 820 w 980"/>
                <a:gd name="T31" fmla="*/ 311 h 592"/>
                <a:gd name="T32" fmla="*/ 702 w 980"/>
                <a:gd name="T33" fmla="*/ 373 h 592"/>
                <a:gd name="T34" fmla="*/ 787 w 980"/>
                <a:gd name="T35" fmla="*/ 299 h 592"/>
                <a:gd name="T36" fmla="*/ 787 w 980"/>
                <a:gd name="T37" fmla="*/ 286 h 592"/>
                <a:gd name="T38" fmla="*/ 746 w 980"/>
                <a:gd name="T39" fmla="*/ 337 h 592"/>
                <a:gd name="T40" fmla="*/ 721 w 980"/>
                <a:gd name="T41" fmla="*/ 351 h 592"/>
                <a:gd name="T42" fmla="*/ 690 w 980"/>
                <a:gd name="T43" fmla="*/ 312 h 592"/>
                <a:gd name="T44" fmla="*/ 693 w 980"/>
                <a:gd name="T45" fmla="*/ 375 h 592"/>
                <a:gd name="T46" fmla="*/ 749 w 980"/>
                <a:gd name="T47" fmla="*/ 342 h 592"/>
                <a:gd name="T48" fmla="*/ 791 w 980"/>
                <a:gd name="T49" fmla="*/ 331 h 592"/>
                <a:gd name="T50" fmla="*/ 893 w 980"/>
                <a:gd name="T51" fmla="*/ 288 h 592"/>
                <a:gd name="T52" fmla="*/ 844 w 980"/>
                <a:gd name="T53" fmla="*/ 273 h 592"/>
                <a:gd name="T54" fmla="*/ 801 w 980"/>
                <a:gd name="T55" fmla="*/ 212 h 592"/>
                <a:gd name="T56" fmla="*/ 762 w 980"/>
                <a:gd name="T57" fmla="*/ 283 h 592"/>
                <a:gd name="T58" fmla="*/ 731 w 980"/>
                <a:gd name="T59" fmla="*/ 229 h 592"/>
                <a:gd name="T60" fmla="*/ 683 w 980"/>
                <a:gd name="T61" fmla="*/ 302 h 592"/>
                <a:gd name="T62" fmla="*/ 658 w 980"/>
                <a:gd name="T63" fmla="*/ 332 h 592"/>
                <a:gd name="T64" fmla="*/ 637 w 980"/>
                <a:gd name="T65" fmla="*/ 301 h 592"/>
                <a:gd name="T66" fmla="*/ 525 w 980"/>
                <a:gd name="T67" fmla="*/ 311 h 592"/>
                <a:gd name="T68" fmla="*/ 528 w 980"/>
                <a:gd name="T69" fmla="*/ 430 h 592"/>
                <a:gd name="T70" fmla="*/ 431 w 980"/>
                <a:gd name="T71" fmla="*/ 373 h 592"/>
                <a:gd name="T72" fmla="*/ 449 w 980"/>
                <a:gd name="T73" fmla="*/ 321 h 592"/>
                <a:gd name="T74" fmla="*/ 466 w 980"/>
                <a:gd name="T75" fmla="*/ 379 h 592"/>
                <a:gd name="T76" fmla="*/ 464 w 980"/>
                <a:gd name="T77" fmla="*/ 444 h 592"/>
                <a:gd name="T78" fmla="*/ 524 w 980"/>
                <a:gd name="T79" fmla="*/ 378 h 592"/>
                <a:gd name="T80" fmla="*/ 436 w 980"/>
                <a:gd name="T81" fmla="*/ 265 h 592"/>
                <a:gd name="T82" fmla="*/ 408 w 980"/>
                <a:gd name="T83" fmla="*/ 293 h 592"/>
                <a:gd name="T84" fmla="*/ 395 w 980"/>
                <a:gd name="T85" fmla="*/ 418 h 592"/>
                <a:gd name="T86" fmla="*/ 365 w 980"/>
                <a:gd name="T87" fmla="*/ 357 h 592"/>
                <a:gd name="T88" fmla="*/ 332 w 980"/>
                <a:gd name="T89" fmla="*/ 482 h 592"/>
                <a:gd name="T90" fmla="*/ 326 w 980"/>
                <a:gd name="T91" fmla="*/ 499 h 592"/>
                <a:gd name="T92" fmla="*/ 136 w 980"/>
                <a:gd name="T93" fmla="*/ 536 h 592"/>
                <a:gd name="T94" fmla="*/ 139 w 980"/>
                <a:gd name="T95" fmla="*/ 496 h 592"/>
                <a:gd name="T96" fmla="*/ 178 w 980"/>
                <a:gd name="T97" fmla="*/ 529 h 592"/>
                <a:gd name="T98" fmla="*/ 268 w 980"/>
                <a:gd name="T99" fmla="*/ 513 h 592"/>
                <a:gd name="T100" fmla="*/ 256 w 980"/>
                <a:gd name="T101" fmla="*/ 484 h 592"/>
                <a:gd name="T102" fmla="*/ 263 w 980"/>
                <a:gd name="T103" fmla="*/ 514 h 592"/>
                <a:gd name="T104" fmla="*/ 283 w 980"/>
                <a:gd name="T105" fmla="*/ 510 h 592"/>
                <a:gd name="T106" fmla="*/ 316 w 980"/>
                <a:gd name="T107" fmla="*/ 503 h 592"/>
                <a:gd name="T108" fmla="*/ 362 w 980"/>
                <a:gd name="T109" fmla="*/ 492 h 592"/>
                <a:gd name="T110" fmla="*/ 465 w 980"/>
                <a:gd name="T111" fmla="*/ 452 h 592"/>
                <a:gd name="T112" fmla="*/ 565 w 980"/>
                <a:gd name="T113" fmla="*/ 385 h 592"/>
                <a:gd name="T114" fmla="*/ 557 w 980"/>
                <a:gd name="T115" fmla="*/ 308 h 592"/>
                <a:gd name="T116" fmla="*/ 601 w 980"/>
                <a:gd name="T117" fmla="*/ 336 h 592"/>
                <a:gd name="T118" fmla="*/ 663 w 980"/>
                <a:gd name="T119" fmla="*/ 41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92">
                  <a:moveTo>
                    <a:pt x="979" y="268"/>
                  </a:moveTo>
                  <a:cubicBezTo>
                    <a:pt x="968" y="263"/>
                    <a:pt x="957" y="261"/>
                    <a:pt x="945" y="258"/>
                  </a:cubicBezTo>
                  <a:cubicBezTo>
                    <a:pt x="938" y="256"/>
                    <a:pt x="931" y="254"/>
                    <a:pt x="925" y="252"/>
                  </a:cubicBezTo>
                  <a:cubicBezTo>
                    <a:pt x="927" y="245"/>
                    <a:pt x="929" y="238"/>
                    <a:pt x="931" y="231"/>
                  </a:cubicBezTo>
                  <a:cubicBezTo>
                    <a:pt x="939" y="207"/>
                    <a:pt x="947" y="183"/>
                    <a:pt x="955" y="158"/>
                  </a:cubicBezTo>
                  <a:cubicBezTo>
                    <a:pt x="956" y="157"/>
                    <a:pt x="953" y="156"/>
                    <a:pt x="953" y="158"/>
                  </a:cubicBezTo>
                  <a:cubicBezTo>
                    <a:pt x="949" y="170"/>
                    <a:pt x="945" y="182"/>
                    <a:pt x="941" y="194"/>
                  </a:cubicBezTo>
                  <a:cubicBezTo>
                    <a:pt x="938" y="206"/>
                    <a:pt x="932" y="217"/>
                    <a:pt x="929" y="229"/>
                  </a:cubicBezTo>
                  <a:cubicBezTo>
                    <a:pt x="926" y="236"/>
                    <a:pt x="924" y="244"/>
                    <a:pt x="921" y="251"/>
                  </a:cubicBezTo>
                  <a:cubicBezTo>
                    <a:pt x="916" y="250"/>
                    <a:pt x="911" y="249"/>
                    <a:pt x="906" y="248"/>
                  </a:cubicBezTo>
                  <a:cubicBezTo>
                    <a:pt x="910" y="236"/>
                    <a:pt x="915" y="225"/>
                    <a:pt x="918" y="213"/>
                  </a:cubicBezTo>
                  <a:cubicBezTo>
                    <a:pt x="921" y="204"/>
                    <a:pt x="923" y="195"/>
                    <a:pt x="925" y="185"/>
                  </a:cubicBezTo>
                  <a:cubicBezTo>
                    <a:pt x="927" y="178"/>
                    <a:pt x="930" y="171"/>
                    <a:pt x="931" y="164"/>
                  </a:cubicBezTo>
                  <a:cubicBezTo>
                    <a:pt x="931" y="163"/>
                    <a:pt x="929" y="163"/>
                    <a:pt x="929" y="164"/>
                  </a:cubicBezTo>
                  <a:cubicBezTo>
                    <a:pt x="928" y="171"/>
                    <a:pt x="925" y="178"/>
                    <a:pt x="923" y="185"/>
                  </a:cubicBezTo>
                  <a:cubicBezTo>
                    <a:pt x="922" y="192"/>
                    <a:pt x="920" y="199"/>
                    <a:pt x="918" y="206"/>
                  </a:cubicBezTo>
                  <a:cubicBezTo>
                    <a:pt x="914" y="219"/>
                    <a:pt x="909" y="233"/>
                    <a:pt x="904" y="247"/>
                  </a:cubicBezTo>
                  <a:cubicBezTo>
                    <a:pt x="904" y="247"/>
                    <a:pt x="904" y="247"/>
                    <a:pt x="904" y="247"/>
                  </a:cubicBezTo>
                  <a:cubicBezTo>
                    <a:pt x="899" y="246"/>
                    <a:pt x="894" y="245"/>
                    <a:pt x="889" y="244"/>
                  </a:cubicBezTo>
                  <a:cubicBezTo>
                    <a:pt x="891" y="238"/>
                    <a:pt x="892" y="231"/>
                    <a:pt x="894" y="225"/>
                  </a:cubicBezTo>
                  <a:cubicBezTo>
                    <a:pt x="898" y="209"/>
                    <a:pt x="904" y="193"/>
                    <a:pt x="903" y="176"/>
                  </a:cubicBezTo>
                  <a:cubicBezTo>
                    <a:pt x="903" y="174"/>
                    <a:pt x="901" y="174"/>
                    <a:pt x="901" y="176"/>
                  </a:cubicBezTo>
                  <a:cubicBezTo>
                    <a:pt x="901" y="189"/>
                    <a:pt x="898" y="203"/>
                    <a:pt x="894" y="215"/>
                  </a:cubicBezTo>
                  <a:cubicBezTo>
                    <a:pt x="891" y="224"/>
                    <a:pt x="888" y="234"/>
                    <a:pt x="886" y="243"/>
                  </a:cubicBezTo>
                  <a:cubicBezTo>
                    <a:pt x="880" y="242"/>
                    <a:pt x="874" y="240"/>
                    <a:pt x="869" y="239"/>
                  </a:cubicBezTo>
                  <a:cubicBezTo>
                    <a:pt x="875" y="220"/>
                    <a:pt x="880" y="200"/>
                    <a:pt x="879" y="180"/>
                  </a:cubicBezTo>
                  <a:cubicBezTo>
                    <a:pt x="879" y="179"/>
                    <a:pt x="877" y="179"/>
                    <a:pt x="877" y="180"/>
                  </a:cubicBezTo>
                  <a:cubicBezTo>
                    <a:pt x="878" y="199"/>
                    <a:pt x="872" y="220"/>
                    <a:pt x="865" y="239"/>
                  </a:cubicBezTo>
                  <a:cubicBezTo>
                    <a:pt x="860" y="238"/>
                    <a:pt x="855" y="237"/>
                    <a:pt x="850" y="237"/>
                  </a:cubicBezTo>
                  <a:cubicBezTo>
                    <a:pt x="853" y="223"/>
                    <a:pt x="855" y="208"/>
                    <a:pt x="855" y="194"/>
                  </a:cubicBezTo>
                  <a:cubicBezTo>
                    <a:pt x="855" y="193"/>
                    <a:pt x="853" y="193"/>
                    <a:pt x="853" y="194"/>
                  </a:cubicBezTo>
                  <a:cubicBezTo>
                    <a:pt x="853" y="209"/>
                    <a:pt x="850" y="223"/>
                    <a:pt x="847" y="237"/>
                  </a:cubicBezTo>
                  <a:cubicBezTo>
                    <a:pt x="842" y="237"/>
                    <a:pt x="838" y="237"/>
                    <a:pt x="834" y="238"/>
                  </a:cubicBezTo>
                  <a:cubicBezTo>
                    <a:pt x="831" y="239"/>
                    <a:pt x="832" y="242"/>
                    <a:pt x="834" y="242"/>
                  </a:cubicBezTo>
                  <a:cubicBezTo>
                    <a:pt x="838" y="241"/>
                    <a:pt x="842" y="241"/>
                    <a:pt x="845" y="241"/>
                  </a:cubicBezTo>
                  <a:cubicBezTo>
                    <a:pt x="843" y="250"/>
                    <a:pt x="839" y="258"/>
                    <a:pt x="836" y="267"/>
                  </a:cubicBezTo>
                  <a:cubicBezTo>
                    <a:pt x="828" y="265"/>
                    <a:pt x="820" y="263"/>
                    <a:pt x="811" y="262"/>
                  </a:cubicBezTo>
                  <a:cubicBezTo>
                    <a:pt x="811" y="261"/>
                    <a:pt x="811" y="261"/>
                    <a:pt x="812" y="261"/>
                  </a:cubicBezTo>
                  <a:cubicBezTo>
                    <a:pt x="813" y="255"/>
                    <a:pt x="815" y="250"/>
                    <a:pt x="816" y="244"/>
                  </a:cubicBezTo>
                  <a:cubicBezTo>
                    <a:pt x="818" y="235"/>
                    <a:pt x="820" y="225"/>
                    <a:pt x="821" y="215"/>
                  </a:cubicBezTo>
                  <a:cubicBezTo>
                    <a:pt x="821" y="215"/>
                    <a:pt x="822" y="215"/>
                    <a:pt x="822" y="215"/>
                  </a:cubicBezTo>
                  <a:cubicBezTo>
                    <a:pt x="823" y="215"/>
                    <a:pt x="823" y="213"/>
                    <a:pt x="822" y="213"/>
                  </a:cubicBezTo>
                  <a:cubicBezTo>
                    <a:pt x="822" y="213"/>
                    <a:pt x="822" y="213"/>
                    <a:pt x="821" y="213"/>
                  </a:cubicBezTo>
                  <a:cubicBezTo>
                    <a:pt x="821" y="210"/>
                    <a:pt x="821" y="207"/>
                    <a:pt x="821" y="204"/>
                  </a:cubicBezTo>
                  <a:cubicBezTo>
                    <a:pt x="821" y="202"/>
                    <a:pt x="819" y="202"/>
                    <a:pt x="819" y="204"/>
                  </a:cubicBezTo>
                  <a:cubicBezTo>
                    <a:pt x="819" y="206"/>
                    <a:pt x="819" y="209"/>
                    <a:pt x="818" y="211"/>
                  </a:cubicBezTo>
                  <a:cubicBezTo>
                    <a:pt x="814" y="208"/>
                    <a:pt x="811" y="203"/>
                    <a:pt x="810" y="197"/>
                  </a:cubicBezTo>
                  <a:cubicBezTo>
                    <a:pt x="815" y="195"/>
                    <a:pt x="820" y="193"/>
                    <a:pt x="825" y="191"/>
                  </a:cubicBezTo>
                  <a:cubicBezTo>
                    <a:pt x="826" y="192"/>
                    <a:pt x="827" y="193"/>
                    <a:pt x="829" y="195"/>
                  </a:cubicBezTo>
                  <a:cubicBezTo>
                    <a:pt x="830" y="196"/>
                    <a:pt x="831" y="195"/>
                    <a:pt x="831" y="193"/>
                  </a:cubicBezTo>
                  <a:cubicBezTo>
                    <a:pt x="831" y="191"/>
                    <a:pt x="831" y="191"/>
                    <a:pt x="831" y="188"/>
                  </a:cubicBezTo>
                  <a:cubicBezTo>
                    <a:pt x="836" y="186"/>
                    <a:pt x="841" y="184"/>
                    <a:pt x="846" y="182"/>
                  </a:cubicBezTo>
                  <a:cubicBezTo>
                    <a:pt x="847" y="184"/>
                    <a:pt x="848" y="185"/>
                    <a:pt x="850" y="186"/>
                  </a:cubicBezTo>
                  <a:cubicBezTo>
                    <a:pt x="850" y="187"/>
                    <a:pt x="851" y="187"/>
                    <a:pt x="851" y="186"/>
                  </a:cubicBezTo>
                  <a:cubicBezTo>
                    <a:pt x="852" y="186"/>
                    <a:pt x="852" y="185"/>
                    <a:pt x="853" y="185"/>
                  </a:cubicBezTo>
                  <a:cubicBezTo>
                    <a:pt x="853" y="184"/>
                    <a:pt x="852" y="183"/>
                    <a:pt x="852" y="183"/>
                  </a:cubicBezTo>
                  <a:cubicBezTo>
                    <a:pt x="851" y="183"/>
                    <a:pt x="850" y="182"/>
                    <a:pt x="850" y="181"/>
                  </a:cubicBezTo>
                  <a:cubicBezTo>
                    <a:pt x="855" y="178"/>
                    <a:pt x="861" y="176"/>
                    <a:pt x="867" y="174"/>
                  </a:cubicBezTo>
                  <a:cubicBezTo>
                    <a:pt x="866" y="178"/>
                    <a:pt x="865" y="182"/>
                    <a:pt x="865" y="186"/>
                  </a:cubicBezTo>
                  <a:cubicBezTo>
                    <a:pt x="865" y="187"/>
                    <a:pt x="867" y="187"/>
                    <a:pt x="867" y="186"/>
                  </a:cubicBezTo>
                  <a:cubicBezTo>
                    <a:pt x="868" y="181"/>
                    <a:pt x="869" y="177"/>
                    <a:pt x="870" y="172"/>
                  </a:cubicBezTo>
                  <a:cubicBezTo>
                    <a:pt x="872" y="172"/>
                    <a:pt x="873" y="171"/>
                    <a:pt x="875" y="170"/>
                  </a:cubicBezTo>
                  <a:cubicBezTo>
                    <a:pt x="899" y="161"/>
                    <a:pt x="922" y="152"/>
                    <a:pt x="946" y="143"/>
                  </a:cubicBezTo>
                  <a:cubicBezTo>
                    <a:pt x="946" y="130"/>
                    <a:pt x="946" y="130"/>
                    <a:pt x="946" y="130"/>
                  </a:cubicBezTo>
                  <a:cubicBezTo>
                    <a:pt x="942" y="132"/>
                    <a:pt x="937" y="134"/>
                    <a:pt x="932" y="136"/>
                  </a:cubicBezTo>
                  <a:cubicBezTo>
                    <a:pt x="912" y="144"/>
                    <a:pt x="892" y="152"/>
                    <a:pt x="872" y="160"/>
                  </a:cubicBezTo>
                  <a:cubicBezTo>
                    <a:pt x="872" y="150"/>
                    <a:pt x="873" y="140"/>
                    <a:pt x="872" y="130"/>
                  </a:cubicBezTo>
                  <a:cubicBezTo>
                    <a:pt x="871" y="122"/>
                    <a:pt x="869" y="113"/>
                    <a:pt x="867" y="105"/>
                  </a:cubicBezTo>
                  <a:cubicBezTo>
                    <a:pt x="865" y="98"/>
                    <a:pt x="864" y="92"/>
                    <a:pt x="859" y="87"/>
                  </a:cubicBezTo>
                  <a:cubicBezTo>
                    <a:pt x="858" y="85"/>
                    <a:pt x="855" y="88"/>
                    <a:pt x="857" y="89"/>
                  </a:cubicBezTo>
                  <a:cubicBezTo>
                    <a:pt x="862" y="95"/>
                    <a:pt x="863" y="105"/>
                    <a:pt x="865" y="112"/>
                  </a:cubicBezTo>
                  <a:cubicBezTo>
                    <a:pt x="867" y="121"/>
                    <a:pt x="868" y="130"/>
                    <a:pt x="868" y="139"/>
                  </a:cubicBezTo>
                  <a:cubicBezTo>
                    <a:pt x="868" y="146"/>
                    <a:pt x="868" y="154"/>
                    <a:pt x="868" y="161"/>
                  </a:cubicBezTo>
                  <a:cubicBezTo>
                    <a:pt x="861" y="164"/>
                    <a:pt x="853" y="167"/>
                    <a:pt x="846" y="170"/>
                  </a:cubicBezTo>
                  <a:cubicBezTo>
                    <a:pt x="843" y="160"/>
                    <a:pt x="840" y="148"/>
                    <a:pt x="840" y="147"/>
                  </a:cubicBezTo>
                  <a:cubicBezTo>
                    <a:pt x="836" y="132"/>
                    <a:pt x="833" y="118"/>
                    <a:pt x="830" y="103"/>
                  </a:cubicBezTo>
                  <a:cubicBezTo>
                    <a:pt x="829" y="101"/>
                    <a:pt x="826" y="102"/>
                    <a:pt x="826" y="105"/>
                  </a:cubicBezTo>
                  <a:cubicBezTo>
                    <a:pt x="830" y="122"/>
                    <a:pt x="834" y="140"/>
                    <a:pt x="838" y="157"/>
                  </a:cubicBezTo>
                  <a:cubicBezTo>
                    <a:pt x="839" y="163"/>
                    <a:pt x="841" y="167"/>
                    <a:pt x="842" y="172"/>
                  </a:cubicBezTo>
                  <a:cubicBezTo>
                    <a:pt x="836" y="174"/>
                    <a:pt x="830" y="177"/>
                    <a:pt x="824" y="179"/>
                  </a:cubicBezTo>
                  <a:cubicBezTo>
                    <a:pt x="821" y="167"/>
                    <a:pt x="821" y="153"/>
                    <a:pt x="816" y="141"/>
                  </a:cubicBezTo>
                  <a:cubicBezTo>
                    <a:pt x="815" y="139"/>
                    <a:pt x="811" y="141"/>
                    <a:pt x="812" y="143"/>
                  </a:cubicBezTo>
                  <a:cubicBezTo>
                    <a:pt x="818" y="154"/>
                    <a:pt x="817" y="168"/>
                    <a:pt x="820" y="181"/>
                  </a:cubicBezTo>
                  <a:cubicBezTo>
                    <a:pt x="817" y="182"/>
                    <a:pt x="815" y="183"/>
                    <a:pt x="812" y="184"/>
                  </a:cubicBezTo>
                  <a:cubicBezTo>
                    <a:pt x="810" y="185"/>
                    <a:pt x="808" y="186"/>
                    <a:pt x="806" y="186"/>
                  </a:cubicBezTo>
                  <a:cubicBezTo>
                    <a:pt x="804" y="178"/>
                    <a:pt x="802" y="170"/>
                    <a:pt x="800" y="162"/>
                  </a:cubicBezTo>
                  <a:cubicBezTo>
                    <a:pt x="797" y="154"/>
                    <a:pt x="794" y="146"/>
                    <a:pt x="791" y="138"/>
                  </a:cubicBezTo>
                  <a:cubicBezTo>
                    <a:pt x="789" y="131"/>
                    <a:pt x="788" y="124"/>
                    <a:pt x="785" y="118"/>
                  </a:cubicBezTo>
                  <a:cubicBezTo>
                    <a:pt x="784" y="117"/>
                    <a:pt x="783" y="117"/>
                    <a:pt x="783" y="118"/>
                  </a:cubicBezTo>
                  <a:cubicBezTo>
                    <a:pt x="788" y="129"/>
                    <a:pt x="790" y="141"/>
                    <a:pt x="793" y="151"/>
                  </a:cubicBezTo>
                  <a:cubicBezTo>
                    <a:pt x="797" y="162"/>
                    <a:pt x="799" y="173"/>
                    <a:pt x="802" y="184"/>
                  </a:cubicBezTo>
                  <a:cubicBezTo>
                    <a:pt x="803" y="185"/>
                    <a:pt x="803" y="186"/>
                    <a:pt x="803" y="187"/>
                  </a:cubicBezTo>
                  <a:cubicBezTo>
                    <a:pt x="796" y="190"/>
                    <a:pt x="789" y="193"/>
                    <a:pt x="782" y="196"/>
                  </a:cubicBezTo>
                  <a:cubicBezTo>
                    <a:pt x="781" y="195"/>
                    <a:pt x="781" y="193"/>
                    <a:pt x="781" y="192"/>
                  </a:cubicBezTo>
                  <a:cubicBezTo>
                    <a:pt x="778" y="173"/>
                    <a:pt x="770" y="157"/>
                    <a:pt x="765" y="140"/>
                  </a:cubicBezTo>
                  <a:cubicBezTo>
                    <a:pt x="765" y="138"/>
                    <a:pt x="762" y="139"/>
                    <a:pt x="763" y="140"/>
                  </a:cubicBezTo>
                  <a:cubicBezTo>
                    <a:pt x="766" y="150"/>
                    <a:pt x="770" y="159"/>
                    <a:pt x="773" y="168"/>
                  </a:cubicBezTo>
                  <a:cubicBezTo>
                    <a:pt x="776" y="178"/>
                    <a:pt x="777" y="187"/>
                    <a:pt x="779" y="197"/>
                  </a:cubicBezTo>
                  <a:cubicBezTo>
                    <a:pt x="774" y="200"/>
                    <a:pt x="768" y="202"/>
                    <a:pt x="763" y="204"/>
                  </a:cubicBezTo>
                  <a:cubicBezTo>
                    <a:pt x="763" y="203"/>
                    <a:pt x="763" y="201"/>
                    <a:pt x="763" y="200"/>
                  </a:cubicBezTo>
                  <a:cubicBezTo>
                    <a:pt x="763" y="199"/>
                    <a:pt x="761" y="198"/>
                    <a:pt x="761" y="200"/>
                  </a:cubicBezTo>
                  <a:cubicBezTo>
                    <a:pt x="761" y="201"/>
                    <a:pt x="760" y="203"/>
                    <a:pt x="760" y="205"/>
                  </a:cubicBezTo>
                  <a:cubicBezTo>
                    <a:pt x="755" y="207"/>
                    <a:pt x="749" y="209"/>
                    <a:pt x="744" y="212"/>
                  </a:cubicBezTo>
                  <a:cubicBezTo>
                    <a:pt x="747" y="204"/>
                    <a:pt x="749" y="197"/>
                    <a:pt x="751" y="189"/>
                  </a:cubicBezTo>
                  <a:cubicBezTo>
                    <a:pt x="753" y="181"/>
                    <a:pt x="756" y="174"/>
                    <a:pt x="755" y="166"/>
                  </a:cubicBezTo>
                  <a:cubicBezTo>
                    <a:pt x="755" y="165"/>
                    <a:pt x="753" y="165"/>
                    <a:pt x="753" y="166"/>
                  </a:cubicBezTo>
                  <a:cubicBezTo>
                    <a:pt x="753" y="176"/>
                    <a:pt x="750" y="184"/>
                    <a:pt x="747" y="193"/>
                  </a:cubicBezTo>
                  <a:cubicBezTo>
                    <a:pt x="745" y="199"/>
                    <a:pt x="742" y="206"/>
                    <a:pt x="741" y="213"/>
                  </a:cubicBezTo>
                  <a:cubicBezTo>
                    <a:pt x="734" y="216"/>
                    <a:pt x="728" y="218"/>
                    <a:pt x="721" y="221"/>
                  </a:cubicBezTo>
                  <a:cubicBezTo>
                    <a:pt x="723" y="213"/>
                    <a:pt x="725" y="205"/>
                    <a:pt x="727" y="196"/>
                  </a:cubicBezTo>
                  <a:cubicBezTo>
                    <a:pt x="728" y="194"/>
                    <a:pt x="725" y="194"/>
                    <a:pt x="725" y="196"/>
                  </a:cubicBezTo>
                  <a:cubicBezTo>
                    <a:pt x="722" y="204"/>
                    <a:pt x="719" y="214"/>
                    <a:pt x="716" y="223"/>
                  </a:cubicBezTo>
                  <a:cubicBezTo>
                    <a:pt x="712" y="225"/>
                    <a:pt x="707" y="227"/>
                    <a:pt x="703" y="229"/>
                  </a:cubicBezTo>
                  <a:cubicBezTo>
                    <a:pt x="704" y="225"/>
                    <a:pt x="705" y="222"/>
                    <a:pt x="706" y="218"/>
                  </a:cubicBezTo>
                  <a:cubicBezTo>
                    <a:pt x="709" y="203"/>
                    <a:pt x="713" y="188"/>
                    <a:pt x="713" y="172"/>
                  </a:cubicBezTo>
                  <a:cubicBezTo>
                    <a:pt x="713" y="170"/>
                    <a:pt x="711" y="170"/>
                    <a:pt x="711" y="172"/>
                  </a:cubicBezTo>
                  <a:cubicBezTo>
                    <a:pt x="710" y="190"/>
                    <a:pt x="706" y="207"/>
                    <a:pt x="701" y="224"/>
                  </a:cubicBezTo>
                  <a:cubicBezTo>
                    <a:pt x="701" y="226"/>
                    <a:pt x="700" y="228"/>
                    <a:pt x="700" y="230"/>
                  </a:cubicBezTo>
                  <a:cubicBezTo>
                    <a:pt x="695" y="232"/>
                    <a:pt x="690" y="234"/>
                    <a:pt x="685" y="236"/>
                  </a:cubicBezTo>
                  <a:cubicBezTo>
                    <a:pt x="690" y="224"/>
                    <a:pt x="696" y="212"/>
                    <a:pt x="698" y="198"/>
                  </a:cubicBezTo>
                  <a:cubicBezTo>
                    <a:pt x="698" y="196"/>
                    <a:pt x="695" y="195"/>
                    <a:pt x="694" y="198"/>
                  </a:cubicBezTo>
                  <a:cubicBezTo>
                    <a:pt x="692" y="211"/>
                    <a:pt x="686" y="224"/>
                    <a:pt x="681" y="237"/>
                  </a:cubicBezTo>
                  <a:cubicBezTo>
                    <a:pt x="680" y="238"/>
                    <a:pt x="678" y="239"/>
                    <a:pt x="676" y="239"/>
                  </a:cubicBezTo>
                  <a:cubicBezTo>
                    <a:pt x="670" y="242"/>
                    <a:pt x="664" y="246"/>
                    <a:pt x="657" y="250"/>
                  </a:cubicBezTo>
                  <a:cubicBezTo>
                    <a:pt x="663" y="251"/>
                    <a:pt x="669" y="250"/>
                    <a:pt x="673" y="249"/>
                  </a:cubicBezTo>
                  <a:cubicBezTo>
                    <a:pt x="675" y="248"/>
                    <a:pt x="676" y="248"/>
                    <a:pt x="678" y="247"/>
                  </a:cubicBezTo>
                  <a:cubicBezTo>
                    <a:pt x="674" y="257"/>
                    <a:pt x="672" y="267"/>
                    <a:pt x="673" y="278"/>
                  </a:cubicBezTo>
                  <a:cubicBezTo>
                    <a:pt x="672" y="281"/>
                    <a:pt x="672" y="283"/>
                    <a:pt x="671" y="286"/>
                  </a:cubicBezTo>
                  <a:cubicBezTo>
                    <a:pt x="670" y="293"/>
                    <a:pt x="669" y="299"/>
                    <a:pt x="667" y="306"/>
                  </a:cubicBezTo>
                  <a:cubicBezTo>
                    <a:pt x="667" y="306"/>
                    <a:pt x="667" y="306"/>
                    <a:pt x="667" y="307"/>
                  </a:cubicBezTo>
                  <a:cubicBezTo>
                    <a:pt x="666" y="307"/>
                    <a:pt x="666" y="307"/>
                    <a:pt x="666" y="307"/>
                  </a:cubicBezTo>
                  <a:cubicBezTo>
                    <a:pt x="664" y="307"/>
                    <a:pt x="664" y="309"/>
                    <a:pt x="666" y="309"/>
                  </a:cubicBezTo>
                  <a:cubicBezTo>
                    <a:pt x="664" y="316"/>
                    <a:pt x="662" y="322"/>
                    <a:pt x="660" y="328"/>
                  </a:cubicBezTo>
                  <a:cubicBezTo>
                    <a:pt x="659" y="328"/>
                    <a:pt x="658" y="328"/>
                    <a:pt x="657" y="328"/>
                  </a:cubicBezTo>
                  <a:cubicBezTo>
                    <a:pt x="658" y="325"/>
                    <a:pt x="659" y="322"/>
                    <a:pt x="659" y="319"/>
                  </a:cubicBezTo>
                  <a:cubicBezTo>
                    <a:pt x="661" y="312"/>
                    <a:pt x="662" y="305"/>
                    <a:pt x="664" y="297"/>
                  </a:cubicBezTo>
                  <a:cubicBezTo>
                    <a:pt x="668" y="283"/>
                    <a:pt x="674" y="269"/>
                    <a:pt x="674" y="254"/>
                  </a:cubicBezTo>
                  <a:cubicBezTo>
                    <a:pt x="674" y="252"/>
                    <a:pt x="670" y="252"/>
                    <a:pt x="670" y="254"/>
                  </a:cubicBezTo>
                  <a:cubicBezTo>
                    <a:pt x="670" y="269"/>
                    <a:pt x="665" y="282"/>
                    <a:pt x="660" y="296"/>
                  </a:cubicBezTo>
                  <a:cubicBezTo>
                    <a:pt x="657" y="306"/>
                    <a:pt x="655" y="316"/>
                    <a:pt x="653" y="326"/>
                  </a:cubicBezTo>
                  <a:cubicBezTo>
                    <a:pt x="653" y="325"/>
                    <a:pt x="653" y="325"/>
                    <a:pt x="653" y="324"/>
                  </a:cubicBezTo>
                  <a:cubicBezTo>
                    <a:pt x="653" y="311"/>
                    <a:pt x="652" y="299"/>
                    <a:pt x="650" y="286"/>
                  </a:cubicBezTo>
                  <a:cubicBezTo>
                    <a:pt x="649" y="281"/>
                    <a:pt x="647" y="275"/>
                    <a:pt x="644" y="271"/>
                  </a:cubicBezTo>
                  <a:cubicBezTo>
                    <a:pt x="645" y="266"/>
                    <a:pt x="644" y="262"/>
                    <a:pt x="641" y="259"/>
                  </a:cubicBezTo>
                  <a:cubicBezTo>
                    <a:pt x="640" y="258"/>
                    <a:pt x="638" y="260"/>
                    <a:pt x="639" y="261"/>
                  </a:cubicBezTo>
                  <a:cubicBezTo>
                    <a:pt x="641" y="262"/>
                    <a:pt x="642" y="265"/>
                    <a:pt x="642" y="268"/>
                  </a:cubicBezTo>
                  <a:cubicBezTo>
                    <a:pt x="635" y="258"/>
                    <a:pt x="626" y="250"/>
                    <a:pt x="619" y="241"/>
                  </a:cubicBezTo>
                  <a:cubicBezTo>
                    <a:pt x="624" y="253"/>
                    <a:pt x="630" y="265"/>
                    <a:pt x="635" y="277"/>
                  </a:cubicBezTo>
                  <a:cubicBezTo>
                    <a:pt x="636" y="279"/>
                    <a:pt x="637" y="282"/>
                    <a:pt x="636" y="284"/>
                  </a:cubicBezTo>
                  <a:cubicBezTo>
                    <a:pt x="636" y="287"/>
                    <a:pt x="637" y="290"/>
                    <a:pt x="637" y="293"/>
                  </a:cubicBezTo>
                  <a:cubicBezTo>
                    <a:pt x="635" y="299"/>
                    <a:pt x="632" y="305"/>
                    <a:pt x="630" y="310"/>
                  </a:cubicBezTo>
                  <a:cubicBezTo>
                    <a:pt x="628" y="318"/>
                    <a:pt x="626" y="325"/>
                    <a:pt x="624" y="333"/>
                  </a:cubicBezTo>
                  <a:cubicBezTo>
                    <a:pt x="623" y="333"/>
                    <a:pt x="623" y="332"/>
                    <a:pt x="622" y="332"/>
                  </a:cubicBezTo>
                  <a:cubicBezTo>
                    <a:pt x="620" y="332"/>
                    <a:pt x="620" y="336"/>
                    <a:pt x="622" y="336"/>
                  </a:cubicBezTo>
                  <a:cubicBezTo>
                    <a:pt x="622" y="336"/>
                    <a:pt x="623" y="336"/>
                    <a:pt x="623" y="336"/>
                  </a:cubicBezTo>
                  <a:cubicBezTo>
                    <a:pt x="622" y="340"/>
                    <a:pt x="620" y="345"/>
                    <a:pt x="618" y="349"/>
                  </a:cubicBezTo>
                  <a:cubicBezTo>
                    <a:pt x="618" y="332"/>
                    <a:pt x="617" y="314"/>
                    <a:pt x="613" y="297"/>
                  </a:cubicBezTo>
                  <a:cubicBezTo>
                    <a:pt x="615" y="289"/>
                    <a:pt x="617" y="281"/>
                    <a:pt x="617" y="272"/>
                  </a:cubicBezTo>
                  <a:cubicBezTo>
                    <a:pt x="617" y="271"/>
                    <a:pt x="615" y="271"/>
                    <a:pt x="615" y="272"/>
                  </a:cubicBezTo>
                  <a:cubicBezTo>
                    <a:pt x="615" y="279"/>
                    <a:pt x="614" y="286"/>
                    <a:pt x="612" y="293"/>
                  </a:cubicBezTo>
                  <a:cubicBezTo>
                    <a:pt x="612" y="292"/>
                    <a:pt x="612" y="291"/>
                    <a:pt x="612" y="289"/>
                  </a:cubicBezTo>
                  <a:cubicBezTo>
                    <a:pt x="603" y="261"/>
                    <a:pt x="590" y="234"/>
                    <a:pt x="564" y="216"/>
                  </a:cubicBezTo>
                  <a:cubicBezTo>
                    <a:pt x="554" y="209"/>
                    <a:pt x="546" y="199"/>
                    <a:pt x="531" y="196"/>
                  </a:cubicBezTo>
                  <a:cubicBezTo>
                    <a:pt x="536" y="191"/>
                    <a:pt x="541" y="187"/>
                    <a:pt x="545" y="183"/>
                  </a:cubicBezTo>
                  <a:cubicBezTo>
                    <a:pt x="549" y="185"/>
                    <a:pt x="552" y="187"/>
                    <a:pt x="554" y="189"/>
                  </a:cubicBezTo>
                  <a:cubicBezTo>
                    <a:pt x="562" y="196"/>
                    <a:pt x="571" y="201"/>
                    <a:pt x="580" y="206"/>
                  </a:cubicBezTo>
                  <a:cubicBezTo>
                    <a:pt x="587" y="209"/>
                    <a:pt x="593" y="215"/>
                    <a:pt x="598" y="220"/>
                  </a:cubicBezTo>
                  <a:cubicBezTo>
                    <a:pt x="603" y="225"/>
                    <a:pt x="608" y="229"/>
                    <a:pt x="613" y="234"/>
                  </a:cubicBezTo>
                  <a:cubicBezTo>
                    <a:pt x="610" y="228"/>
                    <a:pt x="606" y="222"/>
                    <a:pt x="603" y="216"/>
                  </a:cubicBezTo>
                  <a:cubicBezTo>
                    <a:pt x="599" y="205"/>
                    <a:pt x="592" y="198"/>
                    <a:pt x="580" y="195"/>
                  </a:cubicBezTo>
                  <a:cubicBezTo>
                    <a:pt x="570" y="193"/>
                    <a:pt x="561" y="187"/>
                    <a:pt x="551" y="179"/>
                  </a:cubicBezTo>
                  <a:cubicBezTo>
                    <a:pt x="559" y="176"/>
                    <a:pt x="565" y="173"/>
                    <a:pt x="572" y="171"/>
                  </a:cubicBezTo>
                  <a:cubicBezTo>
                    <a:pt x="587" y="166"/>
                    <a:pt x="602" y="162"/>
                    <a:pt x="617" y="156"/>
                  </a:cubicBezTo>
                  <a:cubicBezTo>
                    <a:pt x="651" y="142"/>
                    <a:pt x="685" y="126"/>
                    <a:pt x="719" y="112"/>
                  </a:cubicBezTo>
                  <a:cubicBezTo>
                    <a:pt x="741" y="102"/>
                    <a:pt x="762" y="92"/>
                    <a:pt x="784" y="83"/>
                  </a:cubicBezTo>
                  <a:cubicBezTo>
                    <a:pt x="838" y="64"/>
                    <a:pt x="894" y="45"/>
                    <a:pt x="946" y="26"/>
                  </a:cubicBezTo>
                  <a:cubicBezTo>
                    <a:pt x="946" y="0"/>
                    <a:pt x="946" y="0"/>
                    <a:pt x="946" y="0"/>
                  </a:cubicBezTo>
                  <a:cubicBezTo>
                    <a:pt x="922" y="8"/>
                    <a:pt x="900" y="17"/>
                    <a:pt x="877" y="26"/>
                  </a:cubicBezTo>
                  <a:cubicBezTo>
                    <a:pt x="839" y="40"/>
                    <a:pt x="800" y="53"/>
                    <a:pt x="761" y="68"/>
                  </a:cubicBezTo>
                  <a:cubicBezTo>
                    <a:pt x="737" y="77"/>
                    <a:pt x="714" y="89"/>
                    <a:pt x="690" y="99"/>
                  </a:cubicBezTo>
                  <a:cubicBezTo>
                    <a:pt x="673" y="107"/>
                    <a:pt x="655" y="115"/>
                    <a:pt x="637" y="123"/>
                  </a:cubicBezTo>
                  <a:cubicBezTo>
                    <a:pt x="613" y="136"/>
                    <a:pt x="588" y="149"/>
                    <a:pt x="562" y="157"/>
                  </a:cubicBezTo>
                  <a:cubicBezTo>
                    <a:pt x="551" y="161"/>
                    <a:pt x="540" y="168"/>
                    <a:pt x="531" y="175"/>
                  </a:cubicBezTo>
                  <a:cubicBezTo>
                    <a:pt x="523" y="181"/>
                    <a:pt x="518" y="189"/>
                    <a:pt x="522" y="200"/>
                  </a:cubicBezTo>
                  <a:cubicBezTo>
                    <a:pt x="512" y="203"/>
                    <a:pt x="504" y="207"/>
                    <a:pt x="495" y="210"/>
                  </a:cubicBezTo>
                  <a:cubicBezTo>
                    <a:pt x="470" y="219"/>
                    <a:pt x="446" y="228"/>
                    <a:pt x="422" y="237"/>
                  </a:cubicBezTo>
                  <a:cubicBezTo>
                    <a:pt x="398" y="245"/>
                    <a:pt x="374" y="253"/>
                    <a:pt x="351" y="262"/>
                  </a:cubicBezTo>
                  <a:cubicBezTo>
                    <a:pt x="326" y="273"/>
                    <a:pt x="303" y="285"/>
                    <a:pt x="277" y="292"/>
                  </a:cubicBezTo>
                  <a:cubicBezTo>
                    <a:pt x="264" y="295"/>
                    <a:pt x="257" y="305"/>
                    <a:pt x="256" y="319"/>
                  </a:cubicBezTo>
                  <a:cubicBezTo>
                    <a:pt x="256" y="322"/>
                    <a:pt x="255" y="326"/>
                    <a:pt x="253" y="328"/>
                  </a:cubicBezTo>
                  <a:cubicBezTo>
                    <a:pt x="232" y="352"/>
                    <a:pt x="211" y="376"/>
                    <a:pt x="186" y="397"/>
                  </a:cubicBezTo>
                  <a:cubicBezTo>
                    <a:pt x="172" y="409"/>
                    <a:pt x="160" y="423"/>
                    <a:pt x="147" y="437"/>
                  </a:cubicBezTo>
                  <a:cubicBezTo>
                    <a:pt x="128" y="458"/>
                    <a:pt x="111" y="481"/>
                    <a:pt x="89" y="499"/>
                  </a:cubicBezTo>
                  <a:cubicBezTo>
                    <a:pt x="85" y="503"/>
                    <a:pt x="80" y="506"/>
                    <a:pt x="77" y="510"/>
                  </a:cubicBezTo>
                  <a:cubicBezTo>
                    <a:pt x="70" y="520"/>
                    <a:pt x="57" y="525"/>
                    <a:pt x="59" y="541"/>
                  </a:cubicBezTo>
                  <a:cubicBezTo>
                    <a:pt x="42" y="548"/>
                    <a:pt x="25" y="554"/>
                    <a:pt x="8" y="560"/>
                  </a:cubicBezTo>
                  <a:cubicBezTo>
                    <a:pt x="2" y="562"/>
                    <a:pt x="0" y="565"/>
                    <a:pt x="0" y="571"/>
                  </a:cubicBezTo>
                  <a:cubicBezTo>
                    <a:pt x="2" y="585"/>
                    <a:pt x="14" y="592"/>
                    <a:pt x="28" y="586"/>
                  </a:cubicBezTo>
                  <a:cubicBezTo>
                    <a:pt x="36" y="582"/>
                    <a:pt x="44" y="579"/>
                    <a:pt x="53" y="576"/>
                  </a:cubicBezTo>
                  <a:cubicBezTo>
                    <a:pt x="72" y="570"/>
                    <a:pt x="91" y="563"/>
                    <a:pt x="110" y="557"/>
                  </a:cubicBezTo>
                  <a:cubicBezTo>
                    <a:pt x="109" y="560"/>
                    <a:pt x="107" y="563"/>
                    <a:pt x="105" y="566"/>
                  </a:cubicBezTo>
                  <a:cubicBezTo>
                    <a:pt x="105" y="566"/>
                    <a:pt x="106" y="567"/>
                    <a:pt x="107" y="567"/>
                  </a:cubicBezTo>
                  <a:cubicBezTo>
                    <a:pt x="110" y="564"/>
                    <a:pt x="112" y="560"/>
                    <a:pt x="114" y="556"/>
                  </a:cubicBezTo>
                  <a:cubicBezTo>
                    <a:pt x="115" y="556"/>
                    <a:pt x="117" y="556"/>
                    <a:pt x="118" y="555"/>
                  </a:cubicBezTo>
                  <a:cubicBezTo>
                    <a:pt x="120" y="556"/>
                    <a:pt x="121" y="556"/>
                    <a:pt x="123" y="555"/>
                  </a:cubicBezTo>
                  <a:cubicBezTo>
                    <a:pt x="123" y="555"/>
                    <a:pt x="123" y="554"/>
                    <a:pt x="123" y="554"/>
                  </a:cubicBezTo>
                  <a:cubicBezTo>
                    <a:pt x="128" y="553"/>
                    <a:pt x="132" y="553"/>
                    <a:pt x="137" y="552"/>
                  </a:cubicBezTo>
                  <a:cubicBezTo>
                    <a:pt x="137" y="552"/>
                    <a:pt x="137" y="553"/>
                    <a:pt x="137" y="553"/>
                  </a:cubicBezTo>
                  <a:cubicBezTo>
                    <a:pt x="136" y="554"/>
                    <a:pt x="138" y="555"/>
                    <a:pt x="139" y="554"/>
                  </a:cubicBezTo>
                  <a:cubicBezTo>
                    <a:pt x="140" y="553"/>
                    <a:pt x="140" y="552"/>
                    <a:pt x="141" y="552"/>
                  </a:cubicBezTo>
                  <a:cubicBezTo>
                    <a:pt x="146" y="551"/>
                    <a:pt x="152" y="551"/>
                    <a:pt x="157" y="550"/>
                  </a:cubicBezTo>
                  <a:cubicBezTo>
                    <a:pt x="157" y="551"/>
                    <a:pt x="157" y="551"/>
                    <a:pt x="157" y="552"/>
                  </a:cubicBezTo>
                  <a:cubicBezTo>
                    <a:pt x="157" y="553"/>
                    <a:pt x="158" y="553"/>
                    <a:pt x="159" y="552"/>
                  </a:cubicBezTo>
                  <a:cubicBezTo>
                    <a:pt x="159" y="552"/>
                    <a:pt x="159" y="551"/>
                    <a:pt x="160" y="550"/>
                  </a:cubicBezTo>
                  <a:cubicBezTo>
                    <a:pt x="164" y="550"/>
                    <a:pt x="168" y="550"/>
                    <a:pt x="172" y="549"/>
                  </a:cubicBezTo>
                  <a:cubicBezTo>
                    <a:pt x="183" y="547"/>
                    <a:pt x="194" y="544"/>
                    <a:pt x="205" y="542"/>
                  </a:cubicBezTo>
                  <a:cubicBezTo>
                    <a:pt x="215" y="540"/>
                    <a:pt x="226" y="538"/>
                    <a:pt x="237" y="536"/>
                  </a:cubicBezTo>
                  <a:cubicBezTo>
                    <a:pt x="237" y="537"/>
                    <a:pt x="237" y="538"/>
                    <a:pt x="236" y="539"/>
                  </a:cubicBezTo>
                  <a:cubicBezTo>
                    <a:pt x="236" y="541"/>
                    <a:pt x="238" y="541"/>
                    <a:pt x="239" y="540"/>
                  </a:cubicBezTo>
                  <a:cubicBezTo>
                    <a:pt x="241" y="539"/>
                    <a:pt x="242" y="537"/>
                    <a:pt x="243" y="535"/>
                  </a:cubicBezTo>
                  <a:cubicBezTo>
                    <a:pt x="259" y="532"/>
                    <a:pt x="274" y="529"/>
                    <a:pt x="290" y="527"/>
                  </a:cubicBezTo>
                  <a:cubicBezTo>
                    <a:pt x="305" y="524"/>
                    <a:pt x="321" y="522"/>
                    <a:pt x="336" y="520"/>
                  </a:cubicBezTo>
                  <a:cubicBezTo>
                    <a:pt x="339" y="519"/>
                    <a:pt x="341" y="518"/>
                    <a:pt x="344" y="517"/>
                  </a:cubicBezTo>
                  <a:cubicBezTo>
                    <a:pt x="354" y="514"/>
                    <a:pt x="364" y="511"/>
                    <a:pt x="374" y="508"/>
                  </a:cubicBezTo>
                  <a:cubicBezTo>
                    <a:pt x="377" y="508"/>
                    <a:pt x="379" y="506"/>
                    <a:pt x="382" y="505"/>
                  </a:cubicBezTo>
                  <a:cubicBezTo>
                    <a:pt x="387" y="502"/>
                    <a:pt x="391" y="499"/>
                    <a:pt x="396" y="497"/>
                  </a:cubicBezTo>
                  <a:cubicBezTo>
                    <a:pt x="406" y="493"/>
                    <a:pt x="416" y="490"/>
                    <a:pt x="425" y="486"/>
                  </a:cubicBezTo>
                  <a:cubicBezTo>
                    <a:pt x="431" y="484"/>
                    <a:pt x="435" y="485"/>
                    <a:pt x="438" y="490"/>
                  </a:cubicBezTo>
                  <a:cubicBezTo>
                    <a:pt x="452" y="476"/>
                    <a:pt x="452" y="476"/>
                    <a:pt x="464" y="471"/>
                  </a:cubicBezTo>
                  <a:cubicBezTo>
                    <a:pt x="471" y="469"/>
                    <a:pt x="477" y="467"/>
                    <a:pt x="483" y="465"/>
                  </a:cubicBezTo>
                  <a:cubicBezTo>
                    <a:pt x="484" y="465"/>
                    <a:pt x="484" y="465"/>
                    <a:pt x="485" y="465"/>
                  </a:cubicBezTo>
                  <a:cubicBezTo>
                    <a:pt x="485" y="465"/>
                    <a:pt x="485" y="464"/>
                    <a:pt x="485" y="464"/>
                  </a:cubicBezTo>
                  <a:cubicBezTo>
                    <a:pt x="496" y="460"/>
                    <a:pt x="507" y="456"/>
                    <a:pt x="518" y="453"/>
                  </a:cubicBezTo>
                  <a:cubicBezTo>
                    <a:pt x="516" y="456"/>
                    <a:pt x="514" y="458"/>
                    <a:pt x="513" y="455"/>
                  </a:cubicBezTo>
                  <a:cubicBezTo>
                    <a:pt x="512" y="454"/>
                    <a:pt x="511" y="455"/>
                    <a:pt x="511" y="456"/>
                  </a:cubicBezTo>
                  <a:cubicBezTo>
                    <a:pt x="512" y="459"/>
                    <a:pt x="511" y="458"/>
                    <a:pt x="513" y="460"/>
                  </a:cubicBezTo>
                  <a:cubicBezTo>
                    <a:pt x="514" y="461"/>
                    <a:pt x="515" y="461"/>
                    <a:pt x="515" y="461"/>
                  </a:cubicBezTo>
                  <a:cubicBezTo>
                    <a:pt x="519" y="458"/>
                    <a:pt x="522" y="455"/>
                    <a:pt x="524" y="451"/>
                  </a:cubicBezTo>
                  <a:cubicBezTo>
                    <a:pt x="526" y="450"/>
                    <a:pt x="527" y="449"/>
                    <a:pt x="529" y="449"/>
                  </a:cubicBezTo>
                  <a:cubicBezTo>
                    <a:pt x="541" y="444"/>
                    <a:pt x="553" y="440"/>
                    <a:pt x="564" y="435"/>
                  </a:cubicBezTo>
                  <a:cubicBezTo>
                    <a:pt x="564" y="437"/>
                    <a:pt x="563" y="439"/>
                    <a:pt x="562" y="441"/>
                  </a:cubicBezTo>
                  <a:cubicBezTo>
                    <a:pt x="561" y="441"/>
                    <a:pt x="561" y="441"/>
                    <a:pt x="561" y="442"/>
                  </a:cubicBezTo>
                  <a:cubicBezTo>
                    <a:pt x="561" y="442"/>
                    <a:pt x="561" y="442"/>
                    <a:pt x="560" y="443"/>
                  </a:cubicBezTo>
                  <a:cubicBezTo>
                    <a:pt x="560" y="444"/>
                    <a:pt x="562" y="445"/>
                    <a:pt x="563" y="445"/>
                  </a:cubicBezTo>
                  <a:cubicBezTo>
                    <a:pt x="566" y="442"/>
                    <a:pt x="568" y="438"/>
                    <a:pt x="569" y="433"/>
                  </a:cubicBezTo>
                  <a:cubicBezTo>
                    <a:pt x="571" y="432"/>
                    <a:pt x="574" y="431"/>
                    <a:pt x="576" y="430"/>
                  </a:cubicBezTo>
                  <a:cubicBezTo>
                    <a:pt x="589" y="424"/>
                    <a:pt x="603" y="421"/>
                    <a:pt x="617" y="419"/>
                  </a:cubicBezTo>
                  <a:cubicBezTo>
                    <a:pt x="618" y="420"/>
                    <a:pt x="618" y="420"/>
                    <a:pt x="619" y="422"/>
                  </a:cubicBezTo>
                  <a:cubicBezTo>
                    <a:pt x="619" y="423"/>
                    <a:pt x="620" y="423"/>
                    <a:pt x="621" y="422"/>
                  </a:cubicBezTo>
                  <a:cubicBezTo>
                    <a:pt x="623" y="421"/>
                    <a:pt x="624" y="420"/>
                    <a:pt x="625" y="418"/>
                  </a:cubicBezTo>
                  <a:cubicBezTo>
                    <a:pt x="625" y="418"/>
                    <a:pt x="626" y="418"/>
                    <a:pt x="626" y="418"/>
                  </a:cubicBezTo>
                  <a:cubicBezTo>
                    <a:pt x="634" y="417"/>
                    <a:pt x="643" y="415"/>
                    <a:pt x="651" y="413"/>
                  </a:cubicBezTo>
                  <a:cubicBezTo>
                    <a:pt x="654" y="412"/>
                    <a:pt x="658" y="411"/>
                    <a:pt x="661" y="410"/>
                  </a:cubicBezTo>
                  <a:cubicBezTo>
                    <a:pt x="660" y="412"/>
                    <a:pt x="659" y="415"/>
                    <a:pt x="659" y="417"/>
                  </a:cubicBezTo>
                  <a:cubicBezTo>
                    <a:pt x="658" y="420"/>
                    <a:pt x="657" y="422"/>
                    <a:pt x="657" y="425"/>
                  </a:cubicBezTo>
                  <a:cubicBezTo>
                    <a:pt x="655" y="428"/>
                    <a:pt x="653" y="432"/>
                    <a:pt x="652" y="435"/>
                  </a:cubicBezTo>
                  <a:cubicBezTo>
                    <a:pt x="652" y="437"/>
                    <a:pt x="655" y="438"/>
                    <a:pt x="656" y="436"/>
                  </a:cubicBezTo>
                  <a:cubicBezTo>
                    <a:pt x="658" y="434"/>
                    <a:pt x="659" y="431"/>
                    <a:pt x="659" y="428"/>
                  </a:cubicBezTo>
                  <a:cubicBezTo>
                    <a:pt x="661" y="424"/>
                    <a:pt x="663" y="420"/>
                    <a:pt x="665" y="417"/>
                  </a:cubicBezTo>
                  <a:cubicBezTo>
                    <a:pt x="666" y="414"/>
                    <a:pt x="667" y="411"/>
                    <a:pt x="668" y="407"/>
                  </a:cubicBezTo>
                  <a:cubicBezTo>
                    <a:pt x="680" y="403"/>
                    <a:pt x="693" y="399"/>
                    <a:pt x="705" y="394"/>
                  </a:cubicBezTo>
                  <a:cubicBezTo>
                    <a:pt x="718" y="390"/>
                    <a:pt x="731" y="385"/>
                    <a:pt x="744" y="380"/>
                  </a:cubicBezTo>
                  <a:cubicBezTo>
                    <a:pt x="757" y="375"/>
                    <a:pt x="769" y="368"/>
                    <a:pt x="782" y="363"/>
                  </a:cubicBezTo>
                  <a:cubicBezTo>
                    <a:pt x="805" y="354"/>
                    <a:pt x="827" y="345"/>
                    <a:pt x="850" y="335"/>
                  </a:cubicBezTo>
                  <a:cubicBezTo>
                    <a:pt x="882" y="322"/>
                    <a:pt x="914" y="307"/>
                    <a:pt x="946" y="293"/>
                  </a:cubicBezTo>
                  <a:cubicBezTo>
                    <a:pt x="946" y="265"/>
                    <a:pt x="946" y="265"/>
                    <a:pt x="946" y="265"/>
                  </a:cubicBezTo>
                  <a:cubicBezTo>
                    <a:pt x="942" y="266"/>
                    <a:pt x="937" y="268"/>
                    <a:pt x="933" y="270"/>
                  </a:cubicBezTo>
                  <a:cubicBezTo>
                    <a:pt x="927" y="272"/>
                    <a:pt x="921" y="275"/>
                    <a:pt x="915" y="278"/>
                  </a:cubicBezTo>
                  <a:cubicBezTo>
                    <a:pt x="917" y="275"/>
                    <a:pt x="918" y="272"/>
                    <a:pt x="919" y="268"/>
                  </a:cubicBezTo>
                  <a:cubicBezTo>
                    <a:pt x="920" y="264"/>
                    <a:pt x="922" y="261"/>
                    <a:pt x="923" y="257"/>
                  </a:cubicBezTo>
                  <a:cubicBezTo>
                    <a:pt x="930" y="259"/>
                    <a:pt x="938" y="261"/>
                    <a:pt x="945" y="263"/>
                  </a:cubicBezTo>
                  <a:cubicBezTo>
                    <a:pt x="951" y="265"/>
                    <a:pt x="958" y="266"/>
                    <a:pt x="964" y="268"/>
                  </a:cubicBezTo>
                  <a:cubicBezTo>
                    <a:pt x="969" y="269"/>
                    <a:pt x="973" y="271"/>
                    <a:pt x="978" y="272"/>
                  </a:cubicBezTo>
                  <a:cubicBezTo>
                    <a:pt x="980" y="272"/>
                    <a:pt x="980" y="269"/>
                    <a:pt x="979" y="268"/>
                  </a:cubicBezTo>
                  <a:moveTo>
                    <a:pt x="829" y="189"/>
                  </a:moveTo>
                  <a:cubicBezTo>
                    <a:pt x="829" y="190"/>
                    <a:pt x="829" y="190"/>
                    <a:pt x="829" y="190"/>
                  </a:cubicBezTo>
                  <a:cubicBezTo>
                    <a:pt x="829" y="189"/>
                    <a:pt x="829" y="189"/>
                    <a:pt x="829" y="189"/>
                  </a:cubicBezTo>
                  <a:cubicBezTo>
                    <a:pt x="829" y="189"/>
                    <a:pt x="829" y="189"/>
                    <a:pt x="829" y="189"/>
                  </a:cubicBezTo>
                  <a:moveTo>
                    <a:pt x="66" y="560"/>
                  </a:moveTo>
                  <a:cubicBezTo>
                    <a:pt x="51" y="566"/>
                    <a:pt x="36" y="570"/>
                    <a:pt x="21" y="575"/>
                  </a:cubicBezTo>
                  <a:cubicBezTo>
                    <a:pt x="20" y="576"/>
                    <a:pt x="19" y="575"/>
                    <a:pt x="17" y="574"/>
                  </a:cubicBezTo>
                  <a:cubicBezTo>
                    <a:pt x="32" y="561"/>
                    <a:pt x="52" y="559"/>
                    <a:pt x="66" y="547"/>
                  </a:cubicBezTo>
                  <a:cubicBezTo>
                    <a:pt x="71" y="552"/>
                    <a:pt x="73" y="557"/>
                    <a:pt x="66" y="560"/>
                  </a:cubicBezTo>
                  <a:moveTo>
                    <a:pt x="888" y="252"/>
                  </a:moveTo>
                  <a:cubicBezTo>
                    <a:pt x="888" y="251"/>
                    <a:pt x="888" y="250"/>
                    <a:pt x="888" y="248"/>
                  </a:cubicBezTo>
                  <a:cubicBezTo>
                    <a:pt x="893" y="249"/>
                    <a:pt x="898" y="250"/>
                    <a:pt x="902" y="251"/>
                  </a:cubicBezTo>
                  <a:cubicBezTo>
                    <a:pt x="899" y="261"/>
                    <a:pt x="895" y="271"/>
                    <a:pt x="892" y="280"/>
                  </a:cubicBezTo>
                  <a:cubicBezTo>
                    <a:pt x="888" y="279"/>
                    <a:pt x="884" y="278"/>
                    <a:pt x="880" y="276"/>
                  </a:cubicBezTo>
                  <a:cubicBezTo>
                    <a:pt x="882" y="268"/>
                    <a:pt x="886" y="260"/>
                    <a:pt x="888" y="252"/>
                  </a:cubicBezTo>
                  <a:moveTo>
                    <a:pt x="879" y="294"/>
                  </a:moveTo>
                  <a:cubicBezTo>
                    <a:pt x="877" y="294"/>
                    <a:pt x="875" y="294"/>
                    <a:pt x="874" y="294"/>
                  </a:cubicBezTo>
                  <a:cubicBezTo>
                    <a:pt x="875" y="289"/>
                    <a:pt x="877" y="285"/>
                    <a:pt x="878" y="280"/>
                  </a:cubicBezTo>
                  <a:cubicBezTo>
                    <a:pt x="882" y="282"/>
                    <a:pt x="886" y="283"/>
                    <a:pt x="891" y="284"/>
                  </a:cubicBezTo>
                  <a:cubicBezTo>
                    <a:pt x="890" y="285"/>
                    <a:pt x="890" y="286"/>
                    <a:pt x="890" y="286"/>
                  </a:cubicBezTo>
                  <a:cubicBezTo>
                    <a:pt x="890" y="287"/>
                    <a:pt x="889" y="288"/>
                    <a:pt x="889" y="290"/>
                  </a:cubicBezTo>
                  <a:cubicBezTo>
                    <a:pt x="886" y="291"/>
                    <a:pt x="883" y="293"/>
                    <a:pt x="879" y="294"/>
                  </a:cubicBezTo>
                  <a:moveTo>
                    <a:pt x="841" y="312"/>
                  </a:moveTo>
                  <a:cubicBezTo>
                    <a:pt x="841" y="312"/>
                    <a:pt x="841" y="312"/>
                    <a:pt x="841" y="312"/>
                  </a:cubicBezTo>
                  <a:cubicBezTo>
                    <a:pt x="843" y="307"/>
                    <a:pt x="844" y="301"/>
                    <a:pt x="846" y="296"/>
                  </a:cubicBezTo>
                  <a:cubicBezTo>
                    <a:pt x="853" y="297"/>
                    <a:pt x="861" y="298"/>
                    <a:pt x="868" y="298"/>
                  </a:cubicBezTo>
                  <a:cubicBezTo>
                    <a:pt x="868" y="299"/>
                    <a:pt x="868" y="299"/>
                    <a:pt x="868" y="300"/>
                  </a:cubicBezTo>
                  <a:cubicBezTo>
                    <a:pt x="859" y="304"/>
                    <a:pt x="850" y="308"/>
                    <a:pt x="841" y="312"/>
                  </a:cubicBezTo>
                  <a:moveTo>
                    <a:pt x="832" y="308"/>
                  </a:moveTo>
                  <a:cubicBezTo>
                    <a:pt x="832" y="308"/>
                    <a:pt x="832" y="308"/>
                    <a:pt x="832" y="309"/>
                  </a:cubicBezTo>
                  <a:cubicBezTo>
                    <a:pt x="830" y="308"/>
                    <a:pt x="829" y="308"/>
                    <a:pt x="827" y="308"/>
                  </a:cubicBezTo>
                  <a:cubicBezTo>
                    <a:pt x="826" y="308"/>
                    <a:pt x="826" y="307"/>
                    <a:pt x="825" y="307"/>
                  </a:cubicBezTo>
                  <a:cubicBezTo>
                    <a:pt x="826" y="303"/>
                    <a:pt x="827" y="299"/>
                    <a:pt x="829" y="295"/>
                  </a:cubicBezTo>
                  <a:cubicBezTo>
                    <a:pt x="829" y="295"/>
                    <a:pt x="829" y="295"/>
                    <a:pt x="829" y="294"/>
                  </a:cubicBezTo>
                  <a:cubicBezTo>
                    <a:pt x="834" y="295"/>
                    <a:pt x="838" y="296"/>
                    <a:pt x="842" y="296"/>
                  </a:cubicBezTo>
                  <a:cubicBezTo>
                    <a:pt x="841" y="301"/>
                    <a:pt x="839" y="306"/>
                    <a:pt x="837" y="310"/>
                  </a:cubicBezTo>
                  <a:cubicBezTo>
                    <a:pt x="836" y="310"/>
                    <a:pt x="835" y="309"/>
                    <a:pt x="833" y="309"/>
                  </a:cubicBezTo>
                  <a:cubicBezTo>
                    <a:pt x="833" y="309"/>
                    <a:pt x="833" y="308"/>
                    <a:pt x="832" y="308"/>
                  </a:cubicBezTo>
                  <a:cubicBezTo>
                    <a:pt x="832" y="307"/>
                    <a:pt x="831" y="308"/>
                    <a:pt x="832" y="308"/>
                  </a:cubicBezTo>
                  <a:moveTo>
                    <a:pt x="815" y="323"/>
                  </a:moveTo>
                  <a:cubicBezTo>
                    <a:pt x="815" y="323"/>
                    <a:pt x="815" y="323"/>
                    <a:pt x="815" y="323"/>
                  </a:cubicBezTo>
                  <a:cubicBezTo>
                    <a:pt x="811" y="325"/>
                    <a:pt x="806" y="327"/>
                    <a:pt x="802" y="329"/>
                  </a:cubicBezTo>
                  <a:cubicBezTo>
                    <a:pt x="799" y="328"/>
                    <a:pt x="795" y="328"/>
                    <a:pt x="792" y="327"/>
                  </a:cubicBezTo>
                  <a:cubicBezTo>
                    <a:pt x="792" y="327"/>
                    <a:pt x="793" y="327"/>
                    <a:pt x="793" y="326"/>
                  </a:cubicBezTo>
                  <a:cubicBezTo>
                    <a:pt x="795" y="320"/>
                    <a:pt x="797" y="313"/>
                    <a:pt x="800" y="306"/>
                  </a:cubicBezTo>
                  <a:cubicBezTo>
                    <a:pt x="806" y="308"/>
                    <a:pt x="813" y="310"/>
                    <a:pt x="820" y="311"/>
                  </a:cubicBezTo>
                  <a:cubicBezTo>
                    <a:pt x="818" y="315"/>
                    <a:pt x="817" y="319"/>
                    <a:pt x="815" y="323"/>
                  </a:cubicBezTo>
                  <a:moveTo>
                    <a:pt x="739" y="356"/>
                  </a:moveTo>
                  <a:cubicBezTo>
                    <a:pt x="739" y="353"/>
                    <a:pt x="739" y="351"/>
                    <a:pt x="739" y="348"/>
                  </a:cubicBezTo>
                  <a:cubicBezTo>
                    <a:pt x="739" y="347"/>
                    <a:pt x="737" y="347"/>
                    <a:pt x="737" y="348"/>
                  </a:cubicBezTo>
                  <a:cubicBezTo>
                    <a:pt x="737" y="351"/>
                    <a:pt x="737" y="354"/>
                    <a:pt x="737" y="357"/>
                  </a:cubicBezTo>
                  <a:cubicBezTo>
                    <a:pt x="736" y="357"/>
                    <a:pt x="736" y="358"/>
                    <a:pt x="735" y="358"/>
                  </a:cubicBezTo>
                  <a:cubicBezTo>
                    <a:pt x="732" y="356"/>
                    <a:pt x="728" y="354"/>
                    <a:pt x="725" y="353"/>
                  </a:cubicBezTo>
                  <a:cubicBezTo>
                    <a:pt x="725" y="350"/>
                    <a:pt x="726" y="348"/>
                    <a:pt x="727" y="345"/>
                  </a:cubicBezTo>
                  <a:cubicBezTo>
                    <a:pt x="727" y="344"/>
                    <a:pt x="728" y="342"/>
                    <a:pt x="728" y="340"/>
                  </a:cubicBezTo>
                  <a:cubicBezTo>
                    <a:pt x="733" y="341"/>
                    <a:pt x="738" y="343"/>
                    <a:pt x="743" y="344"/>
                  </a:cubicBezTo>
                  <a:cubicBezTo>
                    <a:pt x="743" y="344"/>
                    <a:pt x="744" y="344"/>
                    <a:pt x="744" y="344"/>
                  </a:cubicBezTo>
                  <a:cubicBezTo>
                    <a:pt x="743" y="348"/>
                    <a:pt x="742" y="351"/>
                    <a:pt x="741" y="354"/>
                  </a:cubicBezTo>
                  <a:cubicBezTo>
                    <a:pt x="741" y="354"/>
                    <a:pt x="740" y="355"/>
                    <a:pt x="740" y="356"/>
                  </a:cubicBezTo>
                  <a:cubicBezTo>
                    <a:pt x="740" y="356"/>
                    <a:pt x="739" y="356"/>
                    <a:pt x="739" y="356"/>
                  </a:cubicBezTo>
                  <a:moveTo>
                    <a:pt x="713" y="368"/>
                  </a:moveTo>
                  <a:cubicBezTo>
                    <a:pt x="713" y="366"/>
                    <a:pt x="713" y="364"/>
                    <a:pt x="713" y="362"/>
                  </a:cubicBezTo>
                  <a:cubicBezTo>
                    <a:pt x="713" y="361"/>
                    <a:pt x="711" y="361"/>
                    <a:pt x="711" y="362"/>
                  </a:cubicBezTo>
                  <a:cubicBezTo>
                    <a:pt x="711" y="364"/>
                    <a:pt x="711" y="366"/>
                    <a:pt x="711" y="369"/>
                  </a:cubicBezTo>
                  <a:cubicBezTo>
                    <a:pt x="709" y="369"/>
                    <a:pt x="707" y="370"/>
                    <a:pt x="705" y="371"/>
                  </a:cubicBezTo>
                  <a:cubicBezTo>
                    <a:pt x="704" y="372"/>
                    <a:pt x="703" y="372"/>
                    <a:pt x="702" y="373"/>
                  </a:cubicBezTo>
                  <a:cubicBezTo>
                    <a:pt x="702" y="371"/>
                    <a:pt x="703" y="369"/>
                    <a:pt x="703" y="368"/>
                  </a:cubicBezTo>
                  <a:cubicBezTo>
                    <a:pt x="705" y="362"/>
                    <a:pt x="707" y="357"/>
                    <a:pt x="708" y="352"/>
                  </a:cubicBezTo>
                  <a:cubicBezTo>
                    <a:pt x="712" y="353"/>
                    <a:pt x="716" y="354"/>
                    <a:pt x="720" y="355"/>
                  </a:cubicBezTo>
                  <a:cubicBezTo>
                    <a:pt x="718" y="359"/>
                    <a:pt x="717" y="363"/>
                    <a:pt x="716" y="367"/>
                  </a:cubicBezTo>
                  <a:cubicBezTo>
                    <a:pt x="715" y="367"/>
                    <a:pt x="714" y="368"/>
                    <a:pt x="713" y="368"/>
                  </a:cubicBezTo>
                  <a:moveTo>
                    <a:pt x="661" y="388"/>
                  </a:moveTo>
                  <a:cubicBezTo>
                    <a:pt x="661" y="388"/>
                    <a:pt x="661" y="388"/>
                    <a:pt x="661" y="387"/>
                  </a:cubicBezTo>
                  <a:cubicBezTo>
                    <a:pt x="663" y="382"/>
                    <a:pt x="664" y="377"/>
                    <a:pt x="665" y="372"/>
                  </a:cubicBezTo>
                  <a:cubicBezTo>
                    <a:pt x="666" y="372"/>
                    <a:pt x="667" y="372"/>
                    <a:pt x="668" y="373"/>
                  </a:cubicBezTo>
                  <a:cubicBezTo>
                    <a:pt x="670" y="374"/>
                    <a:pt x="672" y="374"/>
                    <a:pt x="674" y="375"/>
                  </a:cubicBezTo>
                  <a:cubicBezTo>
                    <a:pt x="673" y="378"/>
                    <a:pt x="671" y="381"/>
                    <a:pt x="670" y="385"/>
                  </a:cubicBezTo>
                  <a:cubicBezTo>
                    <a:pt x="667" y="386"/>
                    <a:pt x="664" y="387"/>
                    <a:pt x="661" y="388"/>
                  </a:cubicBezTo>
                  <a:moveTo>
                    <a:pt x="787" y="299"/>
                  </a:moveTo>
                  <a:cubicBezTo>
                    <a:pt x="787" y="299"/>
                    <a:pt x="786" y="299"/>
                    <a:pt x="786" y="299"/>
                  </a:cubicBezTo>
                  <a:cubicBezTo>
                    <a:pt x="787" y="297"/>
                    <a:pt x="787" y="296"/>
                    <a:pt x="788" y="294"/>
                  </a:cubicBezTo>
                  <a:cubicBezTo>
                    <a:pt x="789" y="292"/>
                    <a:pt x="789" y="289"/>
                    <a:pt x="790" y="287"/>
                  </a:cubicBezTo>
                  <a:cubicBezTo>
                    <a:pt x="790" y="287"/>
                    <a:pt x="790" y="287"/>
                    <a:pt x="791" y="287"/>
                  </a:cubicBezTo>
                  <a:cubicBezTo>
                    <a:pt x="794" y="287"/>
                    <a:pt x="798" y="288"/>
                    <a:pt x="801" y="289"/>
                  </a:cubicBezTo>
                  <a:cubicBezTo>
                    <a:pt x="800" y="293"/>
                    <a:pt x="799" y="297"/>
                    <a:pt x="797" y="301"/>
                  </a:cubicBezTo>
                  <a:cubicBezTo>
                    <a:pt x="794" y="301"/>
                    <a:pt x="790" y="300"/>
                    <a:pt x="787" y="299"/>
                  </a:cubicBezTo>
                  <a:moveTo>
                    <a:pt x="796" y="305"/>
                  </a:moveTo>
                  <a:cubicBezTo>
                    <a:pt x="794" y="310"/>
                    <a:pt x="793" y="314"/>
                    <a:pt x="791" y="318"/>
                  </a:cubicBezTo>
                  <a:cubicBezTo>
                    <a:pt x="790" y="321"/>
                    <a:pt x="789" y="324"/>
                    <a:pt x="788" y="326"/>
                  </a:cubicBezTo>
                  <a:cubicBezTo>
                    <a:pt x="785" y="326"/>
                    <a:pt x="781" y="325"/>
                    <a:pt x="778" y="324"/>
                  </a:cubicBezTo>
                  <a:cubicBezTo>
                    <a:pt x="781" y="317"/>
                    <a:pt x="783" y="310"/>
                    <a:pt x="785" y="303"/>
                  </a:cubicBezTo>
                  <a:cubicBezTo>
                    <a:pt x="788" y="303"/>
                    <a:pt x="790" y="304"/>
                    <a:pt x="793" y="305"/>
                  </a:cubicBezTo>
                  <a:cubicBezTo>
                    <a:pt x="794" y="305"/>
                    <a:pt x="795" y="305"/>
                    <a:pt x="796" y="305"/>
                  </a:cubicBezTo>
                  <a:moveTo>
                    <a:pt x="791" y="283"/>
                  </a:moveTo>
                  <a:cubicBezTo>
                    <a:pt x="793" y="276"/>
                    <a:pt x="795" y="269"/>
                    <a:pt x="796" y="262"/>
                  </a:cubicBezTo>
                  <a:cubicBezTo>
                    <a:pt x="800" y="263"/>
                    <a:pt x="803" y="264"/>
                    <a:pt x="807" y="264"/>
                  </a:cubicBezTo>
                  <a:cubicBezTo>
                    <a:pt x="806" y="270"/>
                    <a:pt x="805" y="275"/>
                    <a:pt x="804" y="281"/>
                  </a:cubicBezTo>
                  <a:cubicBezTo>
                    <a:pt x="803" y="282"/>
                    <a:pt x="803" y="284"/>
                    <a:pt x="802" y="286"/>
                  </a:cubicBezTo>
                  <a:cubicBezTo>
                    <a:pt x="798" y="285"/>
                    <a:pt x="795" y="284"/>
                    <a:pt x="791" y="283"/>
                  </a:cubicBezTo>
                  <a:moveTo>
                    <a:pt x="788" y="283"/>
                  </a:moveTo>
                  <a:cubicBezTo>
                    <a:pt x="783" y="282"/>
                    <a:pt x="778" y="282"/>
                    <a:pt x="773" y="281"/>
                  </a:cubicBezTo>
                  <a:cubicBezTo>
                    <a:pt x="772" y="281"/>
                    <a:pt x="771" y="281"/>
                    <a:pt x="769" y="281"/>
                  </a:cubicBezTo>
                  <a:cubicBezTo>
                    <a:pt x="772" y="273"/>
                    <a:pt x="774" y="265"/>
                    <a:pt x="776" y="258"/>
                  </a:cubicBezTo>
                  <a:cubicBezTo>
                    <a:pt x="782" y="259"/>
                    <a:pt x="787" y="260"/>
                    <a:pt x="793" y="261"/>
                  </a:cubicBezTo>
                  <a:cubicBezTo>
                    <a:pt x="791" y="269"/>
                    <a:pt x="790" y="276"/>
                    <a:pt x="788" y="283"/>
                  </a:cubicBezTo>
                  <a:moveTo>
                    <a:pt x="787" y="286"/>
                  </a:moveTo>
                  <a:cubicBezTo>
                    <a:pt x="786" y="288"/>
                    <a:pt x="785" y="291"/>
                    <a:pt x="784" y="293"/>
                  </a:cubicBezTo>
                  <a:cubicBezTo>
                    <a:pt x="784" y="295"/>
                    <a:pt x="783" y="296"/>
                    <a:pt x="783" y="298"/>
                  </a:cubicBezTo>
                  <a:cubicBezTo>
                    <a:pt x="777" y="297"/>
                    <a:pt x="771" y="296"/>
                    <a:pt x="765" y="295"/>
                  </a:cubicBezTo>
                  <a:cubicBezTo>
                    <a:pt x="765" y="294"/>
                    <a:pt x="765" y="294"/>
                    <a:pt x="765" y="293"/>
                  </a:cubicBezTo>
                  <a:cubicBezTo>
                    <a:pt x="766" y="290"/>
                    <a:pt x="768" y="287"/>
                    <a:pt x="769" y="283"/>
                  </a:cubicBezTo>
                  <a:cubicBezTo>
                    <a:pt x="775" y="284"/>
                    <a:pt x="781" y="285"/>
                    <a:pt x="787" y="286"/>
                  </a:cubicBezTo>
                  <a:moveTo>
                    <a:pt x="782" y="302"/>
                  </a:moveTo>
                  <a:cubicBezTo>
                    <a:pt x="779" y="309"/>
                    <a:pt x="777" y="316"/>
                    <a:pt x="774" y="323"/>
                  </a:cubicBezTo>
                  <a:cubicBezTo>
                    <a:pt x="768" y="322"/>
                    <a:pt x="762" y="321"/>
                    <a:pt x="756" y="319"/>
                  </a:cubicBezTo>
                  <a:cubicBezTo>
                    <a:pt x="759" y="312"/>
                    <a:pt x="761" y="305"/>
                    <a:pt x="764" y="298"/>
                  </a:cubicBezTo>
                  <a:cubicBezTo>
                    <a:pt x="770" y="299"/>
                    <a:pt x="776" y="301"/>
                    <a:pt x="782" y="302"/>
                  </a:cubicBezTo>
                  <a:moveTo>
                    <a:pt x="753" y="318"/>
                  </a:moveTo>
                  <a:cubicBezTo>
                    <a:pt x="750" y="318"/>
                    <a:pt x="748" y="317"/>
                    <a:pt x="746" y="317"/>
                  </a:cubicBezTo>
                  <a:cubicBezTo>
                    <a:pt x="743" y="316"/>
                    <a:pt x="740" y="316"/>
                    <a:pt x="736" y="315"/>
                  </a:cubicBezTo>
                  <a:cubicBezTo>
                    <a:pt x="738" y="309"/>
                    <a:pt x="740" y="302"/>
                    <a:pt x="742" y="296"/>
                  </a:cubicBezTo>
                  <a:cubicBezTo>
                    <a:pt x="742" y="295"/>
                    <a:pt x="742" y="295"/>
                    <a:pt x="742" y="295"/>
                  </a:cubicBezTo>
                  <a:cubicBezTo>
                    <a:pt x="748" y="296"/>
                    <a:pt x="754" y="297"/>
                    <a:pt x="760" y="298"/>
                  </a:cubicBezTo>
                  <a:cubicBezTo>
                    <a:pt x="757" y="305"/>
                    <a:pt x="755" y="312"/>
                    <a:pt x="753" y="318"/>
                  </a:cubicBezTo>
                  <a:moveTo>
                    <a:pt x="751" y="322"/>
                  </a:moveTo>
                  <a:cubicBezTo>
                    <a:pt x="749" y="327"/>
                    <a:pt x="748" y="332"/>
                    <a:pt x="746" y="337"/>
                  </a:cubicBezTo>
                  <a:cubicBezTo>
                    <a:pt x="746" y="338"/>
                    <a:pt x="745" y="340"/>
                    <a:pt x="745" y="341"/>
                  </a:cubicBezTo>
                  <a:cubicBezTo>
                    <a:pt x="743" y="340"/>
                    <a:pt x="741" y="339"/>
                    <a:pt x="739" y="339"/>
                  </a:cubicBezTo>
                  <a:cubicBezTo>
                    <a:pt x="736" y="338"/>
                    <a:pt x="733" y="337"/>
                    <a:pt x="730" y="336"/>
                  </a:cubicBezTo>
                  <a:cubicBezTo>
                    <a:pt x="731" y="330"/>
                    <a:pt x="733" y="325"/>
                    <a:pt x="735" y="319"/>
                  </a:cubicBezTo>
                  <a:cubicBezTo>
                    <a:pt x="740" y="320"/>
                    <a:pt x="746" y="321"/>
                    <a:pt x="751" y="322"/>
                  </a:cubicBezTo>
                  <a:moveTo>
                    <a:pt x="739" y="295"/>
                  </a:moveTo>
                  <a:cubicBezTo>
                    <a:pt x="736" y="301"/>
                    <a:pt x="734" y="308"/>
                    <a:pt x="732" y="314"/>
                  </a:cubicBezTo>
                  <a:cubicBezTo>
                    <a:pt x="728" y="314"/>
                    <a:pt x="724" y="313"/>
                    <a:pt x="720" y="313"/>
                  </a:cubicBezTo>
                  <a:cubicBezTo>
                    <a:pt x="722" y="306"/>
                    <a:pt x="724" y="299"/>
                    <a:pt x="726" y="293"/>
                  </a:cubicBezTo>
                  <a:cubicBezTo>
                    <a:pt x="730" y="293"/>
                    <a:pt x="734" y="294"/>
                    <a:pt x="739" y="295"/>
                  </a:cubicBezTo>
                  <a:cubicBezTo>
                    <a:pt x="739" y="295"/>
                    <a:pt x="739" y="295"/>
                    <a:pt x="739" y="295"/>
                  </a:cubicBezTo>
                  <a:moveTo>
                    <a:pt x="731" y="318"/>
                  </a:moveTo>
                  <a:cubicBezTo>
                    <a:pt x="729" y="324"/>
                    <a:pt x="728" y="330"/>
                    <a:pt x="726" y="335"/>
                  </a:cubicBezTo>
                  <a:cubicBezTo>
                    <a:pt x="722" y="334"/>
                    <a:pt x="719" y="334"/>
                    <a:pt x="715" y="333"/>
                  </a:cubicBezTo>
                  <a:cubicBezTo>
                    <a:pt x="716" y="329"/>
                    <a:pt x="717" y="326"/>
                    <a:pt x="718" y="322"/>
                  </a:cubicBezTo>
                  <a:cubicBezTo>
                    <a:pt x="718" y="320"/>
                    <a:pt x="719" y="318"/>
                    <a:pt x="720" y="316"/>
                  </a:cubicBezTo>
                  <a:cubicBezTo>
                    <a:pt x="723" y="317"/>
                    <a:pt x="727" y="317"/>
                    <a:pt x="731" y="318"/>
                  </a:cubicBezTo>
                  <a:moveTo>
                    <a:pt x="714" y="337"/>
                  </a:moveTo>
                  <a:cubicBezTo>
                    <a:pt x="717" y="337"/>
                    <a:pt x="721" y="338"/>
                    <a:pt x="725" y="339"/>
                  </a:cubicBezTo>
                  <a:cubicBezTo>
                    <a:pt x="724" y="343"/>
                    <a:pt x="722" y="347"/>
                    <a:pt x="721" y="351"/>
                  </a:cubicBezTo>
                  <a:cubicBezTo>
                    <a:pt x="717" y="350"/>
                    <a:pt x="714" y="349"/>
                    <a:pt x="710" y="348"/>
                  </a:cubicBezTo>
                  <a:cubicBezTo>
                    <a:pt x="711" y="344"/>
                    <a:pt x="712" y="340"/>
                    <a:pt x="714" y="337"/>
                  </a:cubicBezTo>
                  <a:moveTo>
                    <a:pt x="706" y="347"/>
                  </a:moveTo>
                  <a:cubicBezTo>
                    <a:pt x="702" y="346"/>
                    <a:pt x="697" y="345"/>
                    <a:pt x="692" y="344"/>
                  </a:cubicBezTo>
                  <a:cubicBezTo>
                    <a:pt x="691" y="343"/>
                    <a:pt x="689" y="343"/>
                    <a:pt x="688" y="343"/>
                  </a:cubicBezTo>
                  <a:cubicBezTo>
                    <a:pt x="689" y="339"/>
                    <a:pt x="690" y="336"/>
                    <a:pt x="691" y="333"/>
                  </a:cubicBezTo>
                  <a:cubicBezTo>
                    <a:pt x="697" y="334"/>
                    <a:pt x="703" y="334"/>
                    <a:pt x="709" y="336"/>
                  </a:cubicBezTo>
                  <a:cubicBezTo>
                    <a:pt x="710" y="336"/>
                    <a:pt x="710" y="336"/>
                    <a:pt x="710" y="336"/>
                  </a:cubicBezTo>
                  <a:cubicBezTo>
                    <a:pt x="709" y="340"/>
                    <a:pt x="708" y="343"/>
                    <a:pt x="706" y="347"/>
                  </a:cubicBezTo>
                  <a:moveTo>
                    <a:pt x="711" y="332"/>
                  </a:moveTo>
                  <a:cubicBezTo>
                    <a:pt x="708" y="332"/>
                    <a:pt x="706" y="331"/>
                    <a:pt x="703" y="331"/>
                  </a:cubicBezTo>
                  <a:cubicBezTo>
                    <a:pt x="699" y="330"/>
                    <a:pt x="696" y="330"/>
                    <a:pt x="692" y="330"/>
                  </a:cubicBezTo>
                  <a:cubicBezTo>
                    <a:pt x="694" y="324"/>
                    <a:pt x="696" y="319"/>
                    <a:pt x="698" y="313"/>
                  </a:cubicBezTo>
                  <a:cubicBezTo>
                    <a:pt x="703" y="314"/>
                    <a:pt x="709" y="314"/>
                    <a:pt x="714" y="315"/>
                  </a:cubicBezTo>
                  <a:cubicBezTo>
                    <a:pt x="715" y="315"/>
                    <a:pt x="715" y="315"/>
                    <a:pt x="716" y="316"/>
                  </a:cubicBezTo>
                  <a:cubicBezTo>
                    <a:pt x="715" y="321"/>
                    <a:pt x="713" y="327"/>
                    <a:pt x="711" y="332"/>
                  </a:cubicBezTo>
                  <a:moveTo>
                    <a:pt x="689" y="329"/>
                  </a:moveTo>
                  <a:cubicBezTo>
                    <a:pt x="685" y="329"/>
                    <a:pt x="680" y="328"/>
                    <a:pt x="676" y="328"/>
                  </a:cubicBezTo>
                  <a:cubicBezTo>
                    <a:pt x="678" y="322"/>
                    <a:pt x="679" y="317"/>
                    <a:pt x="680" y="311"/>
                  </a:cubicBezTo>
                  <a:cubicBezTo>
                    <a:pt x="684" y="311"/>
                    <a:pt x="687" y="312"/>
                    <a:pt x="690" y="312"/>
                  </a:cubicBezTo>
                  <a:cubicBezTo>
                    <a:pt x="692" y="312"/>
                    <a:pt x="693" y="313"/>
                    <a:pt x="694" y="313"/>
                  </a:cubicBezTo>
                  <a:cubicBezTo>
                    <a:pt x="692" y="318"/>
                    <a:pt x="691" y="324"/>
                    <a:pt x="689" y="329"/>
                  </a:cubicBezTo>
                  <a:moveTo>
                    <a:pt x="688" y="333"/>
                  </a:moveTo>
                  <a:cubicBezTo>
                    <a:pt x="687" y="336"/>
                    <a:pt x="686" y="339"/>
                    <a:pt x="685" y="342"/>
                  </a:cubicBezTo>
                  <a:cubicBezTo>
                    <a:pt x="681" y="341"/>
                    <a:pt x="677" y="340"/>
                    <a:pt x="673" y="339"/>
                  </a:cubicBezTo>
                  <a:cubicBezTo>
                    <a:pt x="674" y="337"/>
                    <a:pt x="675" y="334"/>
                    <a:pt x="675" y="332"/>
                  </a:cubicBezTo>
                  <a:cubicBezTo>
                    <a:pt x="679" y="332"/>
                    <a:pt x="684" y="332"/>
                    <a:pt x="688" y="333"/>
                  </a:cubicBezTo>
                  <a:moveTo>
                    <a:pt x="683" y="345"/>
                  </a:moveTo>
                  <a:cubicBezTo>
                    <a:pt x="683" y="348"/>
                    <a:pt x="682" y="350"/>
                    <a:pt x="681" y="352"/>
                  </a:cubicBezTo>
                  <a:cubicBezTo>
                    <a:pt x="679" y="359"/>
                    <a:pt x="677" y="365"/>
                    <a:pt x="675" y="371"/>
                  </a:cubicBezTo>
                  <a:cubicBezTo>
                    <a:pt x="672" y="370"/>
                    <a:pt x="669" y="369"/>
                    <a:pt x="666" y="368"/>
                  </a:cubicBezTo>
                  <a:cubicBezTo>
                    <a:pt x="668" y="360"/>
                    <a:pt x="670" y="352"/>
                    <a:pt x="672" y="343"/>
                  </a:cubicBezTo>
                  <a:cubicBezTo>
                    <a:pt x="672" y="343"/>
                    <a:pt x="672" y="343"/>
                    <a:pt x="673" y="343"/>
                  </a:cubicBezTo>
                  <a:cubicBezTo>
                    <a:pt x="676" y="344"/>
                    <a:pt x="680" y="345"/>
                    <a:pt x="683" y="345"/>
                  </a:cubicBezTo>
                  <a:moveTo>
                    <a:pt x="677" y="376"/>
                  </a:moveTo>
                  <a:cubicBezTo>
                    <a:pt x="681" y="377"/>
                    <a:pt x="684" y="377"/>
                    <a:pt x="688" y="378"/>
                  </a:cubicBezTo>
                  <a:cubicBezTo>
                    <a:pt x="683" y="380"/>
                    <a:pt x="679" y="381"/>
                    <a:pt x="675" y="383"/>
                  </a:cubicBezTo>
                  <a:cubicBezTo>
                    <a:pt x="676" y="381"/>
                    <a:pt x="676" y="378"/>
                    <a:pt x="677" y="376"/>
                  </a:cubicBezTo>
                  <a:moveTo>
                    <a:pt x="695" y="375"/>
                  </a:moveTo>
                  <a:cubicBezTo>
                    <a:pt x="694" y="375"/>
                    <a:pt x="694" y="375"/>
                    <a:pt x="693" y="375"/>
                  </a:cubicBezTo>
                  <a:cubicBezTo>
                    <a:pt x="688" y="374"/>
                    <a:pt x="683" y="373"/>
                    <a:pt x="678" y="372"/>
                  </a:cubicBezTo>
                  <a:cubicBezTo>
                    <a:pt x="681" y="363"/>
                    <a:pt x="684" y="355"/>
                    <a:pt x="687" y="346"/>
                  </a:cubicBezTo>
                  <a:cubicBezTo>
                    <a:pt x="687" y="346"/>
                    <a:pt x="687" y="346"/>
                    <a:pt x="687" y="346"/>
                  </a:cubicBezTo>
                  <a:cubicBezTo>
                    <a:pt x="690" y="347"/>
                    <a:pt x="693" y="348"/>
                    <a:pt x="696" y="348"/>
                  </a:cubicBezTo>
                  <a:cubicBezTo>
                    <a:pt x="699" y="349"/>
                    <a:pt x="702" y="350"/>
                    <a:pt x="705" y="351"/>
                  </a:cubicBezTo>
                  <a:cubicBezTo>
                    <a:pt x="705" y="351"/>
                    <a:pt x="705" y="351"/>
                    <a:pt x="705" y="351"/>
                  </a:cubicBezTo>
                  <a:cubicBezTo>
                    <a:pt x="703" y="357"/>
                    <a:pt x="701" y="367"/>
                    <a:pt x="697" y="374"/>
                  </a:cubicBezTo>
                  <a:cubicBezTo>
                    <a:pt x="697" y="374"/>
                    <a:pt x="696" y="375"/>
                    <a:pt x="695" y="375"/>
                  </a:cubicBezTo>
                  <a:moveTo>
                    <a:pt x="723" y="357"/>
                  </a:moveTo>
                  <a:cubicBezTo>
                    <a:pt x="724" y="357"/>
                    <a:pt x="725" y="358"/>
                    <a:pt x="726" y="358"/>
                  </a:cubicBezTo>
                  <a:cubicBezTo>
                    <a:pt x="727" y="359"/>
                    <a:pt x="729" y="359"/>
                    <a:pt x="730" y="360"/>
                  </a:cubicBezTo>
                  <a:cubicBezTo>
                    <a:pt x="727" y="362"/>
                    <a:pt x="724" y="363"/>
                    <a:pt x="721" y="364"/>
                  </a:cubicBezTo>
                  <a:cubicBezTo>
                    <a:pt x="722" y="362"/>
                    <a:pt x="723" y="359"/>
                    <a:pt x="723" y="357"/>
                  </a:cubicBezTo>
                  <a:moveTo>
                    <a:pt x="745" y="354"/>
                  </a:moveTo>
                  <a:cubicBezTo>
                    <a:pt x="745" y="353"/>
                    <a:pt x="745" y="352"/>
                    <a:pt x="746" y="352"/>
                  </a:cubicBezTo>
                  <a:cubicBezTo>
                    <a:pt x="746" y="350"/>
                    <a:pt x="747" y="348"/>
                    <a:pt x="747" y="346"/>
                  </a:cubicBezTo>
                  <a:cubicBezTo>
                    <a:pt x="750" y="347"/>
                    <a:pt x="753" y="348"/>
                    <a:pt x="756" y="349"/>
                  </a:cubicBezTo>
                  <a:cubicBezTo>
                    <a:pt x="752" y="350"/>
                    <a:pt x="749" y="352"/>
                    <a:pt x="745" y="354"/>
                  </a:cubicBezTo>
                  <a:moveTo>
                    <a:pt x="762" y="346"/>
                  </a:moveTo>
                  <a:cubicBezTo>
                    <a:pt x="757" y="345"/>
                    <a:pt x="753" y="344"/>
                    <a:pt x="749" y="342"/>
                  </a:cubicBezTo>
                  <a:cubicBezTo>
                    <a:pt x="749" y="340"/>
                    <a:pt x="750" y="337"/>
                    <a:pt x="751" y="335"/>
                  </a:cubicBezTo>
                  <a:cubicBezTo>
                    <a:pt x="752" y="331"/>
                    <a:pt x="754" y="327"/>
                    <a:pt x="755" y="323"/>
                  </a:cubicBezTo>
                  <a:cubicBezTo>
                    <a:pt x="757" y="324"/>
                    <a:pt x="759" y="324"/>
                    <a:pt x="762" y="325"/>
                  </a:cubicBezTo>
                  <a:cubicBezTo>
                    <a:pt x="765" y="326"/>
                    <a:pt x="769" y="327"/>
                    <a:pt x="773" y="327"/>
                  </a:cubicBezTo>
                  <a:cubicBezTo>
                    <a:pt x="773" y="328"/>
                    <a:pt x="772" y="329"/>
                    <a:pt x="772" y="329"/>
                  </a:cubicBezTo>
                  <a:cubicBezTo>
                    <a:pt x="770" y="334"/>
                    <a:pt x="768" y="339"/>
                    <a:pt x="766" y="344"/>
                  </a:cubicBezTo>
                  <a:cubicBezTo>
                    <a:pt x="766" y="344"/>
                    <a:pt x="766" y="344"/>
                    <a:pt x="766" y="344"/>
                  </a:cubicBezTo>
                  <a:cubicBezTo>
                    <a:pt x="765" y="345"/>
                    <a:pt x="763" y="346"/>
                    <a:pt x="762" y="346"/>
                  </a:cubicBezTo>
                  <a:moveTo>
                    <a:pt x="777" y="340"/>
                  </a:moveTo>
                  <a:cubicBezTo>
                    <a:pt x="777" y="340"/>
                    <a:pt x="777" y="340"/>
                    <a:pt x="777" y="340"/>
                  </a:cubicBezTo>
                  <a:cubicBezTo>
                    <a:pt x="776" y="339"/>
                    <a:pt x="775" y="340"/>
                    <a:pt x="775" y="340"/>
                  </a:cubicBezTo>
                  <a:cubicBezTo>
                    <a:pt x="775" y="340"/>
                    <a:pt x="775" y="340"/>
                    <a:pt x="776" y="340"/>
                  </a:cubicBezTo>
                  <a:cubicBezTo>
                    <a:pt x="774" y="341"/>
                    <a:pt x="773" y="342"/>
                    <a:pt x="772" y="342"/>
                  </a:cubicBezTo>
                  <a:cubicBezTo>
                    <a:pt x="773" y="339"/>
                    <a:pt x="774" y="336"/>
                    <a:pt x="775" y="334"/>
                  </a:cubicBezTo>
                  <a:cubicBezTo>
                    <a:pt x="775" y="332"/>
                    <a:pt x="776" y="330"/>
                    <a:pt x="776" y="328"/>
                  </a:cubicBezTo>
                  <a:cubicBezTo>
                    <a:pt x="780" y="329"/>
                    <a:pt x="783" y="330"/>
                    <a:pt x="787" y="330"/>
                  </a:cubicBezTo>
                  <a:cubicBezTo>
                    <a:pt x="786" y="332"/>
                    <a:pt x="786" y="333"/>
                    <a:pt x="785" y="335"/>
                  </a:cubicBezTo>
                  <a:cubicBezTo>
                    <a:pt x="785" y="335"/>
                    <a:pt x="785" y="336"/>
                    <a:pt x="785" y="336"/>
                  </a:cubicBezTo>
                  <a:cubicBezTo>
                    <a:pt x="782" y="338"/>
                    <a:pt x="779" y="339"/>
                    <a:pt x="777" y="340"/>
                  </a:cubicBezTo>
                  <a:moveTo>
                    <a:pt x="791" y="331"/>
                  </a:moveTo>
                  <a:cubicBezTo>
                    <a:pt x="793" y="331"/>
                    <a:pt x="794" y="331"/>
                    <a:pt x="796" y="332"/>
                  </a:cubicBezTo>
                  <a:cubicBezTo>
                    <a:pt x="794" y="332"/>
                    <a:pt x="792" y="333"/>
                    <a:pt x="790" y="334"/>
                  </a:cubicBezTo>
                  <a:cubicBezTo>
                    <a:pt x="791" y="333"/>
                    <a:pt x="791" y="332"/>
                    <a:pt x="791" y="331"/>
                  </a:cubicBezTo>
                  <a:moveTo>
                    <a:pt x="801" y="302"/>
                  </a:moveTo>
                  <a:cubicBezTo>
                    <a:pt x="803" y="298"/>
                    <a:pt x="804" y="294"/>
                    <a:pt x="805" y="290"/>
                  </a:cubicBezTo>
                  <a:cubicBezTo>
                    <a:pt x="812" y="291"/>
                    <a:pt x="819" y="292"/>
                    <a:pt x="826" y="294"/>
                  </a:cubicBezTo>
                  <a:cubicBezTo>
                    <a:pt x="824" y="298"/>
                    <a:pt x="823" y="302"/>
                    <a:pt x="821" y="306"/>
                  </a:cubicBezTo>
                  <a:cubicBezTo>
                    <a:pt x="821" y="306"/>
                    <a:pt x="821" y="306"/>
                    <a:pt x="821" y="307"/>
                  </a:cubicBezTo>
                  <a:cubicBezTo>
                    <a:pt x="814" y="306"/>
                    <a:pt x="808" y="304"/>
                    <a:pt x="801" y="302"/>
                  </a:cubicBezTo>
                  <a:moveTo>
                    <a:pt x="847" y="293"/>
                  </a:moveTo>
                  <a:cubicBezTo>
                    <a:pt x="847" y="292"/>
                    <a:pt x="847" y="292"/>
                    <a:pt x="847" y="292"/>
                  </a:cubicBezTo>
                  <a:cubicBezTo>
                    <a:pt x="850" y="286"/>
                    <a:pt x="852" y="281"/>
                    <a:pt x="854" y="275"/>
                  </a:cubicBezTo>
                  <a:cubicBezTo>
                    <a:pt x="861" y="277"/>
                    <a:pt x="868" y="278"/>
                    <a:pt x="875" y="280"/>
                  </a:cubicBezTo>
                  <a:cubicBezTo>
                    <a:pt x="874" y="282"/>
                    <a:pt x="873" y="285"/>
                    <a:pt x="872" y="288"/>
                  </a:cubicBezTo>
                  <a:cubicBezTo>
                    <a:pt x="871" y="290"/>
                    <a:pt x="871" y="292"/>
                    <a:pt x="870" y="294"/>
                  </a:cubicBezTo>
                  <a:cubicBezTo>
                    <a:pt x="862" y="293"/>
                    <a:pt x="855" y="293"/>
                    <a:pt x="847" y="293"/>
                  </a:cubicBezTo>
                  <a:moveTo>
                    <a:pt x="893" y="288"/>
                  </a:moveTo>
                  <a:cubicBezTo>
                    <a:pt x="893" y="287"/>
                    <a:pt x="893" y="286"/>
                    <a:pt x="894" y="285"/>
                  </a:cubicBezTo>
                  <a:cubicBezTo>
                    <a:pt x="895" y="285"/>
                    <a:pt x="897" y="286"/>
                    <a:pt x="898" y="286"/>
                  </a:cubicBezTo>
                  <a:cubicBezTo>
                    <a:pt x="896" y="287"/>
                    <a:pt x="894" y="287"/>
                    <a:pt x="893" y="288"/>
                  </a:cubicBezTo>
                  <a:moveTo>
                    <a:pt x="867" y="243"/>
                  </a:moveTo>
                  <a:cubicBezTo>
                    <a:pt x="870" y="244"/>
                    <a:pt x="872" y="244"/>
                    <a:pt x="875" y="245"/>
                  </a:cubicBezTo>
                  <a:cubicBezTo>
                    <a:pt x="878" y="246"/>
                    <a:pt x="882" y="247"/>
                    <a:pt x="885" y="248"/>
                  </a:cubicBezTo>
                  <a:cubicBezTo>
                    <a:pt x="885" y="249"/>
                    <a:pt x="885" y="250"/>
                    <a:pt x="884" y="251"/>
                  </a:cubicBezTo>
                  <a:cubicBezTo>
                    <a:pt x="882" y="259"/>
                    <a:pt x="879" y="267"/>
                    <a:pt x="876" y="276"/>
                  </a:cubicBezTo>
                  <a:cubicBezTo>
                    <a:pt x="875" y="275"/>
                    <a:pt x="874" y="275"/>
                    <a:pt x="873" y="275"/>
                  </a:cubicBezTo>
                  <a:cubicBezTo>
                    <a:pt x="867" y="274"/>
                    <a:pt x="862" y="273"/>
                    <a:pt x="856" y="271"/>
                  </a:cubicBezTo>
                  <a:cubicBezTo>
                    <a:pt x="859" y="265"/>
                    <a:pt x="861" y="259"/>
                    <a:pt x="864" y="252"/>
                  </a:cubicBezTo>
                  <a:cubicBezTo>
                    <a:pt x="865" y="249"/>
                    <a:pt x="866" y="246"/>
                    <a:pt x="867" y="243"/>
                  </a:cubicBezTo>
                  <a:moveTo>
                    <a:pt x="847" y="247"/>
                  </a:moveTo>
                  <a:cubicBezTo>
                    <a:pt x="847" y="245"/>
                    <a:pt x="848" y="243"/>
                    <a:pt x="848" y="241"/>
                  </a:cubicBezTo>
                  <a:cubicBezTo>
                    <a:pt x="850" y="242"/>
                    <a:pt x="851" y="242"/>
                    <a:pt x="853" y="242"/>
                  </a:cubicBezTo>
                  <a:cubicBezTo>
                    <a:pt x="857" y="242"/>
                    <a:pt x="860" y="243"/>
                    <a:pt x="864" y="243"/>
                  </a:cubicBezTo>
                  <a:cubicBezTo>
                    <a:pt x="863" y="245"/>
                    <a:pt x="862" y="248"/>
                    <a:pt x="861" y="250"/>
                  </a:cubicBezTo>
                  <a:cubicBezTo>
                    <a:pt x="859" y="257"/>
                    <a:pt x="856" y="264"/>
                    <a:pt x="853" y="271"/>
                  </a:cubicBezTo>
                  <a:cubicBezTo>
                    <a:pt x="849" y="270"/>
                    <a:pt x="845" y="269"/>
                    <a:pt x="842" y="268"/>
                  </a:cubicBezTo>
                  <a:cubicBezTo>
                    <a:pt x="841" y="268"/>
                    <a:pt x="840" y="268"/>
                    <a:pt x="839" y="268"/>
                  </a:cubicBezTo>
                  <a:cubicBezTo>
                    <a:pt x="841" y="261"/>
                    <a:pt x="845" y="254"/>
                    <a:pt x="847" y="247"/>
                  </a:cubicBezTo>
                  <a:moveTo>
                    <a:pt x="838" y="272"/>
                  </a:moveTo>
                  <a:cubicBezTo>
                    <a:pt x="840" y="272"/>
                    <a:pt x="842" y="273"/>
                    <a:pt x="844" y="273"/>
                  </a:cubicBezTo>
                  <a:cubicBezTo>
                    <a:pt x="846" y="274"/>
                    <a:pt x="849" y="274"/>
                    <a:pt x="851" y="275"/>
                  </a:cubicBezTo>
                  <a:cubicBezTo>
                    <a:pt x="850" y="278"/>
                    <a:pt x="848" y="281"/>
                    <a:pt x="847" y="284"/>
                  </a:cubicBezTo>
                  <a:cubicBezTo>
                    <a:pt x="846" y="287"/>
                    <a:pt x="845" y="289"/>
                    <a:pt x="844" y="292"/>
                  </a:cubicBezTo>
                  <a:cubicBezTo>
                    <a:pt x="839" y="292"/>
                    <a:pt x="835" y="291"/>
                    <a:pt x="831" y="291"/>
                  </a:cubicBezTo>
                  <a:cubicBezTo>
                    <a:pt x="833" y="284"/>
                    <a:pt x="835" y="278"/>
                    <a:pt x="838" y="272"/>
                  </a:cubicBezTo>
                  <a:moveTo>
                    <a:pt x="835" y="271"/>
                  </a:moveTo>
                  <a:cubicBezTo>
                    <a:pt x="834" y="271"/>
                    <a:pt x="834" y="271"/>
                    <a:pt x="834" y="271"/>
                  </a:cubicBezTo>
                  <a:cubicBezTo>
                    <a:pt x="832" y="278"/>
                    <a:pt x="830" y="284"/>
                    <a:pt x="827" y="290"/>
                  </a:cubicBezTo>
                  <a:cubicBezTo>
                    <a:pt x="820" y="289"/>
                    <a:pt x="813" y="288"/>
                    <a:pt x="806" y="286"/>
                  </a:cubicBezTo>
                  <a:cubicBezTo>
                    <a:pt x="806" y="285"/>
                    <a:pt x="807" y="284"/>
                    <a:pt x="807" y="283"/>
                  </a:cubicBezTo>
                  <a:cubicBezTo>
                    <a:pt x="808" y="277"/>
                    <a:pt x="809" y="271"/>
                    <a:pt x="810" y="265"/>
                  </a:cubicBezTo>
                  <a:cubicBezTo>
                    <a:pt x="819" y="267"/>
                    <a:pt x="827" y="269"/>
                    <a:pt x="835" y="271"/>
                  </a:cubicBezTo>
                  <a:moveTo>
                    <a:pt x="807" y="198"/>
                  </a:moveTo>
                  <a:cubicBezTo>
                    <a:pt x="808" y="203"/>
                    <a:pt x="810" y="207"/>
                    <a:pt x="813" y="211"/>
                  </a:cubicBezTo>
                  <a:cubicBezTo>
                    <a:pt x="814" y="213"/>
                    <a:pt x="816" y="214"/>
                    <a:pt x="818" y="215"/>
                  </a:cubicBezTo>
                  <a:cubicBezTo>
                    <a:pt x="817" y="225"/>
                    <a:pt x="815" y="236"/>
                    <a:pt x="813" y="245"/>
                  </a:cubicBezTo>
                  <a:cubicBezTo>
                    <a:pt x="812" y="250"/>
                    <a:pt x="810" y="255"/>
                    <a:pt x="808" y="260"/>
                  </a:cubicBezTo>
                  <a:cubicBezTo>
                    <a:pt x="808" y="260"/>
                    <a:pt x="808" y="261"/>
                    <a:pt x="808" y="261"/>
                  </a:cubicBezTo>
                  <a:cubicBezTo>
                    <a:pt x="804" y="260"/>
                    <a:pt x="801" y="259"/>
                    <a:pt x="797" y="259"/>
                  </a:cubicBezTo>
                  <a:cubicBezTo>
                    <a:pt x="800" y="243"/>
                    <a:pt x="801" y="228"/>
                    <a:pt x="801" y="212"/>
                  </a:cubicBezTo>
                  <a:cubicBezTo>
                    <a:pt x="801" y="211"/>
                    <a:pt x="799" y="211"/>
                    <a:pt x="799" y="212"/>
                  </a:cubicBezTo>
                  <a:cubicBezTo>
                    <a:pt x="799" y="222"/>
                    <a:pt x="798" y="232"/>
                    <a:pt x="797" y="242"/>
                  </a:cubicBezTo>
                  <a:cubicBezTo>
                    <a:pt x="796" y="241"/>
                    <a:pt x="795" y="241"/>
                    <a:pt x="795" y="242"/>
                  </a:cubicBezTo>
                  <a:cubicBezTo>
                    <a:pt x="796" y="239"/>
                    <a:pt x="792" y="233"/>
                    <a:pt x="791" y="230"/>
                  </a:cubicBezTo>
                  <a:cubicBezTo>
                    <a:pt x="790" y="226"/>
                    <a:pt x="788" y="221"/>
                    <a:pt x="787" y="216"/>
                  </a:cubicBezTo>
                  <a:cubicBezTo>
                    <a:pt x="786" y="213"/>
                    <a:pt x="785" y="210"/>
                    <a:pt x="784" y="207"/>
                  </a:cubicBezTo>
                  <a:cubicBezTo>
                    <a:pt x="792" y="204"/>
                    <a:pt x="799" y="201"/>
                    <a:pt x="807" y="198"/>
                  </a:cubicBezTo>
                  <a:moveTo>
                    <a:pt x="782" y="208"/>
                  </a:moveTo>
                  <a:cubicBezTo>
                    <a:pt x="783" y="214"/>
                    <a:pt x="785" y="220"/>
                    <a:pt x="787" y="226"/>
                  </a:cubicBezTo>
                  <a:cubicBezTo>
                    <a:pt x="789" y="232"/>
                    <a:pt x="790" y="239"/>
                    <a:pt x="795" y="244"/>
                  </a:cubicBezTo>
                  <a:cubicBezTo>
                    <a:pt x="796" y="244"/>
                    <a:pt x="796" y="244"/>
                    <a:pt x="796" y="244"/>
                  </a:cubicBezTo>
                  <a:cubicBezTo>
                    <a:pt x="796" y="249"/>
                    <a:pt x="795" y="253"/>
                    <a:pt x="794" y="258"/>
                  </a:cubicBezTo>
                  <a:cubicBezTo>
                    <a:pt x="788" y="257"/>
                    <a:pt x="782" y="255"/>
                    <a:pt x="777" y="254"/>
                  </a:cubicBezTo>
                  <a:cubicBezTo>
                    <a:pt x="780" y="241"/>
                    <a:pt x="781" y="228"/>
                    <a:pt x="781" y="214"/>
                  </a:cubicBezTo>
                  <a:cubicBezTo>
                    <a:pt x="781" y="212"/>
                    <a:pt x="779" y="212"/>
                    <a:pt x="779" y="214"/>
                  </a:cubicBezTo>
                  <a:cubicBezTo>
                    <a:pt x="779" y="229"/>
                    <a:pt x="778" y="243"/>
                    <a:pt x="774" y="257"/>
                  </a:cubicBezTo>
                  <a:cubicBezTo>
                    <a:pt x="771" y="265"/>
                    <a:pt x="769" y="273"/>
                    <a:pt x="766" y="280"/>
                  </a:cubicBezTo>
                  <a:cubicBezTo>
                    <a:pt x="761" y="280"/>
                    <a:pt x="755" y="279"/>
                    <a:pt x="753" y="277"/>
                  </a:cubicBezTo>
                  <a:cubicBezTo>
                    <a:pt x="752" y="276"/>
                    <a:pt x="750" y="278"/>
                    <a:pt x="751" y="279"/>
                  </a:cubicBezTo>
                  <a:cubicBezTo>
                    <a:pt x="754" y="282"/>
                    <a:pt x="758" y="282"/>
                    <a:pt x="762" y="283"/>
                  </a:cubicBezTo>
                  <a:cubicBezTo>
                    <a:pt x="763" y="283"/>
                    <a:pt x="764" y="283"/>
                    <a:pt x="765" y="283"/>
                  </a:cubicBezTo>
                  <a:cubicBezTo>
                    <a:pt x="764" y="287"/>
                    <a:pt x="763" y="291"/>
                    <a:pt x="761" y="294"/>
                  </a:cubicBezTo>
                  <a:cubicBezTo>
                    <a:pt x="755" y="293"/>
                    <a:pt x="749" y="292"/>
                    <a:pt x="743" y="292"/>
                  </a:cubicBezTo>
                  <a:cubicBezTo>
                    <a:pt x="751" y="267"/>
                    <a:pt x="757" y="242"/>
                    <a:pt x="761" y="217"/>
                  </a:cubicBezTo>
                  <a:cubicBezTo>
                    <a:pt x="768" y="214"/>
                    <a:pt x="775" y="211"/>
                    <a:pt x="782" y="208"/>
                  </a:cubicBezTo>
                  <a:moveTo>
                    <a:pt x="670" y="305"/>
                  </a:moveTo>
                  <a:cubicBezTo>
                    <a:pt x="672" y="298"/>
                    <a:pt x="673" y="290"/>
                    <a:pt x="675" y="283"/>
                  </a:cubicBezTo>
                  <a:cubicBezTo>
                    <a:pt x="677" y="277"/>
                    <a:pt x="679" y="271"/>
                    <a:pt x="680" y="264"/>
                  </a:cubicBezTo>
                  <a:cubicBezTo>
                    <a:pt x="680" y="263"/>
                    <a:pt x="679" y="262"/>
                    <a:pt x="678" y="263"/>
                  </a:cubicBezTo>
                  <a:cubicBezTo>
                    <a:pt x="679" y="257"/>
                    <a:pt x="680" y="251"/>
                    <a:pt x="682" y="246"/>
                  </a:cubicBezTo>
                  <a:cubicBezTo>
                    <a:pt x="687" y="244"/>
                    <a:pt x="692" y="242"/>
                    <a:pt x="698" y="240"/>
                  </a:cubicBezTo>
                  <a:cubicBezTo>
                    <a:pt x="696" y="248"/>
                    <a:pt x="696" y="256"/>
                    <a:pt x="697" y="264"/>
                  </a:cubicBezTo>
                  <a:cubicBezTo>
                    <a:pt x="698" y="265"/>
                    <a:pt x="699" y="265"/>
                    <a:pt x="699" y="264"/>
                  </a:cubicBezTo>
                  <a:cubicBezTo>
                    <a:pt x="700" y="256"/>
                    <a:pt x="699" y="248"/>
                    <a:pt x="700" y="240"/>
                  </a:cubicBezTo>
                  <a:cubicBezTo>
                    <a:pt x="700" y="240"/>
                    <a:pt x="700" y="240"/>
                    <a:pt x="700" y="240"/>
                  </a:cubicBezTo>
                  <a:cubicBezTo>
                    <a:pt x="704" y="238"/>
                    <a:pt x="709" y="237"/>
                    <a:pt x="713" y="235"/>
                  </a:cubicBezTo>
                  <a:cubicBezTo>
                    <a:pt x="712" y="239"/>
                    <a:pt x="712" y="242"/>
                    <a:pt x="711" y="246"/>
                  </a:cubicBezTo>
                  <a:cubicBezTo>
                    <a:pt x="711" y="247"/>
                    <a:pt x="713" y="248"/>
                    <a:pt x="713" y="246"/>
                  </a:cubicBezTo>
                  <a:cubicBezTo>
                    <a:pt x="715" y="242"/>
                    <a:pt x="716" y="238"/>
                    <a:pt x="717" y="234"/>
                  </a:cubicBezTo>
                  <a:cubicBezTo>
                    <a:pt x="722" y="232"/>
                    <a:pt x="726" y="230"/>
                    <a:pt x="731" y="229"/>
                  </a:cubicBezTo>
                  <a:cubicBezTo>
                    <a:pt x="740" y="225"/>
                    <a:pt x="749" y="221"/>
                    <a:pt x="758" y="218"/>
                  </a:cubicBezTo>
                  <a:cubicBezTo>
                    <a:pt x="753" y="243"/>
                    <a:pt x="747" y="267"/>
                    <a:pt x="740" y="291"/>
                  </a:cubicBezTo>
                  <a:cubicBezTo>
                    <a:pt x="735" y="291"/>
                    <a:pt x="731" y="290"/>
                    <a:pt x="727" y="290"/>
                  </a:cubicBezTo>
                  <a:cubicBezTo>
                    <a:pt x="732" y="269"/>
                    <a:pt x="737" y="249"/>
                    <a:pt x="737" y="228"/>
                  </a:cubicBezTo>
                  <a:cubicBezTo>
                    <a:pt x="737" y="226"/>
                    <a:pt x="735" y="226"/>
                    <a:pt x="735" y="228"/>
                  </a:cubicBezTo>
                  <a:cubicBezTo>
                    <a:pt x="735" y="234"/>
                    <a:pt x="733" y="241"/>
                    <a:pt x="733" y="247"/>
                  </a:cubicBezTo>
                  <a:cubicBezTo>
                    <a:pt x="732" y="254"/>
                    <a:pt x="732" y="262"/>
                    <a:pt x="730" y="269"/>
                  </a:cubicBezTo>
                  <a:cubicBezTo>
                    <a:pt x="728" y="276"/>
                    <a:pt x="726" y="282"/>
                    <a:pt x="724" y="289"/>
                  </a:cubicBezTo>
                  <a:cubicBezTo>
                    <a:pt x="721" y="289"/>
                    <a:pt x="719" y="289"/>
                    <a:pt x="716" y="288"/>
                  </a:cubicBezTo>
                  <a:cubicBezTo>
                    <a:pt x="714" y="288"/>
                    <a:pt x="714" y="291"/>
                    <a:pt x="716" y="292"/>
                  </a:cubicBezTo>
                  <a:cubicBezTo>
                    <a:pt x="718" y="292"/>
                    <a:pt x="720" y="292"/>
                    <a:pt x="723" y="293"/>
                  </a:cubicBezTo>
                  <a:cubicBezTo>
                    <a:pt x="721" y="298"/>
                    <a:pt x="719" y="304"/>
                    <a:pt x="718" y="309"/>
                  </a:cubicBezTo>
                  <a:cubicBezTo>
                    <a:pt x="717" y="310"/>
                    <a:pt x="717" y="311"/>
                    <a:pt x="717" y="312"/>
                  </a:cubicBezTo>
                  <a:cubicBezTo>
                    <a:pt x="713" y="312"/>
                    <a:pt x="708" y="311"/>
                    <a:pt x="704" y="310"/>
                  </a:cubicBezTo>
                  <a:cubicBezTo>
                    <a:pt x="702" y="310"/>
                    <a:pt x="700" y="310"/>
                    <a:pt x="699" y="310"/>
                  </a:cubicBezTo>
                  <a:cubicBezTo>
                    <a:pt x="705" y="290"/>
                    <a:pt x="709" y="269"/>
                    <a:pt x="709" y="248"/>
                  </a:cubicBezTo>
                  <a:cubicBezTo>
                    <a:pt x="709" y="246"/>
                    <a:pt x="707" y="246"/>
                    <a:pt x="707" y="248"/>
                  </a:cubicBezTo>
                  <a:cubicBezTo>
                    <a:pt x="707" y="269"/>
                    <a:pt x="702" y="289"/>
                    <a:pt x="695" y="309"/>
                  </a:cubicBezTo>
                  <a:cubicBezTo>
                    <a:pt x="691" y="309"/>
                    <a:pt x="686" y="308"/>
                    <a:pt x="681" y="307"/>
                  </a:cubicBezTo>
                  <a:cubicBezTo>
                    <a:pt x="682" y="305"/>
                    <a:pt x="682" y="303"/>
                    <a:pt x="683" y="302"/>
                  </a:cubicBezTo>
                  <a:cubicBezTo>
                    <a:pt x="685" y="295"/>
                    <a:pt x="687" y="287"/>
                    <a:pt x="688" y="280"/>
                  </a:cubicBezTo>
                  <a:cubicBezTo>
                    <a:pt x="689" y="274"/>
                    <a:pt x="691" y="268"/>
                    <a:pt x="691" y="262"/>
                  </a:cubicBezTo>
                  <a:cubicBezTo>
                    <a:pt x="691" y="260"/>
                    <a:pt x="689" y="260"/>
                    <a:pt x="689" y="262"/>
                  </a:cubicBezTo>
                  <a:cubicBezTo>
                    <a:pt x="689" y="268"/>
                    <a:pt x="686" y="275"/>
                    <a:pt x="685" y="281"/>
                  </a:cubicBezTo>
                  <a:cubicBezTo>
                    <a:pt x="683" y="288"/>
                    <a:pt x="682" y="294"/>
                    <a:pt x="680" y="301"/>
                  </a:cubicBezTo>
                  <a:cubicBezTo>
                    <a:pt x="679" y="303"/>
                    <a:pt x="678" y="305"/>
                    <a:pt x="678" y="307"/>
                  </a:cubicBezTo>
                  <a:cubicBezTo>
                    <a:pt x="675" y="307"/>
                    <a:pt x="673" y="307"/>
                    <a:pt x="670" y="307"/>
                  </a:cubicBezTo>
                  <a:cubicBezTo>
                    <a:pt x="670" y="306"/>
                    <a:pt x="670" y="306"/>
                    <a:pt x="670" y="305"/>
                  </a:cubicBezTo>
                  <a:moveTo>
                    <a:pt x="669" y="310"/>
                  </a:moveTo>
                  <a:cubicBezTo>
                    <a:pt x="672" y="310"/>
                    <a:pt x="674" y="310"/>
                    <a:pt x="677" y="310"/>
                  </a:cubicBezTo>
                  <a:cubicBezTo>
                    <a:pt x="675" y="316"/>
                    <a:pt x="674" y="322"/>
                    <a:pt x="672" y="328"/>
                  </a:cubicBezTo>
                  <a:cubicBezTo>
                    <a:pt x="669" y="328"/>
                    <a:pt x="666" y="328"/>
                    <a:pt x="663" y="328"/>
                  </a:cubicBezTo>
                  <a:cubicBezTo>
                    <a:pt x="665" y="322"/>
                    <a:pt x="667" y="316"/>
                    <a:pt x="669" y="310"/>
                  </a:cubicBezTo>
                  <a:moveTo>
                    <a:pt x="661" y="332"/>
                  </a:moveTo>
                  <a:cubicBezTo>
                    <a:pt x="665" y="332"/>
                    <a:pt x="668" y="332"/>
                    <a:pt x="671" y="332"/>
                  </a:cubicBezTo>
                  <a:cubicBezTo>
                    <a:pt x="671" y="334"/>
                    <a:pt x="670" y="336"/>
                    <a:pt x="670" y="338"/>
                  </a:cubicBezTo>
                  <a:cubicBezTo>
                    <a:pt x="666" y="338"/>
                    <a:pt x="663" y="337"/>
                    <a:pt x="659" y="336"/>
                  </a:cubicBezTo>
                  <a:cubicBezTo>
                    <a:pt x="660" y="335"/>
                    <a:pt x="661" y="333"/>
                    <a:pt x="661" y="332"/>
                  </a:cubicBezTo>
                  <a:moveTo>
                    <a:pt x="655" y="332"/>
                  </a:moveTo>
                  <a:cubicBezTo>
                    <a:pt x="656" y="332"/>
                    <a:pt x="657" y="332"/>
                    <a:pt x="658" y="332"/>
                  </a:cubicBezTo>
                  <a:cubicBezTo>
                    <a:pt x="658" y="333"/>
                    <a:pt x="657" y="334"/>
                    <a:pt x="657" y="336"/>
                  </a:cubicBezTo>
                  <a:cubicBezTo>
                    <a:pt x="656" y="336"/>
                    <a:pt x="655" y="336"/>
                    <a:pt x="654" y="335"/>
                  </a:cubicBezTo>
                  <a:cubicBezTo>
                    <a:pt x="654" y="334"/>
                    <a:pt x="655" y="333"/>
                    <a:pt x="655" y="332"/>
                  </a:cubicBezTo>
                  <a:moveTo>
                    <a:pt x="651" y="342"/>
                  </a:moveTo>
                  <a:cubicBezTo>
                    <a:pt x="652" y="341"/>
                    <a:pt x="652" y="340"/>
                    <a:pt x="653" y="339"/>
                  </a:cubicBezTo>
                  <a:cubicBezTo>
                    <a:pt x="654" y="339"/>
                    <a:pt x="655" y="339"/>
                    <a:pt x="655" y="339"/>
                  </a:cubicBezTo>
                  <a:cubicBezTo>
                    <a:pt x="655" y="341"/>
                    <a:pt x="654" y="344"/>
                    <a:pt x="653" y="346"/>
                  </a:cubicBezTo>
                  <a:cubicBezTo>
                    <a:pt x="653" y="347"/>
                    <a:pt x="654" y="348"/>
                    <a:pt x="655" y="347"/>
                  </a:cubicBezTo>
                  <a:cubicBezTo>
                    <a:pt x="656" y="344"/>
                    <a:pt x="657" y="342"/>
                    <a:pt x="658" y="340"/>
                  </a:cubicBezTo>
                  <a:cubicBezTo>
                    <a:pt x="662" y="340"/>
                    <a:pt x="665" y="341"/>
                    <a:pt x="669" y="342"/>
                  </a:cubicBezTo>
                  <a:cubicBezTo>
                    <a:pt x="666" y="350"/>
                    <a:pt x="664" y="359"/>
                    <a:pt x="662" y="367"/>
                  </a:cubicBezTo>
                  <a:cubicBezTo>
                    <a:pt x="662" y="367"/>
                    <a:pt x="661" y="367"/>
                    <a:pt x="660" y="366"/>
                  </a:cubicBezTo>
                  <a:cubicBezTo>
                    <a:pt x="655" y="365"/>
                    <a:pt x="650" y="364"/>
                    <a:pt x="645" y="363"/>
                  </a:cubicBezTo>
                  <a:cubicBezTo>
                    <a:pt x="646" y="360"/>
                    <a:pt x="647" y="356"/>
                    <a:pt x="648" y="353"/>
                  </a:cubicBezTo>
                  <a:cubicBezTo>
                    <a:pt x="648" y="352"/>
                    <a:pt x="649" y="350"/>
                    <a:pt x="649" y="349"/>
                  </a:cubicBezTo>
                  <a:cubicBezTo>
                    <a:pt x="650" y="346"/>
                    <a:pt x="651" y="344"/>
                    <a:pt x="651" y="342"/>
                  </a:cubicBezTo>
                  <a:moveTo>
                    <a:pt x="637" y="301"/>
                  </a:moveTo>
                  <a:cubicBezTo>
                    <a:pt x="637" y="310"/>
                    <a:pt x="638" y="319"/>
                    <a:pt x="638" y="328"/>
                  </a:cubicBezTo>
                  <a:cubicBezTo>
                    <a:pt x="635" y="329"/>
                    <a:pt x="632" y="329"/>
                    <a:pt x="629" y="329"/>
                  </a:cubicBezTo>
                  <a:cubicBezTo>
                    <a:pt x="632" y="320"/>
                    <a:pt x="634" y="310"/>
                    <a:pt x="637" y="301"/>
                  </a:cubicBezTo>
                  <a:moveTo>
                    <a:pt x="628" y="331"/>
                  </a:moveTo>
                  <a:cubicBezTo>
                    <a:pt x="632" y="331"/>
                    <a:pt x="635" y="331"/>
                    <a:pt x="638" y="331"/>
                  </a:cubicBezTo>
                  <a:cubicBezTo>
                    <a:pt x="638" y="332"/>
                    <a:pt x="638" y="333"/>
                    <a:pt x="638" y="333"/>
                  </a:cubicBezTo>
                  <a:cubicBezTo>
                    <a:pt x="634" y="333"/>
                    <a:pt x="631" y="333"/>
                    <a:pt x="628" y="333"/>
                  </a:cubicBezTo>
                  <a:cubicBezTo>
                    <a:pt x="628" y="332"/>
                    <a:pt x="628" y="332"/>
                    <a:pt x="628" y="331"/>
                  </a:cubicBezTo>
                  <a:moveTo>
                    <a:pt x="627" y="336"/>
                  </a:moveTo>
                  <a:cubicBezTo>
                    <a:pt x="631" y="336"/>
                    <a:pt x="634" y="336"/>
                    <a:pt x="638" y="336"/>
                  </a:cubicBezTo>
                  <a:cubicBezTo>
                    <a:pt x="637" y="343"/>
                    <a:pt x="637" y="349"/>
                    <a:pt x="636" y="355"/>
                  </a:cubicBezTo>
                  <a:cubicBezTo>
                    <a:pt x="636" y="357"/>
                    <a:pt x="635" y="359"/>
                    <a:pt x="635" y="361"/>
                  </a:cubicBezTo>
                  <a:cubicBezTo>
                    <a:pt x="634" y="361"/>
                    <a:pt x="634" y="361"/>
                    <a:pt x="633" y="361"/>
                  </a:cubicBezTo>
                  <a:cubicBezTo>
                    <a:pt x="628" y="360"/>
                    <a:pt x="624" y="359"/>
                    <a:pt x="619" y="358"/>
                  </a:cubicBezTo>
                  <a:cubicBezTo>
                    <a:pt x="622" y="351"/>
                    <a:pt x="625" y="343"/>
                    <a:pt x="627" y="336"/>
                  </a:cubicBezTo>
                  <a:moveTo>
                    <a:pt x="477" y="235"/>
                  </a:moveTo>
                  <a:cubicBezTo>
                    <a:pt x="479" y="235"/>
                    <a:pt x="482" y="235"/>
                    <a:pt x="484" y="236"/>
                  </a:cubicBezTo>
                  <a:cubicBezTo>
                    <a:pt x="519" y="255"/>
                    <a:pt x="542" y="282"/>
                    <a:pt x="549" y="319"/>
                  </a:cubicBezTo>
                  <a:cubicBezTo>
                    <a:pt x="547" y="325"/>
                    <a:pt x="544" y="331"/>
                    <a:pt x="541" y="338"/>
                  </a:cubicBezTo>
                  <a:cubicBezTo>
                    <a:pt x="539" y="343"/>
                    <a:pt x="536" y="349"/>
                    <a:pt x="534" y="355"/>
                  </a:cubicBezTo>
                  <a:cubicBezTo>
                    <a:pt x="532" y="341"/>
                    <a:pt x="529" y="328"/>
                    <a:pt x="526" y="314"/>
                  </a:cubicBezTo>
                  <a:cubicBezTo>
                    <a:pt x="526" y="313"/>
                    <a:pt x="526" y="313"/>
                    <a:pt x="525" y="312"/>
                  </a:cubicBezTo>
                  <a:cubicBezTo>
                    <a:pt x="525" y="312"/>
                    <a:pt x="525" y="311"/>
                    <a:pt x="525" y="311"/>
                  </a:cubicBezTo>
                  <a:cubicBezTo>
                    <a:pt x="522" y="302"/>
                    <a:pt x="517" y="295"/>
                    <a:pt x="510" y="289"/>
                  </a:cubicBezTo>
                  <a:cubicBezTo>
                    <a:pt x="496" y="277"/>
                    <a:pt x="482" y="265"/>
                    <a:pt x="467" y="254"/>
                  </a:cubicBezTo>
                  <a:cubicBezTo>
                    <a:pt x="464" y="251"/>
                    <a:pt x="459" y="249"/>
                    <a:pt x="454" y="245"/>
                  </a:cubicBezTo>
                  <a:cubicBezTo>
                    <a:pt x="462" y="241"/>
                    <a:pt x="469" y="238"/>
                    <a:pt x="477" y="235"/>
                  </a:cubicBezTo>
                  <a:moveTo>
                    <a:pt x="549" y="409"/>
                  </a:moveTo>
                  <a:cubicBezTo>
                    <a:pt x="547" y="409"/>
                    <a:pt x="546" y="408"/>
                    <a:pt x="544" y="407"/>
                  </a:cubicBezTo>
                  <a:cubicBezTo>
                    <a:pt x="544" y="407"/>
                    <a:pt x="543" y="407"/>
                    <a:pt x="542" y="406"/>
                  </a:cubicBezTo>
                  <a:cubicBezTo>
                    <a:pt x="544" y="400"/>
                    <a:pt x="547" y="394"/>
                    <a:pt x="549" y="387"/>
                  </a:cubicBezTo>
                  <a:cubicBezTo>
                    <a:pt x="551" y="382"/>
                    <a:pt x="553" y="376"/>
                    <a:pt x="555" y="371"/>
                  </a:cubicBezTo>
                  <a:cubicBezTo>
                    <a:pt x="555" y="384"/>
                    <a:pt x="552" y="397"/>
                    <a:pt x="549" y="409"/>
                  </a:cubicBezTo>
                  <a:moveTo>
                    <a:pt x="548" y="381"/>
                  </a:moveTo>
                  <a:cubicBezTo>
                    <a:pt x="545" y="389"/>
                    <a:pt x="542" y="397"/>
                    <a:pt x="539" y="405"/>
                  </a:cubicBezTo>
                  <a:cubicBezTo>
                    <a:pt x="538" y="405"/>
                    <a:pt x="537" y="404"/>
                    <a:pt x="536" y="404"/>
                  </a:cubicBezTo>
                  <a:cubicBezTo>
                    <a:pt x="537" y="403"/>
                    <a:pt x="537" y="401"/>
                    <a:pt x="537" y="400"/>
                  </a:cubicBezTo>
                  <a:cubicBezTo>
                    <a:pt x="542" y="386"/>
                    <a:pt x="546" y="372"/>
                    <a:pt x="550" y="358"/>
                  </a:cubicBezTo>
                  <a:cubicBezTo>
                    <a:pt x="551" y="355"/>
                    <a:pt x="552" y="352"/>
                    <a:pt x="553" y="350"/>
                  </a:cubicBezTo>
                  <a:cubicBezTo>
                    <a:pt x="553" y="353"/>
                    <a:pt x="554" y="357"/>
                    <a:pt x="554" y="361"/>
                  </a:cubicBezTo>
                  <a:cubicBezTo>
                    <a:pt x="554" y="362"/>
                    <a:pt x="554" y="363"/>
                    <a:pt x="555" y="364"/>
                  </a:cubicBezTo>
                  <a:cubicBezTo>
                    <a:pt x="552" y="370"/>
                    <a:pt x="550" y="375"/>
                    <a:pt x="548" y="381"/>
                  </a:cubicBezTo>
                  <a:moveTo>
                    <a:pt x="528" y="430"/>
                  </a:moveTo>
                  <a:cubicBezTo>
                    <a:pt x="528" y="430"/>
                    <a:pt x="528" y="431"/>
                    <a:pt x="528" y="431"/>
                  </a:cubicBezTo>
                  <a:cubicBezTo>
                    <a:pt x="530" y="423"/>
                    <a:pt x="533" y="415"/>
                    <a:pt x="535" y="408"/>
                  </a:cubicBezTo>
                  <a:cubicBezTo>
                    <a:pt x="536" y="408"/>
                    <a:pt x="537" y="408"/>
                    <a:pt x="538" y="408"/>
                  </a:cubicBezTo>
                  <a:cubicBezTo>
                    <a:pt x="536" y="413"/>
                    <a:pt x="534" y="417"/>
                    <a:pt x="532" y="422"/>
                  </a:cubicBezTo>
                  <a:cubicBezTo>
                    <a:pt x="531" y="425"/>
                    <a:pt x="530" y="427"/>
                    <a:pt x="528" y="430"/>
                  </a:cubicBezTo>
                  <a:moveTo>
                    <a:pt x="495" y="443"/>
                  </a:moveTo>
                  <a:cubicBezTo>
                    <a:pt x="494" y="443"/>
                    <a:pt x="494" y="442"/>
                    <a:pt x="493" y="442"/>
                  </a:cubicBezTo>
                  <a:cubicBezTo>
                    <a:pt x="495" y="434"/>
                    <a:pt x="498" y="425"/>
                    <a:pt x="501" y="417"/>
                  </a:cubicBezTo>
                  <a:cubicBezTo>
                    <a:pt x="503" y="417"/>
                    <a:pt x="505" y="417"/>
                    <a:pt x="507" y="417"/>
                  </a:cubicBezTo>
                  <a:cubicBezTo>
                    <a:pt x="506" y="418"/>
                    <a:pt x="505" y="420"/>
                    <a:pt x="504" y="422"/>
                  </a:cubicBezTo>
                  <a:cubicBezTo>
                    <a:pt x="501" y="429"/>
                    <a:pt x="498" y="436"/>
                    <a:pt x="495" y="443"/>
                  </a:cubicBezTo>
                  <a:moveTo>
                    <a:pt x="430" y="413"/>
                  </a:moveTo>
                  <a:cubicBezTo>
                    <a:pt x="430" y="410"/>
                    <a:pt x="430" y="407"/>
                    <a:pt x="430" y="404"/>
                  </a:cubicBezTo>
                  <a:cubicBezTo>
                    <a:pt x="431" y="405"/>
                    <a:pt x="433" y="405"/>
                    <a:pt x="434" y="406"/>
                  </a:cubicBezTo>
                  <a:cubicBezTo>
                    <a:pt x="433" y="410"/>
                    <a:pt x="431" y="413"/>
                    <a:pt x="430" y="417"/>
                  </a:cubicBezTo>
                  <a:cubicBezTo>
                    <a:pt x="430" y="416"/>
                    <a:pt x="430" y="414"/>
                    <a:pt x="430" y="413"/>
                  </a:cubicBezTo>
                  <a:moveTo>
                    <a:pt x="431" y="400"/>
                  </a:moveTo>
                  <a:cubicBezTo>
                    <a:pt x="431" y="400"/>
                    <a:pt x="430" y="400"/>
                    <a:pt x="430" y="400"/>
                  </a:cubicBezTo>
                  <a:cubicBezTo>
                    <a:pt x="429" y="394"/>
                    <a:pt x="428" y="389"/>
                    <a:pt x="427" y="383"/>
                  </a:cubicBezTo>
                  <a:cubicBezTo>
                    <a:pt x="428" y="380"/>
                    <a:pt x="429" y="377"/>
                    <a:pt x="431" y="373"/>
                  </a:cubicBezTo>
                  <a:cubicBezTo>
                    <a:pt x="434" y="363"/>
                    <a:pt x="437" y="352"/>
                    <a:pt x="441" y="342"/>
                  </a:cubicBezTo>
                  <a:cubicBezTo>
                    <a:pt x="441" y="342"/>
                    <a:pt x="442" y="343"/>
                    <a:pt x="442" y="343"/>
                  </a:cubicBezTo>
                  <a:cubicBezTo>
                    <a:pt x="447" y="351"/>
                    <a:pt x="450" y="358"/>
                    <a:pt x="453" y="366"/>
                  </a:cubicBezTo>
                  <a:cubicBezTo>
                    <a:pt x="448" y="379"/>
                    <a:pt x="442" y="390"/>
                    <a:pt x="436" y="403"/>
                  </a:cubicBezTo>
                  <a:cubicBezTo>
                    <a:pt x="434" y="402"/>
                    <a:pt x="433" y="401"/>
                    <a:pt x="431" y="400"/>
                  </a:cubicBezTo>
                  <a:moveTo>
                    <a:pt x="454" y="373"/>
                  </a:moveTo>
                  <a:cubicBezTo>
                    <a:pt x="454" y="372"/>
                    <a:pt x="454" y="372"/>
                    <a:pt x="455" y="371"/>
                  </a:cubicBezTo>
                  <a:cubicBezTo>
                    <a:pt x="456" y="378"/>
                    <a:pt x="457" y="384"/>
                    <a:pt x="457" y="391"/>
                  </a:cubicBezTo>
                  <a:cubicBezTo>
                    <a:pt x="456" y="395"/>
                    <a:pt x="456" y="399"/>
                    <a:pt x="456" y="403"/>
                  </a:cubicBezTo>
                  <a:cubicBezTo>
                    <a:pt x="455" y="405"/>
                    <a:pt x="455" y="407"/>
                    <a:pt x="454" y="408"/>
                  </a:cubicBezTo>
                  <a:cubicBezTo>
                    <a:pt x="449" y="407"/>
                    <a:pt x="444" y="406"/>
                    <a:pt x="440" y="404"/>
                  </a:cubicBezTo>
                  <a:cubicBezTo>
                    <a:pt x="444" y="394"/>
                    <a:pt x="450" y="383"/>
                    <a:pt x="454" y="373"/>
                  </a:cubicBezTo>
                  <a:moveTo>
                    <a:pt x="465" y="373"/>
                  </a:moveTo>
                  <a:cubicBezTo>
                    <a:pt x="464" y="367"/>
                    <a:pt x="462" y="362"/>
                    <a:pt x="460" y="356"/>
                  </a:cubicBezTo>
                  <a:cubicBezTo>
                    <a:pt x="462" y="346"/>
                    <a:pt x="465" y="336"/>
                    <a:pt x="469" y="327"/>
                  </a:cubicBezTo>
                  <a:cubicBezTo>
                    <a:pt x="470" y="325"/>
                    <a:pt x="468" y="323"/>
                    <a:pt x="467" y="325"/>
                  </a:cubicBezTo>
                  <a:cubicBezTo>
                    <a:pt x="462" y="334"/>
                    <a:pt x="460" y="343"/>
                    <a:pt x="457" y="352"/>
                  </a:cubicBezTo>
                  <a:cubicBezTo>
                    <a:pt x="455" y="347"/>
                    <a:pt x="452" y="342"/>
                    <a:pt x="449" y="337"/>
                  </a:cubicBezTo>
                  <a:cubicBezTo>
                    <a:pt x="448" y="335"/>
                    <a:pt x="447" y="332"/>
                    <a:pt x="445" y="330"/>
                  </a:cubicBezTo>
                  <a:cubicBezTo>
                    <a:pt x="446" y="327"/>
                    <a:pt x="448" y="324"/>
                    <a:pt x="449" y="321"/>
                  </a:cubicBezTo>
                  <a:cubicBezTo>
                    <a:pt x="450" y="319"/>
                    <a:pt x="448" y="317"/>
                    <a:pt x="447" y="319"/>
                  </a:cubicBezTo>
                  <a:cubicBezTo>
                    <a:pt x="445" y="322"/>
                    <a:pt x="444" y="324"/>
                    <a:pt x="443" y="327"/>
                  </a:cubicBezTo>
                  <a:cubicBezTo>
                    <a:pt x="439" y="319"/>
                    <a:pt x="434" y="312"/>
                    <a:pt x="429" y="305"/>
                  </a:cubicBezTo>
                  <a:cubicBezTo>
                    <a:pt x="426" y="299"/>
                    <a:pt x="422" y="294"/>
                    <a:pt x="417" y="289"/>
                  </a:cubicBezTo>
                  <a:cubicBezTo>
                    <a:pt x="421" y="287"/>
                    <a:pt x="424" y="285"/>
                    <a:pt x="427" y="283"/>
                  </a:cubicBezTo>
                  <a:cubicBezTo>
                    <a:pt x="428" y="282"/>
                    <a:pt x="428" y="280"/>
                    <a:pt x="426" y="280"/>
                  </a:cubicBezTo>
                  <a:cubicBezTo>
                    <a:pt x="424" y="278"/>
                    <a:pt x="422" y="278"/>
                    <a:pt x="420" y="279"/>
                  </a:cubicBezTo>
                  <a:cubicBezTo>
                    <a:pt x="418" y="279"/>
                    <a:pt x="419" y="281"/>
                    <a:pt x="420" y="281"/>
                  </a:cubicBezTo>
                  <a:cubicBezTo>
                    <a:pt x="420" y="281"/>
                    <a:pt x="421" y="282"/>
                    <a:pt x="421" y="282"/>
                  </a:cubicBezTo>
                  <a:cubicBezTo>
                    <a:pt x="419" y="283"/>
                    <a:pt x="416" y="285"/>
                    <a:pt x="413" y="286"/>
                  </a:cubicBezTo>
                  <a:cubicBezTo>
                    <a:pt x="411" y="284"/>
                    <a:pt x="408" y="282"/>
                    <a:pt x="406" y="280"/>
                  </a:cubicBezTo>
                  <a:cubicBezTo>
                    <a:pt x="411" y="276"/>
                    <a:pt x="416" y="273"/>
                    <a:pt x="422" y="270"/>
                  </a:cubicBezTo>
                  <a:cubicBezTo>
                    <a:pt x="424" y="269"/>
                    <a:pt x="425" y="269"/>
                    <a:pt x="427" y="268"/>
                  </a:cubicBezTo>
                  <a:cubicBezTo>
                    <a:pt x="441" y="285"/>
                    <a:pt x="455" y="301"/>
                    <a:pt x="468" y="319"/>
                  </a:cubicBezTo>
                  <a:cubicBezTo>
                    <a:pt x="468" y="321"/>
                    <a:pt x="469" y="323"/>
                    <a:pt x="469" y="324"/>
                  </a:cubicBezTo>
                  <a:cubicBezTo>
                    <a:pt x="471" y="331"/>
                    <a:pt x="476" y="336"/>
                    <a:pt x="479" y="342"/>
                  </a:cubicBezTo>
                  <a:cubicBezTo>
                    <a:pt x="480" y="343"/>
                    <a:pt x="481" y="343"/>
                    <a:pt x="481" y="342"/>
                  </a:cubicBezTo>
                  <a:cubicBezTo>
                    <a:pt x="481" y="342"/>
                    <a:pt x="481" y="343"/>
                    <a:pt x="481" y="343"/>
                  </a:cubicBezTo>
                  <a:cubicBezTo>
                    <a:pt x="478" y="352"/>
                    <a:pt x="473" y="361"/>
                    <a:pt x="470" y="370"/>
                  </a:cubicBezTo>
                  <a:cubicBezTo>
                    <a:pt x="469" y="373"/>
                    <a:pt x="468" y="376"/>
                    <a:pt x="466" y="379"/>
                  </a:cubicBezTo>
                  <a:cubicBezTo>
                    <a:pt x="466" y="377"/>
                    <a:pt x="466" y="375"/>
                    <a:pt x="465" y="373"/>
                  </a:cubicBezTo>
                  <a:moveTo>
                    <a:pt x="399" y="285"/>
                  </a:moveTo>
                  <a:cubicBezTo>
                    <a:pt x="401" y="287"/>
                    <a:pt x="403" y="288"/>
                    <a:pt x="404" y="290"/>
                  </a:cubicBezTo>
                  <a:cubicBezTo>
                    <a:pt x="401" y="291"/>
                    <a:pt x="398" y="291"/>
                    <a:pt x="397" y="289"/>
                  </a:cubicBezTo>
                  <a:cubicBezTo>
                    <a:pt x="396" y="288"/>
                    <a:pt x="397" y="287"/>
                    <a:pt x="399" y="285"/>
                  </a:cubicBezTo>
                  <a:moveTo>
                    <a:pt x="501" y="364"/>
                  </a:moveTo>
                  <a:cubicBezTo>
                    <a:pt x="495" y="340"/>
                    <a:pt x="485" y="319"/>
                    <a:pt x="469" y="302"/>
                  </a:cubicBezTo>
                  <a:cubicBezTo>
                    <a:pt x="468" y="301"/>
                    <a:pt x="468" y="301"/>
                    <a:pt x="468" y="300"/>
                  </a:cubicBezTo>
                  <a:cubicBezTo>
                    <a:pt x="465" y="285"/>
                    <a:pt x="462" y="270"/>
                    <a:pt x="460" y="255"/>
                  </a:cubicBezTo>
                  <a:cubicBezTo>
                    <a:pt x="461" y="256"/>
                    <a:pt x="462" y="257"/>
                    <a:pt x="464" y="258"/>
                  </a:cubicBezTo>
                  <a:cubicBezTo>
                    <a:pt x="477" y="270"/>
                    <a:pt x="489" y="281"/>
                    <a:pt x="501" y="292"/>
                  </a:cubicBezTo>
                  <a:cubicBezTo>
                    <a:pt x="510" y="300"/>
                    <a:pt x="517" y="310"/>
                    <a:pt x="518" y="322"/>
                  </a:cubicBezTo>
                  <a:cubicBezTo>
                    <a:pt x="518" y="323"/>
                    <a:pt x="519" y="324"/>
                    <a:pt x="519" y="326"/>
                  </a:cubicBezTo>
                  <a:cubicBezTo>
                    <a:pt x="516" y="334"/>
                    <a:pt x="511" y="343"/>
                    <a:pt x="508" y="351"/>
                  </a:cubicBezTo>
                  <a:cubicBezTo>
                    <a:pt x="506" y="356"/>
                    <a:pt x="504" y="361"/>
                    <a:pt x="502" y="366"/>
                  </a:cubicBezTo>
                  <a:cubicBezTo>
                    <a:pt x="502" y="365"/>
                    <a:pt x="502" y="364"/>
                    <a:pt x="501" y="364"/>
                  </a:cubicBezTo>
                  <a:moveTo>
                    <a:pt x="469" y="416"/>
                  </a:moveTo>
                  <a:cubicBezTo>
                    <a:pt x="472" y="416"/>
                    <a:pt x="475" y="416"/>
                    <a:pt x="478" y="417"/>
                  </a:cubicBezTo>
                  <a:cubicBezTo>
                    <a:pt x="475" y="423"/>
                    <a:pt x="472" y="430"/>
                    <a:pt x="468" y="436"/>
                  </a:cubicBezTo>
                  <a:cubicBezTo>
                    <a:pt x="467" y="439"/>
                    <a:pt x="466" y="441"/>
                    <a:pt x="464" y="444"/>
                  </a:cubicBezTo>
                  <a:cubicBezTo>
                    <a:pt x="467" y="435"/>
                    <a:pt x="468" y="425"/>
                    <a:pt x="469" y="416"/>
                  </a:cubicBezTo>
                  <a:moveTo>
                    <a:pt x="469" y="411"/>
                  </a:moveTo>
                  <a:cubicBezTo>
                    <a:pt x="469" y="402"/>
                    <a:pt x="468" y="393"/>
                    <a:pt x="467" y="384"/>
                  </a:cubicBezTo>
                  <a:cubicBezTo>
                    <a:pt x="469" y="378"/>
                    <a:pt x="471" y="373"/>
                    <a:pt x="474" y="367"/>
                  </a:cubicBezTo>
                  <a:cubicBezTo>
                    <a:pt x="476" y="361"/>
                    <a:pt x="480" y="353"/>
                    <a:pt x="482" y="346"/>
                  </a:cubicBezTo>
                  <a:cubicBezTo>
                    <a:pt x="488" y="360"/>
                    <a:pt x="491" y="375"/>
                    <a:pt x="491" y="391"/>
                  </a:cubicBezTo>
                  <a:cubicBezTo>
                    <a:pt x="490" y="393"/>
                    <a:pt x="489" y="395"/>
                    <a:pt x="488" y="397"/>
                  </a:cubicBezTo>
                  <a:cubicBezTo>
                    <a:pt x="485" y="402"/>
                    <a:pt x="483" y="407"/>
                    <a:pt x="480" y="413"/>
                  </a:cubicBezTo>
                  <a:cubicBezTo>
                    <a:pt x="476" y="412"/>
                    <a:pt x="473" y="412"/>
                    <a:pt x="469" y="411"/>
                  </a:cubicBezTo>
                  <a:moveTo>
                    <a:pt x="490" y="402"/>
                  </a:moveTo>
                  <a:cubicBezTo>
                    <a:pt x="489" y="405"/>
                    <a:pt x="488" y="409"/>
                    <a:pt x="487" y="413"/>
                  </a:cubicBezTo>
                  <a:cubicBezTo>
                    <a:pt x="486" y="413"/>
                    <a:pt x="485" y="413"/>
                    <a:pt x="484" y="413"/>
                  </a:cubicBezTo>
                  <a:cubicBezTo>
                    <a:pt x="486" y="409"/>
                    <a:pt x="488" y="405"/>
                    <a:pt x="490" y="402"/>
                  </a:cubicBezTo>
                  <a:moveTo>
                    <a:pt x="501" y="415"/>
                  </a:moveTo>
                  <a:cubicBezTo>
                    <a:pt x="505" y="400"/>
                    <a:pt x="506" y="386"/>
                    <a:pt x="503" y="371"/>
                  </a:cubicBezTo>
                  <a:cubicBezTo>
                    <a:pt x="505" y="367"/>
                    <a:pt x="507" y="362"/>
                    <a:pt x="509" y="357"/>
                  </a:cubicBezTo>
                  <a:cubicBezTo>
                    <a:pt x="512" y="349"/>
                    <a:pt x="516" y="341"/>
                    <a:pt x="520" y="332"/>
                  </a:cubicBezTo>
                  <a:cubicBezTo>
                    <a:pt x="522" y="346"/>
                    <a:pt x="523" y="360"/>
                    <a:pt x="525" y="375"/>
                  </a:cubicBezTo>
                  <a:cubicBezTo>
                    <a:pt x="525" y="375"/>
                    <a:pt x="525" y="376"/>
                    <a:pt x="525" y="376"/>
                  </a:cubicBezTo>
                  <a:cubicBezTo>
                    <a:pt x="524" y="377"/>
                    <a:pt x="524" y="377"/>
                    <a:pt x="524" y="378"/>
                  </a:cubicBezTo>
                  <a:cubicBezTo>
                    <a:pt x="518" y="390"/>
                    <a:pt x="513" y="403"/>
                    <a:pt x="507" y="415"/>
                  </a:cubicBezTo>
                  <a:cubicBezTo>
                    <a:pt x="505" y="415"/>
                    <a:pt x="503" y="415"/>
                    <a:pt x="501" y="415"/>
                  </a:cubicBezTo>
                  <a:moveTo>
                    <a:pt x="522" y="433"/>
                  </a:moveTo>
                  <a:cubicBezTo>
                    <a:pt x="523" y="429"/>
                    <a:pt x="524" y="427"/>
                    <a:pt x="524" y="425"/>
                  </a:cubicBezTo>
                  <a:cubicBezTo>
                    <a:pt x="525" y="423"/>
                    <a:pt x="526" y="421"/>
                    <a:pt x="527" y="419"/>
                  </a:cubicBezTo>
                  <a:cubicBezTo>
                    <a:pt x="526" y="423"/>
                    <a:pt x="525" y="428"/>
                    <a:pt x="524" y="432"/>
                  </a:cubicBezTo>
                  <a:cubicBezTo>
                    <a:pt x="523" y="432"/>
                    <a:pt x="523" y="433"/>
                    <a:pt x="522" y="433"/>
                  </a:cubicBezTo>
                  <a:moveTo>
                    <a:pt x="552" y="335"/>
                  </a:moveTo>
                  <a:cubicBezTo>
                    <a:pt x="552" y="338"/>
                    <a:pt x="552" y="340"/>
                    <a:pt x="552" y="343"/>
                  </a:cubicBezTo>
                  <a:cubicBezTo>
                    <a:pt x="548" y="353"/>
                    <a:pt x="545" y="363"/>
                    <a:pt x="541" y="374"/>
                  </a:cubicBezTo>
                  <a:cubicBezTo>
                    <a:pt x="539" y="384"/>
                    <a:pt x="535" y="393"/>
                    <a:pt x="532" y="402"/>
                  </a:cubicBezTo>
                  <a:cubicBezTo>
                    <a:pt x="535" y="389"/>
                    <a:pt x="536" y="376"/>
                    <a:pt x="535" y="363"/>
                  </a:cubicBezTo>
                  <a:cubicBezTo>
                    <a:pt x="539" y="353"/>
                    <a:pt x="542" y="344"/>
                    <a:pt x="547" y="335"/>
                  </a:cubicBezTo>
                  <a:cubicBezTo>
                    <a:pt x="548" y="332"/>
                    <a:pt x="549" y="329"/>
                    <a:pt x="551" y="326"/>
                  </a:cubicBezTo>
                  <a:cubicBezTo>
                    <a:pt x="551" y="329"/>
                    <a:pt x="551" y="332"/>
                    <a:pt x="552" y="335"/>
                  </a:cubicBezTo>
                  <a:moveTo>
                    <a:pt x="457" y="253"/>
                  </a:moveTo>
                  <a:cubicBezTo>
                    <a:pt x="456" y="253"/>
                    <a:pt x="456" y="253"/>
                    <a:pt x="456" y="254"/>
                  </a:cubicBezTo>
                  <a:cubicBezTo>
                    <a:pt x="458" y="268"/>
                    <a:pt x="461" y="282"/>
                    <a:pt x="463" y="296"/>
                  </a:cubicBezTo>
                  <a:cubicBezTo>
                    <a:pt x="455" y="287"/>
                    <a:pt x="447" y="278"/>
                    <a:pt x="439" y="269"/>
                  </a:cubicBezTo>
                  <a:cubicBezTo>
                    <a:pt x="438" y="268"/>
                    <a:pt x="437" y="266"/>
                    <a:pt x="436" y="265"/>
                  </a:cubicBezTo>
                  <a:cubicBezTo>
                    <a:pt x="437" y="265"/>
                    <a:pt x="438" y="264"/>
                    <a:pt x="439" y="263"/>
                  </a:cubicBezTo>
                  <a:cubicBezTo>
                    <a:pt x="440" y="262"/>
                    <a:pt x="439" y="260"/>
                    <a:pt x="437" y="261"/>
                  </a:cubicBezTo>
                  <a:cubicBezTo>
                    <a:pt x="436" y="262"/>
                    <a:pt x="435" y="262"/>
                    <a:pt x="433" y="263"/>
                  </a:cubicBezTo>
                  <a:cubicBezTo>
                    <a:pt x="432" y="260"/>
                    <a:pt x="430" y="258"/>
                    <a:pt x="428" y="256"/>
                  </a:cubicBezTo>
                  <a:cubicBezTo>
                    <a:pt x="443" y="247"/>
                    <a:pt x="448" y="246"/>
                    <a:pt x="457" y="253"/>
                  </a:cubicBezTo>
                  <a:moveTo>
                    <a:pt x="413" y="261"/>
                  </a:moveTo>
                  <a:cubicBezTo>
                    <a:pt x="416" y="260"/>
                    <a:pt x="422" y="262"/>
                    <a:pt x="425" y="265"/>
                  </a:cubicBezTo>
                  <a:cubicBezTo>
                    <a:pt x="424" y="265"/>
                    <a:pt x="424" y="266"/>
                    <a:pt x="423" y="266"/>
                  </a:cubicBezTo>
                  <a:cubicBezTo>
                    <a:pt x="417" y="268"/>
                    <a:pt x="411" y="272"/>
                    <a:pt x="405" y="276"/>
                  </a:cubicBezTo>
                  <a:cubicBezTo>
                    <a:pt x="404" y="276"/>
                    <a:pt x="403" y="277"/>
                    <a:pt x="402" y="278"/>
                  </a:cubicBezTo>
                  <a:cubicBezTo>
                    <a:pt x="399" y="276"/>
                    <a:pt x="396" y="275"/>
                    <a:pt x="393" y="274"/>
                  </a:cubicBezTo>
                  <a:cubicBezTo>
                    <a:pt x="391" y="273"/>
                    <a:pt x="390" y="272"/>
                    <a:pt x="388" y="271"/>
                  </a:cubicBezTo>
                  <a:cubicBezTo>
                    <a:pt x="388" y="271"/>
                    <a:pt x="388" y="271"/>
                    <a:pt x="387" y="269"/>
                  </a:cubicBezTo>
                  <a:cubicBezTo>
                    <a:pt x="396" y="266"/>
                    <a:pt x="404" y="262"/>
                    <a:pt x="413" y="261"/>
                  </a:cubicBezTo>
                  <a:moveTo>
                    <a:pt x="374" y="274"/>
                  </a:moveTo>
                  <a:cubicBezTo>
                    <a:pt x="376" y="273"/>
                    <a:pt x="381" y="273"/>
                    <a:pt x="383" y="275"/>
                  </a:cubicBezTo>
                  <a:cubicBezTo>
                    <a:pt x="387" y="277"/>
                    <a:pt x="391" y="280"/>
                    <a:pt x="395" y="283"/>
                  </a:cubicBezTo>
                  <a:cubicBezTo>
                    <a:pt x="392" y="285"/>
                    <a:pt x="390" y="288"/>
                    <a:pt x="390" y="292"/>
                  </a:cubicBezTo>
                  <a:cubicBezTo>
                    <a:pt x="390" y="293"/>
                    <a:pt x="391" y="294"/>
                    <a:pt x="392" y="294"/>
                  </a:cubicBezTo>
                  <a:cubicBezTo>
                    <a:pt x="397" y="295"/>
                    <a:pt x="403" y="295"/>
                    <a:pt x="408" y="293"/>
                  </a:cubicBezTo>
                  <a:cubicBezTo>
                    <a:pt x="416" y="300"/>
                    <a:pt x="422" y="308"/>
                    <a:pt x="426" y="318"/>
                  </a:cubicBezTo>
                  <a:cubicBezTo>
                    <a:pt x="430" y="325"/>
                    <a:pt x="434" y="332"/>
                    <a:pt x="439" y="338"/>
                  </a:cubicBezTo>
                  <a:cubicBezTo>
                    <a:pt x="436" y="345"/>
                    <a:pt x="434" y="351"/>
                    <a:pt x="432" y="358"/>
                  </a:cubicBezTo>
                  <a:cubicBezTo>
                    <a:pt x="430" y="365"/>
                    <a:pt x="428" y="371"/>
                    <a:pt x="425" y="378"/>
                  </a:cubicBezTo>
                  <a:cubicBezTo>
                    <a:pt x="424" y="376"/>
                    <a:pt x="423" y="374"/>
                    <a:pt x="422" y="372"/>
                  </a:cubicBezTo>
                  <a:cubicBezTo>
                    <a:pt x="420" y="368"/>
                    <a:pt x="418" y="364"/>
                    <a:pt x="417" y="360"/>
                  </a:cubicBezTo>
                  <a:cubicBezTo>
                    <a:pt x="420" y="350"/>
                    <a:pt x="424" y="339"/>
                    <a:pt x="425" y="328"/>
                  </a:cubicBezTo>
                  <a:cubicBezTo>
                    <a:pt x="425" y="326"/>
                    <a:pt x="423" y="326"/>
                    <a:pt x="423" y="328"/>
                  </a:cubicBezTo>
                  <a:cubicBezTo>
                    <a:pt x="421" y="338"/>
                    <a:pt x="418" y="348"/>
                    <a:pt x="415" y="357"/>
                  </a:cubicBezTo>
                  <a:cubicBezTo>
                    <a:pt x="411" y="349"/>
                    <a:pt x="407" y="341"/>
                    <a:pt x="403" y="333"/>
                  </a:cubicBezTo>
                  <a:cubicBezTo>
                    <a:pt x="392" y="313"/>
                    <a:pt x="378" y="296"/>
                    <a:pt x="357" y="282"/>
                  </a:cubicBezTo>
                  <a:cubicBezTo>
                    <a:pt x="363" y="279"/>
                    <a:pt x="368" y="276"/>
                    <a:pt x="374" y="274"/>
                  </a:cubicBezTo>
                  <a:moveTo>
                    <a:pt x="395" y="418"/>
                  </a:moveTo>
                  <a:cubicBezTo>
                    <a:pt x="401" y="404"/>
                    <a:pt x="406" y="390"/>
                    <a:pt x="411" y="376"/>
                  </a:cubicBezTo>
                  <a:cubicBezTo>
                    <a:pt x="412" y="378"/>
                    <a:pt x="412" y="379"/>
                    <a:pt x="413" y="381"/>
                  </a:cubicBezTo>
                  <a:cubicBezTo>
                    <a:pt x="415" y="386"/>
                    <a:pt x="417" y="392"/>
                    <a:pt x="417" y="397"/>
                  </a:cubicBezTo>
                  <a:cubicBezTo>
                    <a:pt x="416" y="400"/>
                    <a:pt x="415" y="403"/>
                    <a:pt x="413" y="406"/>
                  </a:cubicBezTo>
                  <a:cubicBezTo>
                    <a:pt x="407" y="420"/>
                    <a:pt x="401" y="433"/>
                    <a:pt x="395" y="447"/>
                  </a:cubicBezTo>
                  <a:cubicBezTo>
                    <a:pt x="395" y="448"/>
                    <a:pt x="395" y="448"/>
                    <a:pt x="394" y="449"/>
                  </a:cubicBezTo>
                  <a:cubicBezTo>
                    <a:pt x="396" y="439"/>
                    <a:pt x="396" y="428"/>
                    <a:pt x="395" y="418"/>
                  </a:cubicBezTo>
                  <a:moveTo>
                    <a:pt x="359" y="297"/>
                  </a:moveTo>
                  <a:cubicBezTo>
                    <a:pt x="368" y="306"/>
                    <a:pt x="378" y="316"/>
                    <a:pt x="385" y="327"/>
                  </a:cubicBezTo>
                  <a:cubicBezTo>
                    <a:pt x="394" y="342"/>
                    <a:pt x="402" y="357"/>
                    <a:pt x="409" y="372"/>
                  </a:cubicBezTo>
                  <a:cubicBezTo>
                    <a:pt x="408" y="374"/>
                    <a:pt x="408" y="375"/>
                    <a:pt x="407" y="377"/>
                  </a:cubicBezTo>
                  <a:cubicBezTo>
                    <a:pt x="403" y="388"/>
                    <a:pt x="399" y="399"/>
                    <a:pt x="395" y="411"/>
                  </a:cubicBezTo>
                  <a:cubicBezTo>
                    <a:pt x="393" y="400"/>
                    <a:pt x="390" y="390"/>
                    <a:pt x="386" y="380"/>
                  </a:cubicBezTo>
                  <a:cubicBezTo>
                    <a:pt x="388" y="375"/>
                    <a:pt x="390" y="370"/>
                    <a:pt x="391" y="364"/>
                  </a:cubicBezTo>
                  <a:cubicBezTo>
                    <a:pt x="392" y="363"/>
                    <a:pt x="389" y="362"/>
                    <a:pt x="389" y="364"/>
                  </a:cubicBezTo>
                  <a:cubicBezTo>
                    <a:pt x="388" y="368"/>
                    <a:pt x="386" y="372"/>
                    <a:pt x="385" y="375"/>
                  </a:cubicBezTo>
                  <a:cubicBezTo>
                    <a:pt x="384" y="375"/>
                    <a:pt x="384" y="374"/>
                    <a:pt x="384" y="373"/>
                  </a:cubicBezTo>
                  <a:cubicBezTo>
                    <a:pt x="382" y="368"/>
                    <a:pt x="379" y="364"/>
                    <a:pt x="375" y="360"/>
                  </a:cubicBezTo>
                  <a:cubicBezTo>
                    <a:pt x="370" y="353"/>
                    <a:pt x="364" y="346"/>
                    <a:pt x="359" y="338"/>
                  </a:cubicBezTo>
                  <a:cubicBezTo>
                    <a:pt x="348" y="320"/>
                    <a:pt x="333" y="308"/>
                    <a:pt x="311" y="305"/>
                  </a:cubicBezTo>
                  <a:cubicBezTo>
                    <a:pt x="318" y="302"/>
                    <a:pt x="325" y="299"/>
                    <a:pt x="331" y="295"/>
                  </a:cubicBezTo>
                  <a:cubicBezTo>
                    <a:pt x="341" y="288"/>
                    <a:pt x="351" y="290"/>
                    <a:pt x="359" y="297"/>
                  </a:cubicBezTo>
                  <a:moveTo>
                    <a:pt x="311" y="305"/>
                  </a:moveTo>
                  <a:cubicBezTo>
                    <a:pt x="311" y="305"/>
                    <a:pt x="311" y="305"/>
                    <a:pt x="311" y="305"/>
                  </a:cubicBezTo>
                  <a:cubicBezTo>
                    <a:pt x="315" y="307"/>
                    <a:pt x="318" y="311"/>
                    <a:pt x="322" y="313"/>
                  </a:cubicBezTo>
                  <a:cubicBezTo>
                    <a:pt x="335" y="320"/>
                    <a:pt x="347" y="329"/>
                    <a:pt x="354" y="342"/>
                  </a:cubicBezTo>
                  <a:cubicBezTo>
                    <a:pt x="357" y="348"/>
                    <a:pt x="361" y="352"/>
                    <a:pt x="365" y="357"/>
                  </a:cubicBezTo>
                  <a:cubicBezTo>
                    <a:pt x="372" y="366"/>
                    <a:pt x="378" y="375"/>
                    <a:pt x="381" y="385"/>
                  </a:cubicBezTo>
                  <a:cubicBezTo>
                    <a:pt x="379" y="391"/>
                    <a:pt x="377" y="396"/>
                    <a:pt x="375" y="402"/>
                  </a:cubicBezTo>
                  <a:cubicBezTo>
                    <a:pt x="369" y="417"/>
                    <a:pt x="362" y="432"/>
                    <a:pt x="356" y="447"/>
                  </a:cubicBezTo>
                  <a:cubicBezTo>
                    <a:pt x="354" y="450"/>
                    <a:pt x="353" y="454"/>
                    <a:pt x="351" y="458"/>
                  </a:cubicBezTo>
                  <a:cubicBezTo>
                    <a:pt x="351" y="449"/>
                    <a:pt x="351" y="440"/>
                    <a:pt x="350" y="432"/>
                  </a:cubicBezTo>
                  <a:cubicBezTo>
                    <a:pt x="353" y="423"/>
                    <a:pt x="355" y="415"/>
                    <a:pt x="358" y="407"/>
                  </a:cubicBezTo>
                  <a:cubicBezTo>
                    <a:pt x="359" y="402"/>
                    <a:pt x="362" y="395"/>
                    <a:pt x="359" y="390"/>
                  </a:cubicBezTo>
                  <a:cubicBezTo>
                    <a:pt x="361" y="385"/>
                    <a:pt x="362" y="381"/>
                    <a:pt x="363" y="376"/>
                  </a:cubicBezTo>
                  <a:cubicBezTo>
                    <a:pt x="364" y="375"/>
                    <a:pt x="361" y="374"/>
                    <a:pt x="361" y="376"/>
                  </a:cubicBezTo>
                  <a:cubicBezTo>
                    <a:pt x="358" y="388"/>
                    <a:pt x="352" y="399"/>
                    <a:pt x="347" y="411"/>
                  </a:cubicBezTo>
                  <a:cubicBezTo>
                    <a:pt x="345" y="401"/>
                    <a:pt x="341" y="390"/>
                    <a:pt x="337" y="381"/>
                  </a:cubicBezTo>
                  <a:cubicBezTo>
                    <a:pt x="337" y="381"/>
                    <a:pt x="337" y="380"/>
                    <a:pt x="337" y="380"/>
                  </a:cubicBezTo>
                  <a:cubicBezTo>
                    <a:pt x="338" y="380"/>
                    <a:pt x="337" y="379"/>
                    <a:pt x="337" y="379"/>
                  </a:cubicBezTo>
                  <a:cubicBezTo>
                    <a:pt x="332" y="368"/>
                    <a:pt x="326" y="357"/>
                    <a:pt x="318" y="346"/>
                  </a:cubicBezTo>
                  <a:cubicBezTo>
                    <a:pt x="314" y="340"/>
                    <a:pt x="308" y="335"/>
                    <a:pt x="302" y="330"/>
                  </a:cubicBezTo>
                  <a:cubicBezTo>
                    <a:pt x="296" y="326"/>
                    <a:pt x="290" y="322"/>
                    <a:pt x="282" y="317"/>
                  </a:cubicBezTo>
                  <a:cubicBezTo>
                    <a:pt x="293" y="312"/>
                    <a:pt x="302" y="309"/>
                    <a:pt x="311" y="305"/>
                  </a:cubicBezTo>
                  <a:moveTo>
                    <a:pt x="336" y="474"/>
                  </a:moveTo>
                  <a:cubicBezTo>
                    <a:pt x="335" y="477"/>
                    <a:pt x="334" y="480"/>
                    <a:pt x="334" y="483"/>
                  </a:cubicBezTo>
                  <a:cubicBezTo>
                    <a:pt x="333" y="482"/>
                    <a:pt x="333" y="482"/>
                    <a:pt x="332" y="482"/>
                  </a:cubicBezTo>
                  <a:cubicBezTo>
                    <a:pt x="333" y="480"/>
                    <a:pt x="333" y="478"/>
                    <a:pt x="334" y="476"/>
                  </a:cubicBezTo>
                  <a:cubicBezTo>
                    <a:pt x="335" y="474"/>
                    <a:pt x="335" y="473"/>
                    <a:pt x="336" y="472"/>
                  </a:cubicBezTo>
                  <a:cubicBezTo>
                    <a:pt x="336" y="472"/>
                    <a:pt x="336" y="473"/>
                    <a:pt x="336" y="474"/>
                  </a:cubicBezTo>
                  <a:moveTo>
                    <a:pt x="348" y="417"/>
                  </a:moveTo>
                  <a:cubicBezTo>
                    <a:pt x="348" y="416"/>
                    <a:pt x="348" y="415"/>
                    <a:pt x="349" y="415"/>
                  </a:cubicBezTo>
                  <a:cubicBezTo>
                    <a:pt x="352" y="408"/>
                    <a:pt x="355" y="401"/>
                    <a:pt x="358" y="394"/>
                  </a:cubicBezTo>
                  <a:cubicBezTo>
                    <a:pt x="359" y="400"/>
                    <a:pt x="354" y="409"/>
                    <a:pt x="352" y="414"/>
                  </a:cubicBezTo>
                  <a:cubicBezTo>
                    <a:pt x="351" y="417"/>
                    <a:pt x="350" y="420"/>
                    <a:pt x="349" y="423"/>
                  </a:cubicBezTo>
                  <a:cubicBezTo>
                    <a:pt x="349" y="421"/>
                    <a:pt x="348" y="419"/>
                    <a:pt x="348" y="417"/>
                  </a:cubicBezTo>
                  <a:moveTo>
                    <a:pt x="336" y="459"/>
                  </a:moveTo>
                  <a:cubicBezTo>
                    <a:pt x="333" y="466"/>
                    <a:pt x="331" y="473"/>
                    <a:pt x="329" y="480"/>
                  </a:cubicBezTo>
                  <a:cubicBezTo>
                    <a:pt x="328" y="479"/>
                    <a:pt x="327" y="478"/>
                    <a:pt x="326" y="478"/>
                  </a:cubicBezTo>
                  <a:cubicBezTo>
                    <a:pt x="324" y="476"/>
                    <a:pt x="322" y="475"/>
                    <a:pt x="319" y="474"/>
                  </a:cubicBezTo>
                  <a:cubicBezTo>
                    <a:pt x="322" y="469"/>
                    <a:pt x="325" y="463"/>
                    <a:pt x="328" y="458"/>
                  </a:cubicBezTo>
                  <a:cubicBezTo>
                    <a:pt x="330" y="453"/>
                    <a:pt x="333" y="448"/>
                    <a:pt x="336" y="443"/>
                  </a:cubicBezTo>
                  <a:cubicBezTo>
                    <a:pt x="336" y="448"/>
                    <a:pt x="336" y="454"/>
                    <a:pt x="336" y="459"/>
                  </a:cubicBezTo>
                  <a:moveTo>
                    <a:pt x="332" y="484"/>
                  </a:moveTo>
                  <a:cubicBezTo>
                    <a:pt x="332" y="484"/>
                    <a:pt x="333" y="484"/>
                    <a:pt x="333" y="484"/>
                  </a:cubicBezTo>
                  <a:cubicBezTo>
                    <a:pt x="333" y="485"/>
                    <a:pt x="333" y="486"/>
                    <a:pt x="333" y="486"/>
                  </a:cubicBezTo>
                  <a:cubicBezTo>
                    <a:pt x="332" y="492"/>
                    <a:pt x="330" y="496"/>
                    <a:pt x="326" y="499"/>
                  </a:cubicBezTo>
                  <a:cubicBezTo>
                    <a:pt x="327" y="498"/>
                    <a:pt x="327" y="497"/>
                    <a:pt x="328" y="496"/>
                  </a:cubicBezTo>
                  <a:cubicBezTo>
                    <a:pt x="329" y="492"/>
                    <a:pt x="331" y="488"/>
                    <a:pt x="332" y="484"/>
                  </a:cubicBezTo>
                  <a:moveTo>
                    <a:pt x="144" y="472"/>
                  </a:moveTo>
                  <a:cubicBezTo>
                    <a:pt x="150" y="475"/>
                    <a:pt x="155" y="479"/>
                    <a:pt x="158" y="484"/>
                  </a:cubicBezTo>
                  <a:cubicBezTo>
                    <a:pt x="157" y="488"/>
                    <a:pt x="155" y="493"/>
                    <a:pt x="153" y="497"/>
                  </a:cubicBezTo>
                  <a:cubicBezTo>
                    <a:pt x="148" y="491"/>
                    <a:pt x="142" y="485"/>
                    <a:pt x="134" y="480"/>
                  </a:cubicBezTo>
                  <a:cubicBezTo>
                    <a:pt x="138" y="477"/>
                    <a:pt x="141" y="474"/>
                    <a:pt x="144" y="472"/>
                  </a:cubicBezTo>
                  <a:moveTo>
                    <a:pt x="165" y="506"/>
                  </a:moveTo>
                  <a:cubicBezTo>
                    <a:pt x="165" y="513"/>
                    <a:pt x="166" y="520"/>
                    <a:pt x="166" y="528"/>
                  </a:cubicBezTo>
                  <a:cubicBezTo>
                    <a:pt x="166" y="530"/>
                    <a:pt x="163" y="532"/>
                    <a:pt x="160" y="534"/>
                  </a:cubicBezTo>
                  <a:cubicBezTo>
                    <a:pt x="163" y="525"/>
                    <a:pt x="163" y="517"/>
                    <a:pt x="161" y="510"/>
                  </a:cubicBezTo>
                  <a:cubicBezTo>
                    <a:pt x="162" y="507"/>
                    <a:pt x="164" y="505"/>
                    <a:pt x="165" y="502"/>
                  </a:cubicBezTo>
                  <a:cubicBezTo>
                    <a:pt x="165" y="503"/>
                    <a:pt x="165" y="504"/>
                    <a:pt x="165" y="506"/>
                  </a:cubicBezTo>
                  <a:moveTo>
                    <a:pt x="159" y="507"/>
                  </a:moveTo>
                  <a:cubicBezTo>
                    <a:pt x="158" y="504"/>
                    <a:pt x="157" y="502"/>
                    <a:pt x="155" y="499"/>
                  </a:cubicBezTo>
                  <a:cubicBezTo>
                    <a:pt x="157" y="495"/>
                    <a:pt x="159" y="491"/>
                    <a:pt x="160" y="487"/>
                  </a:cubicBezTo>
                  <a:cubicBezTo>
                    <a:pt x="162" y="490"/>
                    <a:pt x="163" y="493"/>
                    <a:pt x="164" y="497"/>
                  </a:cubicBezTo>
                  <a:cubicBezTo>
                    <a:pt x="163" y="500"/>
                    <a:pt x="161" y="503"/>
                    <a:pt x="159" y="507"/>
                  </a:cubicBezTo>
                  <a:moveTo>
                    <a:pt x="146" y="536"/>
                  </a:moveTo>
                  <a:cubicBezTo>
                    <a:pt x="143" y="535"/>
                    <a:pt x="140" y="535"/>
                    <a:pt x="136" y="536"/>
                  </a:cubicBezTo>
                  <a:cubicBezTo>
                    <a:pt x="138" y="533"/>
                    <a:pt x="139" y="530"/>
                    <a:pt x="140" y="528"/>
                  </a:cubicBezTo>
                  <a:cubicBezTo>
                    <a:pt x="143" y="523"/>
                    <a:pt x="147" y="517"/>
                    <a:pt x="149" y="512"/>
                  </a:cubicBezTo>
                  <a:cubicBezTo>
                    <a:pt x="151" y="517"/>
                    <a:pt x="151" y="522"/>
                    <a:pt x="150" y="527"/>
                  </a:cubicBezTo>
                  <a:cubicBezTo>
                    <a:pt x="149" y="530"/>
                    <a:pt x="148" y="533"/>
                    <a:pt x="146" y="536"/>
                  </a:cubicBezTo>
                  <a:moveTo>
                    <a:pt x="121" y="538"/>
                  </a:moveTo>
                  <a:cubicBezTo>
                    <a:pt x="122" y="534"/>
                    <a:pt x="124" y="531"/>
                    <a:pt x="125" y="527"/>
                  </a:cubicBezTo>
                  <a:cubicBezTo>
                    <a:pt x="130" y="517"/>
                    <a:pt x="137" y="508"/>
                    <a:pt x="141" y="497"/>
                  </a:cubicBezTo>
                  <a:cubicBezTo>
                    <a:pt x="144" y="500"/>
                    <a:pt x="146" y="504"/>
                    <a:pt x="148" y="508"/>
                  </a:cubicBezTo>
                  <a:cubicBezTo>
                    <a:pt x="144" y="516"/>
                    <a:pt x="139" y="523"/>
                    <a:pt x="135" y="531"/>
                  </a:cubicBezTo>
                  <a:cubicBezTo>
                    <a:pt x="134" y="532"/>
                    <a:pt x="133" y="534"/>
                    <a:pt x="132" y="536"/>
                  </a:cubicBezTo>
                  <a:cubicBezTo>
                    <a:pt x="128" y="537"/>
                    <a:pt x="125" y="537"/>
                    <a:pt x="121" y="538"/>
                  </a:cubicBezTo>
                  <a:moveTo>
                    <a:pt x="86" y="551"/>
                  </a:moveTo>
                  <a:cubicBezTo>
                    <a:pt x="85" y="550"/>
                    <a:pt x="84" y="548"/>
                    <a:pt x="83" y="547"/>
                  </a:cubicBezTo>
                  <a:cubicBezTo>
                    <a:pt x="90" y="533"/>
                    <a:pt x="99" y="517"/>
                    <a:pt x="105" y="521"/>
                  </a:cubicBezTo>
                  <a:cubicBezTo>
                    <a:pt x="107" y="522"/>
                    <a:pt x="108" y="520"/>
                    <a:pt x="107" y="519"/>
                  </a:cubicBezTo>
                  <a:cubicBezTo>
                    <a:pt x="98" y="513"/>
                    <a:pt x="88" y="529"/>
                    <a:pt x="81" y="544"/>
                  </a:cubicBezTo>
                  <a:cubicBezTo>
                    <a:pt x="80" y="543"/>
                    <a:pt x="79" y="542"/>
                    <a:pt x="78" y="541"/>
                  </a:cubicBezTo>
                  <a:cubicBezTo>
                    <a:pt x="81" y="529"/>
                    <a:pt x="88" y="522"/>
                    <a:pt x="96" y="516"/>
                  </a:cubicBezTo>
                  <a:cubicBezTo>
                    <a:pt x="107" y="507"/>
                    <a:pt x="117" y="497"/>
                    <a:pt x="129" y="487"/>
                  </a:cubicBezTo>
                  <a:cubicBezTo>
                    <a:pt x="133" y="490"/>
                    <a:pt x="136" y="493"/>
                    <a:pt x="139" y="496"/>
                  </a:cubicBezTo>
                  <a:cubicBezTo>
                    <a:pt x="136" y="506"/>
                    <a:pt x="123" y="525"/>
                    <a:pt x="122" y="528"/>
                  </a:cubicBezTo>
                  <a:cubicBezTo>
                    <a:pt x="120" y="532"/>
                    <a:pt x="119" y="536"/>
                    <a:pt x="118" y="539"/>
                  </a:cubicBezTo>
                  <a:cubicBezTo>
                    <a:pt x="107" y="542"/>
                    <a:pt x="96" y="547"/>
                    <a:pt x="86" y="551"/>
                  </a:cubicBezTo>
                  <a:moveTo>
                    <a:pt x="205" y="525"/>
                  </a:moveTo>
                  <a:cubicBezTo>
                    <a:pt x="208" y="517"/>
                    <a:pt x="209" y="508"/>
                    <a:pt x="211" y="503"/>
                  </a:cubicBezTo>
                  <a:cubicBezTo>
                    <a:pt x="219" y="485"/>
                    <a:pt x="231" y="467"/>
                    <a:pt x="233" y="446"/>
                  </a:cubicBezTo>
                  <a:cubicBezTo>
                    <a:pt x="233" y="445"/>
                    <a:pt x="231" y="444"/>
                    <a:pt x="231" y="446"/>
                  </a:cubicBezTo>
                  <a:cubicBezTo>
                    <a:pt x="227" y="464"/>
                    <a:pt x="218" y="479"/>
                    <a:pt x="211" y="496"/>
                  </a:cubicBezTo>
                  <a:cubicBezTo>
                    <a:pt x="208" y="502"/>
                    <a:pt x="205" y="508"/>
                    <a:pt x="203" y="515"/>
                  </a:cubicBezTo>
                  <a:cubicBezTo>
                    <a:pt x="202" y="518"/>
                    <a:pt x="201" y="522"/>
                    <a:pt x="200" y="526"/>
                  </a:cubicBezTo>
                  <a:cubicBezTo>
                    <a:pt x="195" y="526"/>
                    <a:pt x="191" y="527"/>
                    <a:pt x="186" y="528"/>
                  </a:cubicBezTo>
                  <a:cubicBezTo>
                    <a:pt x="190" y="518"/>
                    <a:pt x="195" y="509"/>
                    <a:pt x="200" y="500"/>
                  </a:cubicBezTo>
                  <a:cubicBezTo>
                    <a:pt x="204" y="491"/>
                    <a:pt x="207" y="483"/>
                    <a:pt x="211" y="474"/>
                  </a:cubicBezTo>
                  <a:cubicBezTo>
                    <a:pt x="213" y="469"/>
                    <a:pt x="217" y="464"/>
                    <a:pt x="217" y="458"/>
                  </a:cubicBezTo>
                  <a:cubicBezTo>
                    <a:pt x="216" y="457"/>
                    <a:pt x="216" y="457"/>
                    <a:pt x="215" y="458"/>
                  </a:cubicBezTo>
                  <a:cubicBezTo>
                    <a:pt x="215" y="465"/>
                    <a:pt x="209" y="473"/>
                    <a:pt x="206" y="480"/>
                  </a:cubicBezTo>
                  <a:cubicBezTo>
                    <a:pt x="202" y="488"/>
                    <a:pt x="198" y="497"/>
                    <a:pt x="194" y="505"/>
                  </a:cubicBezTo>
                  <a:cubicBezTo>
                    <a:pt x="190" y="513"/>
                    <a:pt x="186" y="520"/>
                    <a:pt x="183" y="527"/>
                  </a:cubicBezTo>
                  <a:cubicBezTo>
                    <a:pt x="183" y="528"/>
                    <a:pt x="183" y="528"/>
                    <a:pt x="182" y="529"/>
                  </a:cubicBezTo>
                  <a:cubicBezTo>
                    <a:pt x="181" y="529"/>
                    <a:pt x="179" y="529"/>
                    <a:pt x="178" y="529"/>
                  </a:cubicBezTo>
                  <a:cubicBezTo>
                    <a:pt x="178" y="523"/>
                    <a:pt x="178" y="518"/>
                    <a:pt x="178" y="512"/>
                  </a:cubicBezTo>
                  <a:cubicBezTo>
                    <a:pt x="178" y="512"/>
                    <a:pt x="178" y="512"/>
                    <a:pt x="178" y="511"/>
                  </a:cubicBezTo>
                  <a:cubicBezTo>
                    <a:pt x="178" y="510"/>
                    <a:pt x="179" y="510"/>
                    <a:pt x="179" y="509"/>
                  </a:cubicBezTo>
                  <a:cubicBezTo>
                    <a:pt x="186" y="495"/>
                    <a:pt x="194" y="479"/>
                    <a:pt x="197" y="464"/>
                  </a:cubicBezTo>
                  <a:cubicBezTo>
                    <a:pt x="197" y="463"/>
                    <a:pt x="195" y="462"/>
                    <a:pt x="195" y="464"/>
                  </a:cubicBezTo>
                  <a:cubicBezTo>
                    <a:pt x="192" y="478"/>
                    <a:pt x="184" y="491"/>
                    <a:pt x="178" y="504"/>
                  </a:cubicBezTo>
                  <a:cubicBezTo>
                    <a:pt x="177" y="497"/>
                    <a:pt x="175" y="490"/>
                    <a:pt x="172" y="484"/>
                  </a:cubicBezTo>
                  <a:cubicBezTo>
                    <a:pt x="174" y="478"/>
                    <a:pt x="176" y="472"/>
                    <a:pt x="177" y="466"/>
                  </a:cubicBezTo>
                  <a:cubicBezTo>
                    <a:pt x="178" y="465"/>
                    <a:pt x="175" y="464"/>
                    <a:pt x="175" y="466"/>
                  </a:cubicBezTo>
                  <a:cubicBezTo>
                    <a:pt x="173" y="471"/>
                    <a:pt x="172" y="476"/>
                    <a:pt x="170" y="481"/>
                  </a:cubicBezTo>
                  <a:cubicBezTo>
                    <a:pt x="165" y="475"/>
                    <a:pt x="158" y="471"/>
                    <a:pt x="147" y="469"/>
                  </a:cubicBezTo>
                  <a:cubicBezTo>
                    <a:pt x="159" y="452"/>
                    <a:pt x="171" y="436"/>
                    <a:pt x="185" y="423"/>
                  </a:cubicBezTo>
                  <a:cubicBezTo>
                    <a:pt x="212" y="400"/>
                    <a:pt x="234" y="373"/>
                    <a:pt x="255" y="345"/>
                  </a:cubicBezTo>
                  <a:cubicBezTo>
                    <a:pt x="270" y="326"/>
                    <a:pt x="269" y="325"/>
                    <a:pt x="290" y="339"/>
                  </a:cubicBezTo>
                  <a:cubicBezTo>
                    <a:pt x="300" y="345"/>
                    <a:pt x="307" y="353"/>
                    <a:pt x="312" y="363"/>
                  </a:cubicBezTo>
                  <a:cubicBezTo>
                    <a:pt x="319" y="374"/>
                    <a:pt x="324" y="386"/>
                    <a:pt x="328" y="398"/>
                  </a:cubicBezTo>
                  <a:cubicBezTo>
                    <a:pt x="320" y="416"/>
                    <a:pt x="313" y="434"/>
                    <a:pt x="305" y="452"/>
                  </a:cubicBezTo>
                  <a:cubicBezTo>
                    <a:pt x="300" y="463"/>
                    <a:pt x="296" y="474"/>
                    <a:pt x="291" y="485"/>
                  </a:cubicBezTo>
                  <a:cubicBezTo>
                    <a:pt x="288" y="492"/>
                    <a:pt x="284" y="503"/>
                    <a:pt x="279" y="510"/>
                  </a:cubicBezTo>
                  <a:cubicBezTo>
                    <a:pt x="275" y="511"/>
                    <a:pt x="271" y="512"/>
                    <a:pt x="268" y="513"/>
                  </a:cubicBezTo>
                  <a:cubicBezTo>
                    <a:pt x="269" y="509"/>
                    <a:pt x="271" y="505"/>
                    <a:pt x="272" y="501"/>
                  </a:cubicBezTo>
                  <a:cubicBezTo>
                    <a:pt x="273" y="499"/>
                    <a:pt x="274" y="497"/>
                    <a:pt x="275" y="495"/>
                  </a:cubicBezTo>
                  <a:cubicBezTo>
                    <a:pt x="278" y="495"/>
                    <a:pt x="281" y="495"/>
                    <a:pt x="284" y="495"/>
                  </a:cubicBezTo>
                  <a:cubicBezTo>
                    <a:pt x="285" y="495"/>
                    <a:pt x="285" y="493"/>
                    <a:pt x="284" y="493"/>
                  </a:cubicBezTo>
                  <a:cubicBezTo>
                    <a:pt x="282" y="493"/>
                    <a:pt x="279" y="492"/>
                    <a:pt x="276" y="491"/>
                  </a:cubicBezTo>
                  <a:cubicBezTo>
                    <a:pt x="280" y="484"/>
                    <a:pt x="283" y="476"/>
                    <a:pt x="286" y="468"/>
                  </a:cubicBezTo>
                  <a:cubicBezTo>
                    <a:pt x="291" y="456"/>
                    <a:pt x="296" y="444"/>
                    <a:pt x="301" y="432"/>
                  </a:cubicBezTo>
                  <a:cubicBezTo>
                    <a:pt x="305" y="422"/>
                    <a:pt x="307" y="410"/>
                    <a:pt x="313" y="401"/>
                  </a:cubicBezTo>
                  <a:cubicBezTo>
                    <a:pt x="314" y="399"/>
                    <a:pt x="312" y="398"/>
                    <a:pt x="311" y="399"/>
                  </a:cubicBezTo>
                  <a:cubicBezTo>
                    <a:pt x="306" y="406"/>
                    <a:pt x="304" y="415"/>
                    <a:pt x="302" y="422"/>
                  </a:cubicBezTo>
                  <a:cubicBezTo>
                    <a:pt x="297" y="434"/>
                    <a:pt x="292" y="446"/>
                    <a:pt x="287" y="458"/>
                  </a:cubicBezTo>
                  <a:cubicBezTo>
                    <a:pt x="282" y="469"/>
                    <a:pt x="278" y="480"/>
                    <a:pt x="273" y="490"/>
                  </a:cubicBezTo>
                  <a:cubicBezTo>
                    <a:pt x="269" y="488"/>
                    <a:pt x="264" y="487"/>
                    <a:pt x="259" y="485"/>
                  </a:cubicBezTo>
                  <a:cubicBezTo>
                    <a:pt x="260" y="484"/>
                    <a:pt x="260" y="483"/>
                    <a:pt x="261" y="481"/>
                  </a:cubicBezTo>
                  <a:cubicBezTo>
                    <a:pt x="265" y="469"/>
                    <a:pt x="269" y="457"/>
                    <a:pt x="273" y="444"/>
                  </a:cubicBezTo>
                  <a:cubicBezTo>
                    <a:pt x="275" y="435"/>
                    <a:pt x="280" y="424"/>
                    <a:pt x="281" y="414"/>
                  </a:cubicBezTo>
                  <a:cubicBezTo>
                    <a:pt x="282" y="412"/>
                    <a:pt x="279" y="412"/>
                    <a:pt x="279" y="414"/>
                  </a:cubicBezTo>
                  <a:cubicBezTo>
                    <a:pt x="278" y="423"/>
                    <a:pt x="272" y="434"/>
                    <a:pt x="269" y="443"/>
                  </a:cubicBezTo>
                  <a:cubicBezTo>
                    <a:pt x="266" y="455"/>
                    <a:pt x="262" y="467"/>
                    <a:pt x="258" y="479"/>
                  </a:cubicBezTo>
                  <a:cubicBezTo>
                    <a:pt x="257" y="480"/>
                    <a:pt x="257" y="482"/>
                    <a:pt x="256" y="484"/>
                  </a:cubicBezTo>
                  <a:cubicBezTo>
                    <a:pt x="253" y="483"/>
                    <a:pt x="250" y="482"/>
                    <a:pt x="246" y="481"/>
                  </a:cubicBezTo>
                  <a:cubicBezTo>
                    <a:pt x="246" y="481"/>
                    <a:pt x="245" y="481"/>
                    <a:pt x="244" y="481"/>
                  </a:cubicBezTo>
                  <a:cubicBezTo>
                    <a:pt x="246" y="474"/>
                    <a:pt x="247" y="467"/>
                    <a:pt x="250" y="461"/>
                  </a:cubicBezTo>
                  <a:cubicBezTo>
                    <a:pt x="252" y="453"/>
                    <a:pt x="257" y="445"/>
                    <a:pt x="259" y="436"/>
                  </a:cubicBezTo>
                  <a:cubicBezTo>
                    <a:pt x="259" y="435"/>
                    <a:pt x="257" y="434"/>
                    <a:pt x="257" y="436"/>
                  </a:cubicBezTo>
                  <a:cubicBezTo>
                    <a:pt x="254" y="444"/>
                    <a:pt x="250" y="452"/>
                    <a:pt x="247" y="460"/>
                  </a:cubicBezTo>
                  <a:cubicBezTo>
                    <a:pt x="244" y="467"/>
                    <a:pt x="242" y="474"/>
                    <a:pt x="240" y="480"/>
                  </a:cubicBezTo>
                  <a:cubicBezTo>
                    <a:pt x="237" y="480"/>
                    <a:pt x="235" y="479"/>
                    <a:pt x="234" y="478"/>
                  </a:cubicBezTo>
                  <a:cubicBezTo>
                    <a:pt x="235" y="473"/>
                    <a:pt x="237" y="469"/>
                    <a:pt x="238" y="464"/>
                  </a:cubicBezTo>
                  <a:cubicBezTo>
                    <a:pt x="240" y="456"/>
                    <a:pt x="244" y="448"/>
                    <a:pt x="245" y="440"/>
                  </a:cubicBezTo>
                  <a:cubicBezTo>
                    <a:pt x="245" y="439"/>
                    <a:pt x="243" y="439"/>
                    <a:pt x="243" y="440"/>
                  </a:cubicBezTo>
                  <a:cubicBezTo>
                    <a:pt x="242" y="449"/>
                    <a:pt x="237" y="459"/>
                    <a:pt x="234" y="467"/>
                  </a:cubicBezTo>
                  <a:cubicBezTo>
                    <a:pt x="231" y="475"/>
                    <a:pt x="228" y="483"/>
                    <a:pt x="226" y="491"/>
                  </a:cubicBezTo>
                  <a:cubicBezTo>
                    <a:pt x="222" y="501"/>
                    <a:pt x="220" y="513"/>
                    <a:pt x="216" y="523"/>
                  </a:cubicBezTo>
                  <a:cubicBezTo>
                    <a:pt x="212" y="523"/>
                    <a:pt x="208" y="524"/>
                    <a:pt x="205" y="525"/>
                  </a:cubicBezTo>
                  <a:moveTo>
                    <a:pt x="249" y="517"/>
                  </a:moveTo>
                  <a:cubicBezTo>
                    <a:pt x="252" y="507"/>
                    <a:pt x="255" y="498"/>
                    <a:pt x="258" y="489"/>
                  </a:cubicBezTo>
                  <a:cubicBezTo>
                    <a:pt x="263" y="491"/>
                    <a:pt x="267" y="492"/>
                    <a:pt x="271" y="494"/>
                  </a:cubicBezTo>
                  <a:cubicBezTo>
                    <a:pt x="271" y="494"/>
                    <a:pt x="271" y="494"/>
                    <a:pt x="271" y="494"/>
                  </a:cubicBezTo>
                  <a:cubicBezTo>
                    <a:pt x="269" y="500"/>
                    <a:pt x="266" y="507"/>
                    <a:pt x="263" y="514"/>
                  </a:cubicBezTo>
                  <a:cubicBezTo>
                    <a:pt x="259" y="515"/>
                    <a:pt x="254" y="516"/>
                    <a:pt x="249" y="517"/>
                  </a:cubicBezTo>
                  <a:moveTo>
                    <a:pt x="245" y="517"/>
                  </a:moveTo>
                  <a:cubicBezTo>
                    <a:pt x="240" y="518"/>
                    <a:pt x="235" y="519"/>
                    <a:pt x="229" y="520"/>
                  </a:cubicBezTo>
                  <a:cubicBezTo>
                    <a:pt x="230" y="519"/>
                    <a:pt x="231" y="517"/>
                    <a:pt x="231" y="515"/>
                  </a:cubicBezTo>
                  <a:cubicBezTo>
                    <a:pt x="233" y="506"/>
                    <a:pt x="237" y="498"/>
                    <a:pt x="241" y="489"/>
                  </a:cubicBezTo>
                  <a:cubicBezTo>
                    <a:pt x="241" y="487"/>
                    <a:pt x="242" y="486"/>
                    <a:pt x="242" y="485"/>
                  </a:cubicBezTo>
                  <a:cubicBezTo>
                    <a:pt x="246" y="485"/>
                    <a:pt x="249" y="485"/>
                    <a:pt x="252" y="486"/>
                  </a:cubicBezTo>
                  <a:cubicBezTo>
                    <a:pt x="253" y="487"/>
                    <a:pt x="254" y="487"/>
                    <a:pt x="255" y="487"/>
                  </a:cubicBezTo>
                  <a:cubicBezTo>
                    <a:pt x="252" y="495"/>
                    <a:pt x="250" y="502"/>
                    <a:pt x="248" y="510"/>
                  </a:cubicBezTo>
                  <a:cubicBezTo>
                    <a:pt x="247" y="512"/>
                    <a:pt x="246" y="515"/>
                    <a:pt x="245" y="517"/>
                  </a:cubicBezTo>
                  <a:cubicBezTo>
                    <a:pt x="245" y="517"/>
                    <a:pt x="245" y="517"/>
                    <a:pt x="245" y="517"/>
                  </a:cubicBezTo>
                  <a:moveTo>
                    <a:pt x="226" y="521"/>
                  </a:moveTo>
                  <a:cubicBezTo>
                    <a:pt x="224" y="521"/>
                    <a:pt x="222" y="522"/>
                    <a:pt x="220" y="522"/>
                  </a:cubicBezTo>
                  <a:cubicBezTo>
                    <a:pt x="223" y="513"/>
                    <a:pt x="226" y="503"/>
                    <a:pt x="228" y="494"/>
                  </a:cubicBezTo>
                  <a:cubicBezTo>
                    <a:pt x="229" y="490"/>
                    <a:pt x="231" y="485"/>
                    <a:pt x="232" y="481"/>
                  </a:cubicBezTo>
                  <a:cubicBezTo>
                    <a:pt x="234" y="482"/>
                    <a:pt x="236" y="483"/>
                    <a:pt x="239" y="484"/>
                  </a:cubicBezTo>
                  <a:cubicBezTo>
                    <a:pt x="238" y="487"/>
                    <a:pt x="236" y="490"/>
                    <a:pt x="235" y="493"/>
                  </a:cubicBezTo>
                  <a:cubicBezTo>
                    <a:pt x="231" y="501"/>
                    <a:pt x="229" y="509"/>
                    <a:pt x="227" y="518"/>
                  </a:cubicBezTo>
                  <a:cubicBezTo>
                    <a:pt x="226" y="519"/>
                    <a:pt x="226" y="520"/>
                    <a:pt x="226" y="521"/>
                  </a:cubicBezTo>
                  <a:moveTo>
                    <a:pt x="283" y="510"/>
                  </a:moveTo>
                  <a:cubicBezTo>
                    <a:pt x="285" y="506"/>
                    <a:pt x="287" y="501"/>
                    <a:pt x="289" y="497"/>
                  </a:cubicBezTo>
                  <a:cubicBezTo>
                    <a:pt x="295" y="485"/>
                    <a:pt x="300" y="472"/>
                    <a:pt x="305" y="459"/>
                  </a:cubicBezTo>
                  <a:cubicBezTo>
                    <a:pt x="313" y="440"/>
                    <a:pt x="322" y="421"/>
                    <a:pt x="329" y="402"/>
                  </a:cubicBezTo>
                  <a:cubicBezTo>
                    <a:pt x="332" y="413"/>
                    <a:pt x="334" y="424"/>
                    <a:pt x="335" y="435"/>
                  </a:cubicBezTo>
                  <a:cubicBezTo>
                    <a:pt x="332" y="440"/>
                    <a:pt x="329" y="446"/>
                    <a:pt x="327" y="451"/>
                  </a:cubicBezTo>
                  <a:cubicBezTo>
                    <a:pt x="323" y="458"/>
                    <a:pt x="320" y="465"/>
                    <a:pt x="316" y="472"/>
                  </a:cubicBezTo>
                  <a:cubicBezTo>
                    <a:pt x="315" y="472"/>
                    <a:pt x="314" y="471"/>
                    <a:pt x="312" y="470"/>
                  </a:cubicBezTo>
                  <a:cubicBezTo>
                    <a:pt x="311" y="470"/>
                    <a:pt x="310" y="473"/>
                    <a:pt x="312" y="474"/>
                  </a:cubicBezTo>
                  <a:cubicBezTo>
                    <a:pt x="313" y="474"/>
                    <a:pt x="314" y="475"/>
                    <a:pt x="315" y="475"/>
                  </a:cubicBezTo>
                  <a:cubicBezTo>
                    <a:pt x="313" y="479"/>
                    <a:pt x="310" y="484"/>
                    <a:pt x="308" y="488"/>
                  </a:cubicBezTo>
                  <a:cubicBezTo>
                    <a:pt x="306" y="491"/>
                    <a:pt x="304" y="495"/>
                    <a:pt x="303" y="498"/>
                  </a:cubicBezTo>
                  <a:cubicBezTo>
                    <a:pt x="302" y="500"/>
                    <a:pt x="302" y="503"/>
                    <a:pt x="301" y="506"/>
                  </a:cubicBezTo>
                  <a:cubicBezTo>
                    <a:pt x="295" y="507"/>
                    <a:pt x="289" y="508"/>
                    <a:pt x="283" y="510"/>
                  </a:cubicBezTo>
                  <a:moveTo>
                    <a:pt x="305" y="505"/>
                  </a:moveTo>
                  <a:cubicBezTo>
                    <a:pt x="306" y="503"/>
                    <a:pt x="306" y="501"/>
                    <a:pt x="307" y="499"/>
                  </a:cubicBezTo>
                  <a:cubicBezTo>
                    <a:pt x="310" y="492"/>
                    <a:pt x="314" y="484"/>
                    <a:pt x="318" y="477"/>
                  </a:cubicBezTo>
                  <a:cubicBezTo>
                    <a:pt x="321" y="478"/>
                    <a:pt x="325" y="480"/>
                    <a:pt x="328" y="482"/>
                  </a:cubicBezTo>
                  <a:cubicBezTo>
                    <a:pt x="328" y="483"/>
                    <a:pt x="327" y="484"/>
                    <a:pt x="327" y="485"/>
                  </a:cubicBezTo>
                  <a:cubicBezTo>
                    <a:pt x="325" y="490"/>
                    <a:pt x="324" y="496"/>
                    <a:pt x="321" y="501"/>
                  </a:cubicBezTo>
                  <a:cubicBezTo>
                    <a:pt x="320" y="502"/>
                    <a:pt x="318" y="502"/>
                    <a:pt x="316" y="503"/>
                  </a:cubicBezTo>
                  <a:cubicBezTo>
                    <a:pt x="312" y="503"/>
                    <a:pt x="309" y="504"/>
                    <a:pt x="305" y="505"/>
                  </a:cubicBezTo>
                  <a:moveTo>
                    <a:pt x="349" y="487"/>
                  </a:moveTo>
                  <a:cubicBezTo>
                    <a:pt x="350" y="480"/>
                    <a:pt x="351" y="474"/>
                    <a:pt x="351" y="468"/>
                  </a:cubicBezTo>
                  <a:cubicBezTo>
                    <a:pt x="352" y="465"/>
                    <a:pt x="354" y="462"/>
                    <a:pt x="355" y="458"/>
                  </a:cubicBezTo>
                  <a:cubicBezTo>
                    <a:pt x="362" y="443"/>
                    <a:pt x="368" y="428"/>
                    <a:pt x="374" y="412"/>
                  </a:cubicBezTo>
                  <a:cubicBezTo>
                    <a:pt x="377" y="405"/>
                    <a:pt x="380" y="397"/>
                    <a:pt x="383" y="390"/>
                  </a:cubicBezTo>
                  <a:cubicBezTo>
                    <a:pt x="386" y="402"/>
                    <a:pt x="387" y="416"/>
                    <a:pt x="387" y="429"/>
                  </a:cubicBezTo>
                  <a:cubicBezTo>
                    <a:pt x="387" y="430"/>
                    <a:pt x="387" y="430"/>
                    <a:pt x="386" y="430"/>
                  </a:cubicBezTo>
                  <a:cubicBezTo>
                    <a:pt x="380" y="445"/>
                    <a:pt x="374" y="460"/>
                    <a:pt x="366" y="474"/>
                  </a:cubicBezTo>
                  <a:cubicBezTo>
                    <a:pt x="363" y="480"/>
                    <a:pt x="360" y="486"/>
                    <a:pt x="358" y="492"/>
                  </a:cubicBezTo>
                  <a:cubicBezTo>
                    <a:pt x="358" y="492"/>
                    <a:pt x="357" y="493"/>
                    <a:pt x="357" y="493"/>
                  </a:cubicBezTo>
                  <a:cubicBezTo>
                    <a:pt x="354" y="495"/>
                    <a:pt x="352" y="496"/>
                    <a:pt x="349" y="497"/>
                  </a:cubicBezTo>
                  <a:cubicBezTo>
                    <a:pt x="349" y="492"/>
                    <a:pt x="349" y="490"/>
                    <a:pt x="349" y="487"/>
                  </a:cubicBezTo>
                  <a:moveTo>
                    <a:pt x="362" y="492"/>
                  </a:moveTo>
                  <a:cubicBezTo>
                    <a:pt x="365" y="485"/>
                    <a:pt x="368" y="478"/>
                    <a:pt x="371" y="471"/>
                  </a:cubicBezTo>
                  <a:cubicBezTo>
                    <a:pt x="377" y="461"/>
                    <a:pt x="382" y="451"/>
                    <a:pt x="386" y="440"/>
                  </a:cubicBezTo>
                  <a:cubicBezTo>
                    <a:pt x="386" y="441"/>
                    <a:pt x="386" y="442"/>
                    <a:pt x="386" y="442"/>
                  </a:cubicBezTo>
                  <a:cubicBezTo>
                    <a:pt x="385" y="453"/>
                    <a:pt x="382" y="464"/>
                    <a:pt x="380" y="475"/>
                  </a:cubicBezTo>
                  <a:cubicBezTo>
                    <a:pt x="378" y="482"/>
                    <a:pt x="376" y="486"/>
                    <a:pt x="369" y="489"/>
                  </a:cubicBezTo>
                  <a:cubicBezTo>
                    <a:pt x="367" y="490"/>
                    <a:pt x="364" y="490"/>
                    <a:pt x="362" y="492"/>
                  </a:cubicBezTo>
                  <a:moveTo>
                    <a:pt x="390" y="478"/>
                  </a:moveTo>
                  <a:cubicBezTo>
                    <a:pt x="391" y="474"/>
                    <a:pt x="391" y="470"/>
                    <a:pt x="392" y="467"/>
                  </a:cubicBezTo>
                  <a:cubicBezTo>
                    <a:pt x="398" y="452"/>
                    <a:pt x="404" y="436"/>
                    <a:pt x="410" y="422"/>
                  </a:cubicBezTo>
                  <a:cubicBezTo>
                    <a:pt x="413" y="416"/>
                    <a:pt x="415" y="411"/>
                    <a:pt x="418" y="406"/>
                  </a:cubicBezTo>
                  <a:cubicBezTo>
                    <a:pt x="418" y="428"/>
                    <a:pt x="416" y="451"/>
                    <a:pt x="403" y="471"/>
                  </a:cubicBezTo>
                  <a:cubicBezTo>
                    <a:pt x="400" y="476"/>
                    <a:pt x="397" y="479"/>
                    <a:pt x="390" y="478"/>
                  </a:cubicBezTo>
                  <a:moveTo>
                    <a:pt x="429" y="428"/>
                  </a:moveTo>
                  <a:cubicBezTo>
                    <a:pt x="431" y="424"/>
                    <a:pt x="433" y="419"/>
                    <a:pt x="435" y="414"/>
                  </a:cubicBezTo>
                  <a:cubicBezTo>
                    <a:pt x="436" y="412"/>
                    <a:pt x="437" y="410"/>
                    <a:pt x="438" y="408"/>
                  </a:cubicBezTo>
                  <a:cubicBezTo>
                    <a:pt x="443" y="409"/>
                    <a:pt x="447" y="411"/>
                    <a:pt x="452" y="412"/>
                  </a:cubicBezTo>
                  <a:cubicBezTo>
                    <a:pt x="447" y="423"/>
                    <a:pt x="442" y="434"/>
                    <a:pt x="437" y="444"/>
                  </a:cubicBezTo>
                  <a:cubicBezTo>
                    <a:pt x="433" y="452"/>
                    <a:pt x="429" y="460"/>
                    <a:pt x="425" y="468"/>
                  </a:cubicBezTo>
                  <a:cubicBezTo>
                    <a:pt x="423" y="468"/>
                    <a:pt x="421" y="469"/>
                    <a:pt x="418" y="469"/>
                  </a:cubicBezTo>
                  <a:cubicBezTo>
                    <a:pt x="425" y="455"/>
                    <a:pt x="428" y="442"/>
                    <a:pt x="429" y="428"/>
                  </a:cubicBezTo>
                  <a:moveTo>
                    <a:pt x="431" y="466"/>
                  </a:moveTo>
                  <a:cubicBezTo>
                    <a:pt x="440" y="449"/>
                    <a:pt x="448" y="431"/>
                    <a:pt x="455" y="413"/>
                  </a:cubicBezTo>
                  <a:cubicBezTo>
                    <a:pt x="455" y="413"/>
                    <a:pt x="456" y="413"/>
                    <a:pt x="456" y="413"/>
                  </a:cubicBezTo>
                  <a:cubicBezTo>
                    <a:pt x="455" y="421"/>
                    <a:pt x="455" y="429"/>
                    <a:pt x="454" y="437"/>
                  </a:cubicBezTo>
                  <a:cubicBezTo>
                    <a:pt x="452" y="452"/>
                    <a:pt x="444" y="461"/>
                    <a:pt x="431" y="466"/>
                  </a:cubicBezTo>
                  <a:moveTo>
                    <a:pt x="465" y="452"/>
                  </a:moveTo>
                  <a:cubicBezTo>
                    <a:pt x="466" y="449"/>
                    <a:pt x="468" y="446"/>
                    <a:pt x="469" y="443"/>
                  </a:cubicBezTo>
                  <a:cubicBezTo>
                    <a:pt x="474" y="434"/>
                    <a:pt x="478" y="426"/>
                    <a:pt x="482" y="417"/>
                  </a:cubicBezTo>
                  <a:cubicBezTo>
                    <a:pt x="483" y="417"/>
                    <a:pt x="485" y="417"/>
                    <a:pt x="486" y="417"/>
                  </a:cubicBezTo>
                  <a:cubicBezTo>
                    <a:pt x="485" y="418"/>
                    <a:pt x="485" y="420"/>
                    <a:pt x="485" y="421"/>
                  </a:cubicBezTo>
                  <a:cubicBezTo>
                    <a:pt x="482" y="429"/>
                    <a:pt x="479" y="436"/>
                    <a:pt x="476" y="444"/>
                  </a:cubicBezTo>
                  <a:cubicBezTo>
                    <a:pt x="474" y="449"/>
                    <a:pt x="471" y="452"/>
                    <a:pt x="465" y="452"/>
                  </a:cubicBezTo>
                  <a:moveTo>
                    <a:pt x="500" y="440"/>
                  </a:moveTo>
                  <a:cubicBezTo>
                    <a:pt x="502" y="437"/>
                    <a:pt x="503" y="434"/>
                    <a:pt x="505" y="431"/>
                  </a:cubicBezTo>
                  <a:cubicBezTo>
                    <a:pt x="512" y="416"/>
                    <a:pt x="518" y="400"/>
                    <a:pt x="525" y="385"/>
                  </a:cubicBezTo>
                  <a:cubicBezTo>
                    <a:pt x="523" y="403"/>
                    <a:pt x="516" y="418"/>
                    <a:pt x="508" y="433"/>
                  </a:cubicBezTo>
                  <a:cubicBezTo>
                    <a:pt x="506" y="436"/>
                    <a:pt x="503" y="438"/>
                    <a:pt x="500" y="440"/>
                  </a:cubicBezTo>
                  <a:moveTo>
                    <a:pt x="533" y="429"/>
                  </a:moveTo>
                  <a:cubicBezTo>
                    <a:pt x="536" y="422"/>
                    <a:pt x="538" y="416"/>
                    <a:pt x="541" y="410"/>
                  </a:cubicBezTo>
                  <a:cubicBezTo>
                    <a:pt x="542" y="410"/>
                    <a:pt x="542" y="410"/>
                    <a:pt x="543" y="411"/>
                  </a:cubicBezTo>
                  <a:cubicBezTo>
                    <a:pt x="544" y="411"/>
                    <a:pt x="546" y="412"/>
                    <a:pt x="548" y="413"/>
                  </a:cubicBezTo>
                  <a:cubicBezTo>
                    <a:pt x="547" y="415"/>
                    <a:pt x="547" y="416"/>
                    <a:pt x="546" y="418"/>
                  </a:cubicBezTo>
                  <a:cubicBezTo>
                    <a:pt x="545" y="421"/>
                    <a:pt x="542" y="424"/>
                    <a:pt x="539" y="426"/>
                  </a:cubicBezTo>
                  <a:cubicBezTo>
                    <a:pt x="537" y="427"/>
                    <a:pt x="535" y="428"/>
                    <a:pt x="533" y="429"/>
                  </a:cubicBezTo>
                  <a:moveTo>
                    <a:pt x="561" y="406"/>
                  </a:moveTo>
                  <a:cubicBezTo>
                    <a:pt x="563" y="399"/>
                    <a:pt x="565" y="392"/>
                    <a:pt x="565" y="385"/>
                  </a:cubicBezTo>
                  <a:cubicBezTo>
                    <a:pt x="566" y="382"/>
                    <a:pt x="567" y="379"/>
                    <a:pt x="568" y="376"/>
                  </a:cubicBezTo>
                  <a:cubicBezTo>
                    <a:pt x="573" y="361"/>
                    <a:pt x="577" y="346"/>
                    <a:pt x="582" y="331"/>
                  </a:cubicBezTo>
                  <a:cubicBezTo>
                    <a:pt x="585" y="326"/>
                    <a:pt x="587" y="320"/>
                    <a:pt x="588" y="314"/>
                  </a:cubicBezTo>
                  <a:cubicBezTo>
                    <a:pt x="589" y="305"/>
                    <a:pt x="589" y="297"/>
                    <a:pt x="593" y="289"/>
                  </a:cubicBezTo>
                  <a:cubicBezTo>
                    <a:pt x="594" y="287"/>
                    <a:pt x="592" y="286"/>
                    <a:pt x="591" y="287"/>
                  </a:cubicBezTo>
                  <a:cubicBezTo>
                    <a:pt x="585" y="297"/>
                    <a:pt x="586" y="309"/>
                    <a:pt x="583" y="319"/>
                  </a:cubicBezTo>
                  <a:cubicBezTo>
                    <a:pt x="579" y="333"/>
                    <a:pt x="574" y="346"/>
                    <a:pt x="569" y="360"/>
                  </a:cubicBezTo>
                  <a:cubicBezTo>
                    <a:pt x="568" y="363"/>
                    <a:pt x="567" y="367"/>
                    <a:pt x="566" y="370"/>
                  </a:cubicBezTo>
                  <a:cubicBezTo>
                    <a:pt x="565" y="368"/>
                    <a:pt x="565" y="366"/>
                    <a:pt x="565" y="364"/>
                  </a:cubicBezTo>
                  <a:cubicBezTo>
                    <a:pt x="564" y="358"/>
                    <a:pt x="564" y="352"/>
                    <a:pt x="563" y="347"/>
                  </a:cubicBezTo>
                  <a:cubicBezTo>
                    <a:pt x="564" y="345"/>
                    <a:pt x="564" y="344"/>
                    <a:pt x="564" y="343"/>
                  </a:cubicBezTo>
                  <a:cubicBezTo>
                    <a:pt x="568" y="328"/>
                    <a:pt x="573" y="315"/>
                    <a:pt x="573" y="300"/>
                  </a:cubicBezTo>
                  <a:cubicBezTo>
                    <a:pt x="573" y="298"/>
                    <a:pt x="571" y="298"/>
                    <a:pt x="571" y="300"/>
                  </a:cubicBezTo>
                  <a:cubicBezTo>
                    <a:pt x="571" y="314"/>
                    <a:pt x="566" y="326"/>
                    <a:pt x="562" y="339"/>
                  </a:cubicBezTo>
                  <a:cubicBezTo>
                    <a:pt x="562" y="335"/>
                    <a:pt x="561" y="330"/>
                    <a:pt x="561" y="326"/>
                  </a:cubicBezTo>
                  <a:cubicBezTo>
                    <a:pt x="562" y="322"/>
                    <a:pt x="564" y="318"/>
                    <a:pt x="567" y="317"/>
                  </a:cubicBezTo>
                  <a:cubicBezTo>
                    <a:pt x="568" y="317"/>
                    <a:pt x="567" y="314"/>
                    <a:pt x="566" y="315"/>
                  </a:cubicBezTo>
                  <a:cubicBezTo>
                    <a:pt x="563" y="316"/>
                    <a:pt x="561" y="318"/>
                    <a:pt x="560" y="320"/>
                  </a:cubicBezTo>
                  <a:cubicBezTo>
                    <a:pt x="560" y="319"/>
                    <a:pt x="559" y="318"/>
                    <a:pt x="559" y="316"/>
                  </a:cubicBezTo>
                  <a:cubicBezTo>
                    <a:pt x="558" y="313"/>
                    <a:pt x="558" y="310"/>
                    <a:pt x="557" y="308"/>
                  </a:cubicBezTo>
                  <a:cubicBezTo>
                    <a:pt x="558" y="303"/>
                    <a:pt x="559" y="299"/>
                    <a:pt x="560" y="294"/>
                  </a:cubicBezTo>
                  <a:cubicBezTo>
                    <a:pt x="560" y="292"/>
                    <a:pt x="557" y="292"/>
                    <a:pt x="556" y="294"/>
                  </a:cubicBezTo>
                  <a:cubicBezTo>
                    <a:pt x="556" y="296"/>
                    <a:pt x="555" y="299"/>
                    <a:pt x="555" y="302"/>
                  </a:cubicBezTo>
                  <a:cubicBezTo>
                    <a:pt x="553" y="295"/>
                    <a:pt x="550" y="289"/>
                    <a:pt x="547" y="284"/>
                  </a:cubicBezTo>
                  <a:cubicBezTo>
                    <a:pt x="541" y="273"/>
                    <a:pt x="533" y="263"/>
                    <a:pt x="525" y="253"/>
                  </a:cubicBezTo>
                  <a:cubicBezTo>
                    <a:pt x="518" y="245"/>
                    <a:pt x="509" y="238"/>
                    <a:pt x="498" y="236"/>
                  </a:cubicBezTo>
                  <a:cubicBezTo>
                    <a:pt x="495" y="235"/>
                    <a:pt x="492" y="233"/>
                    <a:pt x="487" y="231"/>
                  </a:cubicBezTo>
                  <a:cubicBezTo>
                    <a:pt x="503" y="222"/>
                    <a:pt x="518" y="215"/>
                    <a:pt x="533" y="210"/>
                  </a:cubicBezTo>
                  <a:cubicBezTo>
                    <a:pt x="538" y="209"/>
                    <a:pt x="541" y="210"/>
                    <a:pt x="545" y="214"/>
                  </a:cubicBezTo>
                  <a:cubicBezTo>
                    <a:pt x="551" y="221"/>
                    <a:pt x="559" y="228"/>
                    <a:pt x="566" y="235"/>
                  </a:cubicBezTo>
                  <a:cubicBezTo>
                    <a:pt x="584" y="253"/>
                    <a:pt x="593" y="276"/>
                    <a:pt x="598" y="300"/>
                  </a:cubicBezTo>
                  <a:cubicBezTo>
                    <a:pt x="599" y="310"/>
                    <a:pt x="600" y="320"/>
                    <a:pt x="601" y="330"/>
                  </a:cubicBezTo>
                  <a:cubicBezTo>
                    <a:pt x="597" y="341"/>
                    <a:pt x="592" y="352"/>
                    <a:pt x="589" y="362"/>
                  </a:cubicBezTo>
                  <a:cubicBezTo>
                    <a:pt x="584" y="377"/>
                    <a:pt x="579" y="391"/>
                    <a:pt x="574" y="406"/>
                  </a:cubicBezTo>
                  <a:cubicBezTo>
                    <a:pt x="573" y="408"/>
                    <a:pt x="572" y="411"/>
                    <a:pt x="571" y="413"/>
                  </a:cubicBezTo>
                  <a:cubicBezTo>
                    <a:pt x="567" y="415"/>
                    <a:pt x="563" y="416"/>
                    <a:pt x="559" y="418"/>
                  </a:cubicBezTo>
                  <a:cubicBezTo>
                    <a:pt x="560" y="413"/>
                    <a:pt x="560" y="409"/>
                    <a:pt x="561" y="406"/>
                  </a:cubicBezTo>
                  <a:moveTo>
                    <a:pt x="575" y="412"/>
                  </a:moveTo>
                  <a:cubicBezTo>
                    <a:pt x="580" y="397"/>
                    <a:pt x="585" y="383"/>
                    <a:pt x="590" y="369"/>
                  </a:cubicBezTo>
                  <a:cubicBezTo>
                    <a:pt x="594" y="358"/>
                    <a:pt x="597" y="347"/>
                    <a:pt x="601" y="336"/>
                  </a:cubicBezTo>
                  <a:cubicBezTo>
                    <a:pt x="601" y="358"/>
                    <a:pt x="599" y="381"/>
                    <a:pt x="596" y="403"/>
                  </a:cubicBezTo>
                  <a:cubicBezTo>
                    <a:pt x="589" y="406"/>
                    <a:pt x="582" y="409"/>
                    <a:pt x="575" y="412"/>
                  </a:cubicBezTo>
                  <a:moveTo>
                    <a:pt x="618" y="368"/>
                  </a:moveTo>
                  <a:cubicBezTo>
                    <a:pt x="618" y="366"/>
                    <a:pt x="618" y="364"/>
                    <a:pt x="618" y="361"/>
                  </a:cubicBezTo>
                  <a:cubicBezTo>
                    <a:pt x="624" y="362"/>
                    <a:pt x="629" y="364"/>
                    <a:pt x="635" y="365"/>
                  </a:cubicBezTo>
                  <a:cubicBezTo>
                    <a:pt x="633" y="377"/>
                    <a:pt x="632" y="388"/>
                    <a:pt x="626" y="400"/>
                  </a:cubicBezTo>
                  <a:cubicBezTo>
                    <a:pt x="617" y="400"/>
                    <a:pt x="617" y="400"/>
                    <a:pt x="617" y="400"/>
                  </a:cubicBezTo>
                  <a:cubicBezTo>
                    <a:pt x="617" y="396"/>
                    <a:pt x="616" y="397"/>
                    <a:pt x="616" y="396"/>
                  </a:cubicBezTo>
                  <a:cubicBezTo>
                    <a:pt x="617" y="387"/>
                    <a:pt x="618" y="377"/>
                    <a:pt x="618" y="368"/>
                  </a:cubicBezTo>
                  <a:moveTo>
                    <a:pt x="644" y="366"/>
                  </a:moveTo>
                  <a:cubicBezTo>
                    <a:pt x="650" y="368"/>
                    <a:pt x="656" y="369"/>
                    <a:pt x="661" y="371"/>
                  </a:cubicBezTo>
                  <a:cubicBezTo>
                    <a:pt x="661" y="373"/>
                    <a:pt x="660" y="375"/>
                    <a:pt x="659" y="378"/>
                  </a:cubicBezTo>
                  <a:cubicBezTo>
                    <a:pt x="658" y="382"/>
                    <a:pt x="657" y="386"/>
                    <a:pt x="656" y="390"/>
                  </a:cubicBezTo>
                  <a:cubicBezTo>
                    <a:pt x="653" y="391"/>
                    <a:pt x="650" y="392"/>
                    <a:pt x="647" y="393"/>
                  </a:cubicBezTo>
                  <a:cubicBezTo>
                    <a:pt x="644" y="395"/>
                    <a:pt x="640" y="396"/>
                    <a:pt x="635" y="398"/>
                  </a:cubicBezTo>
                  <a:cubicBezTo>
                    <a:pt x="638" y="387"/>
                    <a:pt x="641" y="376"/>
                    <a:pt x="644" y="366"/>
                  </a:cubicBezTo>
                  <a:moveTo>
                    <a:pt x="663" y="410"/>
                  </a:moveTo>
                  <a:cubicBezTo>
                    <a:pt x="663" y="410"/>
                    <a:pt x="663" y="409"/>
                    <a:pt x="663" y="409"/>
                  </a:cubicBezTo>
                  <a:cubicBezTo>
                    <a:pt x="663" y="409"/>
                    <a:pt x="663" y="409"/>
                    <a:pt x="663" y="409"/>
                  </a:cubicBezTo>
                  <a:cubicBezTo>
                    <a:pt x="663" y="409"/>
                    <a:pt x="663" y="410"/>
                    <a:pt x="663" y="410"/>
                  </a:cubicBezTo>
                  <a:moveTo>
                    <a:pt x="820" y="321"/>
                  </a:moveTo>
                  <a:cubicBezTo>
                    <a:pt x="821" y="318"/>
                    <a:pt x="822" y="315"/>
                    <a:pt x="823" y="312"/>
                  </a:cubicBezTo>
                  <a:cubicBezTo>
                    <a:pt x="825" y="312"/>
                    <a:pt x="826" y="312"/>
                    <a:pt x="827" y="312"/>
                  </a:cubicBezTo>
                  <a:cubicBezTo>
                    <a:pt x="829" y="312"/>
                    <a:pt x="831" y="313"/>
                    <a:pt x="833" y="314"/>
                  </a:cubicBezTo>
                  <a:cubicBezTo>
                    <a:pt x="833" y="314"/>
                    <a:pt x="833" y="315"/>
                    <a:pt x="833" y="315"/>
                  </a:cubicBezTo>
                  <a:cubicBezTo>
                    <a:pt x="832" y="316"/>
                    <a:pt x="831" y="316"/>
                    <a:pt x="831" y="316"/>
                  </a:cubicBezTo>
                  <a:cubicBezTo>
                    <a:pt x="827" y="318"/>
                    <a:pt x="824" y="319"/>
                    <a:pt x="820" y="321"/>
                  </a:cubicBezTo>
                  <a:moveTo>
                    <a:pt x="917" y="264"/>
                  </a:moveTo>
                  <a:cubicBezTo>
                    <a:pt x="915" y="269"/>
                    <a:pt x="914" y="274"/>
                    <a:pt x="911" y="280"/>
                  </a:cubicBezTo>
                  <a:cubicBezTo>
                    <a:pt x="909" y="281"/>
                    <a:pt x="906" y="282"/>
                    <a:pt x="903" y="283"/>
                  </a:cubicBezTo>
                  <a:cubicBezTo>
                    <a:pt x="903" y="283"/>
                    <a:pt x="903" y="282"/>
                    <a:pt x="902" y="282"/>
                  </a:cubicBezTo>
                  <a:cubicBezTo>
                    <a:pt x="900" y="282"/>
                    <a:pt x="897" y="282"/>
                    <a:pt x="895" y="281"/>
                  </a:cubicBezTo>
                  <a:cubicBezTo>
                    <a:pt x="897" y="274"/>
                    <a:pt x="899" y="267"/>
                    <a:pt x="899" y="267"/>
                  </a:cubicBezTo>
                  <a:cubicBezTo>
                    <a:pt x="901" y="262"/>
                    <a:pt x="902" y="257"/>
                    <a:pt x="904" y="252"/>
                  </a:cubicBezTo>
                  <a:cubicBezTo>
                    <a:pt x="907" y="252"/>
                    <a:pt x="909" y="253"/>
                    <a:pt x="911" y="254"/>
                  </a:cubicBezTo>
                  <a:cubicBezTo>
                    <a:pt x="914" y="254"/>
                    <a:pt x="917" y="255"/>
                    <a:pt x="920" y="256"/>
                  </a:cubicBezTo>
                  <a:cubicBezTo>
                    <a:pt x="919" y="258"/>
                    <a:pt x="918" y="261"/>
                    <a:pt x="917" y="26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109"/>
            <p:cNvSpPr/>
            <p:nvPr/>
          </p:nvSpPr>
          <p:spPr bwMode="auto">
            <a:xfrm>
              <a:off x="11525250" y="4135437"/>
              <a:ext cx="52388" cy="93663"/>
            </a:xfrm>
            <a:custGeom>
              <a:avLst/>
              <a:gdLst>
                <a:gd name="T0" fmla="*/ 1 w 14"/>
                <a:gd name="T1" fmla="*/ 5 h 25"/>
                <a:gd name="T2" fmla="*/ 10 w 14"/>
                <a:gd name="T3" fmla="*/ 24 h 25"/>
                <a:gd name="T4" fmla="*/ 12 w 14"/>
                <a:gd name="T5" fmla="*/ 24 h 25"/>
                <a:gd name="T6" fmla="*/ 1 w 14"/>
                <a:gd name="T7" fmla="*/ 3 h 25"/>
                <a:gd name="T8" fmla="*/ 1 w 14"/>
                <a:gd name="T9" fmla="*/ 5 h 25"/>
              </a:gdLst>
              <a:ahLst/>
              <a:cxnLst>
                <a:cxn ang="0">
                  <a:pos x="T0" y="T1"/>
                </a:cxn>
                <a:cxn ang="0">
                  <a:pos x="T2" y="T3"/>
                </a:cxn>
                <a:cxn ang="0">
                  <a:pos x="T4" y="T5"/>
                </a:cxn>
                <a:cxn ang="0">
                  <a:pos x="T6" y="T7"/>
                </a:cxn>
                <a:cxn ang="0">
                  <a:pos x="T8" y="T9"/>
                </a:cxn>
              </a:cxnLst>
              <a:rect l="0" t="0" r="r" b="b"/>
              <a:pathLst>
                <a:path w="14" h="25">
                  <a:moveTo>
                    <a:pt x="1" y="5"/>
                  </a:moveTo>
                  <a:cubicBezTo>
                    <a:pt x="8" y="5"/>
                    <a:pt x="10" y="19"/>
                    <a:pt x="10" y="24"/>
                  </a:cubicBezTo>
                  <a:cubicBezTo>
                    <a:pt x="10" y="25"/>
                    <a:pt x="11" y="25"/>
                    <a:pt x="12" y="24"/>
                  </a:cubicBezTo>
                  <a:cubicBezTo>
                    <a:pt x="14" y="18"/>
                    <a:pt x="10" y="0"/>
                    <a:pt x="1" y="3"/>
                  </a:cubicBezTo>
                  <a:cubicBezTo>
                    <a:pt x="0" y="3"/>
                    <a:pt x="0" y="5"/>
                    <a:pt x="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110"/>
            <p:cNvSpPr/>
            <p:nvPr/>
          </p:nvSpPr>
          <p:spPr bwMode="auto">
            <a:xfrm>
              <a:off x="10460038" y="4446587"/>
              <a:ext cx="112713" cy="209550"/>
            </a:xfrm>
            <a:custGeom>
              <a:avLst/>
              <a:gdLst>
                <a:gd name="T0" fmla="*/ 20 w 30"/>
                <a:gd name="T1" fmla="*/ 35 h 56"/>
                <a:gd name="T2" fmla="*/ 29 w 30"/>
                <a:gd name="T3" fmla="*/ 55 h 56"/>
                <a:gd name="T4" fmla="*/ 30 w 30"/>
                <a:gd name="T5" fmla="*/ 55 h 56"/>
                <a:gd name="T6" fmla="*/ 24 w 30"/>
                <a:gd name="T7" fmla="*/ 39 h 56"/>
                <a:gd name="T8" fmla="*/ 18 w 30"/>
                <a:gd name="T9" fmla="*/ 22 h 56"/>
                <a:gd name="T10" fmla="*/ 4 w 30"/>
                <a:gd name="T11" fmla="*/ 2 h 56"/>
                <a:gd name="T12" fmla="*/ 2 w 30"/>
                <a:gd name="T13" fmla="*/ 4 h 56"/>
                <a:gd name="T14" fmla="*/ 20 w 30"/>
                <a:gd name="T15" fmla="*/ 3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6">
                  <a:moveTo>
                    <a:pt x="20" y="35"/>
                  </a:moveTo>
                  <a:cubicBezTo>
                    <a:pt x="22" y="41"/>
                    <a:pt x="23" y="50"/>
                    <a:pt x="29" y="55"/>
                  </a:cubicBezTo>
                  <a:cubicBezTo>
                    <a:pt x="29" y="56"/>
                    <a:pt x="30" y="55"/>
                    <a:pt x="30" y="55"/>
                  </a:cubicBezTo>
                  <a:cubicBezTo>
                    <a:pt x="26" y="50"/>
                    <a:pt x="26" y="44"/>
                    <a:pt x="24" y="39"/>
                  </a:cubicBezTo>
                  <a:cubicBezTo>
                    <a:pt x="22" y="33"/>
                    <a:pt x="21" y="28"/>
                    <a:pt x="18" y="22"/>
                  </a:cubicBezTo>
                  <a:cubicBezTo>
                    <a:pt x="15" y="14"/>
                    <a:pt x="10" y="8"/>
                    <a:pt x="4" y="2"/>
                  </a:cubicBezTo>
                  <a:cubicBezTo>
                    <a:pt x="3" y="0"/>
                    <a:pt x="0" y="3"/>
                    <a:pt x="2" y="4"/>
                  </a:cubicBezTo>
                  <a:cubicBezTo>
                    <a:pt x="11" y="13"/>
                    <a:pt x="15" y="23"/>
                    <a:pt x="20"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111"/>
            <p:cNvSpPr/>
            <p:nvPr/>
          </p:nvSpPr>
          <p:spPr bwMode="auto">
            <a:xfrm>
              <a:off x="10977563" y="5846763"/>
              <a:ext cx="131763" cy="284163"/>
            </a:xfrm>
            <a:custGeom>
              <a:avLst/>
              <a:gdLst>
                <a:gd name="T0" fmla="*/ 32 w 35"/>
                <a:gd name="T1" fmla="*/ 2 h 76"/>
                <a:gd name="T2" fmla="*/ 18 w 35"/>
                <a:gd name="T3" fmla="*/ 46 h 76"/>
                <a:gd name="T4" fmla="*/ 1 w 35"/>
                <a:gd name="T5" fmla="*/ 66 h 76"/>
                <a:gd name="T6" fmla="*/ 1 w 35"/>
                <a:gd name="T7" fmla="*/ 66 h 76"/>
                <a:gd name="T8" fmla="*/ 17 w 35"/>
                <a:gd name="T9" fmla="*/ 55 h 76"/>
                <a:gd name="T10" fmla="*/ 25 w 35"/>
                <a:gd name="T11" fmla="*/ 36 h 76"/>
                <a:gd name="T12" fmla="*/ 34 w 35"/>
                <a:gd name="T13" fmla="*/ 2 h 76"/>
                <a:gd name="T14" fmla="*/ 32 w 35"/>
                <a:gd name="T15" fmla="*/ 2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6">
                  <a:moveTo>
                    <a:pt x="32" y="2"/>
                  </a:moveTo>
                  <a:cubicBezTo>
                    <a:pt x="32" y="17"/>
                    <a:pt x="23" y="32"/>
                    <a:pt x="18" y="46"/>
                  </a:cubicBezTo>
                  <a:cubicBezTo>
                    <a:pt x="16" y="50"/>
                    <a:pt x="10" y="73"/>
                    <a:pt x="1" y="66"/>
                  </a:cubicBezTo>
                  <a:cubicBezTo>
                    <a:pt x="1" y="65"/>
                    <a:pt x="0" y="66"/>
                    <a:pt x="1" y="66"/>
                  </a:cubicBezTo>
                  <a:cubicBezTo>
                    <a:pt x="8" y="76"/>
                    <a:pt x="15" y="61"/>
                    <a:pt x="17" y="55"/>
                  </a:cubicBezTo>
                  <a:cubicBezTo>
                    <a:pt x="20" y="49"/>
                    <a:pt x="22" y="42"/>
                    <a:pt x="25" y="36"/>
                  </a:cubicBezTo>
                  <a:cubicBezTo>
                    <a:pt x="29" y="26"/>
                    <a:pt x="35" y="13"/>
                    <a:pt x="34" y="2"/>
                  </a:cubicBezTo>
                  <a:cubicBezTo>
                    <a:pt x="34" y="0"/>
                    <a:pt x="32" y="0"/>
                    <a:pt x="3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112"/>
            <p:cNvSpPr>
              <a:spLocks noEditPoints="1"/>
            </p:cNvSpPr>
            <p:nvPr/>
          </p:nvSpPr>
          <p:spPr bwMode="auto">
            <a:xfrm>
              <a:off x="10190163" y="4784725"/>
              <a:ext cx="2022475" cy="1530350"/>
            </a:xfrm>
            <a:custGeom>
              <a:avLst/>
              <a:gdLst>
                <a:gd name="T0" fmla="*/ 520 w 539"/>
                <a:gd name="T1" fmla="*/ 138 h 408"/>
                <a:gd name="T2" fmla="*/ 456 w 539"/>
                <a:gd name="T3" fmla="*/ 160 h 408"/>
                <a:gd name="T4" fmla="*/ 423 w 539"/>
                <a:gd name="T5" fmla="*/ 95 h 408"/>
                <a:gd name="T6" fmla="*/ 418 w 539"/>
                <a:gd name="T7" fmla="*/ 164 h 408"/>
                <a:gd name="T8" fmla="*/ 395 w 539"/>
                <a:gd name="T9" fmla="*/ 178 h 408"/>
                <a:gd name="T10" fmla="*/ 369 w 539"/>
                <a:gd name="T11" fmla="*/ 128 h 408"/>
                <a:gd name="T12" fmla="*/ 371 w 539"/>
                <a:gd name="T13" fmla="*/ 66 h 408"/>
                <a:gd name="T14" fmla="*/ 90 w 539"/>
                <a:gd name="T15" fmla="*/ 320 h 408"/>
                <a:gd name="T16" fmla="*/ 125 w 539"/>
                <a:gd name="T17" fmla="*/ 387 h 408"/>
                <a:gd name="T18" fmla="*/ 479 w 539"/>
                <a:gd name="T19" fmla="*/ 301 h 408"/>
                <a:gd name="T20" fmla="*/ 475 w 539"/>
                <a:gd name="T21" fmla="*/ 281 h 408"/>
                <a:gd name="T22" fmla="*/ 500 w 539"/>
                <a:gd name="T23" fmla="*/ 264 h 408"/>
                <a:gd name="T24" fmla="*/ 511 w 539"/>
                <a:gd name="T25" fmla="*/ 208 h 408"/>
                <a:gd name="T26" fmla="*/ 471 w 539"/>
                <a:gd name="T27" fmla="*/ 173 h 408"/>
                <a:gd name="T28" fmla="*/ 495 w 539"/>
                <a:gd name="T29" fmla="*/ 189 h 408"/>
                <a:gd name="T30" fmla="*/ 450 w 539"/>
                <a:gd name="T31" fmla="*/ 192 h 408"/>
                <a:gd name="T32" fmla="*/ 427 w 539"/>
                <a:gd name="T33" fmla="*/ 299 h 408"/>
                <a:gd name="T34" fmla="*/ 386 w 539"/>
                <a:gd name="T35" fmla="*/ 302 h 408"/>
                <a:gd name="T36" fmla="*/ 346 w 539"/>
                <a:gd name="T37" fmla="*/ 313 h 408"/>
                <a:gd name="T38" fmla="*/ 359 w 539"/>
                <a:gd name="T39" fmla="*/ 298 h 408"/>
                <a:gd name="T40" fmla="*/ 296 w 539"/>
                <a:gd name="T41" fmla="*/ 305 h 408"/>
                <a:gd name="T42" fmla="*/ 319 w 539"/>
                <a:gd name="T43" fmla="*/ 284 h 408"/>
                <a:gd name="T44" fmla="*/ 328 w 539"/>
                <a:gd name="T45" fmla="*/ 308 h 408"/>
                <a:gd name="T46" fmla="*/ 350 w 539"/>
                <a:gd name="T47" fmla="*/ 262 h 408"/>
                <a:gd name="T48" fmla="*/ 385 w 539"/>
                <a:gd name="T49" fmla="*/ 230 h 408"/>
                <a:gd name="T50" fmla="*/ 432 w 539"/>
                <a:gd name="T51" fmla="*/ 235 h 408"/>
                <a:gd name="T52" fmla="*/ 412 w 539"/>
                <a:gd name="T53" fmla="*/ 231 h 408"/>
                <a:gd name="T54" fmla="*/ 409 w 539"/>
                <a:gd name="T55" fmla="*/ 226 h 408"/>
                <a:gd name="T56" fmla="*/ 384 w 539"/>
                <a:gd name="T57" fmla="*/ 233 h 408"/>
                <a:gd name="T58" fmla="*/ 357 w 539"/>
                <a:gd name="T59" fmla="*/ 270 h 408"/>
                <a:gd name="T60" fmla="*/ 363 w 539"/>
                <a:gd name="T61" fmla="*/ 297 h 408"/>
                <a:gd name="T62" fmla="*/ 398 w 539"/>
                <a:gd name="T63" fmla="*/ 282 h 408"/>
                <a:gd name="T64" fmla="*/ 406 w 539"/>
                <a:gd name="T65" fmla="*/ 292 h 408"/>
                <a:gd name="T66" fmla="*/ 442 w 539"/>
                <a:gd name="T67" fmla="*/ 243 h 408"/>
                <a:gd name="T68" fmla="*/ 394 w 539"/>
                <a:gd name="T69" fmla="*/ 201 h 408"/>
                <a:gd name="T70" fmla="*/ 387 w 539"/>
                <a:gd name="T71" fmla="*/ 209 h 408"/>
                <a:gd name="T72" fmla="*/ 61 w 539"/>
                <a:gd name="T73" fmla="*/ 372 h 408"/>
                <a:gd name="T74" fmla="*/ 266 w 539"/>
                <a:gd name="T75" fmla="*/ 272 h 408"/>
                <a:gd name="T76" fmla="*/ 220 w 539"/>
                <a:gd name="T77" fmla="*/ 299 h 408"/>
                <a:gd name="T78" fmla="*/ 184 w 539"/>
                <a:gd name="T79" fmla="*/ 346 h 408"/>
                <a:gd name="T80" fmla="*/ 121 w 539"/>
                <a:gd name="T81" fmla="*/ 310 h 408"/>
                <a:gd name="T82" fmla="*/ 354 w 539"/>
                <a:gd name="T83" fmla="*/ 148 h 408"/>
                <a:gd name="T84" fmla="*/ 347 w 539"/>
                <a:gd name="T85" fmla="*/ 260 h 408"/>
                <a:gd name="T86" fmla="*/ 322 w 539"/>
                <a:gd name="T87" fmla="*/ 273 h 408"/>
                <a:gd name="T88" fmla="*/ 278 w 539"/>
                <a:gd name="T89" fmla="*/ 292 h 408"/>
                <a:gd name="T90" fmla="*/ 264 w 539"/>
                <a:gd name="T91" fmla="*/ 325 h 408"/>
                <a:gd name="T92" fmla="*/ 277 w 539"/>
                <a:gd name="T93" fmla="*/ 331 h 408"/>
                <a:gd name="T94" fmla="*/ 327 w 539"/>
                <a:gd name="T95" fmla="*/ 322 h 408"/>
                <a:gd name="T96" fmla="*/ 384 w 539"/>
                <a:gd name="T97" fmla="*/ 305 h 408"/>
                <a:gd name="T98" fmla="*/ 365 w 539"/>
                <a:gd name="T99" fmla="*/ 317 h 408"/>
                <a:gd name="T100" fmla="*/ 406 w 539"/>
                <a:gd name="T101" fmla="*/ 297 h 408"/>
                <a:gd name="T102" fmla="*/ 452 w 539"/>
                <a:gd name="T103" fmla="*/ 283 h 408"/>
                <a:gd name="T104" fmla="*/ 455 w 539"/>
                <a:gd name="T105" fmla="*/ 290 h 408"/>
                <a:gd name="T106" fmla="*/ 467 w 539"/>
                <a:gd name="T107" fmla="*/ 261 h 408"/>
                <a:gd name="T108" fmla="*/ 478 w 539"/>
                <a:gd name="T109" fmla="*/ 267 h 408"/>
                <a:gd name="T110" fmla="*/ 488 w 539"/>
                <a:gd name="T111" fmla="*/ 201 h 408"/>
                <a:gd name="T112" fmla="*/ 499 w 539"/>
                <a:gd name="T113" fmla="*/ 202 h 408"/>
                <a:gd name="T114" fmla="*/ 508 w 539"/>
                <a:gd name="T115"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9" h="408">
                  <a:moveTo>
                    <a:pt x="511" y="208"/>
                  </a:moveTo>
                  <a:cubicBezTo>
                    <a:pt x="512" y="203"/>
                    <a:pt x="513" y="199"/>
                    <a:pt x="513" y="195"/>
                  </a:cubicBezTo>
                  <a:cubicBezTo>
                    <a:pt x="515" y="184"/>
                    <a:pt x="517" y="173"/>
                    <a:pt x="518" y="162"/>
                  </a:cubicBezTo>
                  <a:cubicBezTo>
                    <a:pt x="519" y="161"/>
                    <a:pt x="519" y="158"/>
                    <a:pt x="519" y="155"/>
                  </a:cubicBezTo>
                  <a:cubicBezTo>
                    <a:pt x="520" y="155"/>
                    <a:pt x="521" y="156"/>
                    <a:pt x="521" y="156"/>
                  </a:cubicBezTo>
                  <a:cubicBezTo>
                    <a:pt x="521" y="143"/>
                    <a:pt x="521" y="143"/>
                    <a:pt x="521" y="143"/>
                  </a:cubicBezTo>
                  <a:cubicBezTo>
                    <a:pt x="521" y="140"/>
                    <a:pt x="523" y="137"/>
                    <a:pt x="525" y="136"/>
                  </a:cubicBezTo>
                  <a:cubicBezTo>
                    <a:pt x="527" y="135"/>
                    <a:pt x="526" y="133"/>
                    <a:pt x="525" y="134"/>
                  </a:cubicBezTo>
                  <a:cubicBezTo>
                    <a:pt x="523" y="135"/>
                    <a:pt x="521" y="136"/>
                    <a:pt x="520" y="138"/>
                  </a:cubicBezTo>
                  <a:cubicBezTo>
                    <a:pt x="503" y="143"/>
                    <a:pt x="486" y="149"/>
                    <a:pt x="469" y="155"/>
                  </a:cubicBezTo>
                  <a:cubicBezTo>
                    <a:pt x="469" y="146"/>
                    <a:pt x="466" y="137"/>
                    <a:pt x="465" y="128"/>
                  </a:cubicBezTo>
                  <a:cubicBezTo>
                    <a:pt x="465" y="122"/>
                    <a:pt x="464" y="116"/>
                    <a:pt x="463" y="110"/>
                  </a:cubicBezTo>
                  <a:cubicBezTo>
                    <a:pt x="461" y="102"/>
                    <a:pt x="458" y="94"/>
                    <a:pt x="457" y="87"/>
                  </a:cubicBezTo>
                  <a:cubicBezTo>
                    <a:pt x="456" y="85"/>
                    <a:pt x="453" y="85"/>
                    <a:pt x="453" y="87"/>
                  </a:cubicBezTo>
                  <a:cubicBezTo>
                    <a:pt x="455" y="94"/>
                    <a:pt x="457" y="101"/>
                    <a:pt x="459" y="107"/>
                  </a:cubicBezTo>
                  <a:cubicBezTo>
                    <a:pt x="461" y="115"/>
                    <a:pt x="462" y="123"/>
                    <a:pt x="463" y="131"/>
                  </a:cubicBezTo>
                  <a:cubicBezTo>
                    <a:pt x="463" y="140"/>
                    <a:pt x="465" y="148"/>
                    <a:pt x="466" y="157"/>
                  </a:cubicBezTo>
                  <a:cubicBezTo>
                    <a:pt x="463" y="158"/>
                    <a:pt x="459" y="159"/>
                    <a:pt x="456" y="160"/>
                  </a:cubicBezTo>
                  <a:cubicBezTo>
                    <a:pt x="453" y="151"/>
                    <a:pt x="450" y="141"/>
                    <a:pt x="448" y="130"/>
                  </a:cubicBezTo>
                  <a:cubicBezTo>
                    <a:pt x="446" y="115"/>
                    <a:pt x="443" y="100"/>
                    <a:pt x="438" y="85"/>
                  </a:cubicBezTo>
                  <a:cubicBezTo>
                    <a:pt x="438" y="83"/>
                    <a:pt x="435" y="84"/>
                    <a:pt x="436" y="85"/>
                  </a:cubicBezTo>
                  <a:cubicBezTo>
                    <a:pt x="440" y="102"/>
                    <a:pt x="443" y="118"/>
                    <a:pt x="445" y="135"/>
                  </a:cubicBezTo>
                  <a:cubicBezTo>
                    <a:pt x="447" y="144"/>
                    <a:pt x="449" y="153"/>
                    <a:pt x="452" y="162"/>
                  </a:cubicBezTo>
                  <a:cubicBezTo>
                    <a:pt x="449" y="163"/>
                    <a:pt x="445" y="165"/>
                    <a:pt x="442" y="166"/>
                  </a:cubicBezTo>
                  <a:cubicBezTo>
                    <a:pt x="441" y="159"/>
                    <a:pt x="440" y="151"/>
                    <a:pt x="439" y="145"/>
                  </a:cubicBezTo>
                  <a:cubicBezTo>
                    <a:pt x="436" y="128"/>
                    <a:pt x="432" y="111"/>
                    <a:pt x="427" y="95"/>
                  </a:cubicBezTo>
                  <a:cubicBezTo>
                    <a:pt x="426" y="93"/>
                    <a:pt x="423" y="93"/>
                    <a:pt x="423" y="95"/>
                  </a:cubicBezTo>
                  <a:cubicBezTo>
                    <a:pt x="429" y="114"/>
                    <a:pt x="433" y="132"/>
                    <a:pt x="436" y="151"/>
                  </a:cubicBezTo>
                  <a:cubicBezTo>
                    <a:pt x="437" y="157"/>
                    <a:pt x="438" y="162"/>
                    <a:pt x="440" y="167"/>
                  </a:cubicBezTo>
                  <a:cubicBezTo>
                    <a:pt x="434" y="169"/>
                    <a:pt x="429" y="171"/>
                    <a:pt x="424" y="173"/>
                  </a:cubicBezTo>
                  <a:cubicBezTo>
                    <a:pt x="423" y="171"/>
                    <a:pt x="422" y="169"/>
                    <a:pt x="422" y="167"/>
                  </a:cubicBezTo>
                  <a:cubicBezTo>
                    <a:pt x="420" y="159"/>
                    <a:pt x="419" y="151"/>
                    <a:pt x="418" y="144"/>
                  </a:cubicBezTo>
                  <a:cubicBezTo>
                    <a:pt x="414" y="129"/>
                    <a:pt x="408" y="114"/>
                    <a:pt x="402" y="100"/>
                  </a:cubicBezTo>
                  <a:cubicBezTo>
                    <a:pt x="401" y="99"/>
                    <a:pt x="399" y="100"/>
                    <a:pt x="400" y="101"/>
                  </a:cubicBezTo>
                  <a:cubicBezTo>
                    <a:pt x="405" y="115"/>
                    <a:pt x="411" y="128"/>
                    <a:pt x="414" y="143"/>
                  </a:cubicBezTo>
                  <a:cubicBezTo>
                    <a:pt x="416" y="150"/>
                    <a:pt x="416" y="157"/>
                    <a:pt x="418" y="164"/>
                  </a:cubicBezTo>
                  <a:cubicBezTo>
                    <a:pt x="419" y="167"/>
                    <a:pt x="420" y="169"/>
                    <a:pt x="421" y="171"/>
                  </a:cubicBezTo>
                  <a:cubicBezTo>
                    <a:pt x="420" y="172"/>
                    <a:pt x="419" y="172"/>
                    <a:pt x="419" y="173"/>
                  </a:cubicBezTo>
                  <a:cubicBezTo>
                    <a:pt x="419" y="174"/>
                    <a:pt x="419" y="174"/>
                    <a:pt x="419" y="175"/>
                  </a:cubicBezTo>
                  <a:cubicBezTo>
                    <a:pt x="413" y="178"/>
                    <a:pt x="406" y="181"/>
                    <a:pt x="399" y="183"/>
                  </a:cubicBezTo>
                  <a:cubicBezTo>
                    <a:pt x="397" y="177"/>
                    <a:pt x="396" y="171"/>
                    <a:pt x="395" y="166"/>
                  </a:cubicBezTo>
                  <a:cubicBezTo>
                    <a:pt x="391" y="151"/>
                    <a:pt x="387" y="137"/>
                    <a:pt x="382" y="123"/>
                  </a:cubicBezTo>
                  <a:cubicBezTo>
                    <a:pt x="382" y="121"/>
                    <a:pt x="379" y="122"/>
                    <a:pt x="380" y="123"/>
                  </a:cubicBezTo>
                  <a:cubicBezTo>
                    <a:pt x="383" y="133"/>
                    <a:pt x="386" y="143"/>
                    <a:pt x="389" y="153"/>
                  </a:cubicBezTo>
                  <a:cubicBezTo>
                    <a:pt x="391" y="161"/>
                    <a:pt x="392" y="170"/>
                    <a:pt x="395" y="178"/>
                  </a:cubicBezTo>
                  <a:cubicBezTo>
                    <a:pt x="395" y="178"/>
                    <a:pt x="396" y="179"/>
                    <a:pt x="396" y="180"/>
                  </a:cubicBezTo>
                  <a:cubicBezTo>
                    <a:pt x="396" y="180"/>
                    <a:pt x="396" y="180"/>
                    <a:pt x="396" y="181"/>
                  </a:cubicBezTo>
                  <a:cubicBezTo>
                    <a:pt x="395" y="182"/>
                    <a:pt x="395" y="184"/>
                    <a:pt x="394" y="186"/>
                  </a:cubicBezTo>
                  <a:cubicBezTo>
                    <a:pt x="386" y="189"/>
                    <a:pt x="378" y="192"/>
                    <a:pt x="371" y="196"/>
                  </a:cubicBezTo>
                  <a:cubicBezTo>
                    <a:pt x="374" y="189"/>
                    <a:pt x="376" y="186"/>
                    <a:pt x="378" y="182"/>
                  </a:cubicBezTo>
                  <a:cubicBezTo>
                    <a:pt x="386" y="165"/>
                    <a:pt x="382" y="151"/>
                    <a:pt x="366" y="142"/>
                  </a:cubicBezTo>
                  <a:cubicBezTo>
                    <a:pt x="364" y="140"/>
                    <a:pt x="361" y="139"/>
                    <a:pt x="358" y="137"/>
                  </a:cubicBezTo>
                  <a:cubicBezTo>
                    <a:pt x="362" y="135"/>
                    <a:pt x="366" y="133"/>
                    <a:pt x="369" y="129"/>
                  </a:cubicBezTo>
                  <a:cubicBezTo>
                    <a:pt x="370" y="129"/>
                    <a:pt x="369" y="128"/>
                    <a:pt x="369" y="128"/>
                  </a:cubicBezTo>
                  <a:cubicBezTo>
                    <a:pt x="364" y="132"/>
                    <a:pt x="360" y="134"/>
                    <a:pt x="355" y="136"/>
                  </a:cubicBezTo>
                  <a:cubicBezTo>
                    <a:pt x="342" y="130"/>
                    <a:pt x="329" y="126"/>
                    <a:pt x="314" y="127"/>
                  </a:cubicBezTo>
                  <a:cubicBezTo>
                    <a:pt x="313" y="127"/>
                    <a:pt x="312" y="127"/>
                    <a:pt x="308" y="126"/>
                  </a:cubicBezTo>
                  <a:cubicBezTo>
                    <a:pt x="312" y="124"/>
                    <a:pt x="314" y="122"/>
                    <a:pt x="316" y="121"/>
                  </a:cubicBezTo>
                  <a:cubicBezTo>
                    <a:pt x="360" y="94"/>
                    <a:pt x="404" y="69"/>
                    <a:pt x="450" y="47"/>
                  </a:cubicBezTo>
                  <a:cubicBezTo>
                    <a:pt x="474" y="36"/>
                    <a:pt x="497" y="23"/>
                    <a:pt x="521" y="10"/>
                  </a:cubicBezTo>
                  <a:cubicBezTo>
                    <a:pt x="521" y="0"/>
                    <a:pt x="521" y="0"/>
                    <a:pt x="521" y="0"/>
                  </a:cubicBezTo>
                  <a:cubicBezTo>
                    <a:pt x="513" y="3"/>
                    <a:pt x="503" y="6"/>
                    <a:pt x="495" y="10"/>
                  </a:cubicBezTo>
                  <a:cubicBezTo>
                    <a:pt x="453" y="28"/>
                    <a:pt x="412" y="47"/>
                    <a:pt x="371" y="66"/>
                  </a:cubicBezTo>
                  <a:cubicBezTo>
                    <a:pt x="345" y="79"/>
                    <a:pt x="319" y="95"/>
                    <a:pt x="293" y="108"/>
                  </a:cubicBezTo>
                  <a:cubicBezTo>
                    <a:pt x="282" y="114"/>
                    <a:pt x="273" y="120"/>
                    <a:pt x="266" y="131"/>
                  </a:cubicBezTo>
                  <a:cubicBezTo>
                    <a:pt x="265" y="132"/>
                    <a:pt x="265" y="133"/>
                    <a:pt x="264" y="134"/>
                  </a:cubicBezTo>
                  <a:cubicBezTo>
                    <a:pt x="266" y="138"/>
                    <a:pt x="268" y="141"/>
                    <a:pt x="269" y="144"/>
                  </a:cubicBezTo>
                  <a:cubicBezTo>
                    <a:pt x="268" y="144"/>
                    <a:pt x="267" y="143"/>
                    <a:pt x="267" y="143"/>
                  </a:cubicBezTo>
                  <a:cubicBezTo>
                    <a:pt x="249" y="161"/>
                    <a:pt x="232" y="180"/>
                    <a:pt x="214" y="199"/>
                  </a:cubicBezTo>
                  <a:cubicBezTo>
                    <a:pt x="182" y="231"/>
                    <a:pt x="143" y="256"/>
                    <a:pt x="111" y="290"/>
                  </a:cubicBezTo>
                  <a:cubicBezTo>
                    <a:pt x="104" y="297"/>
                    <a:pt x="94" y="303"/>
                    <a:pt x="93" y="315"/>
                  </a:cubicBezTo>
                  <a:cubicBezTo>
                    <a:pt x="93" y="317"/>
                    <a:pt x="91" y="319"/>
                    <a:pt x="90" y="320"/>
                  </a:cubicBezTo>
                  <a:cubicBezTo>
                    <a:pt x="72" y="335"/>
                    <a:pt x="55" y="350"/>
                    <a:pt x="37" y="364"/>
                  </a:cubicBezTo>
                  <a:cubicBezTo>
                    <a:pt x="26" y="373"/>
                    <a:pt x="16" y="382"/>
                    <a:pt x="5" y="391"/>
                  </a:cubicBezTo>
                  <a:cubicBezTo>
                    <a:pt x="2" y="394"/>
                    <a:pt x="0" y="397"/>
                    <a:pt x="2" y="401"/>
                  </a:cubicBezTo>
                  <a:cubicBezTo>
                    <a:pt x="4" y="404"/>
                    <a:pt x="8" y="407"/>
                    <a:pt x="11" y="407"/>
                  </a:cubicBezTo>
                  <a:cubicBezTo>
                    <a:pt x="19" y="408"/>
                    <a:pt x="27" y="408"/>
                    <a:pt x="34" y="406"/>
                  </a:cubicBezTo>
                  <a:cubicBezTo>
                    <a:pt x="55" y="401"/>
                    <a:pt x="76" y="394"/>
                    <a:pt x="98" y="389"/>
                  </a:cubicBezTo>
                  <a:cubicBezTo>
                    <a:pt x="107" y="386"/>
                    <a:pt x="116" y="384"/>
                    <a:pt x="126" y="385"/>
                  </a:cubicBezTo>
                  <a:cubicBezTo>
                    <a:pt x="125" y="385"/>
                    <a:pt x="125" y="386"/>
                    <a:pt x="125" y="387"/>
                  </a:cubicBezTo>
                  <a:cubicBezTo>
                    <a:pt x="124" y="387"/>
                    <a:pt x="125" y="388"/>
                    <a:pt x="125" y="387"/>
                  </a:cubicBezTo>
                  <a:cubicBezTo>
                    <a:pt x="126" y="386"/>
                    <a:pt x="127" y="385"/>
                    <a:pt x="127" y="385"/>
                  </a:cubicBezTo>
                  <a:cubicBezTo>
                    <a:pt x="128" y="385"/>
                    <a:pt x="128" y="385"/>
                    <a:pt x="128" y="385"/>
                  </a:cubicBezTo>
                  <a:cubicBezTo>
                    <a:pt x="136" y="385"/>
                    <a:pt x="144" y="385"/>
                    <a:pt x="151" y="383"/>
                  </a:cubicBezTo>
                  <a:cubicBezTo>
                    <a:pt x="156" y="382"/>
                    <a:pt x="160" y="381"/>
                    <a:pt x="165" y="380"/>
                  </a:cubicBezTo>
                  <a:cubicBezTo>
                    <a:pt x="204" y="377"/>
                    <a:pt x="242" y="367"/>
                    <a:pt x="280" y="356"/>
                  </a:cubicBezTo>
                  <a:cubicBezTo>
                    <a:pt x="299" y="351"/>
                    <a:pt x="317" y="343"/>
                    <a:pt x="337" y="345"/>
                  </a:cubicBezTo>
                  <a:cubicBezTo>
                    <a:pt x="339" y="345"/>
                    <a:pt x="341" y="344"/>
                    <a:pt x="343" y="343"/>
                  </a:cubicBezTo>
                  <a:cubicBezTo>
                    <a:pt x="356" y="339"/>
                    <a:pt x="369" y="334"/>
                    <a:pt x="382" y="329"/>
                  </a:cubicBezTo>
                  <a:cubicBezTo>
                    <a:pt x="414" y="319"/>
                    <a:pt x="447" y="315"/>
                    <a:pt x="479" y="301"/>
                  </a:cubicBezTo>
                  <a:cubicBezTo>
                    <a:pt x="493" y="295"/>
                    <a:pt x="509" y="291"/>
                    <a:pt x="521" y="285"/>
                  </a:cubicBezTo>
                  <a:cubicBezTo>
                    <a:pt x="521" y="267"/>
                    <a:pt x="521" y="267"/>
                    <a:pt x="521" y="267"/>
                  </a:cubicBezTo>
                  <a:cubicBezTo>
                    <a:pt x="505" y="274"/>
                    <a:pt x="486" y="280"/>
                    <a:pt x="468" y="286"/>
                  </a:cubicBezTo>
                  <a:cubicBezTo>
                    <a:pt x="466" y="287"/>
                    <a:pt x="464" y="287"/>
                    <a:pt x="463" y="288"/>
                  </a:cubicBezTo>
                  <a:cubicBezTo>
                    <a:pt x="463" y="286"/>
                    <a:pt x="464" y="284"/>
                    <a:pt x="464" y="282"/>
                  </a:cubicBezTo>
                  <a:cubicBezTo>
                    <a:pt x="465" y="278"/>
                    <a:pt x="467" y="273"/>
                    <a:pt x="468" y="268"/>
                  </a:cubicBezTo>
                  <a:cubicBezTo>
                    <a:pt x="471" y="270"/>
                    <a:pt x="473" y="271"/>
                    <a:pt x="476" y="273"/>
                  </a:cubicBezTo>
                  <a:cubicBezTo>
                    <a:pt x="476" y="275"/>
                    <a:pt x="476" y="277"/>
                    <a:pt x="475" y="280"/>
                  </a:cubicBezTo>
                  <a:cubicBezTo>
                    <a:pt x="475" y="280"/>
                    <a:pt x="475" y="281"/>
                    <a:pt x="475" y="281"/>
                  </a:cubicBezTo>
                  <a:cubicBezTo>
                    <a:pt x="475" y="281"/>
                    <a:pt x="475" y="281"/>
                    <a:pt x="475" y="281"/>
                  </a:cubicBezTo>
                  <a:cubicBezTo>
                    <a:pt x="475" y="281"/>
                    <a:pt x="478" y="283"/>
                    <a:pt x="479" y="281"/>
                  </a:cubicBezTo>
                  <a:cubicBezTo>
                    <a:pt x="479" y="279"/>
                    <a:pt x="480" y="277"/>
                    <a:pt x="481" y="274"/>
                  </a:cubicBezTo>
                  <a:cubicBezTo>
                    <a:pt x="482" y="275"/>
                    <a:pt x="484" y="275"/>
                    <a:pt x="486" y="275"/>
                  </a:cubicBezTo>
                  <a:cubicBezTo>
                    <a:pt x="494" y="276"/>
                    <a:pt x="490" y="269"/>
                    <a:pt x="488" y="264"/>
                  </a:cubicBezTo>
                  <a:cubicBezTo>
                    <a:pt x="487" y="263"/>
                    <a:pt x="486" y="264"/>
                    <a:pt x="486" y="265"/>
                  </a:cubicBezTo>
                  <a:cubicBezTo>
                    <a:pt x="487" y="270"/>
                    <a:pt x="486" y="270"/>
                    <a:pt x="482" y="269"/>
                  </a:cubicBezTo>
                  <a:cubicBezTo>
                    <a:pt x="484" y="263"/>
                    <a:pt x="486" y="258"/>
                    <a:pt x="487" y="252"/>
                  </a:cubicBezTo>
                  <a:cubicBezTo>
                    <a:pt x="491" y="256"/>
                    <a:pt x="495" y="260"/>
                    <a:pt x="500" y="264"/>
                  </a:cubicBezTo>
                  <a:cubicBezTo>
                    <a:pt x="500" y="264"/>
                    <a:pt x="501" y="264"/>
                    <a:pt x="501" y="264"/>
                  </a:cubicBezTo>
                  <a:cubicBezTo>
                    <a:pt x="501" y="264"/>
                    <a:pt x="501" y="264"/>
                    <a:pt x="501" y="264"/>
                  </a:cubicBezTo>
                  <a:cubicBezTo>
                    <a:pt x="501" y="264"/>
                    <a:pt x="501" y="264"/>
                    <a:pt x="501" y="264"/>
                  </a:cubicBezTo>
                  <a:cubicBezTo>
                    <a:pt x="501" y="267"/>
                    <a:pt x="505" y="267"/>
                    <a:pt x="505" y="264"/>
                  </a:cubicBezTo>
                  <a:cubicBezTo>
                    <a:pt x="506" y="248"/>
                    <a:pt x="508" y="231"/>
                    <a:pt x="510" y="215"/>
                  </a:cubicBezTo>
                  <a:cubicBezTo>
                    <a:pt x="519" y="227"/>
                    <a:pt x="529" y="242"/>
                    <a:pt x="520" y="248"/>
                  </a:cubicBezTo>
                  <a:cubicBezTo>
                    <a:pt x="519" y="249"/>
                    <a:pt x="520" y="251"/>
                    <a:pt x="521" y="250"/>
                  </a:cubicBezTo>
                  <a:cubicBezTo>
                    <a:pt x="539" y="248"/>
                    <a:pt x="521" y="222"/>
                    <a:pt x="517" y="216"/>
                  </a:cubicBezTo>
                  <a:cubicBezTo>
                    <a:pt x="515" y="213"/>
                    <a:pt x="513" y="210"/>
                    <a:pt x="511" y="208"/>
                  </a:cubicBezTo>
                  <a:moveTo>
                    <a:pt x="471" y="173"/>
                  </a:moveTo>
                  <a:cubicBezTo>
                    <a:pt x="475" y="177"/>
                    <a:pt x="480" y="180"/>
                    <a:pt x="484" y="183"/>
                  </a:cubicBezTo>
                  <a:cubicBezTo>
                    <a:pt x="486" y="185"/>
                    <a:pt x="488" y="187"/>
                    <a:pt x="489" y="189"/>
                  </a:cubicBezTo>
                  <a:cubicBezTo>
                    <a:pt x="485" y="203"/>
                    <a:pt x="481" y="216"/>
                    <a:pt x="477" y="230"/>
                  </a:cubicBezTo>
                  <a:cubicBezTo>
                    <a:pt x="475" y="228"/>
                    <a:pt x="474" y="227"/>
                    <a:pt x="473" y="226"/>
                  </a:cubicBezTo>
                  <a:cubicBezTo>
                    <a:pt x="470" y="222"/>
                    <a:pt x="466" y="219"/>
                    <a:pt x="463" y="216"/>
                  </a:cubicBezTo>
                  <a:cubicBezTo>
                    <a:pt x="465" y="202"/>
                    <a:pt x="468" y="189"/>
                    <a:pt x="469" y="175"/>
                  </a:cubicBezTo>
                  <a:cubicBezTo>
                    <a:pt x="469" y="175"/>
                    <a:pt x="468" y="174"/>
                    <a:pt x="468" y="174"/>
                  </a:cubicBezTo>
                  <a:cubicBezTo>
                    <a:pt x="469" y="174"/>
                    <a:pt x="470" y="173"/>
                    <a:pt x="471" y="173"/>
                  </a:cubicBezTo>
                  <a:moveTo>
                    <a:pt x="475" y="172"/>
                  </a:moveTo>
                  <a:cubicBezTo>
                    <a:pt x="481" y="169"/>
                    <a:pt x="488" y="167"/>
                    <a:pt x="494" y="164"/>
                  </a:cubicBezTo>
                  <a:cubicBezTo>
                    <a:pt x="493" y="171"/>
                    <a:pt x="492" y="177"/>
                    <a:pt x="490" y="184"/>
                  </a:cubicBezTo>
                  <a:cubicBezTo>
                    <a:pt x="485" y="179"/>
                    <a:pt x="480" y="176"/>
                    <a:pt x="475" y="172"/>
                  </a:cubicBezTo>
                  <a:moveTo>
                    <a:pt x="495" y="164"/>
                  </a:moveTo>
                  <a:cubicBezTo>
                    <a:pt x="498" y="163"/>
                    <a:pt x="500" y="162"/>
                    <a:pt x="502" y="161"/>
                  </a:cubicBezTo>
                  <a:cubicBezTo>
                    <a:pt x="502" y="166"/>
                    <a:pt x="501" y="170"/>
                    <a:pt x="500" y="175"/>
                  </a:cubicBezTo>
                  <a:cubicBezTo>
                    <a:pt x="499" y="180"/>
                    <a:pt x="497" y="185"/>
                    <a:pt x="496" y="191"/>
                  </a:cubicBezTo>
                  <a:cubicBezTo>
                    <a:pt x="496" y="190"/>
                    <a:pt x="495" y="189"/>
                    <a:pt x="495" y="189"/>
                  </a:cubicBezTo>
                  <a:cubicBezTo>
                    <a:pt x="494" y="188"/>
                    <a:pt x="493" y="186"/>
                    <a:pt x="492" y="185"/>
                  </a:cubicBezTo>
                  <a:cubicBezTo>
                    <a:pt x="494" y="178"/>
                    <a:pt x="495" y="171"/>
                    <a:pt x="495" y="164"/>
                  </a:cubicBezTo>
                  <a:moveTo>
                    <a:pt x="465" y="175"/>
                  </a:moveTo>
                  <a:cubicBezTo>
                    <a:pt x="465" y="175"/>
                    <a:pt x="465" y="175"/>
                    <a:pt x="465" y="175"/>
                  </a:cubicBezTo>
                  <a:cubicBezTo>
                    <a:pt x="464" y="187"/>
                    <a:pt x="463" y="201"/>
                    <a:pt x="460" y="213"/>
                  </a:cubicBezTo>
                  <a:cubicBezTo>
                    <a:pt x="460" y="213"/>
                    <a:pt x="460" y="213"/>
                    <a:pt x="460" y="214"/>
                  </a:cubicBezTo>
                  <a:cubicBezTo>
                    <a:pt x="455" y="210"/>
                    <a:pt x="451" y="206"/>
                    <a:pt x="446" y="203"/>
                  </a:cubicBezTo>
                  <a:cubicBezTo>
                    <a:pt x="447" y="200"/>
                    <a:pt x="448" y="197"/>
                    <a:pt x="449" y="194"/>
                  </a:cubicBezTo>
                  <a:cubicBezTo>
                    <a:pt x="450" y="194"/>
                    <a:pt x="451" y="193"/>
                    <a:pt x="450" y="192"/>
                  </a:cubicBezTo>
                  <a:cubicBezTo>
                    <a:pt x="450" y="192"/>
                    <a:pt x="450" y="191"/>
                    <a:pt x="450" y="191"/>
                  </a:cubicBezTo>
                  <a:cubicBezTo>
                    <a:pt x="450" y="191"/>
                    <a:pt x="450" y="191"/>
                    <a:pt x="450" y="191"/>
                  </a:cubicBezTo>
                  <a:cubicBezTo>
                    <a:pt x="450" y="190"/>
                    <a:pt x="450" y="190"/>
                    <a:pt x="450" y="189"/>
                  </a:cubicBezTo>
                  <a:cubicBezTo>
                    <a:pt x="451" y="188"/>
                    <a:pt x="449" y="187"/>
                    <a:pt x="448" y="188"/>
                  </a:cubicBezTo>
                  <a:cubicBezTo>
                    <a:pt x="447" y="186"/>
                    <a:pt x="447" y="184"/>
                    <a:pt x="446" y="182"/>
                  </a:cubicBezTo>
                  <a:cubicBezTo>
                    <a:pt x="452" y="180"/>
                    <a:pt x="459" y="177"/>
                    <a:pt x="465" y="175"/>
                  </a:cubicBezTo>
                  <a:moveTo>
                    <a:pt x="442" y="294"/>
                  </a:moveTo>
                  <a:cubicBezTo>
                    <a:pt x="442" y="294"/>
                    <a:pt x="442" y="295"/>
                    <a:pt x="442" y="295"/>
                  </a:cubicBezTo>
                  <a:cubicBezTo>
                    <a:pt x="437" y="296"/>
                    <a:pt x="432" y="298"/>
                    <a:pt x="427" y="299"/>
                  </a:cubicBezTo>
                  <a:cubicBezTo>
                    <a:pt x="429" y="299"/>
                    <a:pt x="429" y="297"/>
                    <a:pt x="428" y="295"/>
                  </a:cubicBezTo>
                  <a:cubicBezTo>
                    <a:pt x="428" y="294"/>
                    <a:pt x="427" y="294"/>
                    <a:pt x="426" y="295"/>
                  </a:cubicBezTo>
                  <a:cubicBezTo>
                    <a:pt x="424" y="298"/>
                    <a:pt x="419" y="297"/>
                    <a:pt x="414" y="295"/>
                  </a:cubicBezTo>
                  <a:cubicBezTo>
                    <a:pt x="420" y="286"/>
                    <a:pt x="423" y="274"/>
                    <a:pt x="426" y="262"/>
                  </a:cubicBezTo>
                  <a:cubicBezTo>
                    <a:pt x="431" y="264"/>
                    <a:pt x="435" y="266"/>
                    <a:pt x="439" y="269"/>
                  </a:cubicBezTo>
                  <a:cubicBezTo>
                    <a:pt x="442" y="270"/>
                    <a:pt x="445" y="271"/>
                    <a:pt x="447" y="273"/>
                  </a:cubicBezTo>
                  <a:cubicBezTo>
                    <a:pt x="447" y="276"/>
                    <a:pt x="446" y="279"/>
                    <a:pt x="445" y="282"/>
                  </a:cubicBezTo>
                  <a:cubicBezTo>
                    <a:pt x="444" y="286"/>
                    <a:pt x="443" y="290"/>
                    <a:pt x="442" y="294"/>
                  </a:cubicBezTo>
                  <a:moveTo>
                    <a:pt x="386" y="302"/>
                  </a:moveTo>
                  <a:cubicBezTo>
                    <a:pt x="385" y="301"/>
                    <a:pt x="383" y="301"/>
                    <a:pt x="382" y="300"/>
                  </a:cubicBezTo>
                  <a:cubicBezTo>
                    <a:pt x="384" y="298"/>
                    <a:pt x="387" y="296"/>
                    <a:pt x="389" y="293"/>
                  </a:cubicBezTo>
                  <a:cubicBezTo>
                    <a:pt x="388" y="296"/>
                    <a:pt x="387" y="299"/>
                    <a:pt x="386" y="302"/>
                  </a:cubicBezTo>
                  <a:moveTo>
                    <a:pt x="390" y="307"/>
                  </a:moveTo>
                  <a:cubicBezTo>
                    <a:pt x="392" y="308"/>
                    <a:pt x="395" y="309"/>
                    <a:pt x="397" y="309"/>
                  </a:cubicBezTo>
                  <a:cubicBezTo>
                    <a:pt x="394" y="310"/>
                    <a:pt x="392" y="311"/>
                    <a:pt x="389" y="311"/>
                  </a:cubicBezTo>
                  <a:cubicBezTo>
                    <a:pt x="390" y="310"/>
                    <a:pt x="390" y="309"/>
                    <a:pt x="390" y="307"/>
                  </a:cubicBezTo>
                  <a:moveTo>
                    <a:pt x="353" y="306"/>
                  </a:moveTo>
                  <a:cubicBezTo>
                    <a:pt x="351" y="308"/>
                    <a:pt x="348" y="311"/>
                    <a:pt x="346" y="313"/>
                  </a:cubicBezTo>
                  <a:cubicBezTo>
                    <a:pt x="345" y="311"/>
                    <a:pt x="346" y="307"/>
                    <a:pt x="346" y="305"/>
                  </a:cubicBezTo>
                  <a:cubicBezTo>
                    <a:pt x="346" y="304"/>
                    <a:pt x="344" y="304"/>
                    <a:pt x="344" y="305"/>
                  </a:cubicBezTo>
                  <a:cubicBezTo>
                    <a:pt x="344" y="308"/>
                    <a:pt x="344" y="311"/>
                    <a:pt x="344" y="313"/>
                  </a:cubicBezTo>
                  <a:cubicBezTo>
                    <a:pt x="341" y="312"/>
                    <a:pt x="338" y="311"/>
                    <a:pt x="335" y="310"/>
                  </a:cubicBezTo>
                  <a:cubicBezTo>
                    <a:pt x="337" y="304"/>
                    <a:pt x="340" y="299"/>
                    <a:pt x="342" y="293"/>
                  </a:cubicBezTo>
                  <a:cubicBezTo>
                    <a:pt x="342" y="291"/>
                    <a:pt x="343" y="289"/>
                    <a:pt x="343" y="287"/>
                  </a:cubicBezTo>
                  <a:cubicBezTo>
                    <a:pt x="347" y="289"/>
                    <a:pt x="351" y="292"/>
                    <a:pt x="356" y="294"/>
                  </a:cubicBezTo>
                  <a:cubicBezTo>
                    <a:pt x="357" y="294"/>
                    <a:pt x="358" y="295"/>
                    <a:pt x="360" y="295"/>
                  </a:cubicBezTo>
                  <a:cubicBezTo>
                    <a:pt x="359" y="296"/>
                    <a:pt x="359" y="297"/>
                    <a:pt x="359" y="298"/>
                  </a:cubicBezTo>
                  <a:cubicBezTo>
                    <a:pt x="358" y="299"/>
                    <a:pt x="357" y="301"/>
                    <a:pt x="356" y="303"/>
                  </a:cubicBezTo>
                  <a:cubicBezTo>
                    <a:pt x="355" y="304"/>
                    <a:pt x="354" y="305"/>
                    <a:pt x="353" y="306"/>
                  </a:cubicBezTo>
                  <a:moveTo>
                    <a:pt x="299" y="328"/>
                  </a:moveTo>
                  <a:cubicBezTo>
                    <a:pt x="297" y="325"/>
                    <a:pt x="296" y="322"/>
                    <a:pt x="295" y="319"/>
                  </a:cubicBezTo>
                  <a:cubicBezTo>
                    <a:pt x="295" y="318"/>
                    <a:pt x="294" y="318"/>
                    <a:pt x="295" y="319"/>
                  </a:cubicBezTo>
                  <a:cubicBezTo>
                    <a:pt x="295" y="323"/>
                    <a:pt x="296" y="326"/>
                    <a:pt x="297" y="329"/>
                  </a:cubicBezTo>
                  <a:cubicBezTo>
                    <a:pt x="293" y="330"/>
                    <a:pt x="289" y="331"/>
                    <a:pt x="285" y="332"/>
                  </a:cubicBezTo>
                  <a:cubicBezTo>
                    <a:pt x="286" y="331"/>
                    <a:pt x="286" y="330"/>
                    <a:pt x="287" y="328"/>
                  </a:cubicBezTo>
                  <a:cubicBezTo>
                    <a:pt x="290" y="321"/>
                    <a:pt x="293" y="313"/>
                    <a:pt x="296" y="305"/>
                  </a:cubicBezTo>
                  <a:cubicBezTo>
                    <a:pt x="297" y="304"/>
                    <a:pt x="297" y="304"/>
                    <a:pt x="297" y="303"/>
                  </a:cubicBezTo>
                  <a:cubicBezTo>
                    <a:pt x="302" y="304"/>
                    <a:pt x="307" y="305"/>
                    <a:pt x="311" y="306"/>
                  </a:cubicBezTo>
                  <a:cubicBezTo>
                    <a:pt x="311" y="307"/>
                    <a:pt x="311" y="308"/>
                    <a:pt x="311" y="308"/>
                  </a:cubicBezTo>
                  <a:cubicBezTo>
                    <a:pt x="309" y="312"/>
                    <a:pt x="308" y="316"/>
                    <a:pt x="307" y="320"/>
                  </a:cubicBezTo>
                  <a:cubicBezTo>
                    <a:pt x="306" y="325"/>
                    <a:pt x="303" y="327"/>
                    <a:pt x="299" y="328"/>
                  </a:cubicBezTo>
                  <a:moveTo>
                    <a:pt x="299" y="299"/>
                  </a:moveTo>
                  <a:cubicBezTo>
                    <a:pt x="302" y="288"/>
                    <a:pt x="305" y="277"/>
                    <a:pt x="306" y="266"/>
                  </a:cubicBezTo>
                  <a:cubicBezTo>
                    <a:pt x="311" y="270"/>
                    <a:pt x="316" y="273"/>
                    <a:pt x="321" y="275"/>
                  </a:cubicBezTo>
                  <a:cubicBezTo>
                    <a:pt x="321" y="278"/>
                    <a:pt x="320" y="281"/>
                    <a:pt x="319" y="284"/>
                  </a:cubicBezTo>
                  <a:cubicBezTo>
                    <a:pt x="317" y="290"/>
                    <a:pt x="314" y="297"/>
                    <a:pt x="312" y="303"/>
                  </a:cubicBezTo>
                  <a:cubicBezTo>
                    <a:pt x="308" y="302"/>
                    <a:pt x="303" y="300"/>
                    <a:pt x="299" y="299"/>
                  </a:cubicBezTo>
                  <a:moveTo>
                    <a:pt x="319" y="293"/>
                  </a:moveTo>
                  <a:cubicBezTo>
                    <a:pt x="321" y="287"/>
                    <a:pt x="323" y="282"/>
                    <a:pt x="324" y="277"/>
                  </a:cubicBezTo>
                  <a:cubicBezTo>
                    <a:pt x="324" y="277"/>
                    <a:pt x="324" y="277"/>
                    <a:pt x="325" y="277"/>
                  </a:cubicBezTo>
                  <a:cubicBezTo>
                    <a:pt x="330" y="279"/>
                    <a:pt x="335" y="282"/>
                    <a:pt x="340" y="285"/>
                  </a:cubicBezTo>
                  <a:cubicBezTo>
                    <a:pt x="339" y="286"/>
                    <a:pt x="339" y="287"/>
                    <a:pt x="339" y="289"/>
                  </a:cubicBezTo>
                  <a:cubicBezTo>
                    <a:pt x="337" y="296"/>
                    <a:pt x="334" y="302"/>
                    <a:pt x="332" y="309"/>
                  </a:cubicBezTo>
                  <a:cubicBezTo>
                    <a:pt x="330" y="309"/>
                    <a:pt x="329" y="308"/>
                    <a:pt x="328" y="308"/>
                  </a:cubicBezTo>
                  <a:cubicBezTo>
                    <a:pt x="324" y="306"/>
                    <a:pt x="320" y="305"/>
                    <a:pt x="316" y="304"/>
                  </a:cubicBezTo>
                  <a:cubicBezTo>
                    <a:pt x="317" y="300"/>
                    <a:pt x="318" y="297"/>
                    <a:pt x="319" y="293"/>
                  </a:cubicBezTo>
                  <a:moveTo>
                    <a:pt x="360" y="220"/>
                  </a:moveTo>
                  <a:cubicBezTo>
                    <a:pt x="362" y="221"/>
                    <a:pt x="363" y="222"/>
                    <a:pt x="364" y="222"/>
                  </a:cubicBezTo>
                  <a:cubicBezTo>
                    <a:pt x="370" y="225"/>
                    <a:pt x="375" y="227"/>
                    <a:pt x="380" y="231"/>
                  </a:cubicBezTo>
                  <a:cubicBezTo>
                    <a:pt x="380" y="231"/>
                    <a:pt x="381" y="231"/>
                    <a:pt x="381" y="231"/>
                  </a:cubicBezTo>
                  <a:cubicBezTo>
                    <a:pt x="378" y="241"/>
                    <a:pt x="376" y="251"/>
                    <a:pt x="372" y="260"/>
                  </a:cubicBezTo>
                  <a:cubicBezTo>
                    <a:pt x="370" y="264"/>
                    <a:pt x="369" y="268"/>
                    <a:pt x="368" y="272"/>
                  </a:cubicBezTo>
                  <a:cubicBezTo>
                    <a:pt x="362" y="269"/>
                    <a:pt x="356" y="265"/>
                    <a:pt x="350" y="262"/>
                  </a:cubicBezTo>
                  <a:cubicBezTo>
                    <a:pt x="354" y="248"/>
                    <a:pt x="356" y="235"/>
                    <a:pt x="360" y="221"/>
                  </a:cubicBezTo>
                  <a:cubicBezTo>
                    <a:pt x="361" y="221"/>
                    <a:pt x="361" y="221"/>
                    <a:pt x="360" y="220"/>
                  </a:cubicBezTo>
                  <a:moveTo>
                    <a:pt x="386" y="226"/>
                  </a:moveTo>
                  <a:cubicBezTo>
                    <a:pt x="386" y="224"/>
                    <a:pt x="387" y="221"/>
                    <a:pt x="387" y="219"/>
                  </a:cubicBezTo>
                  <a:cubicBezTo>
                    <a:pt x="391" y="221"/>
                    <a:pt x="395" y="223"/>
                    <a:pt x="397" y="225"/>
                  </a:cubicBezTo>
                  <a:cubicBezTo>
                    <a:pt x="403" y="231"/>
                    <a:pt x="405" y="235"/>
                    <a:pt x="405" y="241"/>
                  </a:cubicBezTo>
                  <a:cubicBezTo>
                    <a:pt x="405" y="242"/>
                    <a:pt x="404" y="242"/>
                    <a:pt x="404" y="243"/>
                  </a:cubicBezTo>
                  <a:cubicBezTo>
                    <a:pt x="399" y="238"/>
                    <a:pt x="392" y="235"/>
                    <a:pt x="386" y="231"/>
                  </a:cubicBezTo>
                  <a:cubicBezTo>
                    <a:pt x="386" y="231"/>
                    <a:pt x="385" y="230"/>
                    <a:pt x="385" y="230"/>
                  </a:cubicBezTo>
                  <a:cubicBezTo>
                    <a:pt x="385" y="229"/>
                    <a:pt x="385" y="228"/>
                    <a:pt x="386" y="226"/>
                  </a:cubicBezTo>
                  <a:moveTo>
                    <a:pt x="443" y="183"/>
                  </a:moveTo>
                  <a:cubicBezTo>
                    <a:pt x="444" y="186"/>
                    <a:pt x="445" y="189"/>
                    <a:pt x="447" y="191"/>
                  </a:cubicBezTo>
                  <a:cubicBezTo>
                    <a:pt x="446" y="194"/>
                    <a:pt x="445" y="198"/>
                    <a:pt x="444" y="201"/>
                  </a:cubicBezTo>
                  <a:cubicBezTo>
                    <a:pt x="439" y="197"/>
                    <a:pt x="435" y="194"/>
                    <a:pt x="430" y="190"/>
                  </a:cubicBezTo>
                  <a:cubicBezTo>
                    <a:pt x="429" y="188"/>
                    <a:pt x="426" y="191"/>
                    <a:pt x="428" y="192"/>
                  </a:cubicBezTo>
                  <a:cubicBezTo>
                    <a:pt x="433" y="196"/>
                    <a:pt x="438" y="200"/>
                    <a:pt x="443" y="204"/>
                  </a:cubicBezTo>
                  <a:cubicBezTo>
                    <a:pt x="441" y="211"/>
                    <a:pt x="438" y="218"/>
                    <a:pt x="436" y="224"/>
                  </a:cubicBezTo>
                  <a:cubicBezTo>
                    <a:pt x="434" y="228"/>
                    <a:pt x="433" y="231"/>
                    <a:pt x="432" y="235"/>
                  </a:cubicBezTo>
                  <a:cubicBezTo>
                    <a:pt x="426" y="230"/>
                    <a:pt x="421" y="225"/>
                    <a:pt x="415" y="220"/>
                  </a:cubicBezTo>
                  <a:cubicBezTo>
                    <a:pt x="418" y="211"/>
                    <a:pt x="420" y="201"/>
                    <a:pt x="421" y="191"/>
                  </a:cubicBezTo>
                  <a:cubicBezTo>
                    <a:pt x="429" y="189"/>
                    <a:pt x="436" y="186"/>
                    <a:pt x="443" y="183"/>
                  </a:cubicBezTo>
                  <a:moveTo>
                    <a:pt x="425" y="234"/>
                  </a:moveTo>
                  <a:cubicBezTo>
                    <a:pt x="427" y="236"/>
                    <a:pt x="429" y="238"/>
                    <a:pt x="431" y="239"/>
                  </a:cubicBezTo>
                  <a:cubicBezTo>
                    <a:pt x="430" y="242"/>
                    <a:pt x="429" y="245"/>
                    <a:pt x="428" y="248"/>
                  </a:cubicBezTo>
                  <a:cubicBezTo>
                    <a:pt x="427" y="251"/>
                    <a:pt x="426" y="254"/>
                    <a:pt x="425" y="257"/>
                  </a:cubicBezTo>
                  <a:cubicBezTo>
                    <a:pt x="421" y="255"/>
                    <a:pt x="417" y="253"/>
                    <a:pt x="413" y="250"/>
                  </a:cubicBezTo>
                  <a:cubicBezTo>
                    <a:pt x="415" y="243"/>
                    <a:pt x="414" y="237"/>
                    <a:pt x="412" y="231"/>
                  </a:cubicBezTo>
                  <a:cubicBezTo>
                    <a:pt x="412" y="230"/>
                    <a:pt x="413" y="230"/>
                    <a:pt x="413" y="229"/>
                  </a:cubicBezTo>
                  <a:cubicBezTo>
                    <a:pt x="413" y="228"/>
                    <a:pt x="414" y="226"/>
                    <a:pt x="414" y="225"/>
                  </a:cubicBezTo>
                  <a:cubicBezTo>
                    <a:pt x="417" y="228"/>
                    <a:pt x="421" y="231"/>
                    <a:pt x="425" y="234"/>
                  </a:cubicBezTo>
                  <a:moveTo>
                    <a:pt x="409" y="226"/>
                  </a:moveTo>
                  <a:cubicBezTo>
                    <a:pt x="407" y="223"/>
                    <a:pt x="405" y="221"/>
                    <a:pt x="402" y="218"/>
                  </a:cubicBezTo>
                  <a:cubicBezTo>
                    <a:pt x="398" y="216"/>
                    <a:pt x="394" y="213"/>
                    <a:pt x="389" y="211"/>
                  </a:cubicBezTo>
                  <a:cubicBezTo>
                    <a:pt x="390" y="208"/>
                    <a:pt x="391" y="206"/>
                    <a:pt x="391" y="203"/>
                  </a:cubicBezTo>
                  <a:cubicBezTo>
                    <a:pt x="398" y="209"/>
                    <a:pt x="404" y="215"/>
                    <a:pt x="411" y="222"/>
                  </a:cubicBezTo>
                  <a:cubicBezTo>
                    <a:pt x="410" y="223"/>
                    <a:pt x="410" y="225"/>
                    <a:pt x="409" y="226"/>
                  </a:cubicBezTo>
                  <a:moveTo>
                    <a:pt x="394" y="240"/>
                  </a:moveTo>
                  <a:cubicBezTo>
                    <a:pt x="397" y="242"/>
                    <a:pt x="400" y="244"/>
                    <a:pt x="403" y="247"/>
                  </a:cubicBezTo>
                  <a:cubicBezTo>
                    <a:pt x="403" y="248"/>
                    <a:pt x="403" y="249"/>
                    <a:pt x="402" y="249"/>
                  </a:cubicBezTo>
                  <a:cubicBezTo>
                    <a:pt x="402" y="250"/>
                    <a:pt x="402" y="250"/>
                    <a:pt x="402" y="251"/>
                  </a:cubicBezTo>
                  <a:cubicBezTo>
                    <a:pt x="397" y="262"/>
                    <a:pt x="389" y="271"/>
                    <a:pt x="381" y="280"/>
                  </a:cubicBezTo>
                  <a:cubicBezTo>
                    <a:pt x="379" y="279"/>
                    <a:pt x="376" y="278"/>
                    <a:pt x="374" y="276"/>
                  </a:cubicBezTo>
                  <a:cubicBezTo>
                    <a:pt x="373" y="275"/>
                    <a:pt x="372" y="275"/>
                    <a:pt x="371" y="274"/>
                  </a:cubicBezTo>
                  <a:cubicBezTo>
                    <a:pt x="371" y="271"/>
                    <a:pt x="372" y="269"/>
                    <a:pt x="373" y="266"/>
                  </a:cubicBezTo>
                  <a:cubicBezTo>
                    <a:pt x="377" y="255"/>
                    <a:pt x="381" y="245"/>
                    <a:pt x="384" y="233"/>
                  </a:cubicBezTo>
                  <a:cubicBezTo>
                    <a:pt x="387" y="235"/>
                    <a:pt x="390" y="238"/>
                    <a:pt x="394" y="240"/>
                  </a:cubicBezTo>
                  <a:moveTo>
                    <a:pt x="357" y="270"/>
                  </a:moveTo>
                  <a:cubicBezTo>
                    <a:pt x="360" y="272"/>
                    <a:pt x="363" y="274"/>
                    <a:pt x="367" y="276"/>
                  </a:cubicBezTo>
                  <a:cubicBezTo>
                    <a:pt x="365" y="281"/>
                    <a:pt x="363" y="287"/>
                    <a:pt x="361" y="292"/>
                  </a:cubicBezTo>
                  <a:cubicBezTo>
                    <a:pt x="357" y="290"/>
                    <a:pt x="353" y="289"/>
                    <a:pt x="350" y="287"/>
                  </a:cubicBezTo>
                  <a:cubicBezTo>
                    <a:pt x="348" y="286"/>
                    <a:pt x="346" y="285"/>
                    <a:pt x="344" y="284"/>
                  </a:cubicBezTo>
                  <a:cubicBezTo>
                    <a:pt x="345" y="279"/>
                    <a:pt x="346" y="274"/>
                    <a:pt x="348" y="269"/>
                  </a:cubicBezTo>
                  <a:cubicBezTo>
                    <a:pt x="348" y="267"/>
                    <a:pt x="349" y="266"/>
                    <a:pt x="349" y="265"/>
                  </a:cubicBezTo>
                  <a:cubicBezTo>
                    <a:pt x="352" y="266"/>
                    <a:pt x="355" y="268"/>
                    <a:pt x="357" y="270"/>
                  </a:cubicBezTo>
                  <a:moveTo>
                    <a:pt x="341" y="282"/>
                  </a:moveTo>
                  <a:cubicBezTo>
                    <a:pt x="336" y="279"/>
                    <a:pt x="332" y="277"/>
                    <a:pt x="327" y="275"/>
                  </a:cubicBezTo>
                  <a:cubicBezTo>
                    <a:pt x="326" y="275"/>
                    <a:pt x="326" y="274"/>
                    <a:pt x="325" y="274"/>
                  </a:cubicBezTo>
                  <a:cubicBezTo>
                    <a:pt x="327" y="267"/>
                    <a:pt x="328" y="260"/>
                    <a:pt x="329" y="253"/>
                  </a:cubicBezTo>
                  <a:cubicBezTo>
                    <a:pt x="331" y="254"/>
                    <a:pt x="333" y="256"/>
                    <a:pt x="336" y="257"/>
                  </a:cubicBezTo>
                  <a:cubicBezTo>
                    <a:pt x="339" y="259"/>
                    <a:pt x="343" y="261"/>
                    <a:pt x="346" y="263"/>
                  </a:cubicBezTo>
                  <a:cubicBezTo>
                    <a:pt x="345" y="269"/>
                    <a:pt x="343" y="276"/>
                    <a:pt x="341" y="282"/>
                  </a:cubicBezTo>
                  <a:moveTo>
                    <a:pt x="362" y="298"/>
                  </a:moveTo>
                  <a:cubicBezTo>
                    <a:pt x="362" y="297"/>
                    <a:pt x="363" y="297"/>
                    <a:pt x="363" y="297"/>
                  </a:cubicBezTo>
                  <a:cubicBezTo>
                    <a:pt x="363" y="297"/>
                    <a:pt x="363" y="297"/>
                    <a:pt x="363" y="297"/>
                  </a:cubicBezTo>
                  <a:cubicBezTo>
                    <a:pt x="363" y="297"/>
                    <a:pt x="363" y="297"/>
                    <a:pt x="362" y="298"/>
                  </a:cubicBezTo>
                  <a:moveTo>
                    <a:pt x="364" y="293"/>
                  </a:moveTo>
                  <a:cubicBezTo>
                    <a:pt x="366" y="288"/>
                    <a:pt x="368" y="283"/>
                    <a:pt x="369" y="278"/>
                  </a:cubicBezTo>
                  <a:cubicBezTo>
                    <a:pt x="372" y="280"/>
                    <a:pt x="375" y="282"/>
                    <a:pt x="378" y="284"/>
                  </a:cubicBezTo>
                  <a:cubicBezTo>
                    <a:pt x="375" y="286"/>
                    <a:pt x="372" y="289"/>
                    <a:pt x="369" y="292"/>
                  </a:cubicBezTo>
                  <a:cubicBezTo>
                    <a:pt x="368" y="293"/>
                    <a:pt x="367" y="293"/>
                    <a:pt x="366" y="294"/>
                  </a:cubicBezTo>
                  <a:cubicBezTo>
                    <a:pt x="366" y="294"/>
                    <a:pt x="365" y="294"/>
                    <a:pt x="364" y="293"/>
                  </a:cubicBezTo>
                  <a:moveTo>
                    <a:pt x="398" y="282"/>
                  </a:moveTo>
                  <a:cubicBezTo>
                    <a:pt x="399" y="282"/>
                    <a:pt x="399" y="281"/>
                    <a:pt x="399" y="280"/>
                  </a:cubicBezTo>
                  <a:cubicBezTo>
                    <a:pt x="405" y="272"/>
                    <a:pt x="409" y="264"/>
                    <a:pt x="412" y="254"/>
                  </a:cubicBezTo>
                  <a:cubicBezTo>
                    <a:pt x="416" y="257"/>
                    <a:pt x="419" y="259"/>
                    <a:pt x="423" y="261"/>
                  </a:cubicBezTo>
                  <a:cubicBezTo>
                    <a:pt x="420" y="272"/>
                    <a:pt x="417" y="284"/>
                    <a:pt x="411" y="294"/>
                  </a:cubicBezTo>
                  <a:cubicBezTo>
                    <a:pt x="410" y="294"/>
                    <a:pt x="409" y="293"/>
                    <a:pt x="408" y="293"/>
                  </a:cubicBezTo>
                  <a:cubicBezTo>
                    <a:pt x="408" y="292"/>
                    <a:pt x="408" y="292"/>
                    <a:pt x="408" y="291"/>
                  </a:cubicBezTo>
                  <a:cubicBezTo>
                    <a:pt x="407" y="290"/>
                    <a:pt x="407" y="290"/>
                    <a:pt x="406" y="291"/>
                  </a:cubicBezTo>
                  <a:cubicBezTo>
                    <a:pt x="406" y="292"/>
                    <a:pt x="406" y="292"/>
                    <a:pt x="406" y="293"/>
                  </a:cubicBezTo>
                  <a:cubicBezTo>
                    <a:pt x="406" y="292"/>
                    <a:pt x="406" y="292"/>
                    <a:pt x="406" y="292"/>
                  </a:cubicBezTo>
                  <a:cubicBezTo>
                    <a:pt x="402" y="291"/>
                    <a:pt x="399" y="290"/>
                    <a:pt x="396" y="288"/>
                  </a:cubicBezTo>
                  <a:cubicBezTo>
                    <a:pt x="397" y="286"/>
                    <a:pt x="398" y="284"/>
                    <a:pt x="398" y="282"/>
                  </a:cubicBezTo>
                  <a:moveTo>
                    <a:pt x="427" y="259"/>
                  </a:moveTo>
                  <a:cubicBezTo>
                    <a:pt x="428" y="256"/>
                    <a:pt x="429" y="253"/>
                    <a:pt x="430" y="250"/>
                  </a:cubicBezTo>
                  <a:cubicBezTo>
                    <a:pt x="431" y="248"/>
                    <a:pt x="432" y="245"/>
                    <a:pt x="433" y="242"/>
                  </a:cubicBezTo>
                  <a:cubicBezTo>
                    <a:pt x="439" y="246"/>
                    <a:pt x="445" y="251"/>
                    <a:pt x="451" y="256"/>
                  </a:cubicBezTo>
                  <a:cubicBezTo>
                    <a:pt x="450" y="260"/>
                    <a:pt x="449" y="264"/>
                    <a:pt x="448" y="269"/>
                  </a:cubicBezTo>
                  <a:cubicBezTo>
                    <a:pt x="441" y="266"/>
                    <a:pt x="434" y="263"/>
                    <a:pt x="427" y="259"/>
                  </a:cubicBezTo>
                  <a:moveTo>
                    <a:pt x="442" y="243"/>
                  </a:moveTo>
                  <a:cubicBezTo>
                    <a:pt x="440" y="241"/>
                    <a:pt x="437" y="239"/>
                    <a:pt x="435" y="237"/>
                  </a:cubicBezTo>
                  <a:cubicBezTo>
                    <a:pt x="436" y="232"/>
                    <a:pt x="438" y="227"/>
                    <a:pt x="440" y="222"/>
                  </a:cubicBezTo>
                  <a:cubicBezTo>
                    <a:pt x="442" y="217"/>
                    <a:pt x="444" y="212"/>
                    <a:pt x="445" y="206"/>
                  </a:cubicBezTo>
                  <a:cubicBezTo>
                    <a:pt x="450" y="210"/>
                    <a:pt x="455" y="214"/>
                    <a:pt x="459" y="218"/>
                  </a:cubicBezTo>
                  <a:cubicBezTo>
                    <a:pt x="456" y="228"/>
                    <a:pt x="453" y="238"/>
                    <a:pt x="452" y="249"/>
                  </a:cubicBezTo>
                  <a:cubicBezTo>
                    <a:pt x="452" y="249"/>
                    <a:pt x="452" y="250"/>
                    <a:pt x="451" y="250"/>
                  </a:cubicBezTo>
                  <a:cubicBezTo>
                    <a:pt x="448" y="248"/>
                    <a:pt x="445" y="245"/>
                    <a:pt x="442" y="243"/>
                  </a:cubicBezTo>
                  <a:moveTo>
                    <a:pt x="412" y="217"/>
                  </a:moveTo>
                  <a:cubicBezTo>
                    <a:pt x="406" y="212"/>
                    <a:pt x="400" y="207"/>
                    <a:pt x="394" y="201"/>
                  </a:cubicBezTo>
                  <a:cubicBezTo>
                    <a:pt x="398" y="200"/>
                    <a:pt x="401" y="199"/>
                    <a:pt x="405" y="197"/>
                  </a:cubicBezTo>
                  <a:cubicBezTo>
                    <a:pt x="406" y="198"/>
                    <a:pt x="407" y="199"/>
                    <a:pt x="409" y="200"/>
                  </a:cubicBezTo>
                  <a:cubicBezTo>
                    <a:pt x="410" y="200"/>
                    <a:pt x="410" y="199"/>
                    <a:pt x="409" y="198"/>
                  </a:cubicBezTo>
                  <a:cubicBezTo>
                    <a:pt x="409" y="198"/>
                    <a:pt x="408" y="197"/>
                    <a:pt x="407" y="196"/>
                  </a:cubicBezTo>
                  <a:cubicBezTo>
                    <a:pt x="411" y="195"/>
                    <a:pt x="414" y="194"/>
                    <a:pt x="418" y="193"/>
                  </a:cubicBezTo>
                  <a:cubicBezTo>
                    <a:pt x="416" y="201"/>
                    <a:pt x="414" y="209"/>
                    <a:pt x="412" y="217"/>
                  </a:cubicBezTo>
                  <a:moveTo>
                    <a:pt x="385" y="205"/>
                  </a:moveTo>
                  <a:cubicBezTo>
                    <a:pt x="386" y="204"/>
                    <a:pt x="387" y="204"/>
                    <a:pt x="389" y="203"/>
                  </a:cubicBezTo>
                  <a:cubicBezTo>
                    <a:pt x="388" y="205"/>
                    <a:pt x="388" y="207"/>
                    <a:pt x="387" y="209"/>
                  </a:cubicBezTo>
                  <a:cubicBezTo>
                    <a:pt x="386" y="208"/>
                    <a:pt x="384" y="207"/>
                    <a:pt x="383" y="206"/>
                  </a:cubicBezTo>
                  <a:cubicBezTo>
                    <a:pt x="383" y="206"/>
                    <a:pt x="384" y="205"/>
                    <a:pt x="385" y="205"/>
                  </a:cubicBezTo>
                  <a:moveTo>
                    <a:pt x="385" y="218"/>
                  </a:moveTo>
                  <a:cubicBezTo>
                    <a:pt x="384" y="221"/>
                    <a:pt x="383" y="225"/>
                    <a:pt x="382" y="228"/>
                  </a:cubicBezTo>
                  <a:cubicBezTo>
                    <a:pt x="379" y="226"/>
                    <a:pt x="376" y="224"/>
                    <a:pt x="372" y="222"/>
                  </a:cubicBezTo>
                  <a:cubicBezTo>
                    <a:pt x="369" y="220"/>
                    <a:pt x="364" y="220"/>
                    <a:pt x="361" y="217"/>
                  </a:cubicBezTo>
                  <a:cubicBezTo>
                    <a:pt x="369" y="216"/>
                    <a:pt x="377" y="216"/>
                    <a:pt x="385" y="218"/>
                  </a:cubicBezTo>
                  <a:moveTo>
                    <a:pt x="109" y="331"/>
                  </a:moveTo>
                  <a:cubicBezTo>
                    <a:pt x="95" y="350"/>
                    <a:pt x="77" y="364"/>
                    <a:pt x="61" y="372"/>
                  </a:cubicBezTo>
                  <a:cubicBezTo>
                    <a:pt x="75" y="357"/>
                    <a:pt x="92" y="338"/>
                    <a:pt x="108" y="320"/>
                  </a:cubicBezTo>
                  <a:cubicBezTo>
                    <a:pt x="118" y="326"/>
                    <a:pt x="118" y="326"/>
                    <a:pt x="121" y="335"/>
                  </a:cubicBezTo>
                  <a:cubicBezTo>
                    <a:pt x="117" y="334"/>
                    <a:pt x="113" y="333"/>
                    <a:pt x="109" y="331"/>
                  </a:cubicBezTo>
                  <a:moveTo>
                    <a:pt x="246" y="344"/>
                  </a:moveTo>
                  <a:cubicBezTo>
                    <a:pt x="246" y="337"/>
                    <a:pt x="252" y="331"/>
                    <a:pt x="255" y="325"/>
                  </a:cubicBezTo>
                  <a:cubicBezTo>
                    <a:pt x="257" y="320"/>
                    <a:pt x="258" y="315"/>
                    <a:pt x="260" y="311"/>
                  </a:cubicBezTo>
                  <a:cubicBezTo>
                    <a:pt x="261" y="304"/>
                    <a:pt x="263" y="297"/>
                    <a:pt x="264" y="290"/>
                  </a:cubicBezTo>
                  <a:cubicBezTo>
                    <a:pt x="265" y="285"/>
                    <a:pt x="265" y="279"/>
                    <a:pt x="268" y="274"/>
                  </a:cubicBezTo>
                  <a:cubicBezTo>
                    <a:pt x="269" y="272"/>
                    <a:pt x="267" y="271"/>
                    <a:pt x="266" y="272"/>
                  </a:cubicBezTo>
                  <a:cubicBezTo>
                    <a:pt x="263" y="276"/>
                    <a:pt x="263" y="281"/>
                    <a:pt x="262" y="285"/>
                  </a:cubicBezTo>
                  <a:cubicBezTo>
                    <a:pt x="261" y="294"/>
                    <a:pt x="259" y="302"/>
                    <a:pt x="256" y="310"/>
                  </a:cubicBezTo>
                  <a:cubicBezTo>
                    <a:pt x="254" y="318"/>
                    <a:pt x="252" y="325"/>
                    <a:pt x="249" y="332"/>
                  </a:cubicBezTo>
                  <a:cubicBezTo>
                    <a:pt x="246" y="336"/>
                    <a:pt x="244" y="340"/>
                    <a:pt x="244" y="345"/>
                  </a:cubicBezTo>
                  <a:cubicBezTo>
                    <a:pt x="230" y="349"/>
                    <a:pt x="216" y="353"/>
                    <a:pt x="202" y="356"/>
                  </a:cubicBezTo>
                  <a:cubicBezTo>
                    <a:pt x="202" y="355"/>
                    <a:pt x="203" y="353"/>
                    <a:pt x="203" y="351"/>
                  </a:cubicBezTo>
                  <a:cubicBezTo>
                    <a:pt x="205" y="343"/>
                    <a:pt x="209" y="336"/>
                    <a:pt x="212" y="328"/>
                  </a:cubicBezTo>
                  <a:cubicBezTo>
                    <a:pt x="216" y="319"/>
                    <a:pt x="218" y="309"/>
                    <a:pt x="222" y="299"/>
                  </a:cubicBezTo>
                  <a:cubicBezTo>
                    <a:pt x="223" y="298"/>
                    <a:pt x="220" y="297"/>
                    <a:pt x="220" y="299"/>
                  </a:cubicBezTo>
                  <a:cubicBezTo>
                    <a:pt x="214" y="312"/>
                    <a:pt x="210" y="326"/>
                    <a:pt x="204" y="339"/>
                  </a:cubicBezTo>
                  <a:cubicBezTo>
                    <a:pt x="202" y="344"/>
                    <a:pt x="201" y="351"/>
                    <a:pt x="199" y="357"/>
                  </a:cubicBezTo>
                  <a:cubicBezTo>
                    <a:pt x="193" y="359"/>
                    <a:pt x="188" y="360"/>
                    <a:pt x="183" y="361"/>
                  </a:cubicBezTo>
                  <a:cubicBezTo>
                    <a:pt x="184" y="358"/>
                    <a:pt x="185" y="354"/>
                    <a:pt x="186" y="351"/>
                  </a:cubicBezTo>
                  <a:cubicBezTo>
                    <a:pt x="188" y="341"/>
                    <a:pt x="192" y="332"/>
                    <a:pt x="194" y="322"/>
                  </a:cubicBezTo>
                  <a:cubicBezTo>
                    <a:pt x="195" y="317"/>
                    <a:pt x="197" y="311"/>
                    <a:pt x="194" y="306"/>
                  </a:cubicBezTo>
                  <a:cubicBezTo>
                    <a:pt x="193" y="305"/>
                    <a:pt x="191" y="306"/>
                    <a:pt x="192" y="308"/>
                  </a:cubicBezTo>
                  <a:cubicBezTo>
                    <a:pt x="194" y="312"/>
                    <a:pt x="191" y="319"/>
                    <a:pt x="190" y="324"/>
                  </a:cubicBezTo>
                  <a:cubicBezTo>
                    <a:pt x="188" y="331"/>
                    <a:pt x="185" y="339"/>
                    <a:pt x="184" y="346"/>
                  </a:cubicBezTo>
                  <a:cubicBezTo>
                    <a:pt x="182" y="351"/>
                    <a:pt x="181" y="357"/>
                    <a:pt x="180" y="362"/>
                  </a:cubicBezTo>
                  <a:cubicBezTo>
                    <a:pt x="179" y="362"/>
                    <a:pt x="178" y="363"/>
                    <a:pt x="177" y="363"/>
                  </a:cubicBezTo>
                  <a:cubicBezTo>
                    <a:pt x="165" y="366"/>
                    <a:pt x="153" y="366"/>
                    <a:pt x="139" y="368"/>
                  </a:cubicBezTo>
                  <a:cubicBezTo>
                    <a:pt x="141" y="365"/>
                    <a:pt x="142" y="363"/>
                    <a:pt x="143" y="360"/>
                  </a:cubicBezTo>
                  <a:cubicBezTo>
                    <a:pt x="149" y="348"/>
                    <a:pt x="153" y="336"/>
                    <a:pt x="162" y="326"/>
                  </a:cubicBezTo>
                  <a:cubicBezTo>
                    <a:pt x="163" y="325"/>
                    <a:pt x="161" y="323"/>
                    <a:pt x="160" y="324"/>
                  </a:cubicBezTo>
                  <a:cubicBezTo>
                    <a:pt x="152" y="334"/>
                    <a:pt x="147" y="345"/>
                    <a:pt x="142" y="357"/>
                  </a:cubicBezTo>
                  <a:cubicBezTo>
                    <a:pt x="140" y="360"/>
                    <a:pt x="139" y="363"/>
                    <a:pt x="138" y="366"/>
                  </a:cubicBezTo>
                  <a:cubicBezTo>
                    <a:pt x="139" y="345"/>
                    <a:pt x="140" y="325"/>
                    <a:pt x="121" y="310"/>
                  </a:cubicBezTo>
                  <a:cubicBezTo>
                    <a:pt x="138" y="294"/>
                    <a:pt x="152" y="279"/>
                    <a:pt x="169" y="266"/>
                  </a:cubicBezTo>
                  <a:cubicBezTo>
                    <a:pt x="191" y="248"/>
                    <a:pt x="213" y="230"/>
                    <a:pt x="231" y="208"/>
                  </a:cubicBezTo>
                  <a:cubicBezTo>
                    <a:pt x="248" y="188"/>
                    <a:pt x="265" y="168"/>
                    <a:pt x="282" y="147"/>
                  </a:cubicBezTo>
                  <a:cubicBezTo>
                    <a:pt x="288" y="140"/>
                    <a:pt x="295" y="136"/>
                    <a:pt x="305" y="135"/>
                  </a:cubicBezTo>
                  <a:cubicBezTo>
                    <a:pt x="319" y="134"/>
                    <a:pt x="332" y="135"/>
                    <a:pt x="344" y="141"/>
                  </a:cubicBezTo>
                  <a:cubicBezTo>
                    <a:pt x="342" y="142"/>
                    <a:pt x="340" y="143"/>
                    <a:pt x="338" y="143"/>
                  </a:cubicBezTo>
                  <a:cubicBezTo>
                    <a:pt x="336" y="144"/>
                    <a:pt x="337" y="147"/>
                    <a:pt x="340" y="147"/>
                  </a:cubicBezTo>
                  <a:cubicBezTo>
                    <a:pt x="343" y="146"/>
                    <a:pt x="345" y="145"/>
                    <a:pt x="348" y="143"/>
                  </a:cubicBezTo>
                  <a:cubicBezTo>
                    <a:pt x="350" y="145"/>
                    <a:pt x="352" y="146"/>
                    <a:pt x="354" y="148"/>
                  </a:cubicBezTo>
                  <a:cubicBezTo>
                    <a:pt x="368" y="160"/>
                    <a:pt x="369" y="166"/>
                    <a:pt x="357" y="183"/>
                  </a:cubicBezTo>
                  <a:cubicBezTo>
                    <a:pt x="352" y="189"/>
                    <a:pt x="346" y="195"/>
                    <a:pt x="341" y="201"/>
                  </a:cubicBezTo>
                  <a:cubicBezTo>
                    <a:pt x="332" y="212"/>
                    <a:pt x="332" y="214"/>
                    <a:pt x="345" y="222"/>
                  </a:cubicBezTo>
                  <a:cubicBezTo>
                    <a:pt x="349" y="220"/>
                    <a:pt x="353" y="218"/>
                    <a:pt x="358" y="217"/>
                  </a:cubicBezTo>
                  <a:cubicBezTo>
                    <a:pt x="358" y="218"/>
                    <a:pt x="358" y="218"/>
                    <a:pt x="358" y="218"/>
                  </a:cubicBezTo>
                  <a:cubicBezTo>
                    <a:pt x="358" y="219"/>
                    <a:pt x="359" y="219"/>
                    <a:pt x="359" y="220"/>
                  </a:cubicBezTo>
                  <a:cubicBezTo>
                    <a:pt x="359" y="219"/>
                    <a:pt x="358" y="220"/>
                    <a:pt x="358" y="221"/>
                  </a:cubicBezTo>
                  <a:cubicBezTo>
                    <a:pt x="354" y="232"/>
                    <a:pt x="351" y="243"/>
                    <a:pt x="348" y="255"/>
                  </a:cubicBezTo>
                  <a:cubicBezTo>
                    <a:pt x="348" y="256"/>
                    <a:pt x="348" y="258"/>
                    <a:pt x="347" y="260"/>
                  </a:cubicBezTo>
                  <a:cubicBezTo>
                    <a:pt x="345" y="259"/>
                    <a:pt x="344" y="258"/>
                    <a:pt x="342" y="257"/>
                  </a:cubicBezTo>
                  <a:cubicBezTo>
                    <a:pt x="337" y="255"/>
                    <a:pt x="333" y="252"/>
                    <a:pt x="329" y="250"/>
                  </a:cubicBezTo>
                  <a:cubicBezTo>
                    <a:pt x="330" y="244"/>
                    <a:pt x="330" y="238"/>
                    <a:pt x="330" y="231"/>
                  </a:cubicBezTo>
                  <a:cubicBezTo>
                    <a:pt x="330" y="229"/>
                    <a:pt x="328" y="229"/>
                    <a:pt x="328" y="231"/>
                  </a:cubicBezTo>
                  <a:cubicBezTo>
                    <a:pt x="328" y="237"/>
                    <a:pt x="327" y="243"/>
                    <a:pt x="327" y="248"/>
                  </a:cubicBezTo>
                  <a:cubicBezTo>
                    <a:pt x="323" y="246"/>
                    <a:pt x="318" y="244"/>
                    <a:pt x="313" y="244"/>
                  </a:cubicBezTo>
                  <a:cubicBezTo>
                    <a:pt x="312" y="243"/>
                    <a:pt x="311" y="246"/>
                    <a:pt x="313" y="246"/>
                  </a:cubicBezTo>
                  <a:cubicBezTo>
                    <a:pt x="318" y="247"/>
                    <a:pt x="322" y="249"/>
                    <a:pt x="326" y="251"/>
                  </a:cubicBezTo>
                  <a:cubicBezTo>
                    <a:pt x="325" y="259"/>
                    <a:pt x="324" y="265"/>
                    <a:pt x="322" y="273"/>
                  </a:cubicBezTo>
                  <a:cubicBezTo>
                    <a:pt x="317" y="270"/>
                    <a:pt x="312" y="267"/>
                    <a:pt x="307" y="264"/>
                  </a:cubicBezTo>
                  <a:cubicBezTo>
                    <a:pt x="307" y="260"/>
                    <a:pt x="308" y="255"/>
                    <a:pt x="308" y="251"/>
                  </a:cubicBezTo>
                  <a:cubicBezTo>
                    <a:pt x="308" y="250"/>
                    <a:pt x="306" y="250"/>
                    <a:pt x="306" y="251"/>
                  </a:cubicBezTo>
                  <a:cubicBezTo>
                    <a:pt x="305" y="255"/>
                    <a:pt x="305" y="258"/>
                    <a:pt x="304" y="262"/>
                  </a:cubicBezTo>
                  <a:cubicBezTo>
                    <a:pt x="303" y="262"/>
                    <a:pt x="302" y="261"/>
                    <a:pt x="301" y="260"/>
                  </a:cubicBezTo>
                  <a:cubicBezTo>
                    <a:pt x="301" y="260"/>
                    <a:pt x="300" y="261"/>
                    <a:pt x="300" y="262"/>
                  </a:cubicBezTo>
                  <a:cubicBezTo>
                    <a:pt x="301" y="263"/>
                    <a:pt x="303" y="264"/>
                    <a:pt x="304" y="265"/>
                  </a:cubicBezTo>
                  <a:cubicBezTo>
                    <a:pt x="302" y="276"/>
                    <a:pt x="300" y="287"/>
                    <a:pt x="296" y="298"/>
                  </a:cubicBezTo>
                  <a:cubicBezTo>
                    <a:pt x="290" y="296"/>
                    <a:pt x="283" y="295"/>
                    <a:pt x="278" y="292"/>
                  </a:cubicBezTo>
                  <a:cubicBezTo>
                    <a:pt x="282" y="281"/>
                    <a:pt x="285" y="270"/>
                    <a:pt x="288" y="259"/>
                  </a:cubicBezTo>
                  <a:cubicBezTo>
                    <a:pt x="289" y="258"/>
                    <a:pt x="286" y="257"/>
                    <a:pt x="286" y="259"/>
                  </a:cubicBezTo>
                  <a:cubicBezTo>
                    <a:pt x="283" y="269"/>
                    <a:pt x="280" y="280"/>
                    <a:pt x="276" y="291"/>
                  </a:cubicBezTo>
                  <a:cubicBezTo>
                    <a:pt x="275" y="290"/>
                    <a:pt x="273" y="289"/>
                    <a:pt x="272" y="288"/>
                  </a:cubicBezTo>
                  <a:cubicBezTo>
                    <a:pt x="271" y="287"/>
                    <a:pt x="269" y="289"/>
                    <a:pt x="270" y="290"/>
                  </a:cubicBezTo>
                  <a:cubicBezTo>
                    <a:pt x="271" y="291"/>
                    <a:pt x="273" y="293"/>
                    <a:pt x="275" y="294"/>
                  </a:cubicBezTo>
                  <a:cubicBezTo>
                    <a:pt x="274" y="296"/>
                    <a:pt x="274" y="298"/>
                    <a:pt x="273" y="299"/>
                  </a:cubicBezTo>
                  <a:cubicBezTo>
                    <a:pt x="271" y="306"/>
                    <a:pt x="268" y="311"/>
                    <a:pt x="266" y="318"/>
                  </a:cubicBezTo>
                  <a:cubicBezTo>
                    <a:pt x="265" y="320"/>
                    <a:pt x="265" y="322"/>
                    <a:pt x="264" y="325"/>
                  </a:cubicBezTo>
                  <a:cubicBezTo>
                    <a:pt x="264" y="323"/>
                    <a:pt x="258" y="338"/>
                    <a:pt x="255" y="333"/>
                  </a:cubicBezTo>
                  <a:cubicBezTo>
                    <a:pt x="255" y="332"/>
                    <a:pt x="254" y="333"/>
                    <a:pt x="255" y="333"/>
                  </a:cubicBezTo>
                  <a:cubicBezTo>
                    <a:pt x="255" y="336"/>
                    <a:pt x="257" y="336"/>
                    <a:pt x="259" y="335"/>
                  </a:cubicBezTo>
                  <a:cubicBezTo>
                    <a:pt x="264" y="334"/>
                    <a:pt x="266" y="328"/>
                    <a:pt x="267" y="324"/>
                  </a:cubicBezTo>
                  <a:cubicBezTo>
                    <a:pt x="270" y="314"/>
                    <a:pt x="274" y="305"/>
                    <a:pt x="277" y="295"/>
                  </a:cubicBezTo>
                  <a:cubicBezTo>
                    <a:pt x="282" y="298"/>
                    <a:pt x="288" y="300"/>
                    <a:pt x="294" y="302"/>
                  </a:cubicBezTo>
                  <a:cubicBezTo>
                    <a:pt x="292" y="308"/>
                    <a:pt x="289" y="314"/>
                    <a:pt x="287" y="320"/>
                  </a:cubicBezTo>
                  <a:cubicBezTo>
                    <a:pt x="285" y="324"/>
                    <a:pt x="283" y="337"/>
                    <a:pt x="277" y="331"/>
                  </a:cubicBezTo>
                  <a:cubicBezTo>
                    <a:pt x="277" y="330"/>
                    <a:pt x="276" y="331"/>
                    <a:pt x="277" y="331"/>
                  </a:cubicBezTo>
                  <a:cubicBezTo>
                    <a:pt x="277" y="332"/>
                    <a:pt x="278" y="333"/>
                    <a:pt x="278" y="334"/>
                  </a:cubicBezTo>
                  <a:cubicBezTo>
                    <a:pt x="274" y="335"/>
                    <a:pt x="270" y="337"/>
                    <a:pt x="266" y="338"/>
                  </a:cubicBezTo>
                  <a:cubicBezTo>
                    <a:pt x="260" y="340"/>
                    <a:pt x="253" y="342"/>
                    <a:pt x="246" y="344"/>
                  </a:cubicBezTo>
                  <a:moveTo>
                    <a:pt x="308" y="327"/>
                  </a:moveTo>
                  <a:cubicBezTo>
                    <a:pt x="308" y="326"/>
                    <a:pt x="309" y="325"/>
                    <a:pt x="309" y="324"/>
                  </a:cubicBezTo>
                  <a:cubicBezTo>
                    <a:pt x="312" y="319"/>
                    <a:pt x="313" y="313"/>
                    <a:pt x="315" y="308"/>
                  </a:cubicBezTo>
                  <a:cubicBezTo>
                    <a:pt x="320" y="309"/>
                    <a:pt x="325" y="311"/>
                    <a:pt x="331" y="313"/>
                  </a:cubicBezTo>
                  <a:cubicBezTo>
                    <a:pt x="330" y="314"/>
                    <a:pt x="330" y="316"/>
                    <a:pt x="329" y="317"/>
                  </a:cubicBezTo>
                  <a:cubicBezTo>
                    <a:pt x="329" y="317"/>
                    <a:pt x="328" y="319"/>
                    <a:pt x="327" y="322"/>
                  </a:cubicBezTo>
                  <a:cubicBezTo>
                    <a:pt x="322" y="324"/>
                    <a:pt x="316" y="325"/>
                    <a:pt x="310" y="326"/>
                  </a:cubicBezTo>
                  <a:cubicBezTo>
                    <a:pt x="309" y="326"/>
                    <a:pt x="308" y="327"/>
                    <a:pt x="308" y="327"/>
                  </a:cubicBezTo>
                  <a:moveTo>
                    <a:pt x="332" y="320"/>
                  </a:moveTo>
                  <a:cubicBezTo>
                    <a:pt x="333" y="318"/>
                    <a:pt x="333" y="316"/>
                    <a:pt x="334" y="314"/>
                  </a:cubicBezTo>
                  <a:cubicBezTo>
                    <a:pt x="336" y="315"/>
                    <a:pt x="338" y="316"/>
                    <a:pt x="340" y="317"/>
                  </a:cubicBezTo>
                  <a:cubicBezTo>
                    <a:pt x="338" y="318"/>
                    <a:pt x="335" y="319"/>
                    <a:pt x="332" y="320"/>
                  </a:cubicBezTo>
                  <a:moveTo>
                    <a:pt x="365" y="317"/>
                  </a:moveTo>
                  <a:cubicBezTo>
                    <a:pt x="369" y="312"/>
                    <a:pt x="374" y="308"/>
                    <a:pt x="379" y="303"/>
                  </a:cubicBezTo>
                  <a:cubicBezTo>
                    <a:pt x="381" y="304"/>
                    <a:pt x="382" y="305"/>
                    <a:pt x="384" y="305"/>
                  </a:cubicBezTo>
                  <a:cubicBezTo>
                    <a:pt x="384" y="305"/>
                    <a:pt x="385" y="305"/>
                    <a:pt x="385" y="306"/>
                  </a:cubicBezTo>
                  <a:cubicBezTo>
                    <a:pt x="385" y="306"/>
                    <a:pt x="385" y="306"/>
                    <a:pt x="385" y="306"/>
                  </a:cubicBezTo>
                  <a:cubicBezTo>
                    <a:pt x="385" y="307"/>
                    <a:pt x="385" y="310"/>
                    <a:pt x="385" y="313"/>
                  </a:cubicBezTo>
                  <a:cubicBezTo>
                    <a:pt x="383" y="313"/>
                    <a:pt x="381" y="314"/>
                    <a:pt x="379" y="315"/>
                  </a:cubicBezTo>
                  <a:cubicBezTo>
                    <a:pt x="378" y="314"/>
                    <a:pt x="378" y="312"/>
                    <a:pt x="378" y="311"/>
                  </a:cubicBezTo>
                  <a:cubicBezTo>
                    <a:pt x="378" y="310"/>
                    <a:pt x="376" y="310"/>
                    <a:pt x="376" y="311"/>
                  </a:cubicBezTo>
                  <a:cubicBezTo>
                    <a:pt x="376" y="312"/>
                    <a:pt x="376" y="314"/>
                    <a:pt x="376" y="316"/>
                  </a:cubicBezTo>
                  <a:cubicBezTo>
                    <a:pt x="375" y="316"/>
                    <a:pt x="374" y="316"/>
                    <a:pt x="373" y="317"/>
                  </a:cubicBezTo>
                  <a:cubicBezTo>
                    <a:pt x="370" y="317"/>
                    <a:pt x="368" y="318"/>
                    <a:pt x="365" y="317"/>
                  </a:cubicBezTo>
                  <a:moveTo>
                    <a:pt x="404" y="307"/>
                  </a:moveTo>
                  <a:cubicBezTo>
                    <a:pt x="404" y="306"/>
                    <a:pt x="404" y="306"/>
                    <a:pt x="403" y="305"/>
                  </a:cubicBezTo>
                  <a:cubicBezTo>
                    <a:pt x="401" y="304"/>
                    <a:pt x="402" y="304"/>
                    <a:pt x="399" y="304"/>
                  </a:cubicBezTo>
                  <a:cubicBezTo>
                    <a:pt x="399" y="304"/>
                    <a:pt x="398" y="305"/>
                    <a:pt x="398" y="305"/>
                  </a:cubicBezTo>
                  <a:cubicBezTo>
                    <a:pt x="396" y="305"/>
                    <a:pt x="393" y="304"/>
                    <a:pt x="391" y="303"/>
                  </a:cubicBezTo>
                  <a:cubicBezTo>
                    <a:pt x="391" y="301"/>
                    <a:pt x="391" y="299"/>
                    <a:pt x="392" y="296"/>
                  </a:cubicBezTo>
                  <a:cubicBezTo>
                    <a:pt x="393" y="295"/>
                    <a:pt x="393" y="294"/>
                    <a:pt x="394" y="293"/>
                  </a:cubicBezTo>
                  <a:cubicBezTo>
                    <a:pt x="395" y="293"/>
                    <a:pt x="396" y="294"/>
                    <a:pt x="397" y="294"/>
                  </a:cubicBezTo>
                  <a:cubicBezTo>
                    <a:pt x="398" y="294"/>
                    <a:pt x="402" y="296"/>
                    <a:pt x="406" y="297"/>
                  </a:cubicBezTo>
                  <a:cubicBezTo>
                    <a:pt x="406" y="299"/>
                    <a:pt x="406" y="301"/>
                    <a:pt x="405" y="302"/>
                  </a:cubicBezTo>
                  <a:cubicBezTo>
                    <a:pt x="405" y="304"/>
                    <a:pt x="407" y="304"/>
                    <a:pt x="408" y="303"/>
                  </a:cubicBezTo>
                  <a:cubicBezTo>
                    <a:pt x="409" y="302"/>
                    <a:pt x="411" y="300"/>
                    <a:pt x="412" y="299"/>
                  </a:cubicBezTo>
                  <a:cubicBezTo>
                    <a:pt x="417" y="300"/>
                    <a:pt x="421" y="301"/>
                    <a:pt x="424" y="300"/>
                  </a:cubicBezTo>
                  <a:cubicBezTo>
                    <a:pt x="422" y="301"/>
                    <a:pt x="420" y="302"/>
                    <a:pt x="418" y="302"/>
                  </a:cubicBezTo>
                  <a:cubicBezTo>
                    <a:pt x="413" y="304"/>
                    <a:pt x="409" y="305"/>
                    <a:pt x="404" y="307"/>
                  </a:cubicBezTo>
                  <a:moveTo>
                    <a:pt x="455" y="290"/>
                  </a:moveTo>
                  <a:cubicBezTo>
                    <a:pt x="455" y="290"/>
                    <a:pt x="454" y="287"/>
                    <a:pt x="454" y="283"/>
                  </a:cubicBezTo>
                  <a:cubicBezTo>
                    <a:pt x="454" y="282"/>
                    <a:pt x="452" y="282"/>
                    <a:pt x="452" y="283"/>
                  </a:cubicBezTo>
                  <a:cubicBezTo>
                    <a:pt x="452" y="286"/>
                    <a:pt x="453" y="288"/>
                    <a:pt x="454" y="291"/>
                  </a:cubicBezTo>
                  <a:cubicBezTo>
                    <a:pt x="451" y="292"/>
                    <a:pt x="449" y="293"/>
                    <a:pt x="446" y="293"/>
                  </a:cubicBezTo>
                  <a:cubicBezTo>
                    <a:pt x="446" y="293"/>
                    <a:pt x="447" y="293"/>
                    <a:pt x="447" y="293"/>
                  </a:cubicBezTo>
                  <a:cubicBezTo>
                    <a:pt x="448" y="286"/>
                    <a:pt x="450" y="280"/>
                    <a:pt x="451" y="274"/>
                  </a:cubicBezTo>
                  <a:cubicBezTo>
                    <a:pt x="454" y="276"/>
                    <a:pt x="458" y="276"/>
                    <a:pt x="461" y="276"/>
                  </a:cubicBezTo>
                  <a:cubicBezTo>
                    <a:pt x="461" y="276"/>
                    <a:pt x="462" y="276"/>
                    <a:pt x="462" y="276"/>
                  </a:cubicBezTo>
                  <a:cubicBezTo>
                    <a:pt x="461" y="278"/>
                    <a:pt x="461" y="280"/>
                    <a:pt x="460" y="282"/>
                  </a:cubicBezTo>
                  <a:cubicBezTo>
                    <a:pt x="460" y="284"/>
                    <a:pt x="459" y="288"/>
                    <a:pt x="457" y="290"/>
                  </a:cubicBezTo>
                  <a:cubicBezTo>
                    <a:pt x="457" y="290"/>
                    <a:pt x="456" y="290"/>
                    <a:pt x="455" y="290"/>
                  </a:cubicBezTo>
                  <a:moveTo>
                    <a:pt x="464" y="270"/>
                  </a:moveTo>
                  <a:cubicBezTo>
                    <a:pt x="463" y="271"/>
                    <a:pt x="463" y="273"/>
                    <a:pt x="462" y="275"/>
                  </a:cubicBezTo>
                  <a:cubicBezTo>
                    <a:pt x="462" y="274"/>
                    <a:pt x="462" y="274"/>
                    <a:pt x="461" y="274"/>
                  </a:cubicBezTo>
                  <a:cubicBezTo>
                    <a:pt x="458" y="273"/>
                    <a:pt x="455" y="271"/>
                    <a:pt x="452" y="270"/>
                  </a:cubicBezTo>
                  <a:cubicBezTo>
                    <a:pt x="453" y="266"/>
                    <a:pt x="454" y="262"/>
                    <a:pt x="454" y="259"/>
                  </a:cubicBezTo>
                  <a:cubicBezTo>
                    <a:pt x="456" y="259"/>
                    <a:pt x="457" y="260"/>
                    <a:pt x="458" y="261"/>
                  </a:cubicBezTo>
                  <a:cubicBezTo>
                    <a:pt x="460" y="263"/>
                    <a:pt x="462" y="264"/>
                    <a:pt x="465" y="266"/>
                  </a:cubicBezTo>
                  <a:cubicBezTo>
                    <a:pt x="465" y="267"/>
                    <a:pt x="464" y="268"/>
                    <a:pt x="464" y="270"/>
                  </a:cubicBezTo>
                  <a:moveTo>
                    <a:pt x="467" y="261"/>
                  </a:moveTo>
                  <a:cubicBezTo>
                    <a:pt x="463" y="259"/>
                    <a:pt x="459" y="256"/>
                    <a:pt x="455" y="253"/>
                  </a:cubicBezTo>
                  <a:cubicBezTo>
                    <a:pt x="457" y="242"/>
                    <a:pt x="459" y="231"/>
                    <a:pt x="462" y="220"/>
                  </a:cubicBezTo>
                  <a:cubicBezTo>
                    <a:pt x="465" y="223"/>
                    <a:pt x="467" y="226"/>
                    <a:pt x="470" y="229"/>
                  </a:cubicBezTo>
                  <a:cubicBezTo>
                    <a:pt x="472" y="231"/>
                    <a:pt x="473" y="233"/>
                    <a:pt x="475" y="235"/>
                  </a:cubicBezTo>
                  <a:cubicBezTo>
                    <a:pt x="472" y="244"/>
                    <a:pt x="469" y="252"/>
                    <a:pt x="467" y="261"/>
                  </a:cubicBezTo>
                  <a:moveTo>
                    <a:pt x="479" y="264"/>
                  </a:moveTo>
                  <a:cubicBezTo>
                    <a:pt x="479" y="265"/>
                    <a:pt x="478" y="266"/>
                    <a:pt x="478" y="267"/>
                  </a:cubicBezTo>
                  <a:cubicBezTo>
                    <a:pt x="478" y="267"/>
                    <a:pt x="478" y="267"/>
                    <a:pt x="478" y="267"/>
                  </a:cubicBezTo>
                  <a:cubicBezTo>
                    <a:pt x="478" y="267"/>
                    <a:pt x="478" y="267"/>
                    <a:pt x="478" y="267"/>
                  </a:cubicBezTo>
                  <a:cubicBezTo>
                    <a:pt x="478" y="266"/>
                    <a:pt x="477" y="266"/>
                    <a:pt x="476" y="267"/>
                  </a:cubicBezTo>
                  <a:cubicBezTo>
                    <a:pt x="474" y="266"/>
                    <a:pt x="472" y="264"/>
                    <a:pt x="470" y="263"/>
                  </a:cubicBezTo>
                  <a:cubicBezTo>
                    <a:pt x="472" y="256"/>
                    <a:pt x="474" y="250"/>
                    <a:pt x="476" y="243"/>
                  </a:cubicBezTo>
                  <a:cubicBezTo>
                    <a:pt x="476" y="242"/>
                    <a:pt x="477" y="240"/>
                    <a:pt x="477" y="239"/>
                  </a:cubicBezTo>
                  <a:cubicBezTo>
                    <a:pt x="479" y="242"/>
                    <a:pt x="481" y="245"/>
                    <a:pt x="483" y="248"/>
                  </a:cubicBezTo>
                  <a:cubicBezTo>
                    <a:pt x="482" y="253"/>
                    <a:pt x="480" y="259"/>
                    <a:pt x="479" y="264"/>
                  </a:cubicBezTo>
                  <a:moveTo>
                    <a:pt x="485" y="242"/>
                  </a:moveTo>
                  <a:cubicBezTo>
                    <a:pt x="483" y="239"/>
                    <a:pt x="481" y="236"/>
                    <a:pt x="479" y="233"/>
                  </a:cubicBezTo>
                  <a:cubicBezTo>
                    <a:pt x="482" y="223"/>
                    <a:pt x="485" y="212"/>
                    <a:pt x="488" y="201"/>
                  </a:cubicBezTo>
                  <a:cubicBezTo>
                    <a:pt x="489" y="197"/>
                    <a:pt x="490" y="194"/>
                    <a:pt x="490" y="190"/>
                  </a:cubicBezTo>
                  <a:cubicBezTo>
                    <a:pt x="492" y="192"/>
                    <a:pt x="494" y="194"/>
                    <a:pt x="495" y="197"/>
                  </a:cubicBezTo>
                  <a:cubicBezTo>
                    <a:pt x="494" y="201"/>
                    <a:pt x="493" y="206"/>
                    <a:pt x="492" y="211"/>
                  </a:cubicBezTo>
                  <a:cubicBezTo>
                    <a:pt x="490" y="221"/>
                    <a:pt x="487" y="231"/>
                    <a:pt x="485" y="242"/>
                  </a:cubicBezTo>
                  <a:moveTo>
                    <a:pt x="501" y="261"/>
                  </a:moveTo>
                  <a:cubicBezTo>
                    <a:pt x="497" y="256"/>
                    <a:pt x="493" y="251"/>
                    <a:pt x="488" y="246"/>
                  </a:cubicBezTo>
                  <a:cubicBezTo>
                    <a:pt x="491" y="235"/>
                    <a:pt x="494" y="223"/>
                    <a:pt x="496" y="212"/>
                  </a:cubicBezTo>
                  <a:cubicBezTo>
                    <a:pt x="497" y="208"/>
                    <a:pt x="498" y="205"/>
                    <a:pt x="499" y="201"/>
                  </a:cubicBezTo>
                  <a:cubicBezTo>
                    <a:pt x="499" y="201"/>
                    <a:pt x="499" y="202"/>
                    <a:pt x="499" y="202"/>
                  </a:cubicBezTo>
                  <a:cubicBezTo>
                    <a:pt x="501" y="204"/>
                    <a:pt x="503" y="207"/>
                    <a:pt x="507" y="211"/>
                  </a:cubicBezTo>
                  <a:cubicBezTo>
                    <a:pt x="504" y="227"/>
                    <a:pt x="501" y="244"/>
                    <a:pt x="501" y="261"/>
                  </a:cubicBezTo>
                  <a:moveTo>
                    <a:pt x="508" y="204"/>
                  </a:moveTo>
                  <a:cubicBezTo>
                    <a:pt x="505" y="201"/>
                    <a:pt x="502" y="198"/>
                    <a:pt x="500" y="195"/>
                  </a:cubicBezTo>
                  <a:cubicBezTo>
                    <a:pt x="501" y="189"/>
                    <a:pt x="502" y="183"/>
                    <a:pt x="503" y="177"/>
                  </a:cubicBezTo>
                  <a:cubicBezTo>
                    <a:pt x="505" y="172"/>
                    <a:pt x="506" y="166"/>
                    <a:pt x="506" y="160"/>
                  </a:cubicBezTo>
                  <a:cubicBezTo>
                    <a:pt x="510" y="159"/>
                    <a:pt x="513" y="157"/>
                    <a:pt x="516" y="156"/>
                  </a:cubicBezTo>
                  <a:cubicBezTo>
                    <a:pt x="514" y="165"/>
                    <a:pt x="513" y="175"/>
                    <a:pt x="511" y="184"/>
                  </a:cubicBezTo>
                  <a:cubicBezTo>
                    <a:pt x="510" y="191"/>
                    <a:pt x="509" y="197"/>
                    <a:pt x="508" y="204"/>
                  </a:cubicBezTo>
                </a:path>
              </a:pathLst>
            </a:custGeom>
            <a:solidFill>
              <a:srgbClr val="F95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113"/>
            <p:cNvSpPr/>
            <p:nvPr/>
          </p:nvSpPr>
          <p:spPr bwMode="auto">
            <a:xfrm>
              <a:off x="11964988" y="5118100"/>
              <a:ext cx="38100" cy="236538"/>
            </a:xfrm>
            <a:custGeom>
              <a:avLst/>
              <a:gdLst>
                <a:gd name="T0" fmla="*/ 3 w 10"/>
                <a:gd name="T1" fmla="*/ 0 h 63"/>
                <a:gd name="T2" fmla="*/ 2 w 10"/>
                <a:gd name="T3" fmla="*/ 1 h 63"/>
                <a:gd name="T4" fmla="*/ 2 w 10"/>
                <a:gd name="T5" fmla="*/ 3 h 63"/>
                <a:gd name="T6" fmla="*/ 5 w 10"/>
                <a:gd name="T7" fmla="*/ 33 h 63"/>
                <a:gd name="T8" fmla="*/ 6 w 10"/>
                <a:gd name="T9" fmla="*/ 62 h 63"/>
                <a:gd name="T10" fmla="*/ 6 w 10"/>
                <a:gd name="T11" fmla="*/ 62 h 63"/>
                <a:gd name="T12" fmla="*/ 5 w 10"/>
                <a:gd name="T13" fmla="*/ 1 h 63"/>
                <a:gd name="T14" fmla="*/ 3 w 10"/>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3">
                  <a:moveTo>
                    <a:pt x="3" y="0"/>
                  </a:moveTo>
                  <a:cubicBezTo>
                    <a:pt x="3" y="1"/>
                    <a:pt x="2" y="1"/>
                    <a:pt x="2" y="1"/>
                  </a:cubicBezTo>
                  <a:cubicBezTo>
                    <a:pt x="0" y="1"/>
                    <a:pt x="1" y="4"/>
                    <a:pt x="2" y="3"/>
                  </a:cubicBezTo>
                  <a:cubicBezTo>
                    <a:pt x="5" y="3"/>
                    <a:pt x="5" y="30"/>
                    <a:pt x="5" y="33"/>
                  </a:cubicBezTo>
                  <a:cubicBezTo>
                    <a:pt x="5" y="42"/>
                    <a:pt x="5" y="52"/>
                    <a:pt x="6" y="62"/>
                  </a:cubicBezTo>
                  <a:cubicBezTo>
                    <a:pt x="6" y="63"/>
                    <a:pt x="6" y="63"/>
                    <a:pt x="6" y="62"/>
                  </a:cubicBezTo>
                  <a:cubicBezTo>
                    <a:pt x="7" y="42"/>
                    <a:pt x="10" y="20"/>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114"/>
            <p:cNvSpPr/>
            <p:nvPr/>
          </p:nvSpPr>
          <p:spPr bwMode="auto">
            <a:xfrm>
              <a:off x="12017375" y="5054600"/>
              <a:ext cx="57150" cy="261938"/>
            </a:xfrm>
            <a:custGeom>
              <a:avLst/>
              <a:gdLst>
                <a:gd name="T0" fmla="*/ 1 w 15"/>
                <a:gd name="T1" fmla="*/ 4 h 70"/>
                <a:gd name="T2" fmla="*/ 13 w 15"/>
                <a:gd name="T3" fmla="*/ 69 h 70"/>
                <a:gd name="T4" fmla="*/ 15 w 15"/>
                <a:gd name="T5" fmla="*/ 69 h 70"/>
                <a:gd name="T6" fmla="*/ 12 w 15"/>
                <a:gd name="T7" fmla="*/ 35 h 70"/>
                <a:gd name="T8" fmla="*/ 3 w 15"/>
                <a:gd name="T9" fmla="*/ 2 h 70"/>
                <a:gd name="T10" fmla="*/ 1 w 15"/>
                <a:gd name="T11" fmla="*/ 4 h 70"/>
              </a:gdLst>
              <a:ahLst/>
              <a:cxnLst>
                <a:cxn ang="0">
                  <a:pos x="T0" y="T1"/>
                </a:cxn>
                <a:cxn ang="0">
                  <a:pos x="T2" y="T3"/>
                </a:cxn>
                <a:cxn ang="0">
                  <a:pos x="T4" y="T5"/>
                </a:cxn>
                <a:cxn ang="0">
                  <a:pos x="T6" y="T7"/>
                </a:cxn>
                <a:cxn ang="0">
                  <a:pos x="T8" y="T9"/>
                </a:cxn>
                <a:cxn ang="0">
                  <a:pos x="T10" y="T11"/>
                </a:cxn>
              </a:cxnLst>
              <a:rect l="0" t="0" r="r" b="b"/>
              <a:pathLst>
                <a:path w="15" h="70">
                  <a:moveTo>
                    <a:pt x="1" y="4"/>
                  </a:moveTo>
                  <a:cubicBezTo>
                    <a:pt x="10" y="24"/>
                    <a:pt x="10" y="48"/>
                    <a:pt x="13" y="69"/>
                  </a:cubicBezTo>
                  <a:cubicBezTo>
                    <a:pt x="13" y="70"/>
                    <a:pt x="15" y="70"/>
                    <a:pt x="15" y="69"/>
                  </a:cubicBezTo>
                  <a:cubicBezTo>
                    <a:pt x="15" y="58"/>
                    <a:pt x="14" y="46"/>
                    <a:pt x="12" y="35"/>
                  </a:cubicBezTo>
                  <a:cubicBezTo>
                    <a:pt x="10" y="24"/>
                    <a:pt x="8" y="13"/>
                    <a:pt x="3" y="2"/>
                  </a:cubicBezTo>
                  <a:cubicBezTo>
                    <a:pt x="3" y="0"/>
                    <a:pt x="0" y="2"/>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115"/>
            <p:cNvSpPr/>
            <p:nvPr/>
          </p:nvSpPr>
          <p:spPr bwMode="auto">
            <a:xfrm>
              <a:off x="11034713" y="5376862"/>
              <a:ext cx="336550" cy="334963"/>
            </a:xfrm>
            <a:custGeom>
              <a:avLst/>
              <a:gdLst>
                <a:gd name="T0" fmla="*/ 89 w 90"/>
                <a:gd name="T1" fmla="*/ 22 h 89"/>
                <a:gd name="T2" fmla="*/ 87 w 90"/>
                <a:gd name="T3" fmla="*/ 20 h 89"/>
                <a:gd name="T4" fmla="*/ 46 w 90"/>
                <a:gd name="T5" fmla="*/ 58 h 89"/>
                <a:gd name="T6" fmla="*/ 23 w 90"/>
                <a:gd name="T7" fmla="*/ 74 h 89"/>
                <a:gd name="T8" fmla="*/ 8 w 90"/>
                <a:gd name="T9" fmla="*/ 77 h 89"/>
                <a:gd name="T10" fmla="*/ 41 w 90"/>
                <a:gd name="T11" fmla="*/ 35 h 89"/>
                <a:gd name="T12" fmla="*/ 60 w 90"/>
                <a:gd name="T13" fmla="*/ 18 h 89"/>
                <a:gd name="T14" fmla="*/ 76 w 90"/>
                <a:gd name="T15" fmla="*/ 1 h 89"/>
                <a:gd name="T16" fmla="*/ 76 w 90"/>
                <a:gd name="T17" fmla="*/ 1 h 89"/>
                <a:gd name="T18" fmla="*/ 33 w 90"/>
                <a:gd name="T19" fmla="*/ 42 h 89"/>
                <a:gd name="T20" fmla="*/ 1 w 90"/>
                <a:gd name="T21" fmla="*/ 84 h 89"/>
                <a:gd name="T22" fmla="*/ 2 w 90"/>
                <a:gd name="T23" fmla="*/ 86 h 89"/>
                <a:gd name="T24" fmla="*/ 19 w 90"/>
                <a:gd name="T25" fmla="*/ 82 h 89"/>
                <a:gd name="T26" fmla="*/ 48 w 90"/>
                <a:gd name="T27" fmla="*/ 62 h 89"/>
                <a:gd name="T28" fmla="*/ 89 w 90"/>
                <a:gd name="T29"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89">
                  <a:moveTo>
                    <a:pt x="89" y="22"/>
                  </a:moveTo>
                  <a:cubicBezTo>
                    <a:pt x="90" y="20"/>
                    <a:pt x="88" y="19"/>
                    <a:pt x="87" y="20"/>
                  </a:cubicBezTo>
                  <a:cubicBezTo>
                    <a:pt x="75" y="36"/>
                    <a:pt x="62" y="48"/>
                    <a:pt x="46" y="58"/>
                  </a:cubicBezTo>
                  <a:cubicBezTo>
                    <a:pt x="38" y="63"/>
                    <a:pt x="31" y="69"/>
                    <a:pt x="23" y="74"/>
                  </a:cubicBezTo>
                  <a:cubicBezTo>
                    <a:pt x="19" y="77"/>
                    <a:pt x="0" y="89"/>
                    <a:pt x="8" y="77"/>
                  </a:cubicBezTo>
                  <a:cubicBezTo>
                    <a:pt x="16" y="62"/>
                    <a:pt x="30" y="48"/>
                    <a:pt x="41" y="35"/>
                  </a:cubicBezTo>
                  <a:cubicBezTo>
                    <a:pt x="47" y="28"/>
                    <a:pt x="53" y="23"/>
                    <a:pt x="60" y="18"/>
                  </a:cubicBezTo>
                  <a:cubicBezTo>
                    <a:pt x="65" y="12"/>
                    <a:pt x="71" y="7"/>
                    <a:pt x="76" y="1"/>
                  </a:cubicBezTo>
                  <a:cubicBezTo>
                    <a:pt x="77" y="1"/>
                    <a:pt x="76" y="0"/>
                    <a:pt x="76" y="1"/>
                  </a:cubicBezTo>
                  <a:cubicBezTo>
                    <a:pt x="61" y="14"/>
                    <a:pt x="45" y="26"/>
                    <a:pt x="33" y="42"/>
                  </a:cubicBezTo>
                  <a:cubicBezTo>
                    <a:pt x="22" y="55"/>
                    <a:pt x="7" y="68"/>
                    <a:pt x="1" y="84"/>
                  </a:cubicBezTo>
                  <a:cubicBezTo>
                    <a:pt x="0" y="85"/>
                    <a:pt x="1" y="86"/>
                    <a:pt x="2" y="86"/>
                  </a:cubicBezTo>
                  <a:cubicBezTo>
                    <a:pt x="8" y="88"/>
                    <a:pt x="14" y="85"/>
                    <a:pt x="19" y="82"/>
                  </a:cubicBezTo>
                  <a:cubicBezTo>
                    <a:pt x="29" y="76"/>
                    <a:pt x="38" y="68"/>
                    <a:pt x="48" y="62"/>
                  </a:cubicBezTo>
                  <a:cubicBezTo>
                    <a:pt x="64" y="52"/>
                    <a:pt x="81" y="39"/>
                    <a:pt x="89" y="22"/>
                  </a:cubicBezTo>
                </a:path>
              </a:pathLst>
            </a:custGeom>
            <a:solidFill>
              <a:srgbClr val="F95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116"/>
            <p:cNvSpPr/>
            <p:nvPr/>
          </p:nvSpPr>
          <p:spPr bwMode="auto">
            <a:xfrm>
              <a:off x="10939463" y="3987800"/>
              <a:ext cx="585788" cy="285750"/>
            </a:xfrm>
            <a:custGeom>
              <a:avLst/>
              <a:gdLst>
                <a:gd name="T0" fmla="*/ 13 w 156"/>
                <a:gd name="T1" fmla="*/ 57 h 76"/>
                <a:gd name="T2" fmla="*/ 21 w 156"/>
                <a:gd name="T3" fmla="*/ 51 h 76"/>
                <a:gd name="T4" fmla="*/ 35 w 156"/>
                <a:gd name="T5" fmla="*/ 42 h 76"/>
                <a:gd name="T6" fmla="*/ 67 w 156"/>
                <a:gd name="T7" fmla="*/ 25 h 76"/>
                <a:gd name="T8" fmla="*/ 104 w 156"/>
                <a:gd name="T9" fmla="*/ 11 h 76"/>
                <a:gd name="T10" fmla="*/ 143 w 156"/>
                <a:gd name="T11" fmla="*/ 1 h 76"/>
                <a:gd name="T12" fmla="*/ 143 w 156"/>
                <a:gd name="T13" fmla="*/ 1 h 76"/>
                <a:gd name="T14" fmla="*/ 100 w 156"/>
                <a:gd name="T15" fmla="*/ 10 h 76"/>
                <a:gd name="T16" fmla="*/ 59 w 156"/>
                <a:gd name="T17" fmla="*/ 25 h 76"/>
                <a:gd name="T18" fmla="*/ 19 w 156"/>
                <a:gd name="T19" fmla="*/ 47 h 76"/>
                <a:gd name="T20" fmla="*/ 3 w 156"/>
                <a:gd name="T21" fmla="*/ 68 h 76"/>
                <a:gd name="T22" fmla="*/ 20 w 156"/>
                <a:gd name="T23" fmla="*/ 69 h 76"/>
                <a:gd name="T24" fmla="*/ 67 w 156"/>
                <a:gd name="T25" fmla="*/ 48 h 76"/>
                <a:gd name="T26" fmla="*/ 155 w 156"/>
                <a:gd name="T27" fmla="*/ 4 h 76"/>
                <a:gd name="T28" fmla="*/ 155 w 156"/>
                <a:gd name="T29" fmla="*/ 2 h 76"/>
                <a:gd name="T30" fmla="*/ 86 w 156"/>
                <a:gd name="T31" fmla="*/ 37 h 76"/>
                <a:gd name="T32" fmla="*/ 52 w 156"/>
                <a:gd name="T33" fmla="*/ 52 h 76"/>
                <a:gd name="T34" fmla="*/ 32 w 156"/>
                <a:gd name="T35" fmla="*/ 60 h 76"/>
                <a:gd name="T36" fmla="*/ 16 w 156"/>
                <a:gd name="T37" fmla="*/ 67 h 76"/>
                <a:gd name="T38" fmla="*/ 13 w 156"/>
                <a:gd name="T39" fmla="*/ 64 h 76"/>
                <a:gd name="T40" fmla="*/ 13 w 15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76">
                  <a:moveTo>
                    <a:pt x="13" y="57"/>
                  </a:moveTo>
                  <a:cubicBezTo>
                    <a:pt x="14" y="54"/>
                    <a:pt x="19" y="52"/>
                    <a:pt x="21" y="51"/>
                  </a:cubicBezTo>
                  <a:cubicBezTo>
                    <a:pt x="26" y="47"/>
                    <a:pt x="30" y="45"/>
                    <a:pt x="35" y="42"/>
                  </a:cubicBezTo>
                  <a:cubicBezTo>
                    <a:pt x="46" y="36"/>
                    <a:pt x="56" y="30"/>
                    <a:pt x="67" y="25"/>
                  </a:cubicBezTo>
                  <a:cubicBezTo>
                    <a:pt x="79" y="19"/>
                    <a:pt x="92" y="16"/>
                    <a:pt x="104" y="11"/>
                  </a:cubicBezTo>
                  <a:cubicBezTo>
                    <a:pt x="117" y="7"/>
                    <a:pt x="129" y="3"/>
                    <a:pt x="143" y="1"/>
                  </a:cubicBezTo>
                  <a:cubicBezTo>
                    <a:pt x="143" y="1"/>
                    <a:pt x="143" y="1"/>
                    <a:pt x="143" y="1"/>
                  </a:cubicBezTo>
                  <a:cubicBezTo>
                    <a:pt x="128" y="0"/>
                    <a:pt x="114" y="5"/>
                    <a:pt x="100" y="10"/>
                  </a:cubicBezTo>
                  <a:cubicBezTo>
                    <a:pt x="86" y="15"/>
                    <a:pt x="72" y="19"/>
                    <a:pt x="59" y="25"/>
                  </a:cubicBezTo>
                  <a:cubicBezTo>
                    <a:pt x="46" y="32"/>
                    <a:pt x="32" y="39"/>
                    <a:pt x="19" y="47"/>
                  </a:cubicBezTo>
                  <a:cubicBezTo>
                    <a:pt x="14" y="51"/>
                    <a:pt x="0" y="60"/>
                    <a:pt x="3" y="68"/>
                  </a:cubicBezTo>
                  <a:cubicBezTo>
                    <a:pt x="6" y="76"/>
                    <a:pt x="15" y="72"/>
                    <a:pt x="20" y="69"/>
                  </a:cubicBezTo>
                  <a:cubicBezTo>
                    <a:pt x="36" y="62"/>
                    <a:pt x="52" y="56"/>
                    <a:pt x="67" y="48"/>
                  </a:cubicBezTo>
                  <a:cubicBezTo>
                    <a:pt x="97" y="34"/>
                    <a:pt x="127" y="20"/>
                    <a:pt x="155" y="4"/>
                  </a:cubicBezTo>
                  <a:cubicBezTo>
                    <a:pt x="156" y="3"/>
                    <a:pt x="156" y="2"/>
                    <a:pt x="155" y="2"/>
                  </a:cubicBezTo>
                  <a:cubicBezTo>
                    <a:pt x="131" y="13"/>
                    <a:pt x="109" y="27"/>
                    <a:pt x="86" y="37"/>
                  </a:cubicBezTo>
                  <a:cubicBezTo>
                    <a:pt x="74" y="42"/>
                    <a:pt x="63" y="47"/>
                    <a:pt x="52" y="52"/>
                  </a:cubicBezTo>
                  <a:cubicBezTo>
                    <a:pt x="46" y="55"/>
                    <a:pt x="39" y="58"/>
                    <a:pt x="32" y="60"/>
                  </a:cubicBezTo>
                  <a:cubicBezTo>
                    <a:pt x="29" y="62"/>
                    <a:pt x="20" y="67"/>
                    <a:pt x="16" y="67"/>
                  </a:cubicBezTo>
                  <a:cubicBezTo>
                    <a:pt x="14" y="69"/>
                    <a:pt x="13" y="67"/>
                    <a:pt x="13" y="64"/>
                  </a:cubicBezTo>
                  <a:cubicBezTo>
                    <a:pt x="10" y="61"/>
                    <a:pt x="10" y="59"/>
                    <a:pt x="13"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117"/>
            <p:cNvSpPr/>
            <p:nvPr/>
          </p:nvSpPr>
          <p:spPr bwMode="auto">
            <a:xfrm>
              <a:off x="11615738" y="3924300"/>
              <a:ext cx="68263" cy="19050"/>
            </a:xfrm>
            <a:custGeom>
              <a:avLst/>
              <a:gdLst>
                <a:gd name="T0" fmla="*/ 1 w 18"/>
                <a:gd name="T1" fmla="*/ 3 h 5"/>
                <a:gd name="T2" fmla="*/ 1 w 18"/>
                <a:gd name="T3" fmla="*/ 5 h 5"/>
                <a:gd name="T4" fmla="*/ 15 w 18"/>
                <a:gd name="T5" fmla="*/ 4 h 5"/>
                <a:gd name="T6" fmla="*/ 15 w 18"/>
                <a:gd name="T7" fmla="*/ 0 h 5"/>
                <a:gd name="T8" fmla="*/ 1 w 18"/>
                <a:gd name="T9" fmla="*/ 3 h 5"/>
              </a:gdLst>
              <a:ahLst/>
              <a:cxnLst>
                <a:cxn ang="0">
                  <a:pos x="T0" y="T1"/>
                </a:cxn>
                <a:cxn ang="0">
                  <a:pos x="T2" y="T3"/>
                </a:cxn>
                <a:cxn ang="0">
                  <a:pos x="T4" y="T5"/>
                </a:cxn>
                <a:cxn ang="0">
                  <a:pos x="T6" y="T7"/>
                </a:cxn>
                <a:cxn ang="0">
                  <a:pos x="T8" y="T9"/>
                </a:cxn>
              </a:cxnLst>
              <a:rect l="0" t="0" r="r" b="b"/>
              <a:pathLst>
                <a:path w="18" h="5">
                  <a:moveTo>
                    <a:pt x="1" y="3"/>
                  </a:moveTo>
                  <a:cubicBezTo>
                    <a:pt x="0" y="4"/>
                    <a:pt x="0" y="5"/>
                    <a:pt x="1" y="5"/>
                  </a:cubicBezTo>
                  <a:cubicBezTo>
                    <a:pt x="6" y="4"/>
                    <a:pt x="10" y="4"/>
                    <a:pt x="15" y="4"/>
                  </a:cubicBezTo>
                  <a:cubicBezTo>
                    <a:pt x="18" y="4"/>
                    <a:pt x="18" y="0"/>
                    <a:pt x="15" y="0"/>
                  </a:cubicBezTo>
                  <a:cubicBezTo>
                    <a:pt x="10" y="0"/>
                    <a:pt x="5" y="1"/>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118"/>
            <p:cNvSpPr>
              <a:spLocks noEditPoints="1"/>
            </p:cNvSpPr>
            <p:nvPr/>
          </p:nvSpPr>
          <p:spPr bwMode="auto">
            <a:xfrm>
              <a:off x="9398000" y="4881562"/>
              <a:ext cx="198438" cy="236538"/>
            </a:xfrm>
            <a:custGeom>
              <a:avLst/>
              <a:gdLst>
                <a:gd name="T0" fmla="*/ 45 w 53"/>
                <a:gd name="T1" fmla="*/ 11 h 63"/>
                <a:gd name="T2" fmla="*/ 44 w 53"/>
                <a:gd name="T3" fmla="*/ 10 h 63"/>
                <a:gd name="T4" fmla="*/ 53 w 53"/>
                <a:gd name="T5" fmla="*/ 2 h 63"/>
                <a:gd name="T6" fmla="*/ 51 w 53"/>
                <a:gd name="T7" fmla="*/ 0 h 63"/>
                <a:gd name="T8" fmla="*/ 18 w 53"/>
                <a:gd name="T9" fmla="*/ 35 h 63"/>
                <a:gd name="T10" fmla="*/ 4 w 53"/>
                <a:gd name="T11" fmla="*/ 52 h 63"/>
                <a:gd name="T12" fmla="*/ 0 w 53"/>
                <a:gd name="T13" fmla="*/ 61 h 63"/>
                <a:gd name="T14" fmla="*/ 2 w 53"/>
                <a:gd name="T15" fmla="*/ 63 h 63"/>
                <a:gd name="T16" fmla="*/ 26 w 53"/>
                <a:gd name="T17" fmla="*/ 45 h 63"/>
                <a:gd name="T18" fmla="*/ 45 w 53"/>
                <a:gd name="T19" fmla="*/ 11 h 63"/>
                <a:gd name="T20" fmla="*/ 17 w 53"/>
                <a:gd name="T21" fmla="*/ 49 h 63"/>
                <a:gd name="T22" fmla="*/ 8 w 53"/>
                <a:gd name="T23" fmla="*/ 54 h 63"/>
                <a:gd name="T24" fmla="*/ 15 w 53"/>
                <a:gd name="T25" fmla="*/ 43 h 63"/>
                <a:gd name="T26" fmla="*/ 28 w 53"/>
                <a:gd name="T27" fmla="*/ 27 h 63"/>
                <a:gd name="T28" fmla="*/ 42 w 53"/>
                <a:gd name="T29" fmla="*/ 11 h 63"/>
                <a:gd name="T30" fmla="*/ 25 w 53"/>
                <a:gd name="T31" fmla="*/ 39 h 63"/>
                <a:gd name="T32" fmla="*/ 17 w 53"/>
                <a:gd name="T33"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45" y="11"/>
                  </a:moveTo>
                  <a:cubicBezTo>
                    <a:pt x="46" y="10"/>
                    <a:pt x="45" y="10"/>
                    <a:pt x="44" y="10"/>
                  </a:cubicBezTo>
                  <a:cubicBezTo>
                    <a:pt x="47" y="7"/>
                    <a:pt x="50" y="4"/>
                    <a:pt x="53" y="2"/>
                  </a:cubicBezTo>
                  <a:cubicBezTo>
                    <a:pt x="53" y="1"/>
                    <a:pt x="52" y="0"/>
                    <a:pt x="51" y="0"/>
                  </a:cubicBezTo>
                  <a:cubicBezTo>
                    <a:pt x="38" y="11"/>
                    <a:pt x="29" y="22"/>
                    <a:pt x="18" y="35"/>
                  </a:cubicBezTo>
                  <a:cubicBezTo>
                    <a:pt x="14" y="41"/>
                    <a:pt x="9" y="46"/>
                    <a:pt x="4" y="52"/>
                  </a:cubicBezTo>
                  <a:cubicBezTo>
                    <a:pt x="2" y="55"/>
                    <a:pt x="0" y="57"/>
                    <a:pt x="0" y="61"/>
                  </a:cubicBezTo>
                  <a:cubicBezTo>
                    <a:pt x="0" y="62"/>
                    <a:pt x="1" y="63"/>
                    <a:pt x="2" y="63"/>
                  </a:cubicBezTo>
                  <a:cubicBezTo>
                    <a:pt x="13" y="62"/>
                    <a:pt x="20" y="53"/>
                    <a:pt x="26" y="45"/>
                  </a:cubicBezTo>
                  <a:cubicBezTo>
                    <a:pt x="34" y="35"/>
                    <a:pt x="44" y="25"/>
                    <a:pt x="45" y="11"/>
                  </a:cubicBezTo>
                  <a:moveTo>
                    <a:pt x="17" y="49"/>
                  </a:moveTo>
                  <a:cubicBezTo>
                    <a:pt x="15" y="52"/>
                    <a:pt x="5" y="61"/>
                    <a:pt x="8" y="54"/>
                  </a:cubicBezTo>
                  <a:cubicBezTo>
                    <a:pt x="8" y="51"/>
                    <a:pt x="13" y="46"/>
                    <a:pt x="15" y="43"/>
                  </a:cubicBezTo>
                  <a:cubicBezTo>
                    <a:pt x="20" y="38"/>
                    <a:pt x="24" y="33"/>
                    <a:pt x="28" y="27"/>
                  </a:cubicBezTo>
                  <a:cubicBezTo>
                    <a:pt x="33" y="21"/>
                    <a:pt x="37" y="16"/>
                    <a:pt x="42" y="11"/>
                  </a:cubicBezTo>
                  <a:cubicBezTo>
                    <a:pt x="39" y="22"/>
                    <a:pt x="32" y="30"/>
                    <a:pt x="25" y="39"/>
                  </a:cubicBezTo>
                  <a:cubicBezTo>
                    <a:pt x="22" y="42"/>
                    <a:pt x="20" y="46"/>
                    <a:pt x="17" y="4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extLst>
      <p:ext uri="{BB962C8B-B14F-4D97-AF65-F5344CB8AC3E}">
        <p14:creationId xmlns:p14="http://schemas.microsoft.com/office/powerpoint/2010/main" val="2428672349"/>
      </p:ext>
    </p:extLst>
  </p:cSld>
  <p:clrMapOvr>
    <a:masterClrMapping/>
  </p:clrMapOvr>
  <p:transition spd="slow" advClick="0" advTm="5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091" y="1270585"/>
            <a:ext cx="2231701" cy="4508927"/>
          </a:xfrm>
          <a:prstGeom prst="rect">
            <a:avLst/>
          </a:prstGeom>
          <a:noFill/>
        </p:spPr>
        <p:txBody>
          <a:bodyPr wrap="none" rtlCol="0">
            <a:spAutoFit/>
          </a:bodyPr>
          <a:lstStyle/>
          <a:p>
            <a:r>
              <a:rPr lang="en-US" altLang="zh-CN" sz="28700" b="1" dirty="0">
                <a:blipFill>
                  <a:blip r:embed="rId3"/>
                  <a:stretch>
                    <a:fillRect/>
                  </a:stretch>
                </a:blipFill>
                <a:cs typeface="+mn-ea"/>
                <a:sym typeface="+mn-lt"/>
              </a:rPr>
              <a:t>1</a:t>
            </a:r>
            <a:endParaRPr lang="zh-CN" altLang="en-US" sz="28700" b="1" dirty="0">
              <a:blipFill>
                <a:blip r:embed="rId3"/>
                <a:stretch>
                  <a:fillRect/>
                </a:stretch>
              </a:blipFill>
              <a:cs typeface="+mn-ea"/>
              <a:sym typeface="+mn-lt"/>
            </a:endParaRPr>
          </a:p>
        </p:txBody>
      </p:sp>
      <p:sp>
        <p:nvSpPr>
          <p:cNvPr id="4" name="任意多边形 3"/>
          <p:cNvSpPr/>
          <p:nvPr/>
        </p:nvSpPr>
        <p:spPr>
          <a:xfrm rot="12428467" flipH="1">
            <a:off x="4720861" y="652184"/>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3" name="文本框 2"/>
          <p:cNvSpPr txBox="1"/>
          <p:nvPr/>
        </p:nvSpPr>
        <p:spPr>
          <a:xfrm>
            <a:off x="6641974" y="3271723"/>
            <a:ext cx="2278188" cy="1862048"/>
          </a:xfrm>
          <a:prstGeom prst="rect">
            <a:avLst/>
          </a:prstGeom>
          <a:noFill/>
        </p:spPr>
        <p:txBody>
          <a:bodyPr wrap="none" rtlCol="0">
            <a:spAutoFit/>
          </a:bodyPr>
          <a:lstStyle/>
          <a:p>
            <a:r>
              <a:rPr lang="en-US" altLang="zh-CN" sz="11500" b="1" dirty="0">
                <a:blipFill>
                  <a:blip r:embed="rId4"/>
                  <a:stretch>
                    <a:fillRect/>
                  </a:stretch>
                </a:blipFill>
                <a:cs typeface="+mn-ea"/>
                <a:sym typeface="+mn-lt"/>
              </a:rPr>
              <a:t>NE</a:t>
            </a:r>
            <a:endParaRPr lang="zh-CN" altLang="en-US" sz="11500" b="1" dirty="0">
              <a:blipFill>
                <a:blip r:embed="rId4"/>
                <a:stretch>
                  <a:fillRect/>
                </a:stretch>
              </a:blipFill>
              <a:cs typeface="+mn-ea"/>
              <a:sym typeface="+mn-lt"/>
            </a:endParaRPr>
          </a:p>
        </p:txBody>
      </p:sp>
      <p:grpSp>
        <p:nvGrpSpPr>
          <p:cNvPr id="5" name="组合 4"/>
          <p:cNvGrpSpPr/>
          <p:nvPr/>
        </p:nvGrpSpPr>
        <p:grpSpPr>
          <a:xfrm>
            <a:off x="5273038" y="3582828"/>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Oval 1284"/>
            <p:cNvSpPr>
              <a:spLocks noChangeArrowheads="1"/>
            </p:cNvSpPr>
            <p:nvPr/>
          </p:nvSpPr>
          <p:spPr bwMode="auto">
            <a:xfrm>
              <a:off x="4819651" y="3173413"/>
              <a:ext cx="30163" cy="3016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Oval 1285"/>
            <p:cNvSpPr>
              <a:spLocks noChangeArrowheads="1"/>
            </p:cNvSpPr>
            <p:nvPr/>
          </p:nvSpPr>
          <p:spPr bwMode="auto">
            <a:xfrm>
              <a:off x="4683126" y="2062163"/>
              <a:ext cx="30163" cy="3016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Oval 1286"/>
            <p:cNvSpPr>
              <a:spLocks noChangeArrowheads="1"/>
            </p:cNvSpPr>
            <p:nvPr/>
          </p:nvSpPr>
          <p:spPr bwMode="auto">
            <a:xfrm>
              <a:off x="4864101" y="2647951"/>
              <a:ext cx="239713" cy="239713"/>
            </a:xfrm>
            <a:prstGeom prst="ellipse">
              <a:avLst/>
            </a:pr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1287"/>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 name="Freeform 1288"/>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4">
                <a:extLst>
                  <a:ext uri="{28A0092B-C50C-407E-A947-70E740481C1C}">
                    <a14:useLocalDpi xmlns:a14="http://schemas.microsoft.com/office/drawing/2010/main" val="0"/>
                  </a:ext>
                </a:extLst>
              </a:blip>
              <a:srcRect/>
              <a:stretch>
                <a:fillRect/>
              </a:stretch>
            </a:blipFill>
            <a:ln w="60325" cap="rnd">
              <a:solidFill>
                <a:srgbClr val="42B6A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2" name="Freeform 1289"/>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Freeform 1290"/>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2B6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4" name="矩形 13"/>
          <p:cNvSpPr/>
          <p:nvPr/>
        </p:nvSpPr>
        <p:spPr>
          <a:xfrm>
            <a:off x="5482589" y="2267024"/>
            <a:ext cx="5570756" cy="1015663"/>
          </a:xfrm>
          <a:prstGeom prst="rect">
            <a:avLst/>
          </a:prstGeom>
        </p:spPr>
        <p:txBody>
          <a:bodyPr wrap="none">
            <a:spAutoFit/>
          </a:bodyPr>
          <a:lstStyle/>
          <a:p>
            <a:pPr>
              <a:defRPr/>
            </a:pPr>
            <a:r>
              <a:rPr lang="zh-CN" altLang="en-US" sz="6000" b="1" kern="0" dirty="0">
                <a:solidFill>
                  <a:srgbClr val="4D78BF"/>
                </a:solidFill>
                <a:effectLst>
                  <a:glow rad="63500">
                    <a:prstClr val="white">
                      <a:lumMod val="65000"/>
                      <a:alpha val="40000"/>
                    </a:prstClr>
                  </a:glow>
                </a:effectLst>
                <a:cs typeface="+mn-ea"/>
                <a:sym typeface="+mn-lt"/>
              </a:rPr>
              <a:t>市场结构的类型</a:t>
            </a:r>
          </a:p>
        </p:txBody>
      </p:sp>
    </p:spTree>
  </p:cSld>
  <p:clrMapOvr>
    <a:masterClrMapping/>
  </p:clrMapOvr>
  <p:transition spd="slow" advClick="0"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nodeType="afterEffect" p14:presetBounceEnd="40000">
                                      <p:stCondLst>
                                        <p:cond delay="0"/>
                                      </p:stCondLst>
                                      <p:iterate type="lt">
                                        <p:tmPct val="26667"/>
                                      </p:iterate>
                                      <p:childTnLst>
                                        <p:set>
                                          <p:cBhvr>
                                            <p:cTn id="22" dur="1" fill="hold">
                                              <p:stCondLst>
                                                <p:cond delay="0"/>
                                              </p:stCondLst>
                                            </p:cTn>
                                            <p:tgtEl>
                                              <p:spTgt spid="5"/>
                                            </p:tgtEl>
                                            <p:attrNameLst>
                                              <p:attrName>style.visibility</p:attrName>
                                            </p:attrNameLst>
                                          </p:cBhvr>
                                          <p:to>
                                            <p:strVal val="visible"/>
                                          </p:to>
                                        </p:set>
                                        <p:anim calcmode="lin" valueType="num" p14:bounceEnd="40000">
                                          <p:cBhvr additive="base">
                                            <p:cTn id="23"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14:presetBounceEnd="40000">
                                      <p:stCondLst>
                                        <p:cond delay="0"/>
                                      </p:stCondLst>
                                      <p:iterate type="lt">
                                        <p:tmPct val="26667"/>
                                      </p:iterate>
                                      <p:childTnLst>
                                        <p:set>
                                          <p:cBhvr>
                                            <p:cTn id="27" dur="1" fill="hold">
                                              <p:stCondLst>
                                                <p:cond delay="0"/>
                                              </p:stCondLst>
                                            </p:cTn>
                                            <p:tgtEl>
                                              <p:spTgt spid="3"/>
                                            </p:tgtEl>
                                            <p:attrNameLst>
                                              <p:attrName>style.visibility</p:attrName>
                                            </p:attrNameLst>
                                          </p:cBhvr>
                                          <p:to>
                                            <p:strVal val="visible"/>
                                          </p:to>
                                        </p:set>
                                        <p:anim calcmode="lin" valueType="num" p14:bounceEnd="40000">
                                          <p:cBhvr additive="base">
                                            <p:cTn id="28"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fill="hold" nodeType="afterEffect">
                                      <p:stCondLst>
                                        <p:cond delay="0"/>
                                      </p:stCondLst>
                                      <p:iterate type="lt">
                                        <p:tmPct val="26667"/>
                                      </p:iterate>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iterate type="lt">
                                        <p:tmPct val="26667"/>
                                      </p:iterate>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567377" y="326573"/>
            <a:ext cx="305724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市场结构的类型</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84200" y="1621307"/>
            <a:ext cx="11176000" cy="4355808"/>
          </a:xfrm>
          <a:prstGeom prst="rect">
            <a:avLst/>
          </a:prstGeom>
          <a:noFill/>
        </p:spPr>
        <p:txBody>
          <a:bodyPr wrap="square" lIns="0" rIns="0" bIns="0" rtlCol="0">
            <a:spAutoFit/>
          </a:bodyPr>
          <a:lstStyle/>
          <a:p>
            <a:r>
              <a:rPr lang="zh-CN" altLang="en-US" sz="3735" dirty="0">
                <a:solidFill>
                  <a:srgbClr val="FC838C"/>
                </a:solidFill>
                <a:latin typeface="微软雅黑" panose="020B0503020204020204" pitchFamily="34" charset="-122"/>
                <a:ea typeface="微软雅黑" panose="020B0503020204020204" pitchFamily="34" charset="-122"/>
                <a:cs typeface="Helvetica Neue"/>
              </a:rPr>
              <a:t>划分市场结构的标准</a:t>
            </a:r>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en-US" altLang="zh-CN" sz="2400" b="1" dirty="0"/>
              <a:t>1.</a:t>
            </a:r>
            <a:r>
              <a:rPr lang="zh-CN" altLang="zh-CN" sz="2400" b="1" dirty="0"/>
              <a:t>市场结构的含义</a:t>
            </a:r>
            <a:endParaRPr lang="zh-CN" altLang="zh-CN" sz="2400" dirty="0"/>
          </a:p>
          <a:p>
            <a:pPr>
              <a:lnSpc>
                <a:spcPct val="150000"/>
              </a:lnSpc>
            </a:pPr>
            <a:r>
              <a:rPr lang="zh-CN" altLang="zh-CN" sz="2400" b="1" dirty="0"/>
              <a:t>市场结构</a:t>
            </a:r>
            <a:r>
              <a:rPr lang="zh-CN" altLang="en-US" sz="2400" b="1" dirty="0"/>
              <a:t>：</a:t>
            </a:r>
            <a:r>
              <a:rPr lang="zh-CN" altLang="zh-CN" sz="2400" dirty="0"/>
              <a:t>是指一个行业内部买方和卖方的数量及其规模分布、产品差别的程度和新企业进入该行业的难易程度的综合状态，</a:t>
            </a:r>
            <a:r>
              <a:rPr lang="zh-CN" altLang="zh-CN" sz="2400" dirty="0">
                <a:solidFill>
                  <a:srgbClr val="FF0000"/>
                </a:solidFill>
              </a:rPr>
              <a:t>也是某种产品或服务的</a:t>
            </a:r>
            <a:r>
              <a:rPr lang="zh-CN" altLang="zh-CN" sz="3200" dirty="0">
                <a:solidFill>
                  <a:srgbClr val="FF0000"/>
                </a:solidFill>
              </a:rPr>
              <a:t>竞争状态和竞争程度</a:t>
            </a:r>
            <a:r>
              <a:rPr lang="zh-CN" altLang="zh-CN" sz="3200" dirty="0"/>
              <a:t>。</a:t>
            </a:r>
            <a:endParaRPr lang="zh-CN" altLang="zh-CN" sz="2400" dirty="0"/>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p:txBody>
      </p:sp>
    </p:spTree>
    <p:extLst>
      <p:ext uri="{BB962C8B-B14F-4D97-AF65-F5344CB8AC3E}">
        <p14:creationId xmlns:p14="http://schemas.microsoft.com/office/powerpoint/2010/main" val="2042517165"/>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567377" y="326573"/>
            <a:ext cx="305724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市场结构的类型</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07999" y="1343935"/>
            <a:ext cx="11176000" cy="1745158"/>
          </a:xfrm>
          <a:prstGeom prst="rect">
            <a:avLst/>
          </a:prstGeom>
          <a:noFill/>
        </p:spPr>
        <p:txBody>
          <a:bodyPr wrap="square" lIns="0" rIns="0" bIns="0" rtlCol="0">
            <a:spAutoFit/>
          </a:bodyPr>
          <a:lstStyle/>
          <a:p>
            <a:r>
              <a:rPr lang="zh-CN" altLang="en-US" sz="3735" dirty="0">
                <a:solidFill>
                  <a:srgbClr val="FC838C"/>
                </a:solidFill>
                <a:latin typeface="微软雅黑" panose="020B0503020204020204" pitchFamily="34" charset="-122"/>
                <a:ea typeface="微软雅黑" panose="020B0503020204020204" pitchFamily="34" charset="-122"/>
                <a:cs typeface="Helvetica Neue"/>
              </a:rPr>
              <a:t>划分市场结构的标准</a:t>
            </a:r>
          </a:p>
          <a:p>
            <a:pPr>
              <a:lnSpc>
                <a:spcPct val="150000"/>
              </a:lnSpc>
            </a:pPr>
            <a:r>
              <a:rPr lang="en-US" altLang="zh-CN" sz="2400" b="1" dirty="0"/>
              <a:t>2.</a:t>
            </a:r>
            <a:r>
              <a:rPr lang="zh-CN" altLang="zh-CN" sz="2400" b="1" dirty="0"/>
              <a:t>划分市场结构的标准</a:t>
            </a:r>
            <a:endParaRPr lang="zh-CN" altLang="zh-CN" sz="2400" dirty="0"/>
          </a:p>
          <a:p>
            <a:pPr>
              <a:lnSpc>
                <a:spcPct val="150000"/>
              </a:lnSpc>
            </a:pPr>
            <a:r>
              <a:rPr lang="zh-CN" altLang="zh-CN" sz="2400" dirty="0">
                <a:solidFill>
                  <a:srgbClr val="FF0000"/>
                </a:solidFill>
              </a:rPr>
              <a:t>划分市场类型的标准</a:t>
            </a:r>
            <a:r>
              <a:rPr lang="zh-CN" altLang="zh-CN" sz="2400" dirty="0"/>
              <a:t>是市场的竞争程度和垄断程度，</a:t>
            </a:r>
            <a:r>
              <a:rPr lang="zh-CN" altLang="zh-CN" sz="2800" dirty="0">
                <a:solidFill>
                  <a:srgbClr val="FF0000"/>
                </a:solidFill>
              </a:rPr>
              <a:t>主要依据</a:t>
            </a:r>
            <a:r>
              <a:rPr lang="zh-CN" altLang="zh-CN" sz="2400" dirty="0">
                <a:solidFill>
                  <a:srgbClr val="FF0000"/>
                </a:solidFill>
              </a:rPr>
              <a:t>如下</a:t>
            </a:r>
            <a:r>
              <a:rPr lang="zh-CN" altLang="en-US" sz="2400" dirty="0">
                <a:solidFill>
                  <a:srgbClr val="FF0000"/>
                </a:solidFill>
              </a:rPr>
              <a:t>：</a:t>
            </a:r>
            <a:endParaRPr lang="en-US" altLang="zh-CN" sz="2400" b="1" dirty="0">
              <a:solidFill>
                <a:srgbClr val="FF0000"/>
              </a:solidFill>
            </a:endParaRPr>
          </a:p>
        </p:txBody>
      </p:sp>
      <p:graphicFrame>
        <p:nvGraphicFramePr>
          <p:cNvPr id="7" name="表格 6">
            <a:extLst>
              <a:ext uri="{FF2B5EF4-FFF2-40B4-BE49-F238E27FC236}">
                <a16:creationId xmlns:a16="http://schemas.microsoft.com/office/drawing/2014/main" id="{126BC6E4-DB3A-45F0-BDE1-7EEB7DE85493}"/>
              </a:ext>
            </a:extLst>
          </p:cNvPr>
          <p:cNvGraphicFramePr>
            <a:graphicFrameLocks noGrp="1"/>
          </p:cNvGraphicFramePr>
          <p:nvPr>
            <p:extLst>
              <p:ext uri="{D42A27DB-BD31-4B8C-83A1-F6EECF244321}">
                <p14:modId xmlns:p14="http://schemas.microsoft.com/office/powerpoint/2010/main" val="3951606779"/>
              </p:ext>
            </p:extLst>
          </p:nvPr>
        </p:nvGraphicFramePr>
        <p:xfrm>
          <a:off x="507999" y="3228085"/>
          <a:ext cx="10800081" cy="2366391"/>
        </p:xfrm>
        <a:graphic>
          <a:graphicData uri="http://schemas.openxmlformats.org/drawingml/2006/table">
            <a:tbl>
              <a:tblPr firstRow="1" firstCol="1" bandRow="1">
                <a:tableStyleId>{5C22544A-7EE6-4342-B048-85BDC9FD1C3A}</a:tableStyleId>
              </a:tblPr>
              <a:tblGrid>
                <a:gridCol w="3149601">
                  <a:extLst>
                    <a:ext uri="{9D8B030D-6E8A-4147-A177-3AD203B41FA5}">
                      <a16:colId xmlns:a16="http://schemas.microsoft.com/office/drawing/2014/main" val="4220811841"/>
                    </a:ext>
                  </a:extLst>
                </a:gridCol>
                <a:gridCol w="7650480">
                  <a:extLst>
                    <a:ext uri="{9D8B030D-6E8A-4147-A177-3AD203B41FA5}">
                      <a16:colId xmlns:a16="http://schemas.microsoft.com/office/drawing/2014/main" val="3608403816"/>
                    </a:ext>
                  </a:extLst>
                </a:gridCol>
              </a:tblGrid>
              <a:tr h="721675">
                <a:tc>
                  <a:txBody>
                    <a:bodyPr/>
                    <a:lstStyle/>
                    <a:p>
                      <a:pPr algn="just">
                        <a:lnSpc>
                          <a:spcPct val="150000"/>
                        </a:lnSpc>
                        <a:spcAft>
                          <a:spcPts val="0"/>
                        </a:spcAft>
                      </a:pPr>
                      <a:r>
                        <a:rPr lang="zh-CN" sz="2000" u="none" kern="100" dirty="0">
                          <a:solidFill>
                            <a:schemeClr val="tx1"/>
                          </a:solidFill>
                          <a:effectLst/>
                        </a:rPr>
                        <a:t>（</a:t>
                      </a:r>
                      <a:r>
                        <a:rPr lang="en-US" sz="2000" u="none" kern="100" dirty="0">
                          <a:solidFill>
                            <a:schemeClr val="tx1"/>
                          </a:solidFill>
                          <a:effectLst/>
                        </a:rPr>
                        <a:t>1</a:t>
                      </a:r>
                      <a:r>
                        <a:rPr lang="zh-CN" sz="2000" u="none" kern="100" dirty="0">
                          <a:solidFill>
                            <a:schemeClr val="tx1"/>
                          </a:solidFill>
                          <a:effectLst/>
                        </a:rPr>
                        <a:t>）本行业内部的生产者</a:t>
                      </a:r>
                      <a:r>
                        <a:rPr lang="zh-CN" sz="2400" u="none" kern="100" dirty="0">
                          <a:solidFill>
                            <a:srgbClr val="FF0000"/>
                          </a:solidFill>
                          <a:effectLst/>
                        </a:rPr>
                        <a:t>数目</a:t>
                      </a:r>
                      <a:r>
                        <a:rPr lang="zh-CN" sz="2000" u="none" kern="100" dirty="0">
                          <a:solidFill>
                            <a:schemeClr val="tx1"/>
                          </a:solidFill>
                          <a:effectLst/>
                        </a:rPr>
                        <a:t>或企业数目</a:t>
                      </a:r>
                      <a:endParaRPr lang="zh-CN" sz="180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b="0" u="none" kern="100" dirty="0">
                          <a:solidFill>
                            <a:schemeClr val="tx1"/>
                          </a:solidFill>
                          <a:effectLst/>
                        </a:rPr>
                        <a:t>一个行业内企业数目越多，其竞争程度就越高，垄断程度就越低。</a:t>
                      </a:r>
                      <a:endParaRPr lang="zh-CN" sz="18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4270658"/>
                  </a:ext>
                </a:extLst>
              </a:tr>
              <a:tr h="721675">
                <a:tc>
                  <a:txBody>
                    <a:bodyPr/>
                    <a:lstStyle/>
                    <a:p>
                      <a:pPr algn="just">
                        <a:lnSpc>
                          <a:spcPct val="150000"/>
                        </a:lnSpc>
                        <a:spcAft>
                          <a:spcPts val="0"/>
                        </a:spcAft>
                      </a:pPr>
                      <a:r>
                        <a:rPr lang="zh-CN" sz="2000" u="none" kern="100" dirty="0">
                          <a:solidFill>
                            <a:schemeClr val="tx1"/>
                          </a:solidFill>
                          <a:effectLst/>
                        </a:rPr>
                        <a:t>（</a:t>
                      </a:r>
                      <a:r>
                        <a:rPr lang="en-US" sz="2000" u="none" kern="100" dirty="0">
                          <a:solidFill>
                            <a:schemeClr val="tx1"/>
                          </a:solidFill>
                          <a:effectLst/>
                        </a:rPr>
                        <a:t>2</a:t>
                      </a:r>
                      <a:r>
                        <a:rPr lang="zh-CN" sz="2000" u="none" kern="100" dirty="0">
                          <a:solidFill>
                            <a:schemeClr val="tx1"/>
                          </a:solidFill>
                          <a:effectLst/>
                        </a:rPr>
                        <a:t>）本行业内各企业生产者的</a:t>
                      </a:r>
                      <a:r>
                        <a:rPr lang="zh-CN" sz="2400" u="none" kern="100" dirty="0">
                          <a:solidFill>
                            <a:srgbClr val="FF0000"/>
                          </a:solidFill>
                          <a:effectLst/>
                        </a:rPr>
                        <a:t>产品的差别</a:t>
                      </a:r>
                      <a:r>
                        <a:rPr lang="zh-CN" sz="2000" u="none" kern="100" dirty="0">
                          <a:solidFill>
                            <a:schemeClr val="tx1"/>
                          </a:solidFill>
                          <a:effectLst/>
                        </a:rPr>
                        <a:t>程度</a:t>
                      </a:r>
                      <a:endParaRPr lang="zh-CN" sz="180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u="none" kern="100" dirty="0">
                          <a:solidFill>
                            <a:schemeClr val="tx1"/>
                          </a:solidFill>
                          <a:effectLst/>
                        </a:rPr>
                        <a:t>本行业内各企业生产者的</a:t>
                      </a:r>
                      <a:r>
                        <a:rPr lang="zh-CN" sz="2000" b="1" u="none" kern="100" dirty="0">
                          <a:solidFill>
                            <a:srgbClr val="FF0000"/>
                          </a:solidFill>
                          <a:effectLst/>
                        </a:rPr>
                        <a:t>产品的差别程度</a:t>
                      </a:r>
                      <a:r>
                        <a:rPr lang="zh-CN" sz="2000" u="none" kern="100" dirty="0">
                          <a:solidFill>
                            <a:schemeClr val="tx1"/>
                          </a:solidFill>
                          <a:effectLst/>
                        </a:rPr>
                        <a:t>是垄断竞争市场和完全竞争市场的</a:t>
                      </a:r>
                      <a:r>
                        <a:rPr lang="zh-CN" sz="2000" b="1" u="none" kern="100" dirty="0">
                          <a:solidFill>
                            <a:srgbClr val="FF0000"/>
                          </a:solidFill>
                          <a:effectLst/>
                        </a:rPr>
                        <a:t>主要区别</a:t>
                      </a:r>
                      <a:r>
                        <a:rPr lang="zh-CN" sz="2000" u="none" kern="100" dirty="0">
                          <a:solidFill>
                            <a:schemeClr val="tx1"/>
                          </a:solidFill>
                          <a:effectLst/>
                        </a:rPr>
                        <a:t>。</a:t>
                      </a:r>
                      <a:endParaRPr lang="zh-CN" sz="180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2936853"/>
                  </a:ext>
                </a:extLst>
              </a:tr>
              <a:tr h="360837">
                <a:tc>
                  <a:txBody>
                    <a:bodyPr/>
                    <a:lstStyle/>
                    <a:p>
                      <a:pPr algn="just">
                        <a:lnSpc>
                          <a:spcPct val="150000"/>
                        </a:lnSpc>
                        <a:spcAft>
                          <a:spcPts val="0"/>
                        </a:spcAft>
                      </a:pPr>
                      <a:r>
                        <a:rPr lang="zh-CN" sz="2000" u="none" kern="100" dirty="0">
                          <a:solidFill>
                            <a:schemeClr val="tx1"/>
                          </a:solidFill>
                          <a:effectLst/>
                        </a:rPr>
                        <a:t>（</a:t>
                      </a:r>
                      <a:r>
                        <a:rPr lang="en-US" sz="2000" u="none" kern="100" dirty="0">
                          <a:solidFill>
                            <a:schemeClr val="tx1"/>
                          </a:solidFill>
                          <a:effectLst/>
                        </a:rPr>
                        <a:t>3</a:t>
                      </a:r>
                      <a:r>
                        <a:rPr lang="zh-CN" sz="2000" u="none" kern="100" dirty="0">
                          <a:solidFill>
                            <a:schemeClr val="tx1"/>
                          </a:solidFill>
                          <a:effectLst/>
                        </a:rPr>
                        <a:t>）</a:t>
                      </a:r>
                      <a:r>
                        <a:rPr lang="zh-CN" sz="2400" u="none" kern="100" dirty="0">
                          <a:solidFill>
                            <a:srgbClr val="FF0000"/>
                          </a:solidFill>
                          <a:effectLst/>
                        </a:rPr>
                        <a:t>进入障碍</a:t>
                      </a:r>
                      <a:r>
                        <a:rPr lang="zh-CN" sz="2000" u="none" kern="100" dirty="0">
                          <a:solidFill>
                            <a:schemeClr val="tx1"/>
                          </a:solidFill>
                          <a:effectLst/>
                        </a:rPr>
                        <a:t>的大小</a:t>
                      </a:r>
                      <a:endParaRPr lang="zh-CN" sz="180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u="none" kern="100" dirty="0">
                          <a:solidFill>
                            <a:schemeClr val="tx1"/>
                          </a:solidFill>
                          <a:effectLst/>
                        </a:rPr>
                        <a:t>进入障碍越小，竞争程度越高，垄断程度越低。</a:t>
                      </a:r>
                      <a:endParaRPr lang="zh-CN" sz="180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368233"/>
                  </a:ext>
                </a:extLst>
              </a:tr>
            </a:tbl>
          </a:graphicData>
        </a:graphic>
      </p:graphicFrame>
    </p:spTree>
    <p:extLst>
      <p:ext uri="{BB962C8B-B14F-4D97-AF65-F5344CB8AC3E}">
        <p14:creationId xmlns:p14="http://schemas.microsoft.com/office/powerpoint/2010/main" val="1858604740"/>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567377" y="326573"/>
            <a:ext cx="305724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市场结构的类型</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469899" y="1188720"/>
            <a:ext cx="4432301" cy="3986476"/>
          </a:xfrm>
          <a:prstGeom prst="rect">
            <a:avLst/>
          </a:prstGeom>
          <a:noFill/>
        </p:spPr>
        <p:txBody>
          <a:bodyPr wrap="square" lIns="0" rIns="0" bIns="0" rtlCol="0">
            <a:spAutoFit/>
          </a:bodyPr>
          <a:lstStyle/>
          <a:p>
            <a:r>
              <a:rPr lang="zh-CN" altLang="en-US" sz="3735" dirty="0">
                <a:solidFill>
                  <a:srgbClr val="FC838C"/>
                </a:solidFill>
                <a:latin typeface="微软雅黑" panose="020B0503020204020204" pitchFamily="34" charset="-122"/>
                <a:ea typeface="微软雅黑" panose="020B0503020204020204" pitchFamily="34" charset="-122"/>
                <a:cs typeface="Helvetica Neue"/>
              </a:rPr>
              <a:t>划分市场结构的标准</a:t>
            </a:r>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en-US" altLang="zh-CN" sz="2800" b="1" dirty="0"/>
              <a:t>2.</a:t>
            </a:r>
            <a:r>
              <a:rPr lang="zh-CN" altLang="zh-CN" sz="2800" b="1" dirty="0"/>
              <a:t>划分市场结构的标准</a:t>
            </a:r>
            <a:endParaRPr lang="zh-CN" altLang="zh-CN" sz="2800" dirty="0"/>
          </a:p>
          <a:p>
            <a:pPr>
              <a:lnSpc>
                <a:spcPct val="150000"/>
              </a:lnSpc>
            </a:pPr>
            <a:r>
              <a:rPr lang="zh-CN" altLang="zh-CN" sz="2000" dirty="0"/>
              <a:t>依据上述三因素的不同特点，将市场分为</a:t>
            </a:r>
            <a:r>
              <a:rPr lang="zh-CN" altLang="zh-CN" sz="2400" b="1" dirty="0">
                <a:solidFill>
                  <a:srgbClr val="FF0000"/>
                </a:solidFill>
              </a:rPr>
              <a:t>完全垄断市场、寡头垄断市场、垄断竞争市场</a:t>
            </a:r>
            <a:r>
              <a:rPr lang="zh-CN" altLang="en-US" sz="2400" b="1" dirty="0">
                <a:solidFill>
                  <a:srgbClr val="FF0000"/>
                </a:solidFill>
              </a:rPr>
              <a:t>、</a:t>
            </a:r>
            <a:r>
              <a:rPr lang="zh-CN" altLang="zh-CN" sz="2400" b="1" dirty="0">
                <a:solidFill>
                  <a:srgbClr val="FF0000"/>
                </a:solidFill>
              </a:rPr>
              <a:t>完全竞争市场</a:t>
            </a:r>
            <a:endParaRPr lang="zh-CN" altLang="zh-CN" sz="2400" dirty="0"/>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p:txBody>
      </p:sp>
      <p:sp>
        <p:nvSpPr>
          <p:cNvPr id="7" name="文本框 6">
            <a:extLst>
              <a:ext uri="{FF2B5EF4-FFF2-40B4-BE49-F238E27FC236}">
                <a16:creationId xmlns:a16="http://schemas.microsoft.com/office/drawing/2014/main" id="{0949E4D2-E3E7-BE48-93E4-7017C9AAEA0E}"/>
              </a:ext>
            </a:extLst>
          </p:cNvPr>
          <p:cNvSpPr txBox="1"/>
          <p:nvPr/>
        </p:nvSpPr>
        <p:spPr>
          <a:xfrm>
            <a:off x="7875608" y="1633234"/>
            <a:ext cx="1227868" cy="400110"/>
          </a:xfrm>
          <a:prstGeom prst="rect">
            <a:avLst/>
          </a:prstGeom>
          <a:noFill/>
          <a:ln>
            <a:solidFill>
              <a:schemeClr val="tx1"/>
            </a:solidFill>
          </a:ln>
        </p:spPr>
        <p:txBody>
          <a:bodyPr wrap="square" rtlCol="0">
            <a:spAutoFit/>
          </a:bodyPr>
          <a:lstStyle/>
          <a:p>
            <a:pPr algn="ctr"/>
            <a:r>
              <a:rPr kumimoji="1" lang="zh-CN" altLang="en-US" sz="2000" dirty="0"/>
              <a:t>企业数目</a:t>
            </a:r>
          </a:p>
        </p:txBody>
      </p:sp>
      <p:sp>
        <p:nvSpPr>
          <p:cNvPr id="10" name="文本框 9">
            <a:extLst>
              <a:ext uri="{FF2B5EF4-FFF2-40B4-BE49-F238E27FC236}">
                <a16:creationId xmlns:a16="http://schemas.microsoft.com/office/drawing/2014/main" id="{E051198E-FA0B-3B4C-A494-013C1A6CAF84}"/>
              </a:ext>
            </a:extLst>
          </p:cNvPr>
          <p:cNvSpPr txBox="1"/>
          <p:nvPr/>
        </p:nvSpPr>
        <p:spPr>
          <a:xfrm>
            <a:off x="5626710" y="3752587"/>
            <a:ext cx="1310392" cy="400110"/>
          </a:xfrm>
          <a:prstGeom prst="rect">
            <a:avLst/>
          </a:prstGeom>
          <a:noFill/>
          <a:ln>
            <a:solidFill>
              <a:srgbClr val="FF0000"/>
            </a:solidFill>
          </a:ln>
        </p:spPr>
        <p:txBody>
          <a:bodyPr wrap="square" rtlCol="0">
            <a:spAutoFit/>
          </a:bodyPr>
          <a:lstStyle/>
          <a:p>
            <a:r>
              <a:rPr kumimoji="1" lang="zh-CN" altLang="en-US" sz="2000" dirty="0"/>
              <a:t>完全垄断</a:t>
            </a:r>
          </a:p>
        </p:txBody>
      </p:sp>
      <p:sp>
        <p:nvSpPr>
          <p:cNvPr id="11" name="文本框 10">
            <a:extLst>
              <a:ext uri="{FF2B5EF4-FFF2-40B4-BE49-F238E27FC236}">
                <a16:creationId xmlns:a16="http://schemas.microsoft.com/office/drawing/2014/main" id="{4405E5FD-58C5-FE4B-BAA4-31C4CD7ACF4D}"/>
              </a:ext>
            </a:extLst>
          </p:cNvPr>
          <p:cNvSpPr txBox="1"/>
          <p:nvPr/>
        </p:nvSpPr>
        <p:spPr>
          <a:xfrm>
            <a:off x="7374781" y="3752587"/>
            <a:ext cx="1227868" cy="400110"/>
          </a:xfrm>
          <a:prstGeom prst="rect">
            <a:avLst/>
          </a:prstGeom>
          <a:noFill/>
          <a:ln>
            <a:solidFill>
              <a:srgbClr val="FF0000"/>
            </a:solidFill>
          </a:ln>
        </p:spPr>
        <p:txBody>
          <a:bodyPr wrap="square" rtlCol="0">
            <a:spAutoFit/>
          </a:bodyPr>
          <a:lstStyle/>
          <a:p>
            <a:r>
              <a:rPr kumimoji="1" lang="zh-CN" altLang="en-US" sz="2000" dirty="0"/>
              <a:t>寡头垄断</a:t>
            </a:r>
          </a:p>
        </p:txBody>
      </p:sp>
      <p:sp>
        <p:nvSpPr>
          <p:cNvPr id="12" name="文本框 11">
            <a:extLst>
              <a:ext uri="{FF2B5EF4-FFF2-40B4-BE49-F238E27FC236}">
                <a16:creationId xmlns:a16="http://schemas.microsoft.com/office/drawing/2014/main" id="{2F56EE53-0FD7-1D4F-A1AD-EBA7A22E050D}"/>
              </a:ext>
            </a:extLst>
          </p:cNvPr>
          <p:cNvSpPr txBox="1"/>
          <p:nvPr/>
        </p:nvSpPr>
        <p:spPr>
          <a:xfrm>
            <a:off x="8777441" y="3752587"/>
            <a:ext cx="1227868" cy="400110"/>
          </a:xfrm>
          <a:prstGeom prst="rect">
            <a:avLst/>
          </a:prstGeom>
          <a:noFill/>
          <a:ln>
            <a:solidFill>
              <a:srgbClr val="FF0000"/>
            </a:solidFill>
          </a:ln>
        </p:spPr>
        <p:txBody>
          <a:bodyPr wrap="square" rtlCol="0">
            <a:spAutoFit/>
          </a:bodyPr>
          <a:lstStyle/>
          <a:p>
            <a:r>
              <a:rPr kumimoji="1" lang="zh-CN" altLang="en-US" sz="2000" dirty="0"/>
              <a:t>垄断竞争</a:t>
            </a:r>
          </a:p>
        </p:txBody>
      </p:sp>
      <p:sp>
        <p:nvSpPr>
          <p:cNvPr id="13" name="文本框 12">
            <a:extLst>
              <a:ext uri="{FF2B5EF4-FFF2-40B4-BE49-F238E27FC236}">
                <a16:creationId xmlns:a16="http://schemas.microsoft.com/office/drawing/2014/main" id="{1C1FE1EE-B9AF-054F-8F84-7E2AA252AB94}"/>
              </a:ext>
            </a:extLst>
          </p:cNvPr>
          <p:cNvSpPr txBox="1"/>
          <p:nvPr/>
        </p:nvSpPr>
        <p:spPr>
          <a:xfrm>
            <a:off x="10374027" y="3752587"/>
            <a:ext cx="1310392" cy="400110"/>
          </a:xfrm>
          <a:prstGeom prst="rect">
            <a:avLst/>
          </a:prstGeom>
          <a:noFill/>
          <a:ln>
            <a:solidFill>
              <a:srgbClr val="FF0000"/>
            </a:solidFill>
          </a:ln>
        </p:spPr>
        <p:txBody>
          <a:bodyPr wrap="square" rtlCol="0">
            <a:spAutoFit/>
          </a:bodyPr>
          <a:lstStyle/>
          <a:p>
            <a:r>
              <a:rPr kumimoji="1" lang="zh-CN" altLang="en-US" sz="2000" dirty="0"/>
              <a:t>完全竞争</a:t>
            </a:r>
          </a:p>
        </p:txBody>
      </p:sp>
      <p:sp>
        <p:nvSpPr>
          <p:cNvPr id="14" name="文本框 13">
            <a:extLst>
              <a:ext uri="{FF2B5EF4-FFF2-40B4-BE49-F238E27FC236}">
                <a16:creationId xmlns:a16="http://schemas.microsoft.com/office/drawing/2014/main" id="{6E6E0BF2-3266-C74D-9A04-244121587888}"/>
              </a:ext>
            </a:extLst>
          </p:cNvPr>
          <p:cNvSpPr txBox="1"/>
          <p:nvPr/>
        </p:nvSpPr>
        <p:spPr>
          <a:xfrm>
            <a:off x="8167971" y="5793851"/>
            <a:ext cx="1259388" cy="400110"/>
          </a:xfrm>
          <a:prstGeom prst="rect">
            <a:avLst/>
          </a:prstGeom>
          <a:noFill/>
          <a:ln>
            <a:solidFill>
              <a:schemeClr val="tx1"/>
            </a:solidFill>
          </a:ln>
        </p:spPr>
        <p:txBody>
          <a:bodyPr wrap="square" rtlCol="0">
            <a:spAutoFit/>
          </a:bodyPr>
          <a:lstStyle/>
          <a:p>
            <a:r>
              <a:rPr kumimoji="1" lang="zh-CN" altLang="en-US" sz="2000" dirty="0"/>
              <a:t>进入障碍</a:t>
            </a:r>
          </a:p>
        </p:txBody>
      </p:sp>
      <p:cxnSp>
        <p:nvCxnSpPr>
          <p:cNvPr id="15" name="直线箭头连接符 14">
            <a:extLst>
              <a:ext uri="{FF2B5EF4-FFF2-40B4-BE49-F238E27FC236}">
                <a16:creationId xmlns:a16="http://schemas.microsoft.com/office/drawing/2014/main" id="{F3AC99E4-F961-3446-834D-169342988B4B}"/>
              </a:ext>
            </a:extLst>
          </p:cNvPr>
          <p:cNvCxnSpPr>
            <a:cxnSpLocks/>
            <a:endCxn id="10" idx="0"/>
          </p:cNvCxnSpPr>
          <p:nvPr/>
        </p:nvCxnSpPr>
        <p:spPr>
          <a:xfrm flipH="1">
            <a:off x="6281906" y="2043164"/>
            <a:ext cx="1689820" cy="1709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10113884-A892-764C-915B-3BE2552FBB47}"/>
              </a:ext>
            </a:extLst>
          </p:cNvPr>
          <p:cNvCxnSpPr>
            <a:cxnSpLocks/>
          </p:cNvCxnSpPr>
          <p:nvPr/>
        </p:nvCxnSpPr>
        <p:spPr>
          <a:xfrm>
            <a:off x="8255844" y="2052984"/>
            <a:ext cx="0" cy="1654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7473AE69-653B-B849-B6DA-EEB603A59830}"/>
              </a:ext>
            </a:extLst>
          </p:cNvPr>
          <p:cNvCxnSpPr>
            <a:cxnSpLocks/>
          </p:cNvCxnSpPr>
          <p:nvPr/>
        </p:nvCxnSpPr>
        <p:spPr>
          <a:xfrm>
            <a:off x="8921657" y="2052984"/>
            <a:ext cx="600630" cy="385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圆角矩形 20">
            <a:extLst>
              <a:ext uri="{FF2B5EF4-FFF2-40B4-BE49-F238E27FC236}">
                <a16:creationId xmlns:a16="http://schemas.microsoft.com/office/drawing/2014/main" id="{6967A431-277F-5F49-83B7-9EB509BCF230}"/>
              </a:ext>
            </a:extLst>
          </p:cNvPr>
          <p:cNvSpPr/>
          <p:nvPr/>
        </p:nvSpPr>
        <p:spPr>
          <a:xfrm>
            <a:off x="9328450" y="2517748"/>
            <a:ext cx="1318215" cy="40011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ysClr val="windowText" lastClr="000000"/>
                </a:solidFill>
              </a:rPr>
              <a:t>产品差别</a:t>
            </a:r>
          </a:p>
        </p:txBody>
      </p:sp>
      <p:cxnSp>
        <p:nvCxnSpPr>
          <p:cNvPr id="23" name="直线箭头连接符 22">
            <a:extLst>
              <a:ext uri="{FF2B5EF4-FFF2-40B4-BE49-F238E27FC236}">
                <a16:creationId xmlns:a16="http://schemas.microsoft.com/office/drawing/2014/main" id="{E0616018-8F92-DA45-A81D-FEFEEE3278AD}"/>
              </a:ext>
            </a:extLst>
          </p:cNvPr>
          <p:cNvCxnSpPr>
            <a:cxnSpLocks/>
            <a:endCxn id="12" idx="0"/>
          </p:cNvCxnSpPr>
          <p:nvPr/>
        </p:nvCxnSpPr>
        <p:spPr>
          <a:xfrm flipH="1">
            <a:off x="9391375" y="2964142"/>
            <a:ext cx="421080" cy="788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a:extLst>
              <a:ext uri="{FF2B5EF4-FFF2-40B4-BE49-F238E27FC236}">
                <a16:creationId xmlns:a16="http://schemas.microsoft.com/office/drawing/2014/main" id="{B4D69D79-BD64-974F-A4A0-7DCB561E4AF0}"/>
              </a:ext>
            </a:extLst>
          </p:cNvPr>
          <p:cNvCxnSpPr>
            <a:cxnSpLocks/>
          </p:cNvCxnSpPr>
          <p:nvPr/>
        </p:nvCxnSpPr>
        <p:spPr>
          <a:xfrm>
            <a:off x="10510921" y="2937992"/>
            <a:ext cx="623312" cy="769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29">
            <a:extLst>
              <a:ext uri="{FF2B5EF4-FFF2-40B4-BE49-F238E27FC236}">
                <a16:creationId xmlns:a16="http://schemas.microsoft.com/office/drawing/2014/main" id="{DD0D9ADA-0EAB-EC4F-BF51-C8B0E374886A}"/>
              </a:ext>
            </a:extLst>
          </p:cNvPr>
          <p:cNvCxnSpPr>
            <a:cxnSpLocks/>
          </p:cNvCxnSpPr>
          <p:nvPr/>
        </p:nvCxnSpPr>
        <p:spPr>
          <a:xfrm flipH="1" flipV="1">
            <a:off x="6655468" y="4222412"/>
            <a:ext cx="1427923" cy="1465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32">
            <a:extLst>
              <a:ext uri="{FF2B5EF4-FFF2-40B4-BE49-F238E27FC236}">
                <a16:creationId xmlns:a16="http://schemas.microsoft.com/office/drawing/2014/main" id="{B6F2D9E4-1B73-D34C-9A8E-B18618E89039}"/>
              </a:ext>
            </a:extLst>
          </p:cNvPr>
          <p:cNvCxnSpPr>
            <a:cxnSpLocks/>
          </p:cNvCxnSpPr>
          <p:nvPr/>
        </p:nvCxnSpPr>
        <p:spPr>
          <a:xfrm flipH="1" flipV="1">
            <a:off x="8370615" y="4267088"/>
            <a:ext cx="22167" cy="1495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2AB7C03D-F938-F140-B845-E23CD74DD1D7}"/>
              </a:ext>
            </a:extLst>
          </p:cNvPr>
          <p:cNvCxnSpPr>
            <a:cxnSpLocks/>
          </p:cNvCxnSpPr>
          <p:nvPr/>
        </p:nvCxnSpPr>
        <p:spPr>
          <a:xfrm flipH="1" flipV="1">
            <a:off x="9155975" y="4222412"/>
            <a:ext cx="41326" cy="1571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线箭头连接符 39">
            <a:extLst>
              <a:ext uri="{FF2B5EF4-FFF2-40B4-BE49-F238E27FC236}">
                <a16:creationId xmlns:a16="http://schemas.microsoft.com/office/drawing/2014/main" id="{522A7C5B-428B-9644-ADD1-D1555C67113A}"/>
              </a:ext>
            </a:extLst>
          </p:cNvPr>
          <p:cNvCxnSpPr>
            <a:cxnSpLocks/>
          </p:cNvCxnSpPr>
          <p:nvPr/>
        </p:nvCxnSpPr>
        <p:spPr>
          <a:xfrm flipV="1">
            <a:off x="9273068" y="4267088"/>
            <a:ext cx="1047132" cy="1495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F5AC686A-206C-A34F-A32B-F9F9C299D6C4}"/>
              </a:ext>
            </a:extLst>
          </p:cNvPr>
          <p:cNvSpPr txBox="1"/>
          <p:nvPr/>
        </p:nvSpPr>
        <p:spPr>
          <a:xfrm>
            <a:off x="7030052" y="4958237"/>
            <a:ext cx="415498" cy="369332"/>
          </a:xfrm>
          <a:prstGeom prst="rect">
            <a:avLst/>
          </a:prstGeom>
          <a:noFill/>
        </p:spPr>
        <p:txBody>
          <a:bodyPr wrap="none" rtlCol="0">
            <a:spAutoFit/>
          </a:bodyPr>
          <a:lstStyle/>
          <a:p>
            <a:r>
              <a:rPr kumimoji="1" lang="zh-CN" altLang="en-US" dirty="0"/>
              <a:t>大</a:t>
            </a:r>
          </a:p>
        </p:txBody>
      </p:sp>
      <p:sp>
        <p:nvSpPr>
          <p:cNvPr id="45" name="文本框 44">
            <a:extLst>
              <a:ext uri="{FF2B5EF4-FFF2-40B4-BE49-F238E27FC236}">
                <a16:creationId xmlns:a16="http://schemas.microsoft.com/office/drawing/2014/main" id="{4580A298-C1FE-814E-85C0-4DF80184AABE}"/>
              </a:ext>
            </a:extLst>
          </p:cNvPr>
          <p:cNvSpPr txBox="1"/>
          <p:nvPr/>
        </p:nvSpPr>
        <p:spPr>
          <a:xfrm>
            <a:off x="8074268" y="4927312"/>
            <a:ext cx="710451" cy="369332"/>
          </a:xfrm>
          <a:prstGeom prst="rect">
            <a:avLst/>
          </a:prstGeom>
          <a:noFill/>
        </p:spPr>
        <p:txBody>
          <a:bodyPr wrap="none" rtlCol="0">
            <a:spAutoFit/>
          </a:bodyPr>
          <a:lstStyle/>
          <a:p>
            <a:r>
              <a:rPr kumimoji="1" lang="zh-CN" altLang="en-US" dirty="0"/>
              <a:t>较 大</a:t>
            </a:r>
          </a:p>
        </p:txBody>
      </p:sp>
      <p:sp>
        <p:nvSpPr>
          <p:cNvPr id="46" name="文本框 45">
            <a:extLst>
              <a:ext uri="{FF2B5EF4-FFF2-40B4-BE49-F238E27FC236}">
                <a16:creationId xmlns:a16="http://schemas.microsoft.com/office/drawing/2014/main" id="{A5F49FB1-4304-774D-98D7-F42E6857DDC5}"/>
              </a:ext>
            </a:extLst>
          </p:cNvPr>
          <p:cNvSpPr txBox="1"/>
          <p:nvPr/>
        </p:nvSpPr>
        <p:spPr>
          <a:xfrm>
            <a:off x="8860486" y="4927312"/>
            <a:ext cx="415498" cy="369332"/>
          </a:xfrm>
          <a:prstGeom prst="rect">
            <a:avLst/>
          </a:prstGeom>
          <a:noFill/>
        </p:spPr>
        <p:txBody>
          <a:bodyPr wrap="none" rtlCol="0">
            <a:spAutoFit/>
          </a:bodyPr>
          <a:lstStyle/>
          <a:p>
            <a:r>
              <a:rPr kumimoji="1" lang="zh-CN" altLang="en-US" dirty="0"/>
              <a:t>无</a:t>
            </a:r>
          </a:p>
        </p:txBody>
      </p:sp>
      <p:sp>
        <p:nvSpPr>
          <p:cNvPr id="47" name="文本框 46">
            <a:extLst>
              <a:ext uri="{FF2B5EF4-FFF2-40B4-BE49-F238E27FC236}">
                <a16:creationId xmlns:a16="http://schemas.microsoft.com/office/drawing/2014/main" id="{BC7FE734-4E8A-2F47-8A40-1BC7BFEDC4A0}"/>
              </a:ext>
            </a:extLst>
          </p:cNvPr>
          <p:cNvSpPr txBox="1"/>
          <p:nvPr/>
        </p:nvSpPr>
        <p:spPr>
          <a:xfrm>
            <a:off x="9501224" y="4919393"/>
            <a:ext cx="415498" cy="369332"/>
          </a:xfrm>
          <a:prstGeom prst="rect">
            <a:avLst/>
          </a:prstGeom>
          <a:noFill/>
        </p:spPr>
        <p:txBody>
          <a:bodyPr wrap="none" rtlCol="0">
            <a:spAutoFit/>
          </a:bodyPr>
          <a:lstStyle/>
          <a:p>
            <a:r>
              <a:rPr kumimoji="1" lang="zh-CN" altLang="en-US" dirty="0"/>
              <a:t>无</a:t>
            </a:r>
          </a:p>
        </p:txBody>
      </p:sp>
      <p:sp>
        <p:nvSpPr>
          <p:cNvPr id="48" name="文本框 47">
            <a:extLst>
              <a:ext uri="{FF2B5EF4-FFF2-40B4-BE49-F238E27FC236}">
                <a16:creationId xmlns:a16="http://schemas.microsoft.com/office/drawing/2014/main" id="{D6D65B52-D6D7-FC4A-9500-32A80F0F8BD7}"/>
              </a:ext>
            </a:extLst>
          </p:cNvPr>
          <p:cNvSpPr txBox="1"/>
          <p:nvPr/>
        </p:nvSpPr>
        <p:spPr>
          <a:xfrm>
            <a:off x="6465492" y="2736082"/>
            <a:ext cx="646331" cy="369332"/>
          </a:xfrm>
          <a:prstGeom prst="rect">
            <a:avLst/>
          </a:prstGeom>
          <a:noFill/>
        </p:spPr>
        <p:txBody>
          <a:bodyPr wrap="none" rtlCol="0">
            <a:spAutoFit/>
          </a:bodyPr>
          <a:lstStyle/>
          <a:p>
            <a:r>
              <a:rPr kumimoji="1" lang="zh-CN" altLang="en-US" dirty="0"/>
              <a:t>一家</a:t>
            </a:r>
          </a:p>
        </p:txBody>
      </p:sp>
      <p:sp>
        <p:nvSpPr>
          <p:cNvPr id="49" name="文本框 48">
            <a:extLst>
              <a:ext uri="{FF2B5EF4-FFF2-40B4-BE49-F238E27FC236}">
                <a16:creationId xmlns:a16="http://schemas.microsoft.com/office/drawing/2014/main" id="{A2134B30-54D7-E645-90E3-FC0DDF0687B0}"/>
              </a:ext>
            </a:extLst>
          </p:cNvPr>
          <p:cNvSpPr txBox="1"/>
          <p:nvPr/>
        </p:nvSpPr>
        <p:spPr>
          <a:xfrm>
            <a:off x="7634484" y="2779476"/>
            <a:ext cx="1172116" cy="369332"/>
          </a:xfrm>
          <a:prstGeom prst="rect">
            <a:avLst/>
          </a:prstGeom>
          <a:noFill/>
        </p:spPr>
        <p:txBody>
          <a:bodyPr wrap="none" rtlCol="0">
            <a:spAutoFit/>
          </a:bodyPr>
          <a:lstStyle/>
          <a:p>
            <a:r>
              <a:rPr kumimoji="1" lang="zh-CN" altLang="en-US" dirty="0"/>
              <a:t>少数 几家</a:t>
            </a:r>
          </a:p>
        </p:txBody>
      </p:sp>
      <p:sp>
        <p:nvSpPr>
          <p:cNvPr id="50" name="文本框 49">
            <a:extLst>
              <a:ext uri="{FF2B5EF4-FFF2-40B4-BE49-F238E27FC236}">
                <a16:creationId xmlns:a16="http://schemas.microsoft.com/office/drawing/2014/main" id="{526B5585-0209-5843-8053-D684429B26FA}"/>
              </a:ext>
            </a:extLst>
          </p:cNvPr>
          <p:cNvSpPr txBox="1"/>
          <p:nvPr/>
        </p:nvSpPr>
        <p:spPr>
          <a:xfrm>
            <a:off x="8721164" y="2181052"/>
            <a:ext cx="646331" cy="369332"/>
          </a:xfrm>
          <a:prstGeom prst="rect">
            <a:avLst/>
          </a:prstGeom>
          <a:noFill/>
        </p:spPr>
        <p:txBody>
          <a:bodyPr wrap="none" rtlCol="0">
            <a:spAutoFit/>
          </a:bodyPr>
          <a:lstStyle/>
          <a:p>
            <a:r>
              <a:rPr kumimoji="1" lang="zh-CN" altLang="en-US" dirty="0"/>
              <a:t>很多</a:t>
            </a:r>
          </a:p>
        </p:txBody>
      </p:sp>
      <p:sp>
        <p:nvSpPr>
          <p:cNvPr id="51" name="文本框 50">
            <a:extLst>
              <a:ext uri="{FF2B5EF4-FFF2-40B4-BE49-F238E27FC236}">
                <a16:creationId xmlns:a16="http://schemas.microsoft.com/office/drawing/2014/main" id="{18E04414-B24F-8846-A53B-D0F3BFC617B5}"/>
              </a:ext>
            </a:extLst>
          </p:cNvPr>
          <p:cNvSpPr txBox="1"/>
          <p:nvPr/>
        </p:nvSpPr>
        <p:spPr>
          <a:xfrm>
            <a:off x="8851819" y="3075738"/>
            <a:ext cx="877163" cy="369332"/>
          </a:xfrm>
          <a:prstGeom prst="rect">
            <a:avLst/>
          </a:prstGeom>
          <a:noFill/>
        </p:spPr>
        <p:txBody>
          <a:bodyPr wrap="none" rtlCol="0">
            <a:spAutoFit/>
          </a:bodyPr>
          <a:lstStyle/>
          <a:p>
            <a:r>
              <a:rPr kumimoji="1" lang="zh-CN" altLang="en-US" dirty="0"/>
              <a:t>有差别</a:t>
            </a:r>
          </a:p>
        </p:txBody>
      </p:sp>
      <p:sp>
        <p:nvSpPr>
          <p:cNvPr id="52" name="文本框 51">
            <a:extLst>
              <a:ext uri="{FF2B5EF4-FFF2-40B4-BE49-F238E27FC236}">
                <a16:creationId xmlns:a16="http://schemas.microsoft.com/office/drawing/2014/main" id="{B0925DEC-6FAC-7940-A740-B3495A93EF9E}"/>
              </a:ext>
            </a:extLst>
          </p:cNvPr>
          <p:cNvSpPr txBox="1"/>
          <p:nvPr/>
        </p:nvSpPr>
        <p:spPr>
          <a:xfrm>
            <a:off x="9829097" y="3060515"/>
            <a:ext cx="877163" cy="369332"/>
          </a:xfrm>
          <a:prstGeom prst="rect">
            <a:avLst/>
          </a:prstGeom>
          <a:noFill/>
        </p:spPr>
        <p:txBody>
          <a:bodyPr wrap="none" rtlCol="0">
            <a:spAutoFit/>
          </a:bodyPr>
          <a:lstStyle/>
          <a:p>
            <a:r>
              <a:rPr kumimoji="1" lang="zh-CN" altLang="en-US" dirty="0"/>
              <a:t>无差别</a:t>
            </a:r>
          </a:p>
        </p:txBody>
      </p:sp>
    </p:spTree>
    <p:extLst>
      <p:ext uri="{BB962C8B-B14F-4D97-AF65-F5344CB8AC3E}">
        <p14:creationId xmlns:p14="http://schemas.microsoft.com/office/powerpoint/2010/main" val="194246906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567377" y="326573"/>
            <a:ext cx="305724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市场结构的类型</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427177" y="1194162"/>
            <a:ext cx="8280400" cy="538609"/>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各种市场结构的特征</a:t>
            </a:r>
            <a:r>
              <a:rPr lang="en-US" altLang="zh-CN" sz="2400" b="1" dirty="0">
                <a:latin typeface="微软雅黑" panose="020B0503020204020204" pitchFamily="34" charset="-122"/>
                <a:ea typeface="微软雅黑" panose="020B0503020204020204" pitchFamily="34" charset="-122"/>
                <a:cs typeface="Helvetica Neue"/>
              </a:rPr>
              <a:t>(2017</a:t>
            </a:r>
            <a:r>
              <a:rPr lang="zh-CN" altLang="en-US" sz="2400" b="1" dirty="0">
                <a:latin typeface="微软雅黑" panose="020B0503020204020204" pitchFamily="34" charset="-122"/>
                <a:ea typeface="微软雅黑" panose="020B0503020204020204" pitchFamily="34" charset="-122"/>
                <a:cs typeface="Helvetica Neue"/>
              </a:rPr>
              <a:t>年多选）</a:t>
            </a:r>
            <a:endParaRPr lang="en-US" altLang="zh-CN" sz="1400" b="1" dirty="0"/>
          </a:p>
        </p:txBody>
      </p:sp>
      <p:graphicFrame>
        <p:nvGraphicFramePr>
          <p:cNvPr id="9" name="表格 8">
            <a:extLst>
              <a:ext uri="{FF2B5EF4-FFF2-40B4-BE49-F238E27FC236}">
                <a16:creationId xmlns:a16="http://schemas.microsoft.com/office/drawing/2014/main" id="{B15A2291-0200-48B6-BEB7-92BD9C1F135D}"/>
              </a:ext>
            </a:extLst>
          </p:cNvPr>
          <p:cNvGraphicFramePr>
            <a:graphicFrameLocks noGrp="1"/>
          </p:cNvGraphicFramePr>
          <p:nvPr>
            <p:extLst>
              <p:ext uri="{D42A27DB-BD31-4B8C-83A1-F6EECF244321}">
                <p14:modId xmlns:p14="http://schemas.microsoft.com/office/powerpoint/2010/main" val="806665353"/>
              </p:ext>
            </p:extLst>
          </p:nvPr>
        </p:nvGraphicFramePr>
        <p:xfrm>
          <a:off x="343567" y="2439930"/>
          <a:ext cx="11504863" cy="3772345"/>
        </p:xfrm>
        <a:graphic>
          <a:graphicData uri="http://schemas.openxmlformats.org/drawingml/2006/table">
            <a:tbl>
              <a:tblPr firstRow="1" firstCol="1" lastRow="1" lastCol="1" bandRow="1" bandCol="1">
                <a:tableStyleId>{5C22544A-7EE6-4342-B048-85BDC9FD1C3A}</a:tableStyleId>
              </a:tblPr>
              <a:tblGrid>
                <a:gridCol w="713740">
                  <a:extLst>
                    <a:ext uri="{9D8B030D-6E8A-4147-A177-3AD203B41FA5}">
                      <a16:colId xmlns:a16="http://schemas.microsoft.com/office/drawing/2014/main" val="1329453053"/>
                    </a:ext>
                  </a:extLst>
                </a:gridCol>
                <a:gridCol w="3076551">
                  <a:extLst>
                    <a:ext uri="{9D8B030D-6E8A-4147-A177-3AD203B41FA5}">
                      <a16:colId xmlns:a16="http://schemas.microsoft.com/office/drawing/2014/main" val="515041244"/>
                    </a:ext>
                  </a:extLst>
                </a:gridCol>
                <a:gridCol w="7714572">
                  <a:extLst>
                    <a:ext uri="{9D8B030D-6E8A-4147-A177-3AD203B41FA5}">
                      <a16:colId xmlns:a16="http://schemas.microsoft.com/office/drawing/2014/main" val="3673279062"/>
                    </a:ext>
                  </a:extLst>
                </a:gridCol>
              </a:tblGrid>
              <a:tr h="2909188">
                <a:tc>
                  <a:txBody>
                    <a:bodyPr/>
                    <a:lstStyle/>
                    <a:p>
                      <a:pPr algn="just">
                        <a:lnSpc>
                          <a:spcPct val="150000"/>
                        </a:lnSpc>
                        <a:spcAft>
                          <a:spcPts val="0"/>
                        </a:spcAft>
                      </a:pPr>
                      <a:r>
                        <a:rPr lang="zh-CN" sz="2800" u="none" kern="100" dirty="0">
                          <a:solidFill>
                            <a:schemeClr val="tx1"/>
                          </a:solidFill>
                          <a:effectLst/>
                        </a:rPr>
                        <a:t>完全竞争市场</a:t>
                      </a:r>
                      <a:endParaRPr lang="zh-CN" sz="280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9315" marR="59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b="0" u="none" kern="100" dirty="0">
                          <a:solidFill>
                            <a:schemeClr val="tx1"/>
                          </a:solidFill>
                          <a:effectLst/>
                        </a:rPr>
                        <a:t>又叫纯粹竞争是一种</a:t>
                      </a:r>
                      <a:endParaRPr lang="en-US" altLang="zh-CN" sz="2000" b="0" u="none" kern="100" dirty="0">
                        <a:solidFill>
                          <a:schemeClr val="tx1"/>
                        </a:solidFill>
                        <a:effectLst/>
                      </a:endParaRPr>
                    </a:p>
                    <a:p>
                      <a:pPr algn="just">
                        <a:lnSpc>
                          <a:spcPct val="150000"/>
                        </a:lnSpc>
                        <a:spcAft>
                          <a:spcPts val="0"/>
                        </a:spcAft>
                      </a:pPr>
                      <a:r>
                        <a:rPr lang="zh-CN" sz="2400" b="0" u="none" kern="100" dirty="0">
                          <a:solidFill>
                            <a:srgbClr val="FF0000"/>
                          </a:solidFill>
                          <a:effectLst/>
                        </a:rPr>
                        <a:t>竞争不受任何阻碍和干扰的市场结构</a:t>
                      </a:r>
                      <a:r>
                        <a:rPr lang="zh-CN" sz="2000" b="0" u="none" kern="100" dirty="0">
                          <a:solidFill>
                            <a:schemeClr val="tx1"/>
                          </a:solidFill>
                          <a:effectLst/>
                        </a:rPr>
                        <a:t>。</a:t>
                      </a:r>
                      <a:endParaRPr lang="en-US" altLang="zh-CN" sz="2000" b="0" u="none" kern="100" dirty="0">
                        <a:solidFill>
                          <a:schemeClr val="tx1"/>
                        </a:solidFill>
                        <a:effectLst/>
                      </a:endParaRPr>
                    </a:p>
                    <a:p>
                      <a:pPr algn="just">
                        <a:lnSpc>
                          <a:spcPct val="150000"/>
                        </a:lnSpc>
                        <a:spcAft>
                          <a:spcPts val="0"/>
                        </a:spcAft>
                      </a:pPr>
                      <a:r>
                        <a:rPr lang="zh-CN" sz="2000" b="0" u="none" kern="100" dirty="0">
                          <a:solidFill>
                            <a:schemeClr val="tx1"/>
                          </a:solidFill>
                          <a:effectLst/>
                        </a:rPr>
                        <a:t>现实中很难找到这样的市场，某些农产品如</a:t>
                      </a:r>
                      <a:r>
                        <a:rPr lang="zh-CN" sz="2000" b="1" u="none" kern="100" dirty="0">
                          <a:solidFill>
                            <a:schemeClr val="tx1"/>
                          </a:solidFill>
                          <a:effectLst/>
                        </a:rPr>
                        <a:t>小麦、玉米</a:t>
                      </a:r>
                      <a:r>
                        <a:rPr lang="zh-CN" sz="2000" b="0" u="none" kern="100" dirty="0">
                          <a:solidFill>
                            <a:schemeClr val="tx1"/>
                          </a:solidFill>
                          <a:effectLst/>
                        </a:rPr>
                        <a:t>属于近似的例子。</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9315" marR="59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b="0" u="none" kern="100" dirty="0">
                          <a:solidFill>
                            <a:schemeClr val="tx1"/>
                          </a:solidFill>
                          <a:effectLst/>
                        </a:rPr>
                        <a:t>①市场上有</a:t>
                      </a:r>
                      <a:r>
                        <a:rPr lang="zh-CN" sz="2000" b="1" u="none" kern="100" dirty="0">
                          <a:solidFill>
                            <a:srgbClr val="FF0000"/>
                          </a:solidFill>
                          <a:effectLst/>
                        </a:rPr>
                        <a:t>很多</a:t>
                      </a:r>
                      <a:r>
                        <a:rPr lang="zh-CN" sz="2000" b="0" u="none" kern="100" dirty="0">
                          <a:solidFill>
                            <a:schemeClr val="tx1"/>
                          </a:solidFill>
                          <a:effectLst/>
                        </a:rPr>
                        <a:t>生产者与消费者，或买者和卖者，且生产者的规模都很小。每个生产者和消费者都</a:t>
                      </a:r>
                      <a:r>
                        <a:rPr lang="zh-CN" sz="2000" b="0" u="none" kern="100" dirty="0">
                          <a:solidFill>
                            <a:srgbClr val="FF0000"/>
                          </a:solidFill>
                          <a:effectLst/>
                        </a:rPr>
                        <a:t>只能是市场价格的接受者</a:t>
                      </a:r>
                      <a:r>
                        <a:rPr lang="zh-CN" sz="2000" b="0" u="none" kern="100" dirty="0">
                          <a:solidFill>
                            <a:schemeClr val="tx1"/>
                          </a:solidFill>
                          <a:effectLst/>
                        </a:rPr>
                        <a:t>，不是价格的决定者，对市场价格没有任何控制的力量。</a:t>
                      </a:r>
                    </a:p>
                    <a:p>
                      <a:pPr algn="just">
                        <a:lnSpc>
                          <a:spcPct val="150000"/>
                        </a:lnSpc>
                        <a:spcAft>
                          <a:spcPts val="0"/>
                        </a:spcAft>
                      </a:pPr>
                      <a:r>
                        <a:rPr lang="zh-CN" sz="2000" b="0" u="none" kern="100" dirty="0">
                          <a:solidFill>
                            <a:schemeClr val="tx1"/>
                          </a:solidFill>
                          <a:effectLst/>
                        </a:rPr>
                        <a:t>②企业生产的产品是</a:t>
                      </a:r>
                      <a:r>
                        <a:rPr lang="zh-CN" sz="2000" b="1" u="none" kern="100" dirty="0">
                          <a:solidFill>
                            <a:srgbClr val="FF0000"/>
                          </a:solidFill>
                          <a:effectLst/>
                        </a:rPr>
                        <a:t>同质</a:t>
                      </a:r>
                      <a:r>
                        <a:rPr lang="zh-CN" sz="2000" b="0" u="none" kern="100" dirty="0">
                          <a:solidFill>
                            <a:schemeClr val="tx1"/>
                          </a:solidFill>
                          <a:effectLst/>
                        </a:rPr>
                        <a:t>的，即不存在产品质量差别。</a:t>
                      </a:r>
                    </a:p>
                    <a:p>
                      <a:pPr algn="just">
                        <a:lnSpc>
                          <a:spcPct val="150000"/>
                        </a:lnSpc>
                        <a:spcAft>
                          <a:spcPts val="0"/>
                        </a:spcAft>
                      </a:pPr>
                      <a:r>
                        <a:rPr lang="zh-CN" sz="2000" b="0" u="none" kern="100" dirty="0">
                          <a:solidFill>
                            <a:schemeClr val="tx1"/>
                          </a:solidFill>
                          <a:effectLst/>
                        </a:rPr>
                        <a:t>③买卖双方对市场信息都有充分的</a:t>
                      </a:r>
                      <a:r>
                        <a:rPr lang="zh-CN" sz="2000" b="1" u="none" kern="100" dirty="0">
                          <a:solidFill>
                            <a:srgbClr val="FF0000"/>
                          </a:solidFill>
                          <a:effectLst/>
                        </a:rPr>
                        <a:t>了解</a:t>
                      </a:r>
                      <a:r>
                        <a:rPr lang="zh-CN" sz="2000" b="0" u="none" kern="100" dirty="0">
                          <a:solidFill>
                            <a:schemeClr val="tx1"/>
                          </a:solidFill>
                          <a:effectLst/>
                        </a:rPr>
                        <a:t>。</a:t>
                      </a:r>
                    </a:p>
                    <a:p>
                      <a:pPr algn="just">
                        <a:lnSpc>
                          <a:spcPct val="150000"/>
                        </a:lnSpc>
                        <a:spcAft>
                          <a:spcPts val="0"/>
                        </a:spcAft>
                      </a:pPr>
                      <a:r>
                        <a:rPr lang="zh-CN" sz="2000" b="0" u="none" kern="100" dirty="0">
                          <a:solidFill>
                            <a:schemeClr val="tx1"/>
                          </a:solidFill>
                          <a:effectLst/>
                        </a:rPr>
                        <a:t>④资源可以</a:t>
                      </a:r>
                      <a:r>
                        <a:rPr lang="zh-CN" sz="2000" b="1" u="none" kern="100" dirty="0">
                          <a:solidFill>
                            <a:srgbClr val="FF0000"/>
                          </a:solidFill>
                          <a:effectLst/>
                        </a:rPr>
                        <a:t>自由</a:t>
                      </a:r>
                      <a:r>
                        <a:rPr lang="zh-CN" sz="2000" b="0" u="none" kern="100" dirty="0">
                          <a:solidFill>
                            <a:schemeClr val="tx1"/>
                          </a:solidFill>
                          <a:effectLst/>
                        </a:rPr>
                        <a:t>流动，自由进入或退出市场</a:t>
                      </a:r>
                    </a:p>
                    <a:p>
                      <a:pPr algn="just">
                        <a:lnSpc>
                          <a:spcPct val="150000"/>
                        </a:lnSpc>
                        <a:spcAft>
                          <a:spcPts val="0"/>
                        </a:spcAft>
                      </a:pPr>
                      <a:r>
                        <a:rPr lang="zh-CN" sz="2400" b="1" u="none" kern="100" dirty="0">
                          <a:solidFill>
                            <a:srgbClr val="FF0000"/>
                          </a:solidFill>
                          <a:effectLst/>
                        </a:rPr>
                        <a:t>【综上】很多；同质；了解；自由</a:t>
                      </a:r>
                      <a:endParaRPr lang="zh-CN" sz="2400" b="1" u="none"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9315" marR="59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96530"/>
                  </a:ext>
                </a:extLst>
              </a:tr>
            </a:tbl>
          </a:graphicData>
        </a:graphic>
      </p:graphicFrame>
    </p:spTree>
    <p:extLst>
      <p:ext uri="{BB962C8B-B14F-4D97-AF65-F5344CB8AC3E}">
        <p14:creationId xmlns:p14="http://schemas.microsoft.com/office/powerpoint/2010/main" val="1875088268"/>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567377" y="326573"/>
            <a:ext cx="305724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市场结构的类型</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06138" y="1361140"/>
            <a:ext cx="4432301" cy="538609"/>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各种市场结构的特征</a:t>
            </a:r>
          </a:p>
        </p:txBody>
      </p:sp>
      <p:graphicFrame>
        <p:nvGraphicFramePr>
          <p:cNvPr id="8" name="表格 7">
            <a:extLst>
              <a:ext uri="{FF2B5EF4-FFF2-40B4-BE49-F238E27FC236}">
                <a16:creationId xmlns:a16="http://schemas.microsoft.com/office/drawing/2014/main" id="{06652CF7-2BB3-4CFE-BF55-EA02D11F6CB5}"/>
              </a:ext>
            </a:extLst>
          </p:cNvPr>
          <p:cNvGraphicFramePr>
            <a:graphicFrameLocks noGrp="1"/>
          </p:cNvGraphicFramePr>
          <p:nvPr>
            <p:extLst>
              <p:ext uri="{D42A27DB-BD31-4B8C-83A1-F6EECF244321}">
                <p14:modId xmlns:p14="http://schemas.microsoft.com/office/powerpoint/2010/main" val="1090482807"/>
              </p:ext>
            </p:extLst>
          </p:nvPr>
        </p:nvGraphicFramePr>
        <p:xfrm>
          <a:off x="442686" y="4423932"/>
          <a:ext cx="11226800" cy="2054416"/>
        </p:xfrm>
        <a:graphic>
          <a:graphicData uri="http://schemas.openxmlformats.org/drawingml/2006/table">
            <a:tbl>
              <a:tblPr firstRow="1" firstCol="1" lastRow="1" lastCol="1" bandRow="1" bandCol="1">
                <a:tableStyleId>{5C22544A-7EE6-4342-B048-85BDC9FD1C3A}</a:tableStyleId>
              </a:tblPr>
              <a:tblGrid>
                <a:gridCol w="716643">
                  <a:extLst>
                    <a:ext uri="{9D8B030D-6E8A-4147-A177-3AD203B41FA5}">
                      <a16:colId xmlns:a16="http://schemas.microsoft.com/office/drawing/2014/main" val="1945585904"/>
                    </a:ext>
                  </a:extLst>
                </a:gridCol>
                <a:gridCol w="3102428">
                  <a:extLst>
                    <a:ext uri="{9D8B030D-6E8A-4147-A177-3AD203B41FA5}">
                      <a16:colId xmlns:a16="http://schemas.microsoft.com/office/drawing/2014/main" val="52489268"/>
                    </a:ext>
                  </a:extLst>
                </a:gridCol>
                <a:gridCol w="7407729">
                  <a:extLst>
                    <a:ext uri="{9D8B030D-6E8A-4147-A177-3AD203B41FA5}">
                      <a16:colId xmlns:a16="http://schemas.microsoft.com/office/drawing/2014/main" val="1904216861"/>
                    </a:ext>
                  </a:extLst>
                </a:gridCol>
              </a:tblGrid>
              <a:tr h="621393">
                <a:tc>
                  <a:txBody>
                    <a:bodyPr/>
                    <a:lstStyle/>
                    <a:p>
                      <a:pPr algn="just">
                        <a:lnSpc>
                          <a:spcPct val="150000"/>
                        </a:lnSpc>
                        <a:spcAft>
                          <a:spcPts val="0"/>
                        </a:spcAft>
                      </a:pPr>
                      <a:r>
                        <a:rPr lang="zh-CN" sz="2000" u="none" kern="100" dirty="0">
                          <a:solidFill>
                            <a:schemeClr val="tx1"/>
                          </a:solidFill>
                          <a:effectLst/>
                        </a:rPr>
                        <a:t>寡头垄断市场</a:t>
                      </a:r>
                      <a:endParaRPr lang="zh-CN" sz="200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2368" marR="423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b="0" u="none" kern="100" dirty="0">
                          <a:solidFill>
                            <a:schemeClr val="tx1"/>
                          </a:solidFill>
                          <a:effectLst/>
                        </a:rPr>
                        <a:t>少数几个企业控制一个行业供给的市场结构。</a:t>
                      </a:r>
                      <a:r>
                        <a:rPr lang="zh-CN" sz="2000" b="1" u="none" kern="100" dirty="0">
                          <a:solidFill>
                            <a:schemeClr val="tx1"/>
                          </a:solidFill>
                          <a:effectLst/>
                        </a:rPr>
                        <a:t>汽车、钢铁</a:t>
                      </a:r>
                      <a:r>
                        <a:rPr lang="zh-CN" sz="2000" b="0" u="none" kern="100" dirty="0">
                          <a:solidFill>
                            <a:schemeClr val="tx1"/>
                          </a:solidFill>
                          <a:effectLst/>
                        </a:rPr>
                        <a:t>等工业部门。</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2368" marR="423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b="0" u="none" kern="100" dirty="0">
                          <a:solidFill>
                            <a:schemeClr val="tx1"/>
                          </a:solidFill>
                          <a:effectLst/>
                        </a:rPr>
                        <a:t>①在一个行业中，只有</a:t>
                      </a:r>
                      <a:r>
                        <a:rPr lang="zh-CN" sz="2400" b="1" u="none" kern="100" dirty="0">
                          <a:solidFill>
                            <a:srgbClr val="FF0000"/>
                          </a:solidFill>
                          <a:effectLst/>
                        </a:rPr>
                        <a:t>很少</a:t>
                      </a:r>
                      <a:r>
                        <a:rPr lang="zh-CN" sz="2000" b="0" u="none" kern="100" dirty="0">
                          <a:solidFill>
                            <a:schemeClr val="tx1"/>
                          </a:solidFill>
                          <a:effectLst/>
                        </a:rPr>
                        <a:t>几个企业进行生产；</a:t>
                      </a:r>
                    </a:p>
                    <a:p>
                      <a:pPr algn="just">
                        <a:lnSpc>
                          <a:spcPct val="150000"/>
                        </a:lnSpc>
                        <a:spcAft>
                          <a:spcPts val="0"/>
                        </a:spcAft>
                      </a:pPr>
                      <a:r>
                        <a:rPr lang="zh-CN" sz="2000" b="0" u="none" kern="100" dirty="0">
                          <a:solidFill>
                            <a:schemeClr val="tx1"/>
                          </a:solidFill>
                          <a:effectLst/>
                        </a:rPr>
                        <a:t>②它们所生产的</a:t>
                      </a:r>
                      <a:r>
                        <a:rPr lang="zh-CN" sz="2000" b="1" u="none" kern="100" dirty="0">
                          <a:solidFill>
                            <a:schemeClr val="tx1"/>
                          </a:solidFill>
                          <a:effectLst/>
                        </a:rPr>
                        <a:t>产品有一定的差别或者完全无差别</a:t>
                      </a:r>
                      <a:r>
                        <a:rPr lang="zh-CN" sz="2000" b="0" u="none" kern="100" dirty="0">
                          <a:solidFill>
                            <a:schemeClr val="tx1"/>
                          </a:solidFill>
                          <a:effectLst/>
                        </a:rPr>
                        <a:t>；</a:t>
                      </a:r>
                    </a:p>
                    <a:p>
                      <a:pPr algn="just">
                        <a:lnSpc>
                          <a:spcPct val="150000"/>
                        </a:lnSpc>
                        <a:spcAft>
                          <a:spcPts val="0"/>
                        </a:spcAft>
                      </a:pPr>
                      <a:r>
                        <a:rPr lang="zh-CN" sz="2000" b="0" u="none" kern="100" dirty="0">
                          <a:solidFill>
                            <a:schemeClr val="tx1"/>
                          </a:solidFill>
                          <a:effectLst/>
                        </a:rPr>
                        <a:t>③他们</a:t>
                      </a:r>
                      <a:r>
                        <a:rPr lang="zh-CN" sz="2800" b="1" u="none" kern="100" dirty="0">
                          <a:solidFill>
                            <a:srgbClr val="FF0000"/>
                          </a:solidFill>
                          <a:effectLst/>
                        </a:rPr>
                        <a:t>对价格有很大程度的控制</a:t>
                      </a:r>
                      <a:r>
                        <a:rPr lang="zh-CN" sz="2000" b="0" u="none" kern="100" dirty="0">
                          <a:solidFill>
                            <a:schemeClr val="tx1"/>
                          </a:solidFill>
                          <a:effectLst/>
                        </a:rPr>
                        <a:t>；</a:t>
                      </a:r>
                    </a:p>
                    <a:p>
                      <a:pPr algn="just">
                        <a:lnSpc>
                          <a:spcPct val="150000"/>
                        </a:lnSpc>
                        <a:spcAft>
                          <a:spcPts val="0"/>
                        </a:spcAft>
                      </a:pPr>
                      <a:r>
                        <a:rPr lang="zh-CN" sz="2000" b="0" u="none" kern="100" dirty="0">
                          <a:solidFill>
                            <a:schemeClr val="tx1"/>
                          </a:solidFill>
                          <a:effectLst/>
                        </a:rPr>
                        <a:t>④</a:t>
                      </a:r>
                      <a:r>
                        <a:rPr lang="zh-CN" sz="2000" b="1" u="none" kern="100" dirty="0">
                          <a:solidFill>
                            <a:srgbClr val="FF0000"/>
                          </a:solidFill>
                          <a:effectLst/>
                        </a:rPr>
                        <a:t>进入这一行业比较困难</a:t>
                      </a:r>
                      <a:r>
                        <a:rPr lang="zh-CN" sz="2000" b="0" u="none" kern="100" dirty="0">
                          <a:solidFill>
                            <a:schemeClr val="tx1"/>
                          </a:solidFill>
                          <a:effectLst/>
                        </a:rPr>
                        <a:t>。</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2368" marR="423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9671727"/>
                  </a:ext>
                </a:extLst>
              </a:tr>
            </a:tbl>
          </a:graphicData>
        </a:graphic>
      </p:graphicFrame>
      <p:graphicFrame>
        <p:nvGraphicFramePr>
          <p:cNvPr id="6" name="表格 5">
            <a:extLst>
              <a:ext uri="{FF2B5EF4-FFF2-40B4-BE49-F238E27FC236}">
                <a16:creationId xmlns:a16="http://schemas.microsoft.com/office/drawing/2014/main" id="{17D2DCB8-5403-4D41-92F7-431E21925761}"/>
              </a:ext>
            </a:extLst>
          </p:cNvPr>
          <p:cNvGraphicFramePr>
            <a:graphicFrameLocks noGrp="1"/>
          </p:cNvGraphicFramePr>
          <p:nvPr>
            <p:extLst>
              <p:ext uri="{D42A27DB-BD31-4B8C-83A1-F6EECF244321}">
                <p14:modId xmlns:p14="http://schemas.microsoft.com/office/powerpoint/2010/main" val="3166375982"/>
              </p:ext>
            </p:extLst>
          </p:nvPr>
        </p:nvGraphicFramePr>
        <p:xfrm>
          <a:off x="442687" y="2221517"/>
          <a:ext cx="11226799" cy="1962976"/>
        </p:xfrm>
        <a:graphic>
          <a:graphicData uri="http://schemas.openxmlformats.org/drawingml/2006/table">
            <a:tbl>
              <a:tblPr firstRow="1" firstCol="1" lastRow="1" lastCol="1" bandRow="1" bandCol="1">
                <a:tableStyleId>{5C22544A-7EE6-4342-B048-85BDC9FD1C3A}</a:tableStyleId>
              </a:tblPr>
              <a:tblGrid>
                <a:gridCol w="696489">
                  <a:extLst>
                    <a:ext uri="{9D8B030D-6E8A-4147-A177-3AD203B41FA5}">
                      <a16:colId xmlns:a16="http://schemas.microsoft.com/office/drawing/2014/main" val="3460736367"/>
                    </a:ext>
                  </a:extLst>
                </a:gridCol>
                <a:gridCol w="3122581">
                  <a:extLst>
                    <a:ext uri="{9D8B030D-6E8A-4147-A177-3AD203B41FA5}">
                      <a16:colId xmlns:a16="http://schemas.microsoft.com/office/drawing/2014/main" val="1682544935"/>
                    </a:ext>
                  </a:extLst>
                </a:gridCol>
                <a:gridCol w="7407729">
                  <a:extLst>
                    <a:ext uri="{9D8B030D-6E8A-4147-A177-3AD203B41FA5}">
                      <a16:colId xmlns:a16="http://schemas.microsoft.com/office/drawing/2014/main" val="1110195679"/>
                    </a:ext>
                  </a:extLst>
                </a:gridCol>
              </a:tblGrid>
              <a:tr h="1818242">
                <a:tc>
                  <a:txBody>
                    <a:bodyPr/>
                    <a:lstStyle/>
                    <a:p>
                      <a:pPr algn="just">
                        <a:lnSpc>
                          <a:spcPct val="150000"/>
                        </a:lnSpc>
                        <a:spcAft>
                          <a:spcPts val="0"/>
                        </a:spcAft>
                      </a:pPr>
                      <a:r>
                        <a:rPr lang="zh-CN" sz="2000" u="none" kern="100" dirty="0">
                          <a:solidFill>
                            <a:schemeClr val="tx1"/>
                          </a:solidFill>
                          <a:effectLst/>
                        </a:rPr>
                        <a:t>垄断竞争市场</a:t>
                      </a:r>
                      <a:endParaRPr lang="zh-CN" sz="200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9315" marR="59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b="0" u="none" kern="100" dirty="0">
                          <a:solidFill>
                            <a:schemeClr val="tx1"/>
                          </a:solidFill>
                          <a:effectLst/>
                        </a:rPr>
                        <a:t>是一种既有垄断又有竞争，但更</a:t>
                      </a:r>
                      <a:r>
                        <a:rPr lang="zh-CN" sz="2400" b="1" u="none" kern="100" dirty="0">
                          <a:solidFill>
                            <a:srgbClr val="FF0000"/>
                          </a:solidFill>
                          <a:effectLst/>
                        </a:rPr>
                        <a:t>接近于完全竞争的市场结构</a:t>
                      </a:r>
                      <a:r>
                        <a:rPr lang="zh-CN" sz="2000" b="0" u="none" kern="100" dirty="0">
                          <a:solidFill>
                            <a:schemeClr val="tx1"/>
                          </a:solidFill>
                          <a:effectLst/>
                        </a:rPr>
                        <a:t>。垄断竞争是比较符合现实生活的市场。</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9315" marR="59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2000" b="0" u="none" kern="100" dirty="0">
                          <a:solidFill>
                            <a:schemeClr val="tx1"/>
                          </a:solidFill>
                          <a:effectLst/>
                        </a:rPr>
                        <a:t>①具有</a:t>
                      </a:r>
                      <a:r>
                        <a:rPr lang="zh-CN" sz="2000" b="1" u="none" kern="100" dirty="0">
                          <a:solidFill>
                            <a:srgbClr val="FF0000"/>
                          </a:solidFill>
                          <a:effectLst/>
                        </a:rPr>
                        <a:t>很多</a:t>
                      </a:r>
                      <a:r>
                        <a:rPr lang="zh-CN" sz="2000" b="0" u="none" kern="100" dirty="0">
                          <a:solidFill>
                            <a:schemeClr val="tx1"/>
                          </a:solidFill>
                          <a:effectLst/>
                        </a:rPr>
                        <a:t>的生产者和消费者；</a:t>
                      </a:r>
                    </a:p>
                    <a:p>
                      <a:pPr algn="just">
                        <a:lnSpc>
                          <a:spcPct val="150000"/>
                        </a:lnSpc>
                        <a:spcAft>
                          <a:spcPts val="0"/>
                        </a:spcAft>
                      </a:pPr>
                      <a:r>
                        <a:rPr lang="zh-CN" sz="2000" b="0" u="none" kern="100" dirty="0">
                          <a:solidFill>
                            <a:schemeClr val="tx1"/>
                          </a:solidFill>
                          <a:effectLst/>
                        </a:rPr>
                        <a:t>②产品有</a:t>
                      </a:r>
                      <a:r>
                        <a:rPr lang="zh-CN" sz="2400" b="1" u="none" kern="100" dirty="0">
                          <a:solidFill>
                            <a:srgbClr val="FF0000"/>
                          </a:solidFill>
                          <a:effectLst/>
                        </a:rPr>
                        <a:t>差别性</a:t>
                      </a:r>
                      <a:r>
                        <a:rPr lang="zh-CN" sz="2000" b="0" u="none" kern="100" dirty="0">
                          <a:solidFill>
                            <a:schemeClr val="tx1"/>
                          </a:solidFill>
                          <a:effectLst/>
                        </a:rPr>
                        <a:t>，生产者可</a:t>
                      </a:r>
                      <a:r>
                        <a:rPr lang="zh-CN" sz="2000" b="1" u="none" kern="100" dirty="0">
                          <a:solidFill>
                            <a:srgbClr val="FF0000"/>
                          </a:solidFill>
                          <a:effectLst/>
                        </a:rPr>
                        <a:t>对价格有一定的程度的控制</a:t>
                      </a:r>
                      <a:r>
                        <a:rPr lang="zh-CN" sz="2000" b="0" u="none" kern="100" dirty="0">
                          <a:solidFill>
                            <a:schemeClr val="tx1"/>
                          </a:solidFill>
                          <a:effectLst/>
                        </a:rPr>
                        <a:t>，不再是完全的价格接受者。（</a:t>
                      </a:r>
                      <a:r>
                        <a:rPr lang="zh-CN" sz="2400" b="1" u="none" kern="100" dirty="0">
                          <a:solidFill>
                            <a:srgbClr val="FF0000"/>
                          </a:solidFill>
                          <a:effectLst/>
                        </a:rPr>
                        <a:t>这是与完全竞争市场的主要区别</a:t>
                      </a:r>
                      <a:r>
                        <a:rPr lang="zh-CN" sz="2000" b="0" u="none" kern="100" dirty="0">
                          <a:solidFill>
                            <a:schemeClr val="tx1"/>
                          </a:solidFill>
                          <a:effectLst/>
                        </a:rPr>
                        <a:t>）</a:t>
                      </a:r>
                    </a:p>
                    <a:p>
                      <a:pPr algn="just">
                        <a:lnSpc>
                          <a:spcPct val="150000"/>
                        </a:lnSpc>
                        <a:spcAft>
                          <a:spcPts val="0"/>
                        </a:spcAft>
                      </a:pPr>
                      <a:r>
                        <a:rPr lang="zh-CN" sz="2000" b="0" u="none" kern="100" dirty="0">
                          <a:solidFill>
                            <a:schemeClr val="tx1"/>
                          </a:solidFill>
                          <a:effectLst/>
                        </a:rPr>
                        <a:t>③</a:t>
                      </a:r>
                      <a:r>
                        <a:rPr lang="zh-CN" sz="2000" b="1" u="none" kern="100" dirty="0">
                          <a:solidFill>
                            <a:srgbClr val="FF0000"/>
                          </a:solidFill>
                          <a:effectLst/>
                        </a:rPr>
                        <a:t>进入或退出市场比较容易</a:t>
                      </a:r>
                      <a:r>
                        <a:rPr lang="zh-CN" sz="2000" b="0" u="none" kern="100" dirty="0">
                          <a:solidFill>
                            <a:schemeClr val="tx1"/>
                          </a:solidFill>
                          <a:effectLst/>
                        </a:rPr>
                        <a:t>，进入障碍</a:t>
                      </a:r>
                      <a:r>
                        <a:rPr lang="zh-CN" altLang="en-US" sz="2000" b="0" u="none" kern="100" dirty="0">
                          <a:solidFill>
                            <a:schemeClr val="tx1"/>
                          </a:solidFill>
                          <a:effectLst/>
                        </a:rPr>
                        <a:t>较小</a:t>
                      </a:r>
                      <a:r>
                        <a:rPr lang="zh-CN" sz="2000" b="0" u="none" kern="100" dirty="0">
                          <a:solidFill>
                            <a:schemeClr val="tx1"/>
                          </a:solidFill>
                          <a:effectLst/>
                        </a:rPr>
                        <a:t>。</a:t>
                      </a:r>
                      <a:endParaRPr lang="zh-CN" sz="20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9315" marR="59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6457622"/>
                  </a:ext>
                </a:extLst>
              </a:tr>
            </a:tbl>
          </a:graphicData>
        </a:graphic>
      </p:graphicFrame>
    </p:spTree>
    <p:extLst>
      <p:ext uri="{BB962C8B-B14F-4D97-AF65-F5344CB8AC3E}">
        <p14:creationId xmlns:p14="http://schemas.microsoft.com/office/powerpoint/2010/main" val="745256817"/>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567377" y="326573"/>
            <a:ext cx="305724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市场结构的类型</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13346" y="1114401"/>
            <a:ext cx="7507705" cy="620939"/>
          </a:xfrm>
          <a:prstGeom prst="rect">
            <a:avLst/>
          </a:prstGeom>
          <a:noFill/>
        </p:spPr>
        <p:txBody>
          <a:bodyPr wrap="square" lIns="0" rIns="0" bIns="0" rtlCol="0">
            <a:spAutoFit/>
          </a:bodyPr>
          <a:lstStyle/>
          <a:p>
            <a:r>
              <a:rPr lang="zh-CN" altLang="en-US" sz="3735" dirty="0">
                <a:solidFill>
                  <a:srgbClr val="FC838C"/>
                </a:solidFill>
                <a:latin typeface="微软雅黑" panose="020B0503020204020204" pitchFamily="34" charset="-122"/>
                <a:ea typeface="微软雅黑" panose="020B0503020204020204" pitchFamily="34" charset="-122"/>
                <a:cs typeface="Helvetica Neue"/>
              </a:rPr>
              <a:t>各种市场结构的特征</a:t>
            </a:r>
            <a:r>
              <a:rPr lang="en-US" altLang="zh-CN" sz="3600" b="1" dirty="0">
                <a:latin typeface="微软雅黑" panose="020B0503020204020204" pitchFamily="34" charset="-122"/>
                <a:ea typeface="微软雅黑" panose="020B0503020204020204" pitchFamily="34" charset="-122"/>
                <a:cs typeface="Helvetica Neue"/>
              </a:rPr>
              <a:t>(2015</a:t>
            </a:r>
            <a:r>
              <a:rPr lang="zh-CN" altLang="en-US" sz="3600" b="1" dirty="0">
                <a:latin typeface="微软雅黑" panose="020B0503020204020204" pitchFamily="34" charset="-122"/>
                <a:ea typeface="微软雅黑" panose="020B0503020204020204" pitchFamily="34" charset="-122"/>
                <a:cs typeface="Helvetica Neue"/>
              </a:rPr>
              <a:t>年多选）</a:t>
            </a:r>
            <a:endParaRPr lang="en-US" altLang="zh-CN" b="1" dirty="0"/>
          </a:p>
        </p:txBody>
      </p:sp>
      <p:graphicFrame>
        <p:nvGraphicFramePr>
          <p:cNvPr id="9" name="表格 8">
            <a:extLst>
              <a:ext uri="{FF2B5EF4-FFF2-40B4-BE49-F238E27FC236}">
                <a16:creationId xmlns:a16="http://schemas.microsoft.com/office/drawing/2014/main" id="{06652CF7-2BB3-4CFE-BF55-EA02D11F6CB5}"/>
              </a:ext>
            </a:extLst>
          </p:cNvPr>
          <p:cNvGraphicFramePr>
            <a:graphicFrameLocks noGrp="1"/>
          </p:cNvGraphicFramePr>
          <p:nvPr>
            <p:extLst>
              <p:ext uri="{D42A27DB-BD31-4B8C-83A1-F6EECF244321}">
                <p14:modId xmlns:p14="http://schemas.microsoft.com/office/powerpoint/2010/main" val="3635878316"/>
              </p:ext>
            </p:extLst>
          </p:nvPr>
        </p:nvGraphicFramePr>
        <p:xfrm>
          <a:off x="241705" y="1877999"/>
          <a:ext cx="11708588" cy="4407322"/>
        </p:xfrm>
        <a:graphic>
          <a:graphicData uri="http://schemas.openxmlformats.org/drawingml/2006/table">
            <a:tbl>
              <a:tblPr firstRow="1" firstCol="1" lastRow="1" lastCol="1" bandRow="1" bandCol="1">
                <a:tableStyleId>{5C22544A-7EE6-4342-B048-85BDC9FD1C3A}</a:tableStyleId>
              </a:tblPr>
              <a:tblGrid>
                <a:gridCol w="578052">
                  <a:extLst>
                    <a:ext uri="{9D8B030D-6E8A-4147-A177-3AD203B41FA5}">
                      <a16:colId xmlns:a16="http://schemas.microsoft.com/office/drawing/2014/main" val="1945585904"/>
                    </a:ext>
                  </a:extLst>
                </a:gridCol>
                <a:gridCol w="3784327">
                  <a:extLst>
                    <a:ext uri="{9D8B030D-6E8A-4147-A177-3AD203B41FA5}">
                      <a16:colId xmlns:a16="http://schemas.microsoft.com/office/drawing/2014/main" val="52489268"/>
                    </a:ext>
                  </a:extLst>
                </a:gridCol>
                <a:gridCol w="7346209">
                  <a:extLst>
                    <a:ext uri="{9D8B030D-6E8A-4147-A177-3AD203B41FA5}">
                      <a16:colId xmlns:a16="http://schemas.microsoft.com/office/drawing/2014/main" val="1904216861"/>
                    </a:ext>
                  </a:extLst>
                </a:gridCol>
              </a:tblGrid>
              <a:tr h="1288544">
                <a:tc rowSpan="2">
                  <a:txBody>
                    <a:bodyPr/>
                    <a:lstStyle/>
                    <a:p>
                      <a:pPr algn="just">
                        <a:lnSpc>
                          <a:spcPct val="150000"/>
                        </a:lnSpc>
                        <a:spcAft>
                          <a:spcPts val="0"/>
                        </a:spcAft>
                      </a:pPr>
                      <a:r>
                        <a:rPr lang="zh-CN" sz="1800" u="none" kern="100" dirty="0">
                          <a:solidFill>
                            <a:schemeClr val="tx1"/>
                          </a:solidFill>
                          <a:effectLst/>
                        </a:rPr>
                        <a:t>完全垄断市场</a:t>
                      </a:r>
                      <a:endParaRPr lang="zh-CN" sz="180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2368" marR="423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b="0" u="none" kern="100" dirty="0">
                          <a:solidFill>
                            <a:schemeClr val="tx1"/>
                          </a:solidFill>
                          <a:effectLst/>
                        </a:rPr>
                        <a:t>整个行业只有</a:t>
                      </a:r>
                      <a:r>
                        <a:rPr lang="zh-CN" sz="1800" b="1" u="none" kern="100" dirty="0">
                          <a:solidFill>
                            <a:srgbClr val="FF0000"/>
                          </a:solidFill>
                          <a:effectLst/>
                        </a:rPr>
                        <a:t>唯一供给者</a:t>
                      </a:r>
                      <a:r>
                        <a:rPr lang="zh-CN" sz="1800" b="0" u="none" kern="100" dirty="0">
                          <a:solidFill>
                            <a:schemeClr val="tx1"/>
                          </a:solidFill>
                          <a:effectLst/>
                        </a:rPr>
                        <a:t>的市场结构。在实际生活中，</a:t>
                      </a:r>
                      <a:r>
                        <a:rPr lang="zh-CN" sz="1800" b="1" u="none" kern="100" dirty="0">
                          <a:solidFill>
                            <a:schemeClr val="tx1"/>
                          </a:solidFill>
                          <a:effectLst/>
                        </a:rPr>
                        <a:t>公用事业、电力、固定电话</a:t>
                      </a:r>
                      <a:r>
                        <a:rPr lang="zh-CN" sz="1800" b="0" u="none" kern="100" dirty="0">
                          <a:solidFill>
                            <a:schemeClr val="tx1"/>
                          </a:solidFill>
                          <a:effectLst/>
                        </a:rPr>
                        <a:t>近似于完全垄断市场。</a:t>
                      </a:r>
                      <a:endParaRPr lang="zh-CN" sz="18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2368" marR="423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zh-CN" sz="1800" b="0" u="none" kern="100" dirty="0">
                          <a:solidFill>
                            <a:schemeClr val="tx1"/>
                          </a:solidFill>
                          <a:effectLst/>
                        </a:rPr>
                        <a:t>①只有</a:t>
                      </a:r>
                      <a:r>
                        <a:rPr lang="zh-CN" sz="2400" b="1" u="none" kern="100" dirty="0">
                          <a:solidFill>
                            <a:srgbClr val="FF0000"/>
                          </a:solidFill>
                          <a:effectLst/>
                        </a:rPr>
                        <a:t>一个</a:t>
                      </a:r>
                      <a:r>
                        <a:rPr lang="zh-CN" sz="1800" b="0" u="none" kern="100" dirty="0">
                          <a:solidFill>
                            <a:schemeClr val="tx1"/>
                          </a:solidFill>
                          <a:effectLst/>
                        </a:rPr>
                        <a:t>生产者，因而它是</a:t>
                      </a:r>
                      <a:r>
                        <a:rPr lang="zh-CN" sz="2400" b="1" u="none" kern="100" dirty="0">
                          <a:solidFill>
                            <a:srgbClr val="FF0000"/>
                          </a:solidFill>
                          <a:effectLst/>
                        </a:rPr>
                        <a:t>价格的决定者</a:t>
                      </a:r>
                      <a:r>
                        <a:rPr lang="zh-CN" sz="1800" b="0" u="none" kern="100" dirty="0">
                          <a:solidFill>
                            <a:schemeClr val="tx1"/>
                          </a:solidFill>
                          <a:effectLst/>
                        </a:rPr>
                        <a:t>，而不是价格的接受者；</a:t>
                      </a:r>
                    </a:p>
                    <a:p>
                      <a:pPr algn="just">
                        <a:lnSpc>
                          <a:spcPct val="150000"/>
                        </a:lnSpc>
                        <a:spcAft>
                          <a:spcPts val="0"/>
                        </a:spcAft>
                      </a:pPr>
                      <a:r>
                        <a:rPr lang="zh-CN" sz="1800" b="0" u="none" kern="100" dirty="0">
                          <a:solidFill>
                            <a:schemeClr val="tx1"/>
                          </a:solidFill>
                          <a:effectLst/>
                        </a:rPr>
                        <a:t>②完全垄断者的产品是</a:t>
                      </a:r>
                      <a:r>
                        <a:rPr lang="zh-CN" sz="2000" b="1" u="none" kern="100" dirty="0">
                          <a:solidFill>
                            <a:srgbClr val="FF0000"/>
                          </a:solidFill>
                          <a:effectLst/>
                        </a:rPr>
                        <a:t>没有合适替代品的独特性产品</a:t>
                      </a:r>
                      <a:r>
                        <a:rPr lang="zh-CN" sz="1800" b="0" u="none" kern="100" dirty="0">
                          <a:solidFill>
                            <a:schemeClr val="tx1"/>
                          </a:solidFill>
                          <a:effectLst/>
                        </a:rPr>
                        <a:t>；</a:t>
                      </a:r>
                    </a:p>
                    <a:p>
                      <a:pPr algn="just">
                        <a:lnSpc>
                          <a:spcPct val="150000"/>
                        </a:lnSpc>
                        <a:spcAft>
                          <a:spcPts val="0"/>
                        </a:spcAft>
                      </a:pPr>
                      <a:r>
                        <a:rPr lang="zh-CN" sz="1800" b="0" u="none" kern="100" dirty="0">
                          <a:solidFill>
                            <a:schemeClr val="tx1"/>
                          </a:solidFill>
                          <a:effectLst/>
                        </a:rPr>
                        <a:t>③其他企业</a:t>
                      </a:r>
                      <a:r>
                        <a:rPr lang="zh-CN" sz="1800" b="1" u="none" kern="100" dirty="0">
                          <a:solidFill>
                            <a:srgbClr val="FF0000"/>
                          </a:solidFill>
                          <a:effectLst/>
                        </a:rPr>
                        <a:t>进入这一市场非常困难</a:t>
                      </a:r>
                      <a:r>
                        <a:rPr lang="zh-CN" sz="1800" b="0" u="none" kern="100" dirty="0">
                          <a:solidFill>
                            <a:schemeClr val="tx1"/>
                          </a:solidFill>
                          <a:effectLst/>
                        </a:rPr>
                        <a:t>。</a:t>
                      </a:r>
                      <a:endParaRPr lang="zh-CN" sz="18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2368" marR="423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272774"/>
                  </a:ext>
                </a:extLst>
              </a:tr>
              <a:tr h="3033817">
                <a:tc vMerge="1">
                  <a:txBody>
                    <a:bodyPr/>
                    <a:lstStyle/>
                    <a:p>
                      <a:endParaRPr lang="zh-CN" altLang="en-US"/>
                    </a:p>
                  </a:txBody>
                  <a:tcPr/>
                </a:tc>
                <a:tc gridSpan="2">
                  <a:txBody>
                    <a:bodyPr/>
                    <a:lstStyle/>
                    <a:p>
                      <a:pPr algn="just">
                        <a:lnSpc>
                          <a:spcPct val="150000"/>
                        </a:lnSpc>
                        <a:spcAft>
                          <a:spcPts val="0"/>
                        </a:spcAft>
                      </a:pPr>
                      <a:r>
                        <a:rPr lang="zh-CN" sz="1800" b="0" u="none" kern="100" dirty="0">
                          <a:solidFill>
                            <a:schemeClr val="tx1"/>
                          </a:solidFill>
                          <a:effectLst/>
                        </a:rPr>
                        <a:t>完全垄断形成的原因：</a:t>
                      </a:r>
                    </a:p>
                    <a:p>
                      <a:pPr algn="just">
                        <a:lnSpc>
                          <a:spcPct val="150000"/>
                        </a:lnSpc>
                        <a:spcAft>
                          <a:spcPts val="0"/>
                        </a:spcAft>
                      </a:pPr>
                      <a:r>
                        <a:rPr lang="zh-CN" sz="2000" b="1" u="none" kern="100" dirty="0">
                          <a:solidFill>
                            <a:schemeClr val="tx1"/>
                          </a:solidFill>
                          <a:effectLst/>
                        </a:rPr>
                        <a:t>①</a:t>
                      </a:r>
                      <a:r>
                        <a:rPr lang="zh-CN" sz="2000" b="1" u="none" kern="100" dirty="0">
                          <a:solidFill>
                            <a:srgbClr val="FF0000"/>
                          </a:solidFill>
                          <a:effectLst/>
                        </a:rPr>
                        <a:t>政府垄断</a:t>
                      </a:r>
                      <a:r>
                        <a:rPr lang="zh-CN" sz="1800" b="0" u="none" kern="100" dirty="0">
                          <a:solidFill>
                            <a:schemeClr val="tx1"/>
                          </a:solidFill>
                          <a:effectLst/>
                        </a:rPr>
                        <a:t>；政府对某一行业实行完全垄断。我国</a:t>
                      </a:r>
                      <a:r>
                        <a:rPr lang="zh-CN" altLang="en-US" sz="1800" b="0" u="none" kern="100" dirty="0">
                          <a:solidFill>
                            <a:schemeClr val="tx1"/>
                          </a:solidFill>
                          <a:effectLst/>
                        </a:rPr>
                        <a:t>邮政企业对国务院规定范围内信件寄递业务</a:t>
                      </a:r>
                      <a:r>
                        <a:rPr lang="zh-CN" sz="1800" b="0" u="none" kern="100" dirty="0">
                          <a:solidFill>
                            <a:schemeClr val="tx1"/>
                          </a:solidFill>
                          <a:effectLst/>
                        </a:rPr>
                        <a:t>就是完全垄断。</a:t>
                      </a:r>
                    </a:p>
                    <a:p>
                      <a:pPr algn="just">
                        <a:lnSpc>
                          <a:spcPct val="150000"/>
                        </a:lnSpc>
                        <a:spcAft>
                          <a:spcPts val="0"/>
                        </a:spcAft>
                      </a:pPr>
                      <a:r>
                        <a:rPr lang="zh-CN" sz="1800" b="0" u="none" kern="100" dirty="0">
                          <a:solidFill>
                            <a:schemeClr val="tx1"/>
                          </a:solidFill>
                          <a:effectLst/>
                        </a:rPr>
                        <a:t>②对某些</a:t>
                      </a:r>
                      <a:r>
                        <a:rPr lang="zh-CN" sz="2000" b="1" u="none" kern="100" dirty="0">
                          <a:solidFill>
                            <a:srgbClr val="FF0000"/>
                          </a:solidFill>
                          <a:effectLst/>
                        </a:rPr>
                        <a:t>特殊的原材料</a:t>
                      </a:r>
                      <a:r>
                        <a:rPr lang="zh-CN" sz="1800" b="0" u="none" kern="100" dirty="0">
                          <a:solidFill>
                            <a:schemeClr val="tx1"/>
                          </a:solidFill>
                          <a:effectLst/>
                        </a:rPr>
                        <a:t>的单独控制而形成的对这些资源和产品的完全垄断。</a:t>
                      </a:r>
                    </a:p>
                    <a:p>
                      <a:pPr algn="just">
                        <a:lnSpc>
                          <a:spcPct val="150000"/>
                        </a:lnSpc>
                        <a:spcAft>
                          <a:spcPts val="0"/>
                        </a:spcAft>
                      </a:pPr>
                      <a:r>
                        <a:rPr lang="zh-CN" sz="1800" b="0" u="none" kern="100" dirty="0">
                          <a:solidFill>
                            <a:schemeClr val="tx1"/>
                          </a:solidFill>
                          <a:effectLst/>
                        </a:rPr>
                        <a:t>③对某些产品的</a:t>
                      </a:r>
                      <a:r>
                        <a:rPr lang="zh-CN" sz="2000" b="1" u="none" kern="100" dirty="0">
                          <a:solidFill>
                            <a:srgbClr val="FF0000"/>
                          </a:solidFill>
                          <a:effectLst/>
                        </a:rPr>
                        <a:t>专利权</a:t>
                      </a:r>
                      <a:r>
                        <a:rPr lang="zh-CN" sz="1800" b="0" u="none" kern="100" dirty="0">
                          <a:solidFill>
                            <a:schemeClr val="tx1"/>
                          </a:solidFill>
                          <a:effectLst/>
                        </a:rPr>
                        <a:t>而形成的完全垄断。</a:t>
                      </a:r>
                    </a:p>
                    <a:p>
                      <a:pPr algn="just">
                        <a:lnSpc>
                          <a:spcPct val="150000"/>
                        </a:lnSpc>
                        <a:spcAft>
                          <a:spcPts val="0"/>
                        </a:spcAft>
                      </a:pPr>
                      <a:r>
                        <a:rPr lang="zh-CN" sz="1800" b="1" u="none" kern="100" dirty="0">
                          <a:solidFill>
                            <a:srgbClr val="FF0000"/>
                          </a:solidFill>
                          <a:effectLst/>
                        </a:rPr>
                        <a:t>④自然垄断：</a:t>
                      </a:r>
                      <a:r>
                        <a:rPr lang="zh-CN" sz="1800" b="0" u="none" kern="100" dirty="0">
                          <a:solidFill>
                            <a:schemeClr val="tx1"/>
                          </a:solidFill>
                          <a:effectLst/>
                        </a:rPr>
                        <a:t>当行业中只有一家企业能够有效率的进行生产，或者当</a:t>
                      </a:r>
                      <a:r>
                        <a:rPr lang="zh-CN" sz="1800" b="1" u="none" kern="100" dirty="0">
                          <a:solidFill>
                            <a:schemeClr val="tx1"/>
                          </a:solidFill>
                          <a:effectLst/>
                        </a:rPr>
                        <a:t>一个企业能以低于两个或更多企业的成本为整个市场供给一种产品时，这个行业就是自然垄断。</a:t>
                      </a:r>
                    </a:p>
                    <a:p>
                      <a:pPr algn="just">
                        <a:lnSpc>
                          <a:spcPct val="150000"/>
                        </a:lnSpc>
                        <a:spcAft>
                          <a:spcPts val="0"/>
                        </a:spcAft>
                      </a:pPr>
                      <a:r>
                        <a:rPr lang="zh-CN" sz="1800" b="1" u="none" kern="100" dirty="0">
                          <a:solidFill>
                            <a:srgbClr val="FF0000"/>
                          </a:solidFill>
                          <a:effectLst/>
                        </a:rPr>
                        <a:t>自然垄断与规模经济有着密切的关系</a:t>
                      </a:r>
                      <a:r>
                        <a:rPr lang="zh-CN" sz="1800" b="0" u="none" kern="100" dirty="0">
                          <a:solidFill>
                            <a:schemeClr val="tx1"/>
                          </a:solidFill>
                          <a:effectLst/>
                        </a:rPr>
                        <a:t>。</a:t>
                      </a:r>
                      <a:r>
                        <a:rPr lang="zh-CN" sz="1800" b="1" u="none" kern="100" dirty="0">
                          <a:solidFill>
                            <a:schemeClr val="tx1"/>
                          </a:solidFill>
                          <a:effectLst/>
                        </a:rPr>
                        <a:t>规模经济就是企业或厂商的平均总成本会随着产量的扩大而不断下降。</a:t>
                      </a:r>
                      <a:endParaRPr lang="zh-CN" sz="1800" b="1"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2368" marR="423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2036410898"/>
                  </a:ext>
                </a:extLst>
              </a:tr>
            </a:tbl>
          </a:graphicData>
        </a:graphic>
      </p:graphicFrame>
    </p:spTree>
    <p:extLst>
      <p:ext uri="{BB962C8B-B14F-4D97-AF65-F5344CB8AC3E}">
        <p14:creationId xmlns:p14="http://schemas.microsoft.com/office/powerpoint/2010/main" val="22672979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x1kosi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2995</Words>
  <Application>Microsoft Macintosh PowerPoint</Application>
  <PresentationFormat>宽屏</PresentationFormat>
  <Paragraphs>356</Paragraphs>
  <Slides>29</Slides>
  <Notes>29</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35" baseType="lpstr">
      <vt:lpstr>微软雅黑</vt:lpstr>
      <vt:lpstr>Arial</vt:lpstr>
      <vt:lpstr>Calibri</vt:lpstr>
      <vt:lpstr>Cambria Math</vt:lpstr>
      <vt:lpstr>Office Theme</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333333</dc:title>
  <dc:creator/>
  <cp:lastModifiedBy>〓Miss OK〓</cp:lastModifiedBy>
  <cp:revision>2</cp:revision>
  <dcterms:created xsi:type="dcterms:W3CDTF">2017-11-17T14:08:00Z</dcterms:created>
  <dcterms:modified xsi:type="dcterms:W3CDTF">2020-02-26T01:35:15Z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