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2" r:id="rId2"/>
    <p:sldMasterId id="2147483675" r:id="rId3"/>
  </p:sldMasterIdLst>
  <p:notesMasterIdLst>
    <p:notesMasterId r:id="rId40"/>
  </p:notesMasterIdLst>
  <p:handoutMasterIdLst>
    <p:handoutMasterId r:id="rId41"/>
  </p:handoutMasterIdLst>
  <p:sldIdLst>
    <p:sldId id="1110" r:id="rId4"/>
    <p:sldId id="1177" r:id="rId5"/>
    <p:sldId id="986" r:id="rId6"/>
    <p:sldId id="1006" r:id="rId7"/>
    <p:sldId id="928" r:id="rId8"/>
    <p:sldId id="1008" r:id="rId9"/>
    <p:sldId id="1049" r:id="rId10"/>
    <p:sldId id="1051" r:id="rId11"/>
    <p:sldId id="1219" r:id="rId12"/>
    <p:sldId id="1220" r:id="rId13"/>
    <p:sldId id="1221" r:id="rId14"/>
    <p:sldId id="1230" r:id="rId15"/>
    <p:sldId id="1231" r:id="rId16"/>
    <p:sldId id="1241" r:id="rId17"/>
    <p:sldId id="1242" r:id="rId18"/>
    <p:sldId id="1249" r:id="rId19"/>
    <p:sldId id="946" r:id="rId20"/>
    <p:sldId id="1011" r:id="rId21"/>
    <p:sldId id="1012" r:id="rId22"/>
    <p:sldId id="1029" r:id="rId23"/>
    <p:sldId id="1013" r:id="rId24"/>
    <p:sldId id="1030" r:id="rId25"/>
    <p:sldId id="1014" r:id="rId26"/>
    <p:sldId id="1031" r:id="rId27"/>
    <p:sldId id="1015" r:id="rId28"/>
    <p:sldId id="1032" r:id="rId29"/>
    <p:sldId id="1222" r:id="rId30"/>
    <p:sldId id="1223" r:id="rId31"/>
    <p:sldId id="1224" r:id="rId32"/>
    <p:sldId id="1232" r:id="rId33"/>
    <p:sldId id="1233" r:id="rId34"/>
    <p:sldId id="1234" r:id="rId35"/>
    <p:sldId id="1250" r:id="rId36"/>
    <p:sldId id="1251" r:id="rId37"/>
    <p:sldId id="1252" r:id="rId38"/>
    <p:sldId id="1210" r:id="rId39"/>
  </p:sldIdLst>
  <p:sldSz cx="9144000" cy="5143500" type="screen16x9"/>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787">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xbany" initials="xb21cn" lastIdx="1" clrIdx="0"/>
  <p:cmAuthor id="1" name="ms" initials="m" lastIdx="2" clrIdx="0"/>
  <p:cmAuthor id="3" name="MSedu" initials="M" lastIdx="4" clrIdx="2"/>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456" y="102"/>
      </p:cViewPr>
      <p:guideLst>
        <p:guide orient="horz" pos="1620"/>
        <p:guide pos="2787"/>
      </p:guideLst>
    </p:cSldViewPr>
  </p:slideViewPr>
  <p:notesTextViewPr>
    <p:cViewPr>
      <p:scale>
        <a:sx n="1" d="1"/>
        <a:sy n="1" d="1"/>
      </p:scale>
      <p:origin x="0" y="0"/>
    </p:cViewPr>
  </p:notesTextViewPr>
  <p:notesViewPr>
    <p:cSldViewPr>
      <p:cViewPr varScale="1">
        <p:scale>
          <a:sx n="55" d="100"/>
          <a:sy n="55" d="100"/>
        </p:scale>
        <p:origin x="2880"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commentAuthors" Target="commentAuthor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t>2024/9/11</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t>‹#›</a:t>
            </a:fld>
            <a:endParaRPr lang="zh-CN" altLang="en-US"/>
          </a:p>
        </p:txBody>
      </p:sp>
    </p:spTree>
    <p:extLst>
      <p:ext uri="{BB962C8B-B14F-4D97-AF65-F5344CB8AC3E}">
        <p14:creationId xmlns:p14="http://schemas.microsoft.com/office/powerpoint/2010/main" val="26518930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2025EC3-FA8C-4620-B609-2CEE59445900}" type="datetimeFigureOut">
              <a:rPr lang="zh-CN" altLang="en-US" smtClean="0"/>
              <a:t>2024/9/11</a:t>
            </a:fld>
            <a:endParaRPr lang="zh-CN" altLang="en-US"/>
          </a:p>
        </p:txBody>
      </p:sp>
      <p:sp>
        <p:nvSpPr>
          <p:cNvPr id="4" name="幻灯片图像占位符 3"/>
          <p:cNvSpPr>
            <a:spLocks noGrp="1" noRot="1" noChangeAspect="1"/>
          </p:cNvSpPr>
          <p:nvPr>
            <p:ph type="sldImg" idx="2"/>
          </p:nvPr>
        </p:nvSpPr>
        <p:spPr>
          <a:xfrm>
            <a:off x="381533" y="685800"/>
            <a:ext cx="6094934"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3D68E2-CFAD-4D02-9F91-A5968DA84704}" type="slidenum">
              <a:rPr lang="zh-CN" altLang="en-US" smtClean="0"/>
              <a:t>‹#›</a:t>
            </a:fld>
            <a:endParaRPr lang="zh-CN" altLang="en-US"/>
          </a:p>
        </p:txBody>
      </p:sp>
    </p:spTree>
    <p:extLst>
      <p:ext uri="{BB962C8B-B14F-4D97-AF65-F5344CB8AC3E}">
        <p14:creationId xmlns:p14="http://schemas.microsoft.com/office/powerpoint/2010/main" val="8343153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t>1</a:t>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381000" y="685800"/>
            <a:ext cx="6096000" cy="3429000"/>
          </a:xfrm>
        </p:spPr>
      </p:sp>
      <p:sp>
        <p:nvSpPr>
          <p:cNvPr id="3" name="文本占位符 2"/>
          <p:cNvSpPr>
            <a:spLocks noGrp="1"/>
          </p:cNvSpPr>
          <p:nvPr>
            <p:ph type="body" idx="3"/>
          </p:nvPr>
        </p:nvSpPr>
        <p:spPr/>
        <p:txBody>
          <a:bodyPr/>
          <a:lstStyle/>
          <a:p>
            <a:r>
              <a:rPr lang="zh-CN" altLang="en-US"/>
              <a:t>我们接下来将这三个作用展开来分析。</a:t>
            </a:r>
          </a:p>
        </p:txBody>
      </p:sp>
    </p:spTree>
    <p:extLst>
      <p:ext uri="{BB962C8B-B14F-4D97-AF65-F5344CB8AC3E}">
        <p14:creationId xmlns:p14="http://schemas.microsoft.com/office/powerpoint/2010/main" val="1077609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381000" y="685800"/>
            <a:ext cx="6096000" cy="3429000"/>
          </a:xfrm>
        </p:spPr>
      </p:sp>
      <p:sp>
        <p:nvSpPr>
          <p:cNvPr id="3" name="文本占位符 2"/>
          <p:cNvSpPr>
            <a:spLocks noGrp="1"/>
          </p:cNvSpPr>
          <p:nvPr>
            <p:ph type="body" idx="3"/>
          </p:nvPr>
        </p:nvSpPr>
        <p:spPr/>
        <p:txBody>
          <a:bodyPr/>
          <a:lstStyle/>
          <a:p>
            <a:r>
              <a:rPr lang="zh-CN" altLang="en-US"/>
              <a:t>我们接下来将这三个作用展开来分析。</a:t>
            </a:r>
          </a:p>
        </p:txBody>
      </p:sp>
    </p:spTree>
    <p:extLst>
      <p:ext uri="{BB962C8B-B14F-4D97-AF65-F5344CB8AC3E}">
        <p14:creationId xmlns:p14="http://schemas.microsoft.com/office/powerpoint/2010/main" val="36424972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381000" y="685800"/>
            <a:ext cx="6096000" cy="3429000"/>
          </a:xfrm>
        </p:spPr>
      </p:sp>
      <p:sp>
        <p:nvSpPr>
          <p:cNvPr id="3" name="文本占位符 2"/>
          <p:cNvSpPr>
            <a:spLocks noGrp="1"/>
          </p:cNvSpPr>
          <p:nvPr>
            <p:ph type="body" idx="3"/>
          </p:nvPr>
        </p:nvSpPr>
        <p:spPr/>
        <p:txBody>
          <a:bodyPr/>
          <a:lstStyle/>
          <a:p>
            <a:r>
              <a:rPr lang="zh-CN" altLang="en-US"/>
              <a:t>我们接下来将这三个作用展开来分析。</a:t>
            </a:r>
          </a:p>
        </p:txBody>
      </p:sp>
    </p:spTree>
    <p:extLst>
      <p:ext uri="{BB962C8B-B14F-4D97-AF65-F5344CB8AC3E}">
        <p14:creationId xmlns:p14="http://schemas.microsoft.com/office/powerpoint/2010/main" val="23959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381000" y="685800"/>
            <a:ext cx="6096000" cy="3429000"/>
          </a:xfrm>
        </p:spPr>
      </p:sp>
      <p:sp>
        <p:nvSpPr>
          <p:cNvPr id="3" name="文本占位符 2"/>
          <p:cNvSpPr>
            <a:spLocks noGrp="1"/>
          </p:cNvSpPr>
          <p:nvPr>
            <p:ph type="body" idx="3"/>
          </p:nvPr>
        </p:nvSpPr>
        <p:spPr/>
        <p:txBody>
          <a:bodyPr/>
          <a:lstStyle/>
          <a:p>
            <a:r>
              <a:rPr lang="zh-CN" altLang="en-US"/>
              <a:t>我们接下来将这三个作用展开来分析。</a:t>
            </a:r>
          </a:p>
        </p:txBody>
      </p:sp>
    </p:spTree>
    <p:extLst>
      <p:ext uri="{BB962C8B-B14F-4D97-AF65-F5344CB8AC3E}">
        <p14:creationId xmlns:p14="http://schemas.microsoft.com/office/powerpoint/2010/main" val="20989860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381000" y="685800"/>
            <a:ext cx="6096000" cy="3429000"/>
          </a:xfrm>
        </p:spPr>
      </p:sp>
      <p:sp>
        <p:nvSpPr>
          <p:cNvPr id="3" name="文本占位符 2"/>
          <p:cNvSpPr>
            <a:spLocks noGrp="1"/>
          </p:cNvSpPr>
          <p:nvPr>
            <p:ph type="body" idx="3"/>
          </p:nvPr>
        </p:nvSpPr>
        <p:spPr/>
        <p:txBody>
          <a:bodyPr/>
          <a:lstStyle/>
          <a:p>
            <a:r>
              <a:rPr lang="zh-CN" altLang="en-US"/>
              <a:t>我们接下来将这三个作用展开来分析。</a:t>
            </a:r>
          </a:p>
        </p:txBody>
      </p:sp>
    </p:spTree>
    <p:extLst>
      <p:ext uri="{BB962C8B-B14F-4D97-AF65-F5344CB8AC3E}">
        <p14:creationId xmlns:p14="http://schemas.microsoft.com/office/powerpoint/2010/main" val="89435337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381000" y="685800"/>
            <a:ext cx="6096000" cy="3429000"/>
          </a:xfrm>
        </p:spPr>
      </p:sp>
      <p:sp>
        <p:nvSpPr>
          <p:cNvPr id="3" name="文本占位符 2"/>
          <p:cNvSpPr>
            <a:spLocks noGrp="1"/>
          </p:cNvSpPr>
          <p:nvPr>
            <p:ph type="body" idx="3"/>
          </p:nvPr>
        </p:nvSpPr>
        <p:spPr/>
        <p:txBody>
          <a:bodyPr/>
          <a:lstStyle/>
          <a:p>
            <a:r>
              <a:rPr lang="zh-CN" altLang="en-US"/>
              <a:t>我们接下来将这三个作用展开来分析。</a:t>
            </a:r>
          </a:p>
        </p:txBody>
      </p:sp>
    </p:spTree>
    <p:extLst>
      <p:ext uri="{BB962C8B-B14F-4D97-AF65-F5344CB8AC3E}">
        <p14:creationId xmlns:p14="http://schemas.microsoft.com/office/powerpoint/2010/main" val="24528855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381000" y="685800"/>
            <a:ext cx="6096000" cy="3429000"/>
          </a:xfrm>
        </p:spPr>
      </p:sp>
      <p:sp>
        <p:nvSpPr>
          <p:cNvPr id="3" name="文本占位符 2"/>
          <p:cNvSpPr>
            <a:spLocks noGrp="1"/>
          </p:cNvSpPr>
          <p:nvPr>
            <p:ph type="body" idx="3"/>
          </p:nvPr>
        </p:nvSpPr>
        <p:spPr/>
        <p:txBody>
          <a:bodyPr/>
          <a:lstStyle/>
          <a:p>
            <a:r>
              <a:rPr lang="zh-CN" altLang="en-US"/>
              <a:t>我们接下来将这三个作用展开来分析。</a:t>
            </a:r>
          </a:p>
        </p:txBody>
      </p:sp>
    </p:spTree>
    <p:extLst>
      <p:ext uri="{BB962C8B-B14F-4D97-AF65-F5344CB8AC3E}">
        <p14:creationId xmlns:p14="http://schemas.microsoft.com/office/powerpoint/2010/main" val="34219383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381000" y="685800"/>
            <a:ext cx="6096000" cy="3429000"/>
          </a:xfrm>
        </p:spPr>
      </p:sp>
      <p:sp>
        <p:nvSpPr>
          <p:cNvPr id="3" name="文本占位符 2"/>
          <p:cNvSpPr>
            <a:spLocks noGrp="1"/>
          </p:cNvSpPr>
          <p:nvPr>
            <p:ph type="body" idx="3"/>
          </p:nvPr>
        </p:nvSpPr>
        <p:spPr/>
        <p:txBody>
          <a:bodyPr/>
          <a:lstStyle/>
          <a:p>
            <a:r>
              <a:rPr lang="zh-CN" altLang="en-US"/>
              <a:t>我们接下来将这三个作用展开来分析。</a:t>
            </a:r>
          </a:p>
        </p:txBody>
      </p:sp>
    </p:spTree>
    <p:extLst>
      <p:ext uri="{BB962C8B-B14F-4D97-AF65-F5344CB8AC3E}">
        <p14:creationId xmlns:p14="http://schemas.microsoft.com/office/powerpoint/2010/main" val="29611715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381000" y="685800"/>
            <a:ext cx="6096000" cy="3429000"/>
          </a:xfrm>
        </p:spPr>
      </p:sp>
      <p:sp>
        <p:nvSpPr>
          <p:cNvPr id="3" name="文本占位符 2"/>
          <p:cNvSpPr>
            <a:spLocks noGrp="1"/>
          </p:cNvSpPr>
          <p:nvPr>
            <p:ph type="body" idx="3"/>
          </p:nvPr>
        </p:nvSpPr>
        <p:spPr/>
        <p:txBody>
          <a:bodyPr/>
          <a:lstStyle/>
          <a:p>
            <a:r>
              <a:rPr lang="zh-CN" altLang="en-US"/>
              <a:t>我们接下来将这三个作用展开来分析。</a:t>
            </a:r>
          </a:p>
        </p:txBody>
      </p:sp>
    </p:spTree>
    <p:extLst>
      <p:ext uri="{BB962C8B-B14F-4D97-AF65-F5344CB8AC3E}">
        <p14:creationId xmlns:p14="http://schemas.microsoft.com/office/powerpoint/2010/main" val="37611186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381000" y="685800"/>
            <a:ext cx="6096000" cy="3429000"/>
          </a:xfrm>
        </p:spPr>
      </p:sp>
      <p:sp>
        <p:nvSpPr>
          <p:cNvPr id="3" name="文本占位符 2"/>
          <p:cNvSpPr>
            <a:spLocks noGrp="1"/>
          </p:cNvSpPr>
          <p:nvPr>
            <p:ph type="body" idx="3"/>
          </p:nvPr>
        </p:nvSpPr>
        <p:spPr/>
        <p:txBody>
          <a:bodyPr/>
          <a:lstStyle/>
          <a:p>
            <a:r>
              <a:rPr lang="zh-CN" altLang="en-US"/>
              <a:t>我们接下来将这三个作用展开来分析。</a:t>
            </a:r>
          </a:p>
        </p:txBody>
      </p:sp>
    </p:spTree>
    <p:extLst>
      <p:ext uri="{BB962C8B-B14F-4D97-AF65-F5344CB8AC3E}">
        <p14:creationId xmlns:p14="http://schemas.microsoft.com/office/powerpoint/2010/main" val="18234170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381000" y="685800"/>
            <a:ext cx="6096000" cy="3429000"/>
          </a:xfrm>
        </p:spPr>
      </p:sp>
      <p:sp>
        <p:nvSpPr>
          <p:cNvPr id="3" name="文本占位符 2"/>
          <p:cNvSpPr>
            <a:spLocks noGrp="1"/>
          </p:cNvSpPr>
          <p:nvPr>
            <p:ph type="body" idx="3"/>
          </p:nvPr>
        </p:nvSpPr>
        <p:spPr/>
        <p:txBody>
          <a:bodyPr/>
          <a:lstStyle/>
          <a:p>
            <a:r>
              <a:rPr lang="zh-CN" altLang="en-US"/>
              <a:t>我们接下来将这三个作用展开来分析。</a:t>
            </a:r>
          </a:p>
        </p:txBody>
      </p:sp>
    </p:spTree>
    <p:extLst>
      <p:ext uri="{BB962C8B-B14F-4D97-AF65-F5344CB8AC3E}">
        <p14:creationId xmlns:p14="http://schemas.microsoft.com/office/powerpoint/2010/main" val="113335714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381000" y="685800"/>
            <a:ext cx="6096000" cy="3429000"/>
          </a:xfrm>
        </p:spPr>
      </p:sp>
      <p:sp>
        <p:nvSpPr>
          <p:cNvPr id="3" name="文本占位符 2"/>
          <p:cNvSpPr>
            <a:spLocks noGrp="1"/>
          </p:cNvSpPr>
          <p:nvPr>
            <p:ph type="body" idx="3"/>
          </p:nvPr>
        </p:nvSpPr>
        <p:spPr/>
        <p:txBody>
          <a:bodyPr/>
          <a:lstStyle/>
          <a:p>
            <a:r>
              <a:rPr lang="zh-CN" altLang="en-US"/>
              <a:t>我们接下来将这三个作用展开来分析。</a:t>
            </a:r>
          </a:p>
        </p:txBody>
      </p:sp>
    </p:spTree>
    <p:extLst>
      <p:ext uri="{BB962C8B-B14F-4D97-AF65-F5344CB8AC3E}">
        <p14:creationId xmlns:p14="http://schemas.microsoft.com/office/powerpoint/2010/main" val="108900128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381000" y="685800"/>
            <a:ext cx="6096000" cy="3429000"/>
          </a:xfrm>
        </p:spPr>
      </p:sp>
      <p:sp>
        <p:nvSpPr>
          <p:cNvPr id="3" name="文本占位符 2"/>
          <p:cNvSpPr>
            <a:spLocks noGrp="1"/>
          </p:cNvSpPr>
          <p:nvPr>
            <p:ph type="body" idx="3"/>
          </p:nvPr>
        </p:nvSpPr>
        <p:spPr/>
        <p:txBody>
          <a:bodyPr/>
          <a:lstStyle/>
          <a:p>
            <a:r>
              <a:rPr lang="zh-CN" altLang="en-US"/>
              <a:t>我们接下来将这三个作用展开来分析。</a:t>
            </a:r>
          </a:p>
        </p:txBody>
      </p:sp>
    </p:spTree>
    <p:extLst>
      <p:ext uri="{BB962C8B-B14F-4D97-AF65-F5344CB8AC3E}">
        <p14:creationId xmlns:p14="http://schemas.microsoft.com/office/powerpoint/2010/main" val="135376078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381000" y="685800"/>
            <a:ext cx="6096000" cy="3429000"/>
          </a:xfrm>
        </p:spPr>
      </p:sp>
      <p:sp>
        <p:nvSpPr>
          <p:cNvPr id="3" name="文本占位符 2"/>
          <p:cNvSpPr>
            <a:spLocks noGrp="1"/>
          </p:cNvSpPr>
          <p:nvPr>
            <p:ph type="body" idx="3"/>
          </p:nvPr>
        </p:nvSpPr>
        <p:spPr/>
        <p:txBody>
          <a:bodyPr/>
          <a:lstStyle/>
          <a:p>
            <a:r>
              <a:rPr lang="zh-CN" altLang="en-US"/>
              <a:t>我们接下来将这三个作用展开来分析。</a:t>
            </a:r>
          </a:p>
        </p:txBody>
      </p:sp>
    </p:spTree>
    <p:extLst>
      <p:ext uri="{BB962C8B-B14F-4D97-AF65-F5344CB8AC3E}">
        <p14:creationId xmlns:p14="http://schemas.microsoft.com/office/powerpoint/2010/main" val="230815282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381000" y="685800"/>
            <a:ext cx="6096000" cy="3429000"/>
          </a:xfrm>
        </p:spPr>
      </p:sp>
      <p:sp>
        <p:nvSpPr>
          <p:cNvPr id="3" name="文本占位符 2"/>
          <p:cNvSpPr>
            <a:spLocks noGrp="1"/>
          </p:cNvSpPr>
          <p:nvPr>
            <p:ph type="body" idx="3"/>
          </p:nvPr>
        </p:nvSpPr>
        <p:spPr/>
        <p:txBody>
          <a:bodyPr/>
          <a:lstStyle/>
          <a:p>
            <a:r>
              <a:rPr lang="zh-CN" altLang="en-US"/>
              <a:t>我们接下来将这三个作用展开来分析。</a:t>
            </a:r>
          </a:p>
        </p:txBody>
      </p:sp>
    </p:spTree>
    <p:extLst>
      <p:ext uri="{BB962C8B-B14F-4D97-AF65-F5344CB8AC3E}">
        <p14:creationId xmlns:p14="http://schemas.microsoft.com/office/powerpoint/2010/main" val="391961589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381000" y="685800"/>
            <a:ext cx="6096000" cy="3429000"/>
          </a:xfrm>
        </p:spPr>
      </p:sp>
      <p:sp>
        <p:nvSpPr>
          <p:cNvPr id="3" name="文本占位符 2"/>
          <p:cNvSpPr>
            <a:spLocks noGrp="1"/>
          </p:cNvSpPr>
          <p:nvPr>
            <p:ph type="body" idx="3"/>
          </p:nvPr>
        </p:nvSpPr>
        <p:spPr/>
        <p:txBody>
          <a:bodyPr/>
          <a:lstStyle/>
          <a:p>
            <a:r>
              <a:rPr lang="zh-CN" altLang="en-US"/>
              <a:t>我们接下来将这三个作用展开来分析。</a:t>
            </a:r>
          </a:p>
        </p:txBody>
      </p:sp>
    </p:spTree>
    <p:extLst>
      <p:ext uri="{BB962C8B-B14F-4D97-AF65-F5344CB8AC3E}">
        <p14:creationId xmlns:p14="http://schemas.microsoft.com/office/powerpoint/2010/main" val="324689781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381000" y="685800"/>
            <a:ext cx="6096000" cy="3429000"/>
          </a:xfrm>
        </p:spPr>
      </p:sp>
      <p:sp>
        <p:nvSpPr>
          <p:cNvPr id="3" name="文本占位符 2"/>
          <p:cNvSpPr>
            <a:spLocks noGrp="1"/>
          </p:cNvSpPr>
          <p:nvPr>
            <p:ph type="body" idx="3"/>
          </p:nvPr>
        </p:nvSpPr>
        <p:spPr/>
        <p:txBody>
          <a:bodyPr/>
          <a:lstStyle/>
          <a:p>
            <a:r>
              <a:rPr lang="zh-CN" altLang="en-US"/>
              <a:t>我们接下来将这三个作用展开来分析。</a:t>
            </a:r>
          </a:p>
        </p:txBody>
      </p:sp>
    </p:spTree>
    <p:extLst>
      <p:ext uri="{BB962C8B-B14F-4D97-AF65-F5344CB8AC3E}">
        <p14:creationId xmlns:p14="http://schemas.microsoft.com/office/powerpoint/2010/main" val="224929973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381000" y="685800"/>
            <a:ext cx="6096000" cy="3429000"/>
          </a:xfrm>
        </p:spPr>
      </p:sp>
      <p:sp>
        <p:nvSpPr>
          <p:cNvPr id="3" name="文本占位符 2"/>
          <p:cNvSpPr>
            <a:spLocks noGrp="1"/>
          </p:cNvSpPr>
          <p:nvPr>
            <p:ph type="body" idx="3"/>
          </p:nvPr>
        </p:nvSpPr>
        <p:spPr/>
        <p:txBody>
          <a:bodyPr/>
          <a:lstStyle/>
          <a:p>
            <a:r>
              <a:rPr lang="zh-CN" altLang="en-US"/>
              <a:t>我们接下来将这三个作用展开来分析。</a:t>
            </a:r>
          </a:p>
        </p:txBody>
      </p:sp>
    </p:spTree>
    <p:extLst>
      <p:ext uri="{BB962C8B-B14F-4D97-AF65-F5344CB8AC3E}">
        <p14:creationId xmlns:p14="http://schemas.microsoft.com/office/powerpoint/2010/main" val="140137535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381000" y="685800"/>
            <a:ext cx="6096000" cy="3429000"/>
          </a:xfrm>
        </p:spPr>
      </p:sp>
      <p:sp>
        <p:nvSpPr>
          <p:cNvPr id="3" name="文本占位符 2"/>
          <p:cNvSpPr>
            <a:spLocks noGrp="1"/>
          </p:cNvSpPr>
          <p:nvPr>
            <p:ph type="body" idx="3"/>
          </p:nvPr>
        </p:nvSpPr>
        <p:spPr/>
        <p:txBody>
          <a:bodyPr/>
          <a:lstStyle/>
          <a:p>
            <a:r>
              <a:rPr lang="zh-CN" altLang="en-US"/>
              <a:t>我们接下来将这三个作用展开来分析。</a:t>
            </a:r>
          </a:p>
        </p:txBody>
      </p:sp>
    </p:spTree>
    <p:extLst>
      <p:ext uri="{BB962C8B-B14F-4D97-AF65-F5344CB8AC3E}">
        <p14:creationId xmlns:p14="http://schemas.microsoft.com/office/powerpoint/2010/main" val="182909815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381000" y="685800"/>
            <a:ext cx="6096000" cy="3429000"/>
          </a:xfrm>
        </p:spPr>
      </p:sp>
      <p:sp>
        <p:nvSpPr>
          <p:cNvPr id="3" name="文本占位符 2"/>
          <p:cNvSpPr>
            <a:spLocks noGrp="1"/>
          </p:cNvSpPr>
          <p:nvPr>
            <p:ph type="body" idx="3"/>
          </p:nvPr>
        </p:nvSpPr>
        <p:spPr/>
        <p:txBody>
          <a:bodyPr/>
          <a:lstStyle/>
          <a:p>
            <a:r>
              <a:rPr lang="zh-CN" altLang="en-US"/>
              <a:t>我们接下来将这三个作用展开来分析。</a:t>
            </a:r>
          </a:p>
        </p:txBody>
      </p:sp>
    </p:spTree>
    <p:extLst>
      <p:ext uri="{BB962C8B-B14F-4D97-AF65-F5344CB8AC3E}">
        <p14:creationId xmlns:p14="http://schemas.microsoft.com/office/powerpoint/2010/main" val="186462127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381000" y="685800"/>
            <a:ext cx="6096000" cy="3429000"/>
          </a:xfrm>
        </p:spPr>
      </p:sp>
      <p:sp>
        <p:nvSpPr>
          <p:cNvPr id="3" name="文本占位符 2"/>
          <p:cNvSpPr>
            <a:spLocks noGrp="1"/>
          </p:cNvSpPr>
          <p:nvPr>
            <p:ph type="body" idx="3"/>
          </p:nvPr>
        </p:nvSpPr>
        <p:spPr/>
        <p:txBody>
          <a:bodyPr/>
          <a:lstStyle/>
          <a:p>
            <a:r>
              <a:rPr lang="zh-CN" altLang="en-US"/>
              <a:t>我们接下来将这三个作用展开来分析。</a:t>
            </a:r>
          </a:p>
        </p:txBody>
      </p:sp>
    </p:spTree>
    <p:extLst>
      <p:ext uri="{BB962C8B-B14F-4D97-AF65-F5344CB8AC3E}">
        <p14:creationId xmlns:p14="http://schemas.microsoft.com/office/powerpoint/2010/main" val="34806574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381000" y="685800"/>
            <a:ext cx="6096000" cy="3429000"/>
          </a:xfrm>
        </p:spPr>
      </p:sp>
      <p:sp>
        <p:nvSpPr>
          <p:cNvPr id="3" name="文本占位符 2"/>
          <p:cNvSpPr>
            <a:spLocks noGrp="1"/>
          </p:cNvSpPr>
          <p:nvPr>
            <p:ph type="body" idx="3"/>
          </p:nvPr>
        </p:nvSpPr>
        <p:spPr/>
        <p:txBody>
          <a:bodyPr/>
          <a:lstStyle/>
          <a:p>
            <a:r>
              <a:rPr lang="zh-CN" altLang="en-US"/>
              <a:t>我们接下来将这三个作用展开来分析。</a:t>
            </a:r>
          </a:p>
        </p:txBody>
      </p:sp>
    </p:spTree>
    <p:extLst>
      <p:ext uri="{BB962C8B-B14F-4D97-AF65-F5344CB8AC3E}">
        <p14:creationId xmlns:p14="http://schemas.microsoft.com/office/powerpoint/2010/main" val="389650500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381000" y="685800"/>
            <a:ext cx="6096000" cy="3429000"/>
          </a:xfrm>
        </p:spPr>
      </p:sp>
      <p:sp>
        <p:nvSpPr>
          <p:cNvPr id="3" name="文本占位符 2"/>
          <p:cNvSpPr>
            <a:spLocks noGrp="1"/>
          </p:cNvSpPr>
          <p:nvPr>
            <p:ph type="body" idx="3"/>
          </p:nvPr>
        </p:nvSpPr>
        <p:spPr/>
        <p:txBody>
          <a:bodyPr/>
          <a:lstStyle/>
          <a:p>
            <a:r>
              <a:rPr lang="zh-CN" altLang="en-US"/>
              <a:t>我们接下来将这三个作用展开来分析。</a:t>
            </a:r>
          </a:p>
        </p:txBody>
      </p:sp>
    </p:spTree>
    <p:extLst>
      <p:ext uri="{BB962C8B-B14F-4D97-AF65-F5344CB8AC3E}">
        <p14:creationId xmlns:p14="http://schemas.microsoft.com/office/powerpoint/2010/main" val="410133049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381000" y="685800"/>
            <a:ext cx="6096000" cy="3429000"/>
          </a:xfrm>
        </p:spPr>
      </p:sp>
      <p:sp>
        <p:nvSpPr>
          <p:cNvPr id="3" name="文本占位符 2"/>
          <p:cNvSpPr>
            <a:spLocks noGrp="1"/>
          </p:cNvSpPr>
          <p:nvPr>
            <p:ph type="body" idx="3"/>
          </p:nvPr>
        </p:nvSpPr>
        <p:spPr/>
        <p:txBody>
          <a:bodyPr/>
          <a:lstStyle/>
          <a:p>
            <a:r>
              <a:rPr lang="zh-CN" altLang="en-US"/>
              <a:t>我们接下来将这三个作用展开来分析。</a:t>
            </a:r>
          </a:p>
        </p:txBody>
      </p:sp>
    </p:spTree>
    <p:extLst>
      <p:ext uri="{BB962C8B-B14F-4D97-AF65-F5344CB8AC3E}">
        <p14:creationId xmlns:p14="http://schemas.microsoft.com/office/powerpoint/2010/main" val="343529319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381000" y="685800"/>
            <a:ext cx="6096000" cy="3429000"/>
          </a:xfrm>
        </p:spPr>
      </p:sp>
      <p:sp>
        <p:nvSpPr>
          <p:cNvPr id="3" name="文本占位符 2"/>
          <p:cNvSpPr>
            <a:spLocks noGrp="1"/>
          </p:cNvSpPr>
          <p:nvPr>
            <p:ph type="body" idx="3"/>
          </p:nvPr>
        </p:nvSpPr>
        <p:spPr/>
        <p:txBody>
          <a:bodyPr/>
          <a:lstStyle/>
          <a:p>
            <a:r>
              <a:rPr lang="zh-CN" altLang="en-US"/>
              <a:t>我们接下来将这三个作用展开来分析。</a:t>
            </a:r>
          </a:p>
        </p:txBody>
      </p:sp>
    </p:spTree>
    <p:extLst>
      <p:ext uri="{BB962C8B-B14F-4D97-AF65-F5344CB8AC3E}">
        <p14:creationId xmlns:p14="http://schemas.microsoft.com/office/powerpoint/2010/main" val="301290657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381000" y="685800"/>
            <a:ext cx="6096000" cy="3429000"/>
          </a:xfrm>
        </p:spPr>
      </p:sp>
      <p:sp>
        <p:nvSpPr>
          <p:cNvPr id="3" name="文本占位符 2"/>
          <p:cNvSpPr>
            <a:spLocks noGrp="1"/>
          </p:cNvSpPr>
          <p:nvPr>
            <p:ph type="body" idx="3"/>
          </p:nvPr>
        </p:nvSpPr>
        <p:spPr/>
        <p:txBody>
          <a:bodyPr/>
          <a:lstStyle/>
          <a:p>
            <a:r>
              <a:rPr lang="zh-CN" altLang="en-US"/>
              <a:t>我们接下来将这三个作用展开来分析。</a:t>
            </a:r>
          </a:p>
        </p:txBody>
      </p:sp>
    </p:spTree>
    <p:extLst>
      <p:ext uri="{BB962C8B-B14F-4D97-AF65-F5344CB8AC3E}">
        <p14:creationId xmlns:p14="http://schemas.microsoft.com/office/powerpoint/2010/main" val="342265810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381000" y="685800"/>
            <a:ext cx="6096000" cy="3429000"/>
          </a:xfrm>
        </p:spPr>
      </p:sp>
      <p:sp>
        <p:nvSpPr>
          <p:cNvPr id="3" name="文本占位符 2"/>
          <p:cNvSpPr>
            <a:spLocks noGrp="1"/>
          </p:cNvSpPr>
          <p:nvPr>
            <p:ph type="body" idx="3"/>
          </p:nvPr>
        </p:nvSpPr>
        <p:spPr/>
        <p:txBody>
          <a:bodyPr/>
          <a:lstStyle/>
          <a:p>
            <a:r>
              <a:rPr lang="zh-CN" altLang="en-US"/>
              <a:t>我们接下来将这三个作用展开来分析。</a:t>
            </a:r>
          </a:p>
        </p:txBody>
      </p:sp>
    </p:spTree>
    <p:extLst>
      <p:ext uri="{BB962C8B-B14F-4D97-AF65-F5344CB8AC3E}">
        <p14:creationId xmlns:p14="http://schemas.microsoft.com/office/powerpoint/2010/main" val="37557573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381000" y="685800"/>
            <a:ext cx="6096000" cy="3429000"/>
          </a:xfrm>
        </p:spPr>
      </p:sp>
      <p:sp>
        <p:nvSpPr>
          <p:cNvPr id="3" name="文本占位符 2"/>
          <p:cNvSpPr>
            <a:spLocks noGrp="1"/>
          </p:cNvSpPr>
          <p:nvPr>
            <p:ph type="body" idx="3"/>
          </p:nvPr>
        </p:nvSpPr>
        <p:spPr/>
        <p:txBody>
          <a:bodyPr/>
          <a:lstStyle/>
          <a:p>
            <a:r>
              <a:rPr lang="zh-CN" altLang="en-US"/>
              <a:t>我们接下来将这三个作用展开来分析。</a:t>
            </a:r>
          </a:p>
        </p:txBody>
      </p:sp>
    </p:spTree>
    <p:extLst>
      <p:ext uri="{BB962C8B-B14F-4D97-AF65-F5344CB8AC3E}">
        <p14:creationId xmlns:p14="http://schemas.microsoft.com/office/powerpoint/2010/main" val="27671450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381000" y="685800"/>
            <a:ext cx="6096000" cy="3429000"/>
          </a:xfrm>
        </p:spPr>
      </p:sp>
      <p:sp>
        <p:nvSpPr>
          <p:cNvPr id="3" name="文本占位符 2"/>
          <p:cNvSpPr>
            <a:spLocks noGrp="1"/>
          </p:cNvSpPr>
          <p:nvPr>
            <p:ph type="body" idx="3"/>
          </p:nvPr>
        </p:nvSpPr>
        <p:spPr/>
        <p:txBody>
          <a:bodyPr/>
          <a:lstStyle/>
          <a:p>
            <a:r>
              <a:rPr lang="zh-CN" altLang="en-US"/>
              <a:t>我们接下来将这三个作用展开来分析。</a:t>
            </a:r>
          </a:p>
        </p:txBody>
      </p:sp>
    </p:spTree>
    <p:extLst>
      <p:ext uri="{BB962C8B-B14F-4D97-AF65-F5344CB8AC3E}">
        <p14:creationId xmlns:p14="http://schemas.microsoft.com/office/powerpoint/2010/main" val="38036114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381000" y="685800"/>
            <a:ext cx="6096000" cy="3429000"/>
          </a:xfrm>
        </p:spPr>
      </p:sp>
      <p:sp>
        <p:nvSpPr>
          <p:cNvPr id="3" name="文本占位符 2"/>
          <p:cNvSpPr>
            <a:spLocks noGrp="1"/>
          </p:cNvSpPr>
          <p:nvPr>
            <p:ph type="body" idx="3"/>
          </p:nvPr>
        </p:nvSpPr>
        <p:spPr/>
        <p:txBody>
          <a:bodyPr/>
          <a:lstStyle/>
          <a:p>
            <a:r>
              <a:rPr lang="zh-CN" altLang="en-US"/>
              <a:t>我们接下来将这三个作用展开来分析。</a:t>
            </a:r>
          </a:p>
        </p:txBody>
      </p:sp>
    </p:spTree>
    <p:extLst>
      <p:ext uri="{BB962C8B-B14F-4D97-AF65-F5344CB8AC3E}">
        <p14:creationId xmlns:p14="http://schemas.microsoft.com/office/powerpoint/2010/main" val="3031904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381000" y="685800"/>
            <a:ext cx="6096000" cy="3429000"/>
          </a:xfrm>
        </p:spPr>
      </p:sp>
      <p:sp>
        <p:nvSpPr>
          <p:cNvPr id="3" name="文本占位符 2"/>
          <p:cNvSpPr>
            <a:spLocks noGrp="1"/>
          </p:cNvSpPr>
          <p:nvPr>
            <p:ph type="body" idx="3"/>
          </p:nvPr>
        </p:nvSpPr>
        <p:spPr/>
        <p:txBody>
          <a:bodyPr/>
          <a:lstStyle/>
          <a:p>
            <a:r>
              <a:rPr lang="zh-CN" altLang="en-US"/>
              <a:t>我们接下来将这三个作用展开来分析。</a:t>
            </a:r>
          </a:p>
        </p:txBody>
      </p:sp>
    </p:spTree>
    <p:extLst>
      <p:ext uri="{BB962C8B-B14F-4D97-AF65-F5344CB8AC3E}">
        <p14:creationId xmlns:p14="http://schemas.microsoft.com/office/powerpoint/2010/main" val="15891871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381000" y="685800"/>
            <a:ext cx="6096000" cy="3429000"/>
          </a:xfrm>
        </p:spPr>
      </p:sp>
      <p:sp>
        <p:nvSpPr>
          <p:cNvPr id="3" name="文本占位符 2"/>
          <p:cNvSpPr>
            <a:spLocks noGrp="1"/>
          </p:cNvSpPr>
          <p:nvPr>
            <p:ph type="body" idx="3"/>
          </p:nvPr>
        </p:nvSpPr>
        <p:spPr/>
        <p:txBody>
          <a:bodyPr/>
          <a:lstStyle/>
          <a:p>
            <a:r>
              <a:rPr lang="zh-CN" altLang="en-US"/>
              <a:t>我们接下来将这三个作用展开来分析。</a:t>
            </a:r>
          </a:p>
        </p:txBody>
      </p:sp>
    </p:spTree>
    <p:extLst>
      <p:ext uri="{BB962C8B-B14F-4D97-AF65-F5344CB8AC3E}">
        <p14:creationId xmlns:p14="http://schemas.microsoft.com/office/powerpoint/2010/main" val="35546634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381000" y="685800"/>
            <a:ext cx="6096000" cy="3429000"/>
          </a:xfrm>
        </p:spPr>
      </p:sp>
      <p:sp>
        <p:nvSpPr>
          <p:cNvPr id="3" name="文本占位符 2"/>
          <p:cNvSpPr>
            <a:spLocks noGrp="1"/>
          </p:cNvSpPr>
          <p:nvPr>
            <p:ph type="body" idx="3"/>
          </p:nvPr>
        </p:nvSpPr>
        <p:spPr/>
        <p:txBody>
          <a:bodyPr/>
          <a:lstStyle/>
          <a:p>
            <a:r>
              <a:rPr lang="zh-CN" altLang="en-US"/>
              <a:t>我们接下来将这三个作用展开来分析。</a:t>
            </a:r>
          </a:p>
        </p:txBody>
      </p:sp>
    </p:spTree>
    <p:extLst>
      <p:ext uri="{BB962C8B-B14F-4D97-AF65-F5344CB8AC3E}">
        <p14:creationId xmlns:p14="http://schemas.microsoft.com/office/powerpoint/2010/main" val="411778277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tags" Target="../tags/tag9.xml"/><Relationship Id="rId2" Type="http://schemas.openxmlformats.org/officeDocument/2006/relationships/tags" Target="../tags/tag8.xml"/><Relationship Id="rId1" Type="http://schemas.openxmlformats.org/officeDocument/2006/relationships/tags" Target="../tags/tag7.xml"/><Relationship Id="rId6" Type="http://schemas.openxmlformats.org/officeDocument/2006/relationships/slideMaster" Target="../slideMasters/slideMaster2.xml"/><Relationship Id="rId5" Type="http://schemas.openxmlformats.org/officeDocument/2006/relationships/tags" Target="../tags/tag11.xml"/><Relationship Id="rId4" Type="http://schemas.openxmlformats.org/officeDocument/2006/relationships/tags" Target="../tags/tag10.xml"/></Relationships>
</file>

<file path=ppt/slideLayouts/_rels/slideLayout14.xml.rels><?xml version="1.0" encoding="UTF-8" standalone="yes"?>
<Relationships xmlns="http://schemas.openxmlformats.org/package/2006/relationships"><Relationship Id="rId3" Type="http://schemas.openxmlformats.org/officeDocument/2006/relationships/tags" Target="../tags/tag14.xml"/><Relationship Id="rId2" Type="http://schemas.openxmlformats.org/officeDocument/2006/relationships/tags" Target="../tags/tag13.xml"/><Relationship Id="rId1" Type="http://schemas.openxmlformats.org/officeDocument/2006/relationships/tags" Target="../tags/tag12.xml"/><Relationship Id="rId6" Type="http://schemas.openxmlformats.org/officeDocument/2006/relationships/slideMaster" Target="../slideMasters/slideMaster2.xml"/><Relationship Id="rId5" Type="http://schemas.openxmlformats.org/officeDocument/2006/relationships/tags" Target="../tags/tag16.xml"/><Relationship Id="rId4" Type="http://schemas.openxmlformats.org/officeDocument/2006/relationships/tags" Target="../tags/tag15.xml"/></Relationships>
</file>

<file path=ppt/slideLayouts/_rels/slideLayout15.xml.rels><?xml version="1.0" encoding="UTF-8" standalone="yes"?>
<Relationships xmlns="http://schemas.openxmlformats.org/package/2006/relationships"><Relationship Id="rId3" Type="http://schemas.openxmlformats.org/officeDocument/2006/relationships/tags" Target="../tags/tag19.xml"/><Relationship Id="rId2" Type="http://schemas.openxmlformats.org/officeDocument/2006/relationships/tags" Target="../tags/tag18.xml"/><Relationship Id="rId1" Type="http://schemas.openxmlformats.org/officeDocument/2006/relationships/tags" Target="../tags/tag17.xml"/><Relationship Id="rId6" Type="http://schemas.openxmlformats.org/officeDocument/2006/relationships/slideMaster" Target="../slideMasters/slideMaster2.xml"/><Relationship Id="rId5" Type="http://schemas.openxmlformats.org/officeDocument/2006/relationships/tags" Target="../tags/tag21.xml"/><Relationship Id="rId4" Type="http://schemas.openxmlformats.org/officeDocument/2006/relationships/tags" Target="../tags/tag20.xml"/></Relationships>
</file>

<file path=ppt/slideLayouts/_rels/slideLayout16.xml.rels><?xml version="1.0" encoding="UTF-8" standalone="yes"?>
<Relationships xmlns="http://schemas.openxmlformats.org/package/2006/relationships"><Relationship Id="rId3" Type="http://schemas.openxmlformats.org/officeDocument/2006/relationships/tags" Target="../tags/tag24.xml"/><Relationship Id="rId7" Type="http://schemas.openxmlformats.org/officeDocument/2006/relationships/slideMaster" Target="../slideMasters/slideMaster2.xml"/><Relationship Id="rId2" Type="http://schemas.openxmlformats.org/officeDocument/2006/relationships/tags" Target="../tags/tag23.xml"/><Relationship Id="rId1" Type="http://schemas.openxmlformats.org/officeDocument/2006/relationships/tags" Target="../tags/tag22.xml"/><Relationship Id="rId6" Type="http://schemas.openxmlformats.org/officeDocument/2006/relationships/tags" Target="../tags/tag27.xml"/><Relationship Id="rId5" Type="http://schemas.openxmlformats.org/officeDocument/2006/relationships/tags" Target="../tags/tag26.xml"/><Relationship Id="rId4" Type="http://schemas.openxmlformats.org/officeDocument/2006/relationships/tags" Target="../tags/tag25.xml"/></Relationships>
</file>

<file path=ppt/slideLayouts/_rels/slideLayout17.xml.rels><?xml version="1.0" encoding="UTF-8" standalone="yes"?>
<Relationships xmlns="http://schemas.openxmlformats.org/package/2006/relationships"><Relationship Id="rId8" Type="http://schemas.openxmlformats.org/officeDocument/2006/relationships/tags" Target="../tags/tag35.xml"/><Relationship Id="rId3" Type="http://schemas.openxmlformats.org/officeDocument/2006/relationships/tags" Target="../tags/tag30.xml"/><Relationship Id="rId7" Type="http://schemas.openxmlformats.org/officeDocument/2006/relationships/tags" Target="../tags/tag34.xml"/><Relationship Id="rId2" Type="http://schemas.openxmlformats.org/officeDocument/2006/relationships/tags" Target="../tags/tag29.xml"/><Relationship Id="rId1" Type="http://schemas.openxmlformats.org/officeDocument/2006/relationships/tags" Target="../tags/tag28.xml"/><Relationship Id="rId6" Type="http://schemas.openxmlformats.org/officeDocument/2006/relationships/tags" Target="../tags/tag33.xml"/><Relationship Id="rId5" Type="http://schemas.openxmlformats.org/officeDocument/2006/relationships/tags" Target="../tags/tag32.xml"/><Relationship Id="rId4" Type="http://schemas.openxmlformats.org/officeDocument/2006/relationships/tags" Target="../tags/tag31.xml"/><Relationship Id="rId9"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tags" Target="../tags/tag36.xml"/><Relationship Id="rId5" Type="http://schemas.openxmlformats.org/officeDocument/2006/relationships/slideMaster" Target="../slideMasters/slideMaster2.xml"/><Relationship Id="rId4" Type="http://schemas.openxmlformats.org/officeDocument/2006/relationships/tags" Target="../tags/tag39.xml"/></Relationships>
</file>

<file path=ppt/slideLayouts/_rels/slideLayout19.xml.rels><?xml version="1.0" encoding="UTF-8" standalone="yes"?>
<Relationships xmlns="http://schemas.openxmlformats.org/package/2006/relationships"><Relationship Id="rId3" Type="http://schemas.openxmlformats.org/officeDocument/2006/relationships/tags" Target="../tags/tag42.xml"/><Relationship Id="rId2" Type="http://schemas.openxmlformats.org/officeDocument/2006/relationships/tags" Target="../tags/tag41.xml"/><Relationship Id="rId1" Type="http://schemas.openxmlformats.org/officeDocument/2006/relationships/tags" Target="../tags/tag40.xml"/><Relationship Id="rId4"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tags" Target="../tags/tag45.xml"/><Relationship Id="rId7" Type="http://schemas.openxmlformats.org/officeDocument/2006/relationships/slideMaster" Target="../slideMasters/slideMaster2.xml"/><Relationship Id="rId2" Type="http://schemas.openxmlformats.org/officeDocument/2006/relationships/tags" Target="../tags/tag44.xml"/><Relationship Id="rId1" Type="http://schemas.openxmlformats.org/officeDocument/2006/relationships/tags" Target="../tags/tag43.xml"/><Relationship Id="rId6" Type="http://schemas.openxmlformats.org/officeDocument/2006/relationships/tags" Target="../tags/tag48.xml"/><Relationship Id="rId5" Type="http://schemas.openxmlformats.org/officeDocument/2006/relationships/tags" Target="../tags/tag47.xml"/><Relationship Id="rId4" Type="http://schemas.openxmlformats.org/officeDocument/2006/relationships/tags" Target="../tags/tag46.xml"/></Relationships>
</file>

<file path=ppt/slideLayouts/_rels/slideLayout21.xml.rels><?xml version="1.0" encoding="UTF-8" standalone="yes"?>
<Relationships xmlns="http://schemas.openxmlformats.org/package/2006/relationships"><Relationship Id="rId3" Type="http://schemas.openxmlformats.org/officeDocument/2006/relationships/tags" Target="../tags/tag51.xml"/><Relationship Id="rId2" Type="http://schemas.openxmlformats.org/officeDocument/2006/relationships/tags" Target="../tags/tag50.xml"/><Relationship Id="rId1" Type="http://schemas.openxmlformats.org/officeDocument/2006/relationships/tags" Target="../tags/tag49.xml"/><Relationship Id="rId6" Type="http://schemas.openxmlformats.org/officeDocument/2006/relationships/slideMaster" Target="../slideMasters/slideMaster2.xml"/><Relationship Id="rId5" Type="http://schemas.openxmlformats.org/officeDocument/2006/relationships/tags" Target="../tags/tag53.xml"/><Relationship Id="rId4" Type="http://schemas.openxmlformats.org/officeDocument/2006/relationships/tags" Target="../tags/tag52.xml"/></Relationships>
</file>

<file path=ppt/slideLayouts/_rels/slideLayout22.xml.rels><?xml version="1.0" encoding="UTF-8" standalone="yes"?>
<Relationships xmlns="http://schemas.openxmlformats.org/package/2006/relationships"><Relationship Id="rId3" Type="http://schemas.openxmlformats.org/officeDocument/2006/relationships/tags" Target="../tags/tag56.xml"/><Relationship Id="rId2" Type="http://schemas.openxmlformats.org/officeDocument/2006/relationships/tags" Target="../tags/tag55.xml"/><Relationship Id="rId1" Type="http://schemas.openxmlformats.org/officeDocument/2006/relationships/tags" Target="../tags/tag54.xml"/><Relationship Id="rId5" Type="http://schemas.openxmlformats.org/officeDocument/2006/relationships/slideMaster" Target="../slideMasters/slideMaster2.xml"/><Relationship Id="rId4" Type="http://schemas.openxmlformats.org/officeDocument/2006/relationships/tags" Target="../tags/tag57.xml"/></Relationships>
</file>

<file path=ppt/slideLayouts/_rels/slideLayout23.xml.rels><?xml version="1.0" encoding="UTF-8" standalone="yes"?>
<Relationships xmlns="http://schemas.openxmlformats.org/package/2006/relationships"><Relationship Id="rId3" Type="http://schemas.openxmlformats.org/officeDocument/2006/relationships/tags" Target="../tags/tag60.xml"/><Relationship Id="rId2" Type="http://schemas.openxmlformats.org/officeDocument/2006/relationships/tags" Target="../tags/tag59.xml"/><Relationship Id="rId1" Type="http://schemas.openxmlformats.org/officeDocument/2006/relationships/tags" Target="../tags/tag58.xml"/><Relationship Id="rId6" Type="http://schemas.openxmlformats.org/officeDocument/2006/relationships/slideMaster" Target="../slideMasters/slideMaster2.xml"/><Relationship Id="rId5" Type="http://schemas.openxmlformats.org/officeDocument/2006/relationships/tags" Target="../tags/tag62.xml"/><Relationship Id="rId4" Type="http://schemas.openxmlformats.org/officeDocument/2006/relationships/tags" Target="../tags/tag6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tags" Target="../tags/tag71.xml"/><Relationship Id="rId2" Type="http://schemas.openxmlformats.org/officeDocument/2006/relationships/tags" Target="../tags/tag70.xml"/><Relationship Id="rId1" Type="http://schemas.openxmlformats.org/officeDocument/2006/relationships/tags" Target="../tags/tag69.xml"/><Relationship Id="rId6" Type="http://schemas.openxmlformats.org/officeDocument/2006/relationships/slideMaster" Target="../slideMasters/slideMaster3.xml"/><Relationship Id="rId5" Type="http://schemas.openxmlformats.org/officeDocument/2006/relationships/tags" Target="../tags/tag73.xml"/><Relationship Id="rId4" Type="http://schemas.openxmlformats.org/officeDocument/2006/relationships/tags" Target="../tags/tag72.xml"/></Relationships>
</file>

<file path=ppt/slideLayouts/_rels/slideLayout26.xml.rels><?xml version="1.0" encoding="UTF-8" standalone="yes"?>
<Relationships xmlns="http://schemas.openxmlformats.org/package/2006/relationships"><Relationship Id="rId3" Type="http://schemas.openxmlformats.org/officeDocument/2006/relationships/tags" Target="../tags/tag76.xml"/><Relationship Id="rId2" Type="http://schemas.openxmlformats.org/officeDocument/2006/relationships/tags" Target="../tags/tag75.xml"/><Relationship Id="rId1" Type="http://schemas.openxmlformats.org/officeDocument/2006/relationships/tags" Target="../tags/tag74.xml"/><Relationship Id="rId6" Type="http://schemas.openxmlformats.org/officeDocument/2006/relationships/slideMaster" Target="../slideMasters/slideMaster3.xml"/><Relationship Id="rId5" Type="http://schemas.openxmlformats.org/officeDocument/2006/relationships/tags" Target="../tags/tag78.xml"/><Relationship Id="rId4" Type="http://schemas.openxmlformats.org/officeDocument/2006/relationships/tags" Target="../tags/tag77.xml"/></Relationships>
</file>

<file path=ppt/slideLayouts/_rels/slideLayout27.xml.rels><?xml version="1.0" encoding="UTF-8" standalone="yes"?>
<Relationships xmlns="http://schemas.openxmlformats.org/package/2006/relationships"><Relationship Id="rId3" Type="http://schemas.openxmlformats.org/officeDocument/2006/relationships/tags" Target="../tags/tag81.xml"/><Relationship Id="rId2" Type="http://schemas.openxmlformats.org/officeDocument/2006/relationships/tags" Target="../tags/tag80.xml"/><Relationship Id="rId1" Type="http://schemas.openxmlformats.org/officeDocument/2006/relationships/tags" Target="../tags/tag79.xml"/><Relationship Id="rId6" Type="http://schemas.openxmlformats.org/officeDocument/2006/relationships/slideMaster" Target="../slideMasters/slideMaster3.xml"/><Relationship Id="rId5" Type="http://schemas.openxmlformats.org/officeDocument/2006/relationships/tags" Target="../tags/tag83.xml"/><Relationship Id="rId4" Type="http://schemas.openxmlformats.org/officeDocument/2006/relationships/tags" Target="../tags/tag82.xml"/></Relationships>
</file>

<file path=ppt/slideLayouts/_rels/slideLayout28.xml.rels><?xml version="1.0" encoding="UTF-8" standalone="yes"?>
<Relationships xmlns="http://schemas.openxmlformats.org/package/2006/relationships"><Relationship Id="rId3" Type="http://schemas.openxmlformats.org/officeDocument/2006/relationships/tags" Target="../tags/tag86.xml"/><Relationship Id="rId7" Type="http://schemas.openxmlformats.org/officeDocument/2006/relationships/slideMaster" Target="../slideMasters/slideMaster3.xml"/><Relationship Id="rId2" Type="http://schemas.openxmlformats.org/officeDocument/2006/relationships/tags" Target="../tags/tag85.xml"/><Relationship Id="rId1" Type="http://schemas.openxmlformats.org/officeDocument/2006/relationships/tags" Target="../tags/tag84.xml"/><Relationship Id="rId6" Type="http://schemas.openxmlformats.org/officeDocument/2006/relationships/tags" Target="../tags/tag89.xml"/><Relationship Id="rId5" Type="http://schemas.openxmlformats.org/officeDocument/2006/relationships/tags" Target="../tags/tag88.xml"/><Relationship Id="rId4" Type="http://schemas.openxmlformats.org/officeDocument/2006/relationships/tags" Target="../tags/tag87.xml"/></Relationships>
</file>

<file path=ppt/slideLayouts/_rels/slideLayout29.xml.rels><?xml version="1.0" encoding="UTF-8" standalone="yes"?>
<Relationships xmlns="http://schemas.openxmlformats.org/package/2006/relationships"><Relationship Id="rId8" Type="http://schemas.openxmlformats.org/officeDocument/2006/relationships/tags" Target="../tags/tag97.xml"/><Relationship Id="rId3" Type="http://schemas.openxmlformats.org/officeDocument/2006/relationships/tags" Target="../tags/tag92.xml"/><Relationship Id="rId7" Type="http://schemas.openxmlformats.org/officeDocument/2006/relationships/tags" Target="../tags/tag96.xml"/><Relationship Id="rId2" Type="http://schemas.openxmlformats.org/officeDocument/2006/relationships/tags" Target="../tags/tag91.xml"/><Relationship Id="rId1" Type="http://schemas.openxmlformats.org/officeDocument/2006/relationships/tags" Target="../tags/tag90.xml"/><Relationship Id="rId6" Type="http://schemas.openxmlformats.org/officeDocument/2006/relationships/tags" Target="../tags/tag95.xml"/><Relationship Id="rId5" Type="http://schemas.openxmlformats.org/officeDocument/2006/relationships/tags" Target="../tags/tag94.xml"/><Relationship Id="rId4" Type="http://schemas.openxmlformats.org/officeDocument/2006/relationships/tags" Target="../tags/tag93.xml"/><Relationship Id="rId9"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tags" Target="../tags/tag100.xml"/><Relationship Id="rId2" Type="http://schemas.openxmlformats.org/officeDocument/2006/relationships/tags" Target="../tags/tag99.xml"/><Relationship Id="rId1" Type="http://schemas.openxmlformats.org/officeDocument/2006/relationships/tags" Target="../tags/tag98.xml"/><Relationship Id="rId5" Type="http://schemas.openxmlformats.org/officeDocument/2006/relationships/slideMaster" Target="../slideMasters/slideMaster3.xml"/><Relationship Id="rId4" Type="http://schemas.openxmlformats.org/officeDocument/2006/relationships/tags" Target="../tags/tag101.xml"/></Relationships>
</file>

<file path=ppt/slideLayouts/_rels/slideLayout31.xml.rels><?xml version="1.0" encoding="UTF-8" standalone="yes"?>
<Relationships xmlns="http://schemas.openxmlformats.org/package/2006/relationships"><Relationship Id="rId3" Type="http://schemas.openxmlformats.org/officeDocument/2006/relationships/tags" Target="../tags/tag104.xml"/><Relationship Id="rId2" Type="http://schemas.openxmlformats.org/officeDocument/2006/relationships/tags" Target="../tags/tag103.xml"/><Relationship Id="rId1" Type="http://schemas.openxmlformats.org/officeDocument/2006/relationships/tags" Target="../tags/tag102.xml"/><Relationship Id="rId4"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3" Type="http://schemas.openxmlformats.org/officeDocument/2006/relationships/tags" Target="../tags/tag107.xml"/><Relationship Id="rId7" Type="http://schemas.openxmlformats.org/officeDocument/2006/relationships/slideMaster" Target="../slideMasters/slideMaster3.xml"/><Relationship Id="rId2" Type="http://schemas.openxmlformats.org/officeDocument/2006/relationships/tags" Target="../tags/tag106.xml"/><Relationship Id="rId1" Type="http://schemas.openxmlformats.org/officeDocument/2006/relationships/tags" Target="../tags/tag105.xml"/><Relationship Id="rId6" Type="http://schemas.openxmlformats.org/officeDocument/2006/relationships/tags" Target="../tags/tag110.xml"/><Relationship Id="rId5" Type="http://schemas.openxmlformats.org/officeDocument/2006/relationships/tags" Target="../tags/tag109.xml"/><Relationship Id="rId4" Type="http://schemas.openxmlformats.org/officeDocument/2006/relationships/tags" Target="../tags/tag108.xml"/></Relationships>
</file>

<file path=ppt/slideLayouts/_rels/slideLayout33.xml.rels><?xml version="1.0" encoding="UTF-8" standalone="yes"?>
<Relationships xmlns="http://schemas.openxmlformats.org/package/2006/relationships"><Relationship Id="rId3" Type="http://schemas.openxmlformats.org/officeDocument/2006/relationships/tags" Target="../tags/tag113.xml"/><Relationship Id="rId2" Type="http://schemas.openxmlformats.org/officeDocument/2006/relationships/tags" Target="../tags/tag112.xml"/><Relationship Id="rId1" Type="http://schemas.openxmlformats.org/officeDocument/2006/relationships/tags" Target="../tags/tag111.xml"/><Relationship Id="rId6" Type="http://schemas.openxmlformats.org/officeDocument/2006/relationships/slideMaster" Target="../slideMasters/slideMaster3.xml"/><Relationship Id="rId5" Type="http://schemas.openxmlformats.org/officeDocument/2006/relationships/tags" Target="../tags/tag115.xml"/><Relationship Id="rId4" Type="http://schemas.openxmlformats.org/officeDocument/2006/relationships/tags" Target="../tags/tag114.xml"/></Relationships>
</file>

<file path=ppt/slideLayouts/_rels/slideLayout34.xml.rels><?xml version="1.0" encoding="UTF-8" standalone="yes"?>
<Relationships xmlns="http://schemas.openxmlformats.org/package/2006/relationships"><Relationship Id="rId3" Type="http://schemas.openxmlformats.org/officeDocument/2006/relationships/tags" Target="../tags/tag118.xml"/><Relationship Id="rId2" Type="http://schemas.openxmlformats.org/officeDocument/2006/relationships/tags" Target="../tags/tag117.xml"/><Relationship Id="rId1" Type="http://schemas.openxmlformats.org/officeDocument/2006/relationships/tags" Target="../tags/tag116.xml"/><Relationship Id="rId5" Type="http://schemas.openxmlformats.org/officeDocument/2006/relationships/slideMaster" Target="../slideMasters/slideMaster3.xml"/><Relationship Id="rId4" Type="http://schemas.openxmlformats.org/officeDocument/2006/relationships/tags" Target="../tags/tag119.xml"/></Relationships>
</file>

<file path=ppt/slideLayouts/_rels/slideLayout35.xml.rels><?xml version="1.0" encoding="UTF-8" standalone="yes"?>
<Relationships xmlns="http://schemas.openxmlformats.org/package/2006/relationships"><Relationship Id="rId3" Type="http://schemas.openxmlformats.org/officeDocument/2006/relationships/tags" Target="../tags/tag122.xml"/><Relationship Id="rId2" Type="http://schemas.openxmlformats.org/officeDocument/2006/relationships/tags" Target="../tags/tag121.xml"/><Relationship Id="rId1" Type="http://schemas.openxmlformats.org/officeDocument/2006/relationships/tags" Target="../tags/tag120.xml"/><Relationship Id="rId6" Type="http://schemas.openxmlformats.org/officeDocument/2006/relationships/slideMaster" Target="../slideMasters/slideMaster3.xml"/><Relationship Id="rId5" Type="http://schemas.openxmlformats.org/officeDocument/2006/relationships/tags" Target="../tags/tag124.xml"/><Relationship Id="rId4" Type="http://schemas.openxmlformats.org/officeDocument/2006/relationships/tags" Target="../tags/tag12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7" name="Rectangle 6"/>
          <p:cNvSpPr/>
          <p:nvPr userDrawn="1"/>
        </p:nvSpPr>
        <p:spPr>
          <a:xfrm>
            <a:off x="0" y="0"/>
            <a:ext cx="9144000" cy="51444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useBgFill="1">
        <p:nvSpPr>
          <p:cNvPr id="8" name="Rounded Rectangle 7"/>
          <p:cNvSpPr/>
          <p:nvPr userDrawn="1"/>
        </p:nvSpPr>
        <p:spPr>
          <a:xfrm>
            <a:off x="91440" y="76213"/>
            <a:ext cx="8961120" cy="4999594"/>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4" name="Date Placeholder 3"/>
          <p:cNvSpPr>
            <a:spLocks noGrp="1"/>
          </p:cNvSpPr>
          <p:nvPr>
            <p:ph type="dt" sz="half" idx="10"/>
          </p:nvPr>
        </p:nvSpPr>
        <p:spPr>
          <a:xfrm>
            <a:off x="457200" y="4768096"/>
            <a:ext cx="2133600" cy="273892"/>
          </a:xfrm>
          <a:prstGeom prst="rect">
            <a:avLst/>
          </a:prstGeom>
        </p:spPr>
        <p:txBody>
          <a:bodyPr/>
          <a:lstStyle/>
          <a:p>
            <a:fld id="{AD03F8B0-DC90-4F24-9965-B99CE2D39518}" type="datetimeFigureOut">
              <a:rPr lang="zh-CN" altLang="en-US" smtClean="0"/>
              <a:t>2024/9/11</a:t>
            </a:fld>
            <a:endParaRPr lang="zh-CN" altLang="en-US"/>
          </a:p>
        </p:txBody>
      </p:sp>
      <p:sp>
        <p:nvSpPr>
          <p:cNvPr id="9" name="Rectangle 8"/>
          <p:cNvSpPr/>
          <p:nvPr userDrawn="1"/>
        </p:nvSpPr>
        <p:spPr>
          <a:xfrm>
            <a:off x="345440" y="2207338"/>
            <a:ext cx="7147931" cy="1848173"/>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2" name="Rectangle 11"/>
          <p:cNvSpPr/>
          <p:nvPr userDrawn="1"/>
        </p:nvSpPr>
        <p:spPr>
          <a:xfrm>
            <a:off x="7572652" y="2208862"/>
            <a:ext cx="1190348" cy="1845125"/>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3" name="Rectangle 12"/>
          <p:cNvSpPr/>
          <p:nvPr userDrawn="1"/>
        </p:nvSpPr>
        <p:spPr>
          <a:xfrm>
            <a:off x="7712714" y="2352905"/>
            <a:ext cx="910224" cy="155703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 name="Rectangle 13"/>
          <p:cNvSpPr/>
          <p:nvPr userDrawn="1"/>
        </p:nvSpPr>
        <p:spPr>
          <a:xfrm>
            <a:off x="445483" y="2292117"/>
            <a:ext cx="6947845" cy="168431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6" name="Slide Number Placeholder 5"/>
          <p:cNvSpPr>
            <a:spLocks noGrp="1"/>
          </p:cNvSpPr>
          <p:nvPr>
            <p:ph type="sldNum" sz="quarter" idx="12"/>
          </p:nvPr>
        </p:nvSpPr>
        <p:spPr>
          <a:xfrm>
            <a:off x="7786826" y="3469558"/>
            <a:ext cx="762000" cy="342960"/>
          </a:xfrm>
        </p:spPr>
        <p:txBody>
          <a:bodyPr/>
          <a:lstStyle>
            <a:lvl1pPr algn="ctr">
              <a:defRPr sz="2100">
                <a:solidFill>
                  <a:schemeClr val="accent1">
                    <a:lumMod val="50000"/>
                  </a:schemeClr>
                </a:solidFill>
              </a:defRPr>
            </a:lvl1pPr>
          </a:lstStyle>
          <a:p>
            <a:fld id="{226A5DA0-3F0B-4660-9645-CD05A3FC641F}" type="slidenum">
              <a:rPr lang="zh-CN" altLang="en-US" smtClean="0"/>
              <a:t>‹#›</a:t>
            </a:fld>
            <a:endParaRPr lang="zh-CN" altLang="en-US"/>
          </a:p>
        </p:txBody>
      </p:sp>
      <p:sp>
        <p:nvSpPr>
          <p:cNvPr id="11" name="Rectangle 10"/>
          <p:cNvSpPr/>
          <p:nvPr userDrawn="1"/>
        </p:nvSpPr>
        <p:spPr>
          <a:xfrm>
            <a:off x="541822" y="3420055"/>
            <a:ext cx="6755166" cy="498362"/>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0" name="Rectangle 9"/>
          <p:cNvSpPr/>
          <p:nvPr userDrawn="1"/>
        </p:nvSpPr>
        <p:spPr>
          <a:xfrm>
            <a:off x="538971" y="2354992"/>
            <a:ext cx="6760868" cy="1558563"/>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 name="Subtitle 2"/>
          <p:cNvSpPr>
            <a:spLocks noGrp="1"/>
          </p:cNvSpPr>
          <p:nvPr>
            <p:ph type="subTitle" idx="1"/>
          </p:nvPr>
        </p:nvSpPr>
        <p:spPr>
          <a:xfrm>
            <a:off x="642805" y="3486760"/>
            <a:ext cx="6553200" cy="342960"/>
          </a:xfrm>
        </p:spPr>
        <p:txBody>
          <a:bodyPr>
            <a:normAutofit/>
          </a:bodyPr>
          <a:lstStyle>
            <a:lvl1pPr marL="0" indent="0" algn="ctr">
              <a:buNone/>
              <a:defRPr sz="1350" cap="all" spc="300" baseline="0">
                <a:solidFill>
                  <a:srgbClr val="FFFFFF"/>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8035" indent="0" algn="ctr">
              <a:buNone/>
              <a:defRPr>
                <a:solidFill>
                  <a:schemeClr val="tx1">
                    <a:tint val="75000"/>
                  </a:schemeClr>
                </a:solidFill>
              </a:defRPr>
            </a:lvl7pPr>
            <a:lvl8pPr marL="2400935" indent="0" algn="ctr">
              <a:buNone/>
              <a:defRPr>
                <a:solidFill>
                  <a:schemeClr val="tx1">
                    <a:tint val="75000"/>
                  </a:schemeClr>
                </a:solidFill>
              </a:defRPr>
            </a:lvl8pPr>
            <a:lvl9pPr marL="2743835" indent="0" algn="ctr">
              <a:buNone/>
              <a:defRPr>
                <a:solidFill>
                  <a:schemeClr val="tx1">
                    <a:tint val="75000"/>
                  </a:schemeClr>
                </a:solidFill>
              </a:defRPr>
            </a:lvl9pPr>
          </a:lstStyle>
          <a:p>
            <a:r>
              <a:rPr lang="zh-CN" altLang="en-US"/>
              <a:t>单击此处编辑母版副标题样式</a:t>
            </a:r>
            <a:endParaRPr lang="en-US" dirty="0"/>
          </a:p>
        </p:txBody>
      </p:sp>
      <p:sp>
        <p:nvSpPr>
          <p:cNvPr id="2" name="Title 1"/>
          <p:cNvSpPr>
            <a:spLocks noGrp="1"/>
          </p:cNvSpPr>
          <p:nvPr>
            <p:ph type="ctrTitle"/>
          </p:nvPr>
        </p:nvSpPr>
        <p:spPr>
          <a:xfrm>
            <a:off x="604705" y="2420698"/>
            <a:ext cx="6629400" cy="914561"/>
          </a:xfrm>
        </p:spPr>
        <p:txBody>
          <a:bodyPr anchor="b" anchorCtr="0">
            <a:noAutofit/>
          </a:bodyPr>
          <a:lstStyle>
            <a:lvl1pPr>
              <a:defRPr sz="3000">
                <a:solidFill>
                  <a:schemeClr val="accent1">
                    <a:lumMod val="50000"/>
                  </a:schemeClr>
                </a:solidFill>
              </a:defRPr>
            </a:lvl1pPr>
          </a:lstStyle>
          <a:p>
            <a:r>
              <a:rPr lang="zh-CN" altLang="en-US"/>
              <a:t>单击此处编辑母版标题样式</a:t>
            </a:r>
            <a:endParaRPr lang="en-US" dirty="0"/>
          </a:p>
        </p:txBody>
      </p:sp>
      <p:sp>
        <p:nvSpPr>
          <p:cNvPr id="16" name="文本框 15"/>
          <p:cNvSpPr txBox="1"/>
          <p:nvPr userDrawn="1"/>
        </p:nvSpPr>
        <p:spPr>
          <a:xfrm>
            <a:off x="259715" y="4811395"/>
            <a:ext cx="5773420" cy="245110"/>
          </a:xfrm>
          <a:prstGeom prst="rect">
            <a:avLst/>
          </a:prstGeom>
          <a:noFill/>
          <a:ln w="9525">
            <a:noFill/>
          </a:ln>
        </p:spPr>
        <p:txBody>
          <a:bodyPr wrap="square">
            <a:spAutoFit/>
          </a:bodyPr>
          <a:lstStyle/>
          <a:p>
            <a:pPr indent="0"/>
            <a:r>
              <a:rPr lang="zh-CN" sz="1000" b="1">
                <a:latin typeface="微软雅黑" panose="020B0503020204020204" pitchFamily="34" charset="-122"/>
                <a:ea typeface="微软雅黑" panose="020B0503020204020204" pitchFamily="34" charset="-122"/>
                <a:cs typeface="微软雅黑" panose="020B0503020204020204" pitchFamily="34" charset="-122"/>
                <a:sym typeface="+mn-ea"/>
              </a:rPr>
              <a:t>本次课程为《现代物流学》精讲课</a:t>
            </a:r>
            <a:r>
              <a:rPr lang="en-US" altLang="zh-CN" sz="1000" b="1">
                <a:latin typeface="微软雅黑" panose="020B0503020204020204" pitchFamily="34" charset="-122"/>
                <a:ea typeface="微软雅黑" panose="020B0503020204020204" pitchFamily="34" charset="-122"/>
                <a:cs typeface="微软雅黑" panose="020B0503020204020204" pitchFamily="34" charset="-122"/>
                <a:sym typeface="+mn-ea"/>
              </a:rPr>
              <a:t>4</a:t>
            </a:r>
            <a:r>
              <a:rPr lang="zh-CN" sz="1000" b="1">
                <a:latin typeface="微软雅黑" panose="020B0503020204020204" pitchFamily="34" charset="-122"/>
                <a:ea typeface="微软雅黑" panose="020B0503020204020204" pitchFamily="34" charset="-122"/>
                <a:cs typeface="微软雅黑" panose="020B0503020204020204" pitchFamily="34" charset="-122"/>
                <a:sym typeface="+mn-ea"/>
              </a:rPr>
              <a:t>，如对内容有疑问，请登录</a:t>
            </a:r>
            <a:r>
              <a:rPr lang="en-US" altLang="zh-CN" sz="1000" b="1">
                <a:latin typeface="微软雅黑" panose="020B0503020204020204" pitchFamily="34" charset="-122"/>
                <a:ea typeface="微软雅黑" panose="020B0503020204020204" pitchFamily="34" charset="-122"/>
                <a:cs typeface="微软雅黑" panose="020B0503020204020204" pitchFamily="34" charset="-122"/>
                <a:sym typeface="+mn-ea"/>
              </a:rPr>
              <a:t>POKO</a:t>
            </a:r>
            <a:r>
              <a:rPr lang="zh-CN" altLang="en-US" sz="1000" b="1">
                <a:latin typeface="微软雅黑" panose="020B0503020204020204" pitchFamily="34" charset="-122"/>
                <a:ea typeface="微软雅黑" panose="020B0503020204020204" pitchFamily="34" charset="-122"/>
                <a:cs typeface="微软雅黑" panose="020B0503020204020204" pitchFamily="34" charset="-122"/>
                <a:sym typeface="+mn-ea"/>
              </a:rPr>
              <a:t>学院</a:t>
            </a:r>
            <a:r>
              <a:rPr lang="en-US" altLang="zh-CN" sz="1000" b="1">
                <a:latin typeface="微软雅黑" panose="020B0503020204020204" pitchFamily="34" charset="-122"/>
                <a:ea typeface="微软雅黑" panose="020B0503020204020204" pitchFamily="34" charset="-122"/>
                <a:cs typeface="微软雅黑" panose="020B0503020204020204" pitchFamily="34" charset="-122"/>
                <a:sym typeface="+mn-ea"/>
              </a:rPr>
              <a:t>APP</a:t>
            </a:r>
            <a:r>
              <a:rPr lang="zh-CN" altLang="en-US" sz="1000" b="1">
                <a:latin typeface="微软雅黑" panose="020B0503020204020204" pitchFamily="34" charset="-122"/>
                <a:ea typeface="微软雅黑" panose="020B0503020204020204" pitchFamily="34" charset="-122"/>
                <a:cs typeface="微软雅黑" panose="020B0503020204020204" pitchFamily="34" charset="-122"/>
                <a:sym typeface="+mn-ea"/>
              </a:rPr>
              <a:t>提交问题求助</a:t>
            </a:r>
            <a:endParaRPr lang="zh-CN" altLang="en-US" sz="1000" b="1">
              <a:latin typeface="微软雅黑" panose="020B0503020204020204" pitchFamily="34" charset="-122"/>
              <a:ea typeface="微软雅黑" panose="020B0503020204020204" pitchFamily="34" charset="-122"/>
              <a:cs typeface="微软雅黑" panose="020B0503020204020204" pitchFamily="34" charset="-122"/>
            </a:endParaRPr>
          </a:p>
        </p:txBody>
      </p:sp>
      <p:pic>
        <p:nvPicPr>
          <p:cNvPr id="17" name="图片 16" descr="POKO学院标"/>
          <p:cNvPicPr>
            <a:picLocks noChangeAspect="1"/>
          </p:cNvPicPr>
          <p:nvPr userDrawn="1"/>
        </p:nvPicPr>
        <p:blipFill>
          <a:blip r:embed="rId2"/>
          <a:stretch>
            <a:fillRect/>
          </a:stretch>
        </p:blipFill>
        <p:spPr>
          <a:xfrm>
            <a:off x="8088154" y="188161"/>
            <a:ext cx="773906" cy="774082"/>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Date Placeholder 3"/>
          <p:cNvSpPr>
            <a:spLocks noGrp="1"/>
          </p:cNvSpPr>
          <p:nvPr>
            <p:ph type="dt" sz="half" idx="10"/>
          </p:nvPr>
        </p:nvSpPr>
        <p:spPr>
          <a:xfrm>
            <a:off x="457200" y="4768096"/>
            <a:ext cx="2133600" cy="273892"/>
          </a:xfrm>
          <a:prstGeom prst="rect">
            <a:avLst/>
          </a:prstGeom>
        </p:spPr>
        <p:txBody>
          <a:bodyPr/>
          <a:lstStyle/>
          <a:p>
            <a:fld id="{AD03F8B0-DC90-4F24-9965-B99CE2D39518}" type="datetimeFigureOut">
              <a:rPr lang="zh-CN" altLang="en-US" smtClean="0"/>
              <a:t>2024/9/11</a:t>
            </a:fld>
            <a:endParaRPr lang="zh-CN" altLang="en-US"/>
          </a:p>
        </p:txBody>
      </p:sp>
      <p:sp>
        <p:nvSpPr>
          <p:cNvPr id="5" name="Footer Placeholder 4"/>
          <p:cNvSpPr>
            <a:spLocks noGrp="1"/>
          </p:cNvSpPr>
          <p:nvPr>
            <p:ph type="ftr" sz="quarter" idx="11"/>
          </p:nvPr>
        </p:nvSpPr>
        <p:spPr>
          <a:xfrm>
            <a:off x="1130935" y="4768096"/>
            <a:ext cx="7621905" cy="273892"/>
          </a:xfrm>
        </p:spPr>
        <p:txBody>
          <a:bodyPr/>
          <a:lstStyle/>
          <a:p>
            <a:endParaRPr lang="zh-CN" altLang="en-US"/>
          </a:p>
        </p:txBody>
      </p:sp>
      <p:sp>
        <p:nvSpPr>
          <p:cNvPr id="6" name="Slide Number Placeholder 5"/>
          <p:cNvSpPr>
            <a:spLocks noGrp="1"/>
          </p:cNvSpPr>
          <p:nvPr>
            <p:ph type="sldNum" sz="quarter" idx="12"/>
          </p:nvPr>
        </p:nvSpPr>
        <p:spPr/>
        <p:txBody>
          <a:bodyPr/>
          <a:lstStyle/>
          <a:p>
            <a:fld id="{226A5DA0-3F0B-4660-9645-CD05A3FC641F}"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7" name="Rectangle 6"/>
          <p:cNvSpPr/>
          <p:nvPr userDrawn="1"/>
        </p:nvSpPr>
        <p:spPr>
          <a:xfrm>
            <a:off x="6861702" y="171480"/>
            <a:ext cx="1859280" cy="4592779"/>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350" kern="1200">
              <a:solidFill>
                <a:schemeClr val="lt1"/>
              </a:solidFill>
              <a:latin typeface="+mn-lt"/>
              <a:ea typeface="+mn-ea"/>
              <a:cs typeface="+mn-cs"/>
            </a:endParaRPr>
          </a:p>
        </p:txBody>
      </p:sp>
      <p:sp>
        <p:nvSpPr>
          <p:cNvPr id="8" name="Rectangle 7"/>
          <p:cNvSpPr/>
          <p:nvPr userDrawn="1"/>
        </p:nvSpPr>
        <p:spPr>
          <a:xfrm>
            <a:off x="6955225" y="263603"/>
            <a:ext cx="1672235" cy="4408534"/>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Vertical Title 1"/>
          <p:cNvSpPr>
            <a:spLocks noGrp="1"/>
          </p:cNvSpPr>
          <p:nvPr>
            <p:ph type="title" orient="vert"/>
          </p:nvPr>
        </p:nvSpPr>
        <p:spPr>
          <a:xfrm>
            <a:off x="7048577" y="296622"/>
            <a:ext cx="1485531" cy="4342495"/>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457200" y="285799"/>
            <a:ext cx="6172200" cy="4344161"/>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a:xfrm>
            <a:off x="457200" y="4768096"/>
            <a:ext cx="2133600" cy="273892"/>
          </a:xfrm>
          <a:prstGeom prst="rect">
            <a:avLst/>
          </a:prstGeom>
        </p:spPr>
        <p:txBody>
          <a:bodyPr/>
          <a:lstStyle/>
          <a:p>
            <a:fld id="{AD03F8B0-DC90-4F24-9965-B99CE2D39518}" type="datetimeFigureOut">
              <a:rPr lang="zh-CN" altLang="en-US" smtClean="0"/>
              <a:t>2024/9/11</a:t>
            </a:fld>
            <a:endParaRPr lang="zh-CN" altLang="en-US"/>
          </a:p>
        </p:txBody>
      </p:sp>
      <p:sp>
        <p:nvSpPr>
          <p:cNvPr id="6" name="Slide Number Placeholder 5"/>
          <p:cNvSpPr>
            <a:spLocks noGrp="1"/>
          </p:cNvSpPr>
          <p:nvPr>
            <p:ph type="sldNum" sz="quarter" idx="12"/>
          </p:nvPr>
        </p:nvSpPr>
        <p:spPr/>
        <p:txBody>
          <a:bodyPr/>
          <a:lstStyle/>
          <a:p>
            <a:fld id="{226A5DA0-3F0B-4660-9645-CD05A3FC641F}" type="slidenum">
              <a:rPr lang="zh-CN" altLang="en-US" smtClean="0"/>
              <a:t>‹#›</a:t>
            </a:fld>
            <a:endParaRPr lang="zh-CN" altLang="en-US"/>
          </a:p>
        </p:txBody>
      </p:sp>
      <p:sp>
        <p:nvSpPr>
          <p:cNvPr id="12" name="文本框 11"/>
          <p:cNvSpPr txBox="1"/>
          <p:nvPr userDrawn="1"/>
        </p:nvSpPr>
        <p:spPr>
          <a:xfrm>
            <a:off x="259715" y="4811395"/>
            <a:ext cx="5773420" cy="245110"/>
          </a:xfrm>
          <a:prstGeom prst="rect">
            <a:avLst/>
          </a:prstGeom>
          <a:noFill/>
          <a:ln w="9525">
            <a:noFill/>
          </a:ln>
        </p:spPr>
        <p:txBody>
          <a:bodyPr wrap="square">
            <a:spAutoFit/>
          </a:bodyPr>
          <a:lstStyle/>
          <a:p>
            <a:pPr indent="0"/>
            <a:r>
              <a:rPr lang="zh-CN" sz="1000" b="1" dirty="0">
                <a:latin typeface="微软雅黑" panose="020B0503020204020204" pitchFamily="34" charset="-122"/>
                <a:ea typeface="微软雅黑" panose="020B0503020204020204" pitchFamily="34" charset="-122"/>
                <a:cs typeface="微软雅黑" panose="020B0503020204020204" pitchFamily="34" charset="-122"/>
                <a:sym typeface="+mn-ea"/>
              </a:rPr>
              <a:t>本次课程为《学</a:t>
            </a:r>
            <a:r>
              <a:rPr lang="zh-CN" altLang="en-US" sz="1000" b="1" dirty="0">
                <a:latin typeface="微软雅黑" panose="020B0503020204020204" pitchFamily="34" charset="-122"/>
                <a:ea typeface="微软雅黑" panose="020B0503020204020204" pitchFamily="34" charset="-122"/>
                <a:cs typeface="微软雅黑" panose="020B0503020204020204" pitchFamily="34" charset="-122"/>
                <a:sym typeface="+mn-ea"/>
              </a:rPr>
              <a:t>前教育史</a:t>
            </a:r>
            <a:r>
              <a:rPr lang="zh-CN" sz="1000" b="1" dirty="0">
                <a:latin typeface="微软雅黑" panose="020B0503020204020204" pitchFamily="34" charset="-122"/>
                <a:ea typeface="微软雅黑" panose="020B0503020204020204" pitchFamily="34" charset="-122"/>
                <a:cs typeface="微软雅黑" panose="020B0503020204020204" pitchFamily="34" charset="-122"/>
                <a:sym typeface="+mn-ea"/>
              </a:rPr>
              <a:t>》精讲课</a:t>
            </a:r>
            <a:r>
              <a:rPr lang="en-US" altLang="zh-CN" sz="1000" b="1" dirty="0">
                <a:latin typeface="微软雅黑" panose="020B0503020204020204" pitchFamily="34" charset="-122"/>
                <a:ea typeface="微软雅黑" panose="020B0503020204020204" pitchFamily="34" charset="-122"/>
                <a:cs typeface="微软雅黑" panose="020B0503020204020204" pitchFamily="34" charset="-122"/>
                <a:sym typeface="+mn-ea"/>
              </a:rPr>
              <a:t>1</a:t>
            </a:r>
            <a:r>
              <a:rPr lang="zh-CN" sz="1000" b="1" dirty="0">
                <a:latin typeface="微软雅黑" panose="020B0503020204020204" pitchFamily="34" charset="-122"/>
                <a:ea typeface="微软雅黑" panose="020B0503020204020204" pitchFamily="34" charset="-122"/>
                <a:cs typeface="微软雅黑" panose="020B0503020204020204" pitchFamily="34" charset="-122"/>
                <a:sym typeface="+mn-ea"/>
              </a:rPr>
              <a:t>，如对内容有疑问，请登录</a:t>
            </a:r>
            <a:r>
              <a:rPr lang="en-US" altLang="zh-CN" sz="1000" b="1" dirty="0">
                <a:latin typeface="微软雅黑" panose="020B0503020204020204" pitchFamily="34" charset="-122"/>
                <a:ea typeface="微软雅黑" panose="020B0503020204020204" pitchFamily="34" charset="-122"/>
                <a:cs typeface="微软雅黑" panose="020B0503020204020204" pitchFamily="34" charset="-122"/>
                <a:sym typeface="+mn-ea"/>
              </a:rPr>
              <a:t>POKO</a:t>
            </a:r>
            <a:r>
              <a:rPr lang="zh-CN" altLang="en-US" sz="1000" b="1" dirty="0">
                <a:latin typeface="微软雅黑" panose="020B0503020204020204" pitchFamily="34" charset="-122"/>
                <a:ea typeface="微软雅黑" panose="020B0503020204020204" pitchFamily="34" charset="-122"/>
                <a:cs typeface="微软雅黑" panose="020B0503020204020204" pitchFamily="34" charset="-122"/>
                <a:sym typeface="+mn-ea"/>
              </a:rPr>
              <a:t>学院</a:t>
            </a:r>
            <a:r>
              <a:rPr lang="en-US" altLang="zh-CN" sz="1000" b="1" dirty="0">
                <a:latin typeface="微软雅黑" panose="020B0503020204020204" pitchFamily="34" charset="-122"/>
                <a:ea typeface="微软雅黑" panose="020B0503020204020204" pitchFamily="34" charset="-122"/>
                <a:cs typeface="微软雅黑" panose="020B0503020204020204" pitchFamily="34" charset="-122"/>
                <a:sym typeface="+mn-ea"/>
              </a:rPr>
              <a:t>APP</a:t>
            </a:r>
            <a:r>
              <a:rPr lang="zh-CN" altLang="en-US" sz="1000" b="1" dirty="0">
                <a:latin typeface="微软雅黑" panose="020B0503020204020204" pitchFamily="34" charset="-122"/>
                <a:ea typeface="微软雅黑" panose="020B0503020204020204" pitchFamily="34" charset="-122"/>
                <a:cs typeface="微软雅黑" panose="020B0503020204020204" pitchFamily="34" charset="-122"/>
                <a:sym typeface="+mn-ea"/>
              </a:rPr>
              <a:t>提交问题求助</a:t>
            </a:r>
            <a:endParaRPr lang="zh-CN" altLang="en-US" sz="1000" b="1" dirty="0">
              <a:latin typeface="微软雅黑" panose="020B0503020204020204" pitchFamily="34" charset="-122"/>
              <a:ea typeface="微软雅黑" panose="020B0503020204020204" pitchFamily="34" charset="-122"/>
              <a:cs typeface="微软雅黑" panose="020B0503020204020204" pitchFamily="34" charset="-122"/>
            </a:endParaRPr>
          </a:p>
        </p:txBody>
      </p:sp>
      <p:pic>
        <p:nvPicPr>
          <p:cNvPr id="10" name="图片 9" descr="POKO学院标"/>
          <p:cNvPicPr>
            <a:picLocks noChangeAspect="1"/>
          </p:cNvPicPr>
          <p:nvPr userDrawn="1"/>
        </p:nvPicPr>
        <p:blipFill>
          <a:blip r:embed="rId2"/>
          <a:stretch>
            <a:fillRect/>
          </a:stretch>
        </p:blipFill>
        <p:spPr>
          <a:xfrm>
            <a:off x="8088154" y="188161"/>
            <a:ext cx="773906" cy="774082"/>
          </a:xfrm>
          <a:prstGeom prst="rect">
            <a:avLst/>
          </a:prstGeom>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自定义版式">
    <p:spTree>
      <p:nvGrpSpPr>
        <p:cNvPr id="1" name=""/>
        <p:cNvGrpSpPr/>
        <p:nvPr/>
      </p:nvGrpSpPr>
      <p:grpSpPr>
        <a:xfrm>
          <a:off x="0" y="0"/>
          <a:ext cx="0" cy="0"/>
          <a:chOff x="0" y="0"/>
          <a:chExt cx="0" cy="0"/>
        </a:xfrm>
      </p:grpSpPr>
      <p:sp>
        <p:nvSpPr>
          <p:cNvPr id="23" name="图片占位符 22"/>
          <p:cNvSpPr>
            <a:spLocks noGrp="1"/>
          </p:cNvSpPr>
          <p:nvPr>
            <p:ph type="pic" sz="quarter" idx="12"/>
          </p:nvPr>
        </p:nvSpPr>
        <p:spPr>
          <a:xfrm>
            <a:off x="8168095" y="2509080"/>
            <a:ext cx="975905" cy="2302049"/>
          </a:xfrm>
          <a:custGeom>
            <a:avLst/>
            <a:gdLst>
              <a:gd name="connsiteX0" fmla="*/ 1301207 w 1301207"/>
              <a:gd name="connsiteY0" fmla="*/ 0 h 3069398"/>
              <a:gd name="connsiteX1" fmla="*/ 1301207 w 1301207"/>
              <a:gd name="connsiteY1" fmla="*/ 3069398 h 3069398"/>
              <a:gd name="connsiteX2" fmla="*/ 165104 w 1301207"/>
              <a:gd name="connsiteY2" fmla="*/ 1933295 h 3069398"/>
              <a:gd name="connsiteX3" fmla="*/ 165104 w 1301207"/>
              <a:gd name="connsiteY3" fmla="*/ 1136103 h 3069398"/>
              <a:gd name="connsiteX0-1" fmla="*/ 1301207 w 1301207"/>
              <a:gd name="connsiteY0-2" fmla="*/ 0 h 3069398"/>
              <a:gd name="connsiteX1-3" fmla="*/ 1288508 w 1301207"/>
              <a:gd name="connsiteY1-4" fmla="*/ 1251960 h 3069398"/>
              <a:gd name="connsiteX2-5" fmla="*/ 1301207 w 1301207"/>
              <a:gd name="connsiteY2-6" fmla="*/ 3069398 h 3069398"/>
              <a:gd name="connsiteX3-7" fmla="*/ 165104 w 1301207"/>
              <a:gd name="connsiteY3-8" fmla="*/ 1933295 h 3069398"/>
              <a:gd name="connsiteX4" fmla="*/ 165104 w 1301207"/>
              <a:gd name="connsiteY4" fmla="*/ 1136103 h 3069398"/>
              <a:gd name="connsiteX5" fmla="*/ 1301207 w 1301207"/>
              <a:gd name="connsiteY5" fmla="*/ 0 h 3069398"/>
              <a:gd name="connsiteX0-9" fmla="*/ 1288508 w 1379948"/>
              <a:gd name="connsiteY0-10" fmla="*/ 1251960 h 3069398"/>
              <a:gd name="connsiteX1-11" fmla="*/ 1301207 w 1379948"/>
              <a:gd name="connsiteY1-12" fmla="*/ 3069398 h 3069398"/>
              <a:gd name="connsiteX2-13" fmla="*/ 165104 w 1379948"/>
              <a:gd name="connsiteY2-14" fmla="*/ 1933295 h 3069398"/>
              <a:gd name="connsiteX3-15" fmla="*/ 165104 w 1379948"/>
              <a:gd name="connsiteY3-16" fmla="*/ 1136103 h 3069398"/>
              <a:gd name="connsiteX4-17" fmla="*/ 1301207 w 1379948"/>
              <a:gd name="connsiteY4-18" fmla="*/ 0 h 3069398"/>
              <a:gd name="connsiteX5-19" fmla="*/ 1379948 w 1379948"/>
              <a:gd name="connsiteY5-20" fmla="*/ 1343400 h 3069398"/>
              <a:gd name="connsiteX0-21" fmla="*/ 1288508 w 1301207"/>
              <a:gd name="connsiteY0-22" fmla="*/ 1251960 h 3069398"/>
              <a:gd name="connsiteX1-23" fmla="*/ 1301207 w 1301207"/>
              <a:gd name="connsiteY1-24" fmla="*/ 3069398 h 3069398"/>
              <a:gd name="connsiteX2-25" fmla="*/ 165104 w 1301207"/>
              <a:gd name="connsiteY2-26" fmla="*/ 1933295 h 3069398"/>
              <a:gd name="connsiteX3-27" fmla="*/ 165104 w 1301207"/>
              <a:gd name="connsiteY3-28" fmla="*/ 1136103 h 3069398"/>
              <a:gd name="connsiteX4-29" fmla="*/ 1301207 w 1301207"/>
              <a:gd name="connsiteY4-30" fmla="*/ 0 h 3069398"/>
              <a:gd name="connsiteX0-31" fmla="*/ 1301207 w 1301207"/>
              <a:gd name="connsiteY0-32" fmla="*/ 3069398 h 3069398"/>
              <a:gd name="connsiteX1-33" fmla="*/ 165104 w 1301207"/>
              <a:gd name="connsiteY1-34" fmla="*/ 1933295 h 3069398"/>
              <a:gd name="connsiteX2-35" fmla="*/ 165104 w 1301207"/>
              <a:gd name="connsiteY2-36" fmla="*/ 1136103 h 3069398"/>
              <a:gd name="connsiteX3-37" fmla="*/ 1301207 w 1301207"/>
              <a:gd name="connsiteY3-38" fmla="*/ 0 h 3069398"/>
            </a:gdLst>
            <a:ahLst/>
            <a:cxnLst>
              <a:cxn ang="0">
                <a:pos x="connsiteX0-1" y="connsiteY0-2"/>
              </a:cxn>
              <a:cxn ang="0">
                <a:pos x="connsiteX1-3" y="connsiteY1-4"/>
              </a:cxn>
              <a:cxn ang="0">
                <a:pos x="connsiteX2-5" y="connsiteY2-6"/>
              </a:cxn>
              <a:cxn ang="0">
                <a:pos x="connsiteX3-7" y="connsiteY3-8"/>
              </a:cxn>
            </a:cxnLst>
            <a:rect l="l" t="t" r="r" b="b"/>
            <a:pathLst>
              <a:path w="1301207" h="3069398">
                <a:moveTo>
                  <a:pt x="1301207" y="3069398"/>
                </a:moveTo>
                <a:lnTo>
                  <a:pt x="165104" y="1933295"/>
                </a:lnTo>
                <a:cubicBezTo>
                  <a:pt x="-55034" y="1713157"/>
                  <a:pt x="-55034" y="1356242"/>
                  <a:pt x="165104" y="1136103"/>
                </a:cubicBezTo>
                <a:lnTo>
                  <a:pt x="1301207" y="0"/>
                </a:lnTo>
              </a:path>
            </a:pathLst>
          </a:custGeom>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lvl1pPr>
              <a:defRPr lang="zh-CN" altLang="en-US" sz="1350">
                <a:solidFill>
                  <a:schemeClr val="lt1"/>
                </a:solidFill>
              </a:defRPr>
            </a:lvl1pPr>
          </a:lstStyle>
          <a:p>
            <a:pPr marL="0" lvl="0" algn="ctr"/>
            <a:endParaRPr lang="zh-CN" altLang="en-US"/>
          </a:p>
        </p:txBody>
      </p:sp>
      <p:sp>
        <p:nvSpPr>
          <p:cNvPr id="20" name="图片占位符 19"/>
          <p:cNvSpPr>
            <a:spLocks noGrp="1"/>
          </p:cNvSpPr>
          <p:nvPr>
            <p:ph type="pic" sz="quarter" idx="11"/>
          </p:nvPr>
        </p:nvSpPr>
        <p:spPr>
          <a:xfrm>
            <a:off x="6233519" y="107001"/>
            <a:ext cx="2910482" cy="3237055"/>
          </a:xfrm>
          <a:custGeom>
            <a:avLst/>
            <a:gdLst>
              <a:gd name="connsiteX0" fmla="*/ 2158037 w 3880643"/>
              <a:gd name="connsiteY0" fmla="*/ 0 h 4316073"/>
              <a:gd name="connsiteX1" fmla="*/ 2556633 w 3880643"/>
              <a:gd name="connsiteY1" fmla="*/ 165103 h 4316073"/>
              <a:gd name="connsiteX2" fmla="*/ 3880643 w 3880643"/>
              <a:gd name="connsiteY2" fmla="*/ 1489113 h 4316073"/>
              <a:gd name="connsiteX3" fmla="*/ 3880643 w 3880643"/>
              <a:gd name="connsiteY3" fmla="*/ 2826959 h 4316073"/>
              <a:gd name="connsiteX4" fmla="*/ 2556634 w 3880643"/>
              <a:gd name="connsiteY4" fmla="*/ 4150970 h 4316073"/>
              <a:gd name="connsiteX5" fmla="*/ 1759440 w 3880643"/>
              <a:gd name="connsiteY5" fmla="*/ 4150970 h 4316073"/>
              <a:gd name="connsiteX6" fmla="*/ 165104 w 3880643"/>
              <a:gd name="connsiteY6" fmla="*/ 2556633 h 4316073"/>
              <a:gd name="connsiteX7" fmla="*/ 165104 w 3880643"/>
              <a:gd name="connsiteY7" fmla="*/ 1759440 h 4316073"/>
              <a:gd name="connsiteX8" fmla="*/ 1759441 w 3880643"/>
              <a:gd name="connsiteY8" fmla="*/ 165103 h 4316073"/>
              <a:gd name="connsiteX9" fmla="*/ 2158037 w 3880643"/>
              <a:gd name="connsiteY9" fmla="*/ 0 h 43160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880643" h="4316073">
                <a:moveTo>
                  <a:pt x="2158037" y="0"/>
                </a:moveTo>
                <a:cubicBezTo>
                  <a:pt x="2302301" y="0"/>
                  <a:pt x="2446564" y="55034"/>
                  <a:pt x="2556633" y="165103"/>
                </a:cubicBezTo>
                <a:lnTo>
                  <a:pt x="3880643" y="1489113"/>
                </a:lnTo>
                <a:lnTo>
                  <a:pt x="3880643" y="2826959"/>
                </a:lnTo>
                <a:lnTo>
                  <a:pt x="2556634" y="4150970"/>
                </a:lnTo>
                <a:cubicBezTo>
                  <a:pt x="2336494" y="4371108"/>
                  <a:pt x="1979580" y="4371108"/>
                  <a:pt x="1759440" y="4150970"/>
                </a:cubicBezTo>
                <a:lnTo>
                  <a:pt x="165104" y="2556633"/>
                </a:lnTo>
                <a:cubicBezTo>
                  <a:pt x="-55034" y="2336494"/>
                  <a:pt x="-55034" y="1979579"/>
                  <a:pt x="165104" y="1759440"/>
                </a:cubicBezTo>
                <a:lnTo>
                  <a:pt x="1759441" y="165103"/>
                </a:lnTo>
                <a:cubicBezTo>
                  <a:pt x="1869511" y="55034"/>
                  <a:pt x="2013773" y="0"/>
                  <a:pt x="2158037" y="0"/>
                </a:cubicBezTo>
                <a:close/>
              </a:path>
            </a:pathLst>
          </a:custGeom>
          <a:noFill/>
          <a:ln w="571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lvl1pPr>
              <a:defRPr lang="zh-CN" altLang="en-US" sz="1350">
                <a:solidFill>
                  <a:schemeClr val="lt1"/>
                </a:solidFill>
              </a:defRPr>
            </a:lvl1pPr>
          </a:lstStyle>
          <a:p>
            <a:pPr marL="0" lvl="0" algn="ctr"/>
            <a:endParaRPr lang="zh-CN" altLang="en-US"/>
          </a:p>
        </p:txBody>
      </p:sp>
      <p:sp>
        <p:nvSpPr>
          <p:cNvPr id="12" name="图片占位符 11"/>
          <p:cNvSpPr>
            <a:spLocks noGrp="1"/>
          </p:cNvSpPr>
          <p:nvPr>
            <p:ph type="pic" sz="quarter" idx="10"/>
          </p:nvPr>
        </p:nvSpPr>
        <p:spPr>
          <a:xfrm>
            <a:off x="4356189" y="1"/>
            <a:ext cx="3122562" cy="1409479"/>
          </a:xfrm>
          <a:custGeom>
            <a:avLst/>
            <a:gdLst>
              <a:gd name="connsiteX0" fmla="*/ 0 w 4163416"/>
              <a:gd name="connsiteY0" fmla="*/ 0 h 1879305"/>
              <a:gd name="connsiteX1" fmla="*/ 4163416 w 4163416"/>
              <a:gd name="connsiteY1" fmla="*/ 0 h 1879305"/>
              <a:gd name="connsiteX2" fmla="*/ 4146874 w 4163416"/>
              <a:gd name="connsiteY2" fmla="*/ 31436 h 1879305"/>
              <a:gd name="connsiteX3" fmla="*/ 4074640 w 4163416"/>
              <a:gd name="connsiteY3" fmla="*/ 119865 h 1879305"/>
              <a:gd name="connsiteX4" fmla="*/ 2480303 w 4163416"/>
              <a:gd name="connsiteY4" fmla="*/ 1714202 h 1879305"/>
              <a:gd name="connsiteX5" fmla="*/ 1683111 w 4163416"/>
              <a:gd name="connsiteY5" fmla="*/ 1714202 h 1879305"/>
              <a:gd name="connsiteX6" fmla="*/ 88774 w 4163416"/>
              <a:gd name="connsiteY6" fmla="*/ 119865 h 1879305"/>
              <a:gd name="connsiteX7" fmla="*/ 16541 w 4163416"/>
              <a:gd name="connsiteY7" fmla="*/ 31436 h 1879305"/>
              <a:gd name="connsiteX0-1" fmla="*/ 0 w 4163416"/>
              <a:gd name="connsiteY0-2" fmla="*/ 1 h 1879306"/>
              <a:gd name="connsiteX1-3" fmla="*/ 2002248 w 4163416"/>
              <a:gd name="connsiteY1-4" fmla="*/ 0 h 1879306"/>
              <a:gd name="connsiteX2-5" fmla="*/ 4163416 w 4163416"/>
              <a:gd name="connsiteY2-6" fmla="*/ 1 h 1879306"/>
              <a:gd name="connsiteX3-7" fmla="*/ 4146874 w 4163416"/>
              <a:gd name="connsiteY3-8" fmla="*/ 31437 h 1879306"/>
              <a:gd name="connsiteX4-9" fmla="*/ 4074640 w 4163416"/>
              <a:gd name="connsiteY4-10" fmla="*/ 119866 h 1879306"/>
              <a:gd name="connsiteX5-11" fmla="*/ 2480303 w 4163416"/>
              <a:gd name="connsiteY5-12" fmla="*/ 1714203 h 1879306"/>
              <a:gd name="connsiteX6-13" fmla="*/ 1683111 w 4163416"/>
              <a:gd name="connsiteY6-14" fmla="*/ 1714203 h 1879306"/>
              <a:gd name="connsiteX7-15" fmla="*/ 88774 w 4163416"/>
              <a:gd name="connsiteY7-16" fmla="*/ 119866 h 1879306"/>
              <a:gd name="connsiteX8" fmla="*/ 16541 w 4163416"/>
              <a:gd name="connsiteY8" fmla="*/ 31437 h 1879306"/>
              <a:gd name="connsiteX9" fmla="*/ 0 w 4163416"/>
              <a:gd name="connsiteY9" fmla="*/ 1 h 1879306"/>
              <a:gd name="connsiteX0-17" fmla="*/ 2002248 w 4163416"/>
              <a:gd name="connsiteY0-18" fmla="*/ 0 h 1879306"/>
              <a:gd name="connsiteX1-19" fmla="*/ 4163416 w 4163416"/>
              <a:gd name="connsiteY1-20" fmla="*/ 1 h 1879306"/>
              <a:gd name="connsiteX2-21" fmla="*/ 4146874 w 4163416"/>
              <a:gd name="connsiteY2-22" fmla="*/ 31437 h 1879306"/>
              <a:gd name="connsiteX3-23" fmla="*/ 4074640 w 4163416"/>
              <a:gd name="connsiteY3-24" fmla="*/ 119866 h 1879306"/>
              <a:gd name="connsiteX4-25" fmla="*/ 2480303 w 4163416"/>
              <a:gd name="connsiteY4-26" fmla="*/ 1714203 h 1879306"/>
              <a:gd name="connsiteX5-27" fmla="*/ 1683111 w 4163416"/>
              <a:gd name="connsiteY5-28" fmla="*/ 1714203 h 1879306"/>
              <a:gd name="connsiteX6-29" fmla="*/ 88774 w 4163416"/>
              <a:gd name="connsiteY6-30" fmla="*/ 119866 h 1879306"/>
              <a:gd name="connsiteX7-31" fmla="*/ 16541 w 4163416"/>
              <a:gd name="connsiteY7-32" fmla="*/ 31437 h 1879306"/>
              <a:gd name="connsiteX8-33" fmla="*/ 0 w 4163416"/>
              <a:gd name="connsiteY8-34" fmla="*/ 1 h 1879306"/>
              <a:gd name="connsiteX9-35" fmla="*/ 2093688 w 4163416"/>
              <a:gd name="connsiteY9-36" fmla="*/ 91440 h 1879306"/>
              <a:gd name="connsiteX0-37" fmla="*/ 2002248 w 4163416"/>
              <a:gd name="connsiteY0-38" fmla="*/ 0 h 1879306"/>
              <a:gd name="connsiteX1-39" fmla="*/ 4163416 w 4163416"/>
              <a:gd name="connsiteY1-40" fmla="*/ 1 h 1879306"/>
              <a:gd name="connsiteX2-41" fmla="*/ 4146874 w 4163416"/>
              <a:gd name="connsiteY2-42" fmla="*/ 31437 h 1879306"/>
              <a:gd name="connsiteX3-43" fmla="*/ 4074640 w 4163416"/>
              <a:gd name="connsiteY3-44" fmla="*/ 119866 h 1879306"/>
              <a:gd name="connsiteX4-45" fmla="*/ 2480303 w 4163416"/>
              <a:gd name="connsiteY4-46" fmla="*/ 1714203 h 1879306"/>
              <a:gd name="connsiteX5-47" fmla="*/ 1683111 w 4163416"/>
              <a:gd name="connsiteY5-48" fmla="*/ 1714203 h 1879306"/>
              <a:gd name="connsiteX6-49" fmla="*/ 88774 w 4163416"/>
              <a:gd name="connsiteY6-50" fmla="*/ 119866 h 1879306"/>
              <a:gd name="connsiteX7-51" fmla="*/ 16541 w 4163416"/>
              <a:gd name="connsiteY7-52" fmla="*/ 31437 h 1879306"/>
              <a:gd name="connsiteX8-53" fmla="*/ 0 w 4163416"/>
              <a:gd name="connsiteY8-54" fmla="*/ 1 h 1879306"/>
              <a:gd name="connsiteX0-55" fmla="*/ 4163416 w 4163416"/>
              <a:gd name="connsiteY0-56" fmla="*/ 0 h 1879305"/>
              <a:gd name="connsiteX1-57" fmla="*/ 4146874 w 4163416"/>
              <a:gd name="connsiteY1-58" fmla="*/ 31436 h 1879305"/>
              <a:gd name="connsiteX2-59" fmla="*/ 4074640 w 4163416"/>
              <a:gd name="connsiteY2-60" fmla="*/ 119865 h 1879305"/>
              <a:gd name="connsiteX3-61" fmla="*/ 2480303 w 4163416"/>
              <a:gd name="connsiteY3-62" fmla="*/ 1714202 h 1879305"/>
              <a:gd name="connsiteX4-63" fmla="*/ 1683111 w 4163416"/>
              <a:gd name="connsiteY4-64" fmla="*/ 1714202 h 1879305"/>
              <a:gd name="connsiteX5-65" fmla="*/ 88774 w 4163416"/>
              <a:gd name="connsiteY5-66" fmla="*/ 119865 h 1879305"/>
              <a:gd name="connsiteX6-67" fmla="*/ 16541 w 4163416"/>
              <a:gd name="connsiteY6-68" fmla="*/ 31436 h 1879305"/>
              <a:gd name="connsiteX7-69" fmla="*/ 0 w 4163416"/>
              <a:gd name="connsiteY7-70" fmla="*/ 0 h 1879305"/>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4163416" h="1879305">
                <a:moveTo>
                  <a:pt x="4163416" y="0"/>
                </a:moveTo>
                <a:lnTo>
                  <a:pt x="4146874" y="31436"/>
                </a:lnTo>
                <a:cubicBezTo>
                  <a:pt x="4126236" y="62693"/>
                  <a:pt x="4102157" y="92348"/>
                  <a:pt x="4074640" y="119865"/>
                </a:cubicBezTo>
                <a:lnTo>
                  <a:pt x="2480303" y="1714202"/>
                </a:lnTo>
                <a:cubicBezTo>
                  <a:pt x="2260165" y="1934340"/>
                  <a:pt x="1903250" y="1934340"/>
                  <a:pt x="1683111" y="1714202"/>
                </a:cubicBezTo>
                <a:lnTo>
                  <a:pt x="88774" y="119865"/>
                </a:lnTo>
                <a:cubicBezTo>
                  <a:pt x="61257" y="92348"/>
                  <a:pt x="37179" y="62693"/>
                  <a:pt x="16541" y="31436"/>
                </a:cubicBezTo>
                <a:lnTo>
                  <a:pt x="0" y="0"/>
                </a:lnTo>
              </a:path>
            </a:pathLst>
          </a:cu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lvl1pPr>
              <a:defRPr lang="zh-CN" altLang="en-US" sz="1350">
                <a:solidFill>
                  <a:schemeClr val="lt1"/>
                </a:solidFill>
              </a:defRPr>
            </a:lvl1pPr>
          </a:lstStyle>
          <a:p>
            <a:pPr marL="0" lvl="0" algn="ctr"/>
            <a:endParaRPr lang="zh-CN" altLang="en-US"/>
          </a:p>
        </p:txBody>
      </p:sp>
    </p:spTree>
    <p:extLst>
      <p:ext uri="{BB962C8B-B14F-4D97-AF65-F5344CB8AC3E}">
        <p14:creationId xmlns:p14="http://schemas.microsoft.com/office/powerpoint/2010/main" val="40419590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标题幻灯片">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1"/>
            </p:custDataLst>
          </p:nvPr>
        </p:nvSpPr>
        <p:spPr>
          <a:xfrm>
            <a:off x="899100" y="685885"/>
            <a:ext cx="7349400" cy="1928038"/>
          </a:xfrm>
        </p:spPr>
        <p:txBody>
          <a:bodyPr lIns="90000" tIns="46800" rIns="90000" bIns="46800" anchor="b" anchorCtr="0">
            <a:normAutofit/>
          </a:bodyPr>
          <a:lstStyle>
            <a:lvl1pPr algn="ctr">
              <a:defRPr sz="4500" b="1" i="0" spc="300" baseline="0">
                <a:solidFill>
                  <a:schemeClr val="tx1">
                    <a:lumMod val="85000"/>
                    <a:lumOff val="15000"/>
                  </a:schemeClr>
                </a:solidFill>
                <a:effectLst/>
              </a:defRPr>
            </a:lvl1pPr>
          </a:lstStyle>
          <a:p>
            <a:r>
              <a:rPr lang="zh-CN" altLang="en-US" dirty="0"/>
              <a:t>单击此处编辑标题</a:t>
            </a:r>
          </a:p>
        </p:txBody>
      </p:sp>
      <p:sp>
        <p:nvSpPr>
          <p:cNvPr id="3" name="副标题 2"/>
          <p:cNvSpPr>
            <a:spLocks noGrp="1"/>
          </p:cNvSpPr>
          <p:nvPr>
            <p:ph type="subTitle" idx="1" hasCustomPrompt="1"/>
            <p:custDataLst>
              <p:tags r:id="rId2"/>
            </p:custDataLst>
          </p:nvPr>
        </p:nvSpPr>
        <p:spPr>
          <a:xfrm>
            <a:off x="899100" y="2670630"/>
            <a:ext cx="7349400" cy="1104436"/>
          </a:xfrm>
        </p:spPr>
        <p:txBody>
          <a:bodyPr lIns="90000" tIns="46800" rIns="90000" bIns="46800">
            <a:normAutofit/>
          </a:bodyPr>
          <a:lstStyle>
            <a:lvl1pPr marL="0" indent="0" algn="ctr" eaLnBrk="1" fontAlgn="auto" latinLnBrk="0" hangingPunct="1">
              <a:lnSpc>
                <a:spcPct val="110000"/>
              </a:lnSpc>
              <a:buNone/>
              <a:defRPr sz="1800" u="none" strike="noStrike" kern="1200" cap="none" spc="200" normalizeH="0" baseline="0">
                <a:solidFill>
                  <a:schemeClr val="tx1">
                    <a:lumMod val="65000"/>
                    <a:lumOff val="35000"/>
                  </a:schemeClr>
                </a:solidFill>
                <a:uFillTx/>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dirty="0"/>
              <a:t>单击此处编辑副标题</a:t>
            </a:r>
          </a:p>
        </p:txBody>
      </p:sp>
      <p:sp>
        <p:nvSpPr>
          <p:cNvPr id="16" name="日期占位符 15"/>
          <p:cNvSpPr>
            <a:spLocks noGrp="1"/>
          </p:cNvSpPr>
          <p:nvPr>
            <p:ph type="dt" sz="half" idx="10"/>
            <p:custDataLst>
              <p:tags r:id="rId3"/>
            </p:custDataLst>
          </p:nvPr>
        </p:nvSpPr>
        <p:spPr/>
        <p:txBody>
          <a:bodyPr/>
          <a:lstStyle/>
          <a:p>
            <a:fld id="{760FBDFE-C587-4B4C-A407-44438C67B59E}" type="datetimeFigureOut">
              <a:rPr lang="zh-CN" altLang="en-US" smtClean="0"/>
              <a:t>2024/9/11</a:t>
            </a:fld>
            <a:endParaRPr lang="zh-CN" altLang="en-US"/>
          </a:p>
        </p:txBody>
      </p:sp>
      <p:sp>
        <p:nvSpPr>
          <p:cNvPr id="17" name="页脚占位符 16"/>
          <p:cNvSpPr>
            <a:spLocks noGrp="1"/>
          </p:cNvSpPr>
          <p:nvPr>
            <p:ph type="ftr" sz="quarter" idx="11"/>
            <p:custDataLst>
              <p:tags r:id="rId4"/>
            </p:custDataLst>
          </p:nvPr>
        </p:nvSpPr>
        <p:spPr/>
        <p:txBody>
          <a:bodyPr/>
          <a:lstStyle/>
          <a:p>
            <a:endParaRPr lang="zh-CN" altLang="en-US" dirty="0"/>
          </a:p>
        </p:txBody>
      </p:sp>
      <p:sp>
        <p:nvSpPr>
          <p:cNvPr id="18" name="灯片编号占位符 17"/>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456300" y="456356"/>
            <a:ext cx="8226900" cy="529265"/>
          </a:xfrm>
        </p:spPr>
        <p:txBody>
          <a:bodyPr vert="horz" lIns="90000" tIns="46800" rIns="90000" bIns="46800" rtlCol="0" anchor="ctr" anchorCtr="0">
            <a:normAutofit/>
          </a:bodyPr>
          <a:lstStyle>
            <a:lvl1pPr marL="0" marR="0" algn="l" defTabSz="914400" rtl="0" eaLnBrk="1" fontAlgn="auto" latinLnBrk="0" hangingPunct="1">
              <a:lnSpc>
                <a:spcPct val="100000"/>
              </a:lnSpc>
              <a:buNone/>
              <a:defRPr kumimoji="0" lang="zh-CN" altLang="en-US" sz="27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p>
        </p:txBody>
      </p:sp>
      <p:sp>
        <p:nvSpPr>
          <p:cNvPr id="3" name="内容占位符 2"/>
          <p:cNvSpPr>
            <a:spLocks noGrp="1"/>
          </p:cNvSpPr>
          <p:nvPr>
            <p:ph idx="1"/>
            <p:custDataLst>
              <p:tags r:id="rId2"/>
            </p:custDataLst>
          </p:nvPr>
        </p:nvSpPr>
        <p:spPr>
          <a:xfrm>
            <a:off x="456300" y="1117938"/>
            <a:ext cx="8226900" cy="3569841"/>
          </a:xfrm>
        </p:spPr>
        <p:txBody>
          <a:bodyPr vert="horz" lIns="90000" tIns="46800" rIns="90000" bIns="46800" rtlCol="0">
            <a:normAutofit/>
          </a:bodyPr>
          <a:lstStyle>
            <a:lvl1pPr marL="171450" marR="0" lvl="0"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35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514350" marR="0" lvl="1" indent="-17145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2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857250" marR="0" lvl="2" indent="-17145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2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200150" marR="0" lvl="3" indent="-17145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05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1543050" marR="0" lvl="4" indent="-17145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05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vl6pPr marL="1714500" indent="0">
              <a:buNone/>
              <a:defRPr/>
            </a:lvl6pPr>
          </a:lstStyle>
          <a:p>
            <a:pPr lvl="0"/>
            <a:r>
              <a:rPr dirty="0">
                <a:sym typeface="+mn-ea"/>
              </a:rPr>
              <a:t>单击此处编辑母版文本样式</a:t>
            </a:r>
          </a:p>
          <a:p>
            <a:pPr lvl="1"/>
            <a:r>
              <a:rPr dirty="0">
                <a:sym typeface="+mn-ea"/>
              </a:rPr>
              <a:t>第二级</a:t>
            </a:r>
          </a:p>
          <a:p>
            <a:pPr lvl="2"/>
            <a:r>
              <a:rPr dirty="0">
                <a:sym typeface="+mn-ea"/>
              </a:rPr>
              <a:t>第三级</a:t>
            </a:r>
          </a:p>
          <a:p>
            <a:pPr lvl="3"/>
            <a:r>
              <a:rPr dirty="0">
                <a:sym typeface="+mn-ea"/>
              </a:rPr>
              <a:t>第四级</a:t>
            </a:r>
          </a:p>
          <a:p>
            <a:pPr lvl="4"/>
            <a:r>
              <a:rPr dirty="0">
                <a:sym typeface="+mn-ea"/>
              </a:rPr>
              <a:t>第五级</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2024/9/11</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hasCustomPrompt="1"/>
            <p:custDataLst>
              <p:tags r:id="rId1"/>
            </p:custDataLst>
          </p:nvPr>
        </p:nvSpPr>
        <p:spPr>
          <a:xfrm>
            <a:off x="1493100" y="2886656"/>
            <a:ext cx="5826600" cy="575171"/>
          </a:xfrm>
        </p:spPr>
        <p:txBody>
          <a:bodyPr lIns="90000" tIns="46800" rIns="90000" bIns="46800" anchor="b" anchorCtr="0">
            <a:normAutofit/>
          </a:bodyPr>
          <a:lstStyle>
            <a:lvl1pPr>
              <a:defRPr sz="3300" b="1" i="0" u="none" strike="noStrike" kern="1200" cap="none" spc="300" normalizeH="0" baseline="0">
                <a:solidFill>
                  <a:schemeClr val="tx1">
                    <a:lumMod val="85000"/>
                    <a:lumOff val="15000"/>
                  </a:schemeClr>
                </a:solidFill>
                <a:effectLst/>
                <a:uFillTx/>
              </a:defRPr>
            </a:lvl1pPr>
          </a:lstStyle>
          <a:p>
            <a:r>
              <a:rPr lang="zh-CN" altLang="en-US" dirty="0"/>
              <a:t>单击此处编辑标题</a:t>
            </a:r>
          </a:p>
        </p:txBody>
      </p:sp>
      <p:sp>
        <p:nvSpPr>
          <p:cNvPr id="3" name="文本占位符 2"/>
          <p:cNvSpPr>
            <a:spLocks noGrp="1"/>
          </p:cNvSpPr>
          <p:nvPr>
            <p:ph type="body" idx="1" hasCustomPrompt="1"/>
            <p:custDataLst>
              <p:tags r:id="rId2"/>
            </p:custDataLst>
          </p:nvPr>
        </p:nvSpPr>
        <p:spPr>
          <a:xfrm>
            <a:off x="1493100" y="3461827"/>
            <a:ext cx="5826600" cy="650780"/>
          </a:xfrm>
        </p:spPr>
        <p:txBody>
          <a:bodyPr lIns="90000" tIns="46800" rIns="90000" bIns="46800">
            <a:normAutofit/>
          </a:bodyPr>
          <a:lstStyle>
            <a:lvl1pPr marL="0" indent="0" eaLnBrk="1" fontAlgn="auto" latinLnBrk="0" hangingPunct="1">
              <a:lnSpc>
                <a:spcPct val="130000"/>
              </a:lnSpc>
              <a:buNone/>
              <a:defRPr kumimoji="0" lang="zh-CN" altLang="en-US" sz="1350" b="0" i="0" u="none" strike="noStrike" kern="1200" cap="none" spc="150"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dirty="0"/>
              <a:t>单击此处编辑文本</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2024/9/11</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456300" y="456356"/>
            <a:ext cx="8226900" cy="529265"/>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27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p>
        </p:txBody>
      </p:sp>
      <p:sp>
        <p:nvSpPr>
          <p:cNvPr id="3" name="内容占位符 2"/>
          <p:cNvSpPr>
            <a:spLocks noGrp="1"/>
          </p:cNvSpPr>
          <p:nvPr>
            <p:ph sz="half" idx="1"/>
            <p:custDataLst>
              <p:tags r:id="rId2"/>
            </p:custDataLst>
          </p:nvPr>
        </p:nvSpPr>
        <p:spPr>
          <a:xfrm>
            <a:off x="456300" y="1126039"/>
            <a:ext cx="3882600" cy="3561740"/>
          </a:xfrm>
        </p:spPr>
        <p:txBody>
          <a:bodyPr vert="horz" lIns="90000" tIns="46800" rIns="90000" bIns="46800" rtlCol="0">
            <a:normAutofit/>
          </a:bodyPr>
          <a:lstStyle>
            <a:lvl1pPr marL="171450" marR="0" lvl="0" indent="-171450" algn="l" defTabSz="914400" rtl="0" eaLnBrk="1" fontAlgn="auto" latinLnBrk="0" hangingPunct="1">
              <a:lnSpc>
                <a:spcPct val="130000"/>
              </a:lnSpc>
              <a:spcBef>
                <a:spcPts val="0"/>
              </a:spcBef>
              <a:spcAft>
                <a:spcPts val="600"/>
              </a:spcAft>
              <a:buFont typeface="Arial" panose="020B0604020202020204" pitchFamily="34" charset="0"/>
              <a:buChar char="●"/>
              <a:defRPr kumimoji="0" lang="zh-CN" altLang="en-US" sz="12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514350" marR="0" lvl="1" indent="-17145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2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857250" marR="0" lvl="2" indent="-17145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2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200150" marR="0" lvl="3" indent="-17145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05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1543050" marR="0" lvl="4" indent="-17145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05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p>
          <a:p>
            <a:pPr lvl="1"/>
            <a:r>
              <a:rPr dirty="0">
                <a:sym typeface="+mn-ea"/>
              </a:rPr>
              <a:t>第二级</a:t>
            </a:r>
          </a:p>
          <a:p>
            <a:pPr lvl="2"/>
            <a:r>
              <a:rPr dirty="0">
                <a:sym typeface="+mn-ea"/>
              </a:rPr>
              <a:t>第三级</a:t>
            </a:r>
          </a:p>
          <a:p>
            <a:pPr lvl="3"/>
            <a:r>
              <a:rPr dirty="0">
                <a:sym typeface="+mn-ea"/>
              </a:rPr>
              <a:t>第四级</a:t>
            </a:r>
          </a:p>
          <a:p>
            <a:pPr lvl="4"/>
            <a:r>
              <a:rPr dirty="0">
                <a:sym typeface="+mn-ea"/>
              </a:rPr>
              <a:t>第五级</a:t>
            </a:r>
          </a:p>
        </p:txBody>
      </p:sp>
      <p:sp>
        <p:nvSpPr>
          <p:cNvPr id="4" name="内容占位符 3"/>
          <p:cNvSpPr>
            <a:spLocks noGrp="1"/>
          </p:cNvSpPr>
          <p:nvPr>
            <p:ph sz="half" idx="2"/>
            <p:custDataLst>
              <p:tags r:id="rId3"/>
            </p:custDataLst>
          </p:nvPr>
        </p:nvSpPr>
        <p:spPr>
          <a:xfrm>
            <a:off x="4808700" y="1126039"/>
            <a:ext cx="3882600" cy="3561740"/>
          </a:xfrm>
        </p:spPr>
        <p:txBody>
          <a:bodyPr lIns="90000" tIns="46800" rIns="90000" bIns="46800">
            <a:normAutofit/>
          </a:bodyPr>
          <a:lstStyle>
            <a:lvl1pPr marL="171450" indent="-171450" eaLnBrk="1" fontAlgn="auto" latinLnBrk="0" hangingPunct="1">
              <a:lnSpc>
                <a:spcPct val="130000"/>
              </a:lnSpc>
              <a:spcAft>
                <a:spcPts val="600"/>
              </a:spcAft>
              <a:buFont typeface="Arial" panose="020B0604020202020204" pitchFamily="34" charset="0"/>
              <a:buChar char="●"/>
              <a:defRPr sz="12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1pPr>
            <a:lvl2pPr marL="514350" indent="-171450" defTabSz="914400" eaLnBrk="1" fontAlgn="auto" latinLnBrk="0" hangingPunct="1">
              <a:lnSpc>
                <a:spcPct val="120000"/>
              </a:lnSpc>
              <a:buFont typeface="Arial" panose="020B0604020202020204" pitchFamily="34" charset="0"/>
              <a:buChar char="●"/>
              <a:tabLst>
                <a:tab pos="1609725" algn="l"/>
                <a:tab pos="1609725" algn="l"/>
                <a:tab pos="1609725" algn="l"/>
                <a:tab pos="1609725" algn="l"/>
              </a:tabLst>
              <a:defRPr sz="12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2pPr>
            <a:lvl3pPr marL="857250" indent="-171450" eaLnBrk="1" fontAlgn="auto" latinLnBrk="0" hangingPunct="1">
              <a:lnSpc>
                <a:spcPct val="120000"/>
              </a:lnSpc>
              <a:buFont typeface="Arial" panose="020B0604020202020204" pitchFamily="34" charset="0"/>
              <a:buChar char="●"/>
              <a:defRPr sz="12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3pPr>
            <a:lvl4pPr marL="1200150" indent="-171450" eaLnBrk="1" fontAlgn="auto" latinLnBrk="0" hangingPunct="1">
              <a:lnSpc>
                <a:spcPct val="120000"/>
              </a:lnSpc>
              <a:buFont typeface="Wingdings" panose="05000000000000000000" charset="0"/>
              <a:buChar char=""/>
              <a:defRPr sz="105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4pPr>
            <a:lvl5pPr eaLnBrk="1" fontAlgn="auto" latinLnBrk="0" hangingPunct="1">
              <a:lnSpc>
                <a:spcPct val="120000"/>
              </a:lnSpc>
              <a:defRPr sz="1050" u="none" strike="noStrike" kern="1200" cap="none" spc="150" normalizeH="0">
                <a:solidFill>
                  <a:schemeClr val="tx1">
                    <a:lumMod val="65000"/>
                    <a:lumOff val="35000"/>
                  </a:schemeClr>
                </a:solidFill>
                <a:latin typeface="Arial" panose="020B0604020202020204" pitchFamily="34" charset="0"/>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5" name="日期占位符 4"/>
          <p:cNvSpPr>
            <a:spLocks noGrp="1"/>
          </p:cNvSpPr>
          <p:nvPr>
            <p:ph type="dt" sz="half" idx="10"/>
            <p:custDataLst>
              <p:tags r:id="rId4"/>
            </p:custDataLst>
          </p:nvPr>
        </p:nvSpPr>
        <p:spPr/>
        <p:txBody>
          <a:bodyPr/>
          <a:lstStyle/>
          <a:p>
            <a:fld id="{760FBDFE-C587-4B4C-A407-44438C67B59E}" type="datetimeFigureOut">
              <a:rPr lang="zh-CN" altLang="en-US" smtClean="0"/>
              <a:t>2024/9/11</a:t>
            </a:fld>
            <a:endParaRPr lang="zh-CN" altLang="en-US"/>
          </a:p>
        </p:txBody>
      </p:sp>
      <p:sp>
        <p:nvSpPr>
          <p:cNvPr id="6" name="页脚占位符 5"/>
          <p:cNvSpPr>
            <a:spLocks noGrp="1"/>
          </p:cNvSpPr>
          <p:nvPr>
            <p:ph type="ftr" sz="quarter" idx="11"/>
            <p:custDataLst>
              <p:tags r:id="rId5"/>
            </p:custDataLst>
          </p:nvPr>
        </p:nvSpPr>
        <p:spPr/>
        <p:txBody>
          <a:bodyPr/>
          <a:lstStyle/>
          <a:p>
            <a:endParaRPr lang="zh-CN" altLang="en-US"/>
          </a:p>
        </p:txBody>
      </p:sp>
      <p:sp>
        <p:nvSpPr>
          <p:cNvPr id="7" name="灯片编号占位符 6"/>
          <p:cNvSpPr>
            <a:spLocks noGrp="1"/>
          </p:cNvSpPr>
          <p:nvPr>
            <p:ph type="sldNum" sz="quarter" idx="12"/>
            <p:custDataLst>
              <p:tags r:id="rId6"/>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456300" y="456356"/>
            <a:ext cx="8226900" cy="529265"/>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27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p>
        </p:txBody>
      </p:sp>
      <p:sp>
        <p:nvSpPr>
          <p:cNvPr id="3" name="文本占位符 2"/>
          <p:cNvSpPr>
            <a:spLocks noGrp="1"/>
          </p:cNvSpPr>
          <p:nvPr>
            <p:ph type="body" idx="1" hasCustomPrompt="1"/>
            <p:custDataLst>
              <p:tags r:id="rId2"/>
            </p:custDataLst>
          </p:nvPr>
        </p:nvSpPr>
        <p:spPr>
          <a:xfrm>
            <a:off x="456300" y="1072032"/>
            <a:ext cx="4006800" cy="286235"/>
          </a:xfrm>
        </p:spPr>
        <p:txBody>
          <a:bodyPr lIns="101600" tIns="38100" rIns="76200" bIns="38100" anchor="t" anchorCtr="0">
            <a:normAutofit/>
          </a:bodyPr>
          <a:lstStyle>
            <a:lvl1pPr marL="0" indent="0" eaLnBrk="1" fontAlgn="auto" latinLnBrk="0" hangingPunct="1">
              <a:lnSpc>
                <a:spcPct val="100000"/>
              </a:lnSpc>
              <a:spcAft>
                <a:spcPts val="0"/>
              </a:spcAft>
              <a:buNone/>
              <a:defRPr sz="1500" b="1" u="none" strike="noStrike" kern="1200" cap="none" spc="200" normalizeH="0" baseline="0">
                <a:solidFill>
                  <a:schemeClr val="tx1">
                    <a:lumMod val="75000"/>
                    <a:lumOff val="25000"/>
                  </a:schemeClr>
                </a:solidFill>
                <a:uFillTx/>
                <a:latin typeface="Arial" panose="020B0604020202020204" pitchFamily="34" charset="0"/>
                <a:ea typeface="微软雅黑" panose="020B0503020204020204" pitchFamily="34" charset="-122"/>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dirty="0"/>
              <a:t>单击此处编辑文本</a:t>
            </a:r>
          </a:p>
        </p:txBody>
      </p:sp>
      <p:sp>
        <p:nvSpPr>
          <p:cNvPr id="4" name="内容占位符 3"/>
          <p:cNvSpPr>
            <a:spLocks noGrp="1"/>
          </p:cNvSpPr>
          <p:nvPr>
            <p:ph sz="half" idx="2"/>
            <p:custDataLst>
              <p:tags r:id="rId3"/>
            </p:custDataLst>
          </p:nvPr>
        </p:nvSpPr>
        <p:spPr>
          <a:xfrm>
            <a:off x="456300" y="1390672"/>
            <a:ext cx="4006800" cy="3297107"/>
          </a:xfrm>
        </p:spPr>
        <p:txBody>
          <a:bodyPr vert="horz" lIns="101600" tIns="0" rIns="82550" bIns="0" rtlCol="0">
            <a:normAutofit/>
          </a:bodyPr>
          <a:lstStyle>
            <a:lvl1pPr marL="171450" marR="0" lvl="0" indent="-171450" algn="l" defTabSz="914400" rtl="0" eaLnBrk="1" fontAlgn="auto" latinLnBrk="0" hangingPunct="1">
              <a:lnSpc>
                <a:spcPct val="130000"/>
              </a:lnSpc>
              <a:spcBef>
                <a:spcPts val="0"/>
              </a:spcBef>
              <a:spcAft>
                <a:spcPts val="600"/>
              </a:spcAft>
              <a:buFont typeface="Arial" panose="020B0604020202020204" pitchFamily="34" charset="0"/>
              <a:buChar char="●"/>
              <a:defRPr kumimoji="0" lang="zh-CN" altLang="en-US" sz="12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514350" marR="0" lvl="1" indent="-17145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2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857250" marR="0" lvl="2" indent="-17145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2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200150" marR="0" lvl="3" indent="-17145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05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1543050" marR="0" lvl="4" indent="-17145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05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p>
          <a:p>
            <a:pPr lvl="1"/>
            <a:r>
              <a:rPr dirty="0">
                <a:sym typeface="+mn-ea"/>
              </a:rPr>
              <a:t>第二级</a:t>
            </a:r>
          </a:p>
          <a:p>
            <a:pPr lvl="2"/>
            <a:r>
              <a:rPr dirty="0">
                <a:sym typeface="+mn-ea"/>
              </a:rPr>
              <a:t>第三级</a:t>
            </a:r>
          </a:p>
          <a:p>
            <a:pPr lvl="3"/>
            <a:r>
              <a:rPr dirty="0">
                <a:sym typeface="+mn-ea"/>
              </a:rPr>
              <a:t>第四级</a:t>
            </a:r>
          </a:p>
          <a:p>
            <a:pPr lvl="4"/>
            <a:r>
              <a:rPr dirty="0">
                <a:sym typeface="+mn-ea"/>
              </a:rPr>
              <a:t>第五级</a:t>
            </a:r>
          </a:p>
        </p:txBody>
      </p:sp>
      <p:sp>
        <p:nvSpPr>
          <p:cNvPr id="5" name="文本占位符 4"/>
          <p:cNvSpPr>
            <a:spLocks noGrp="1"/>
          </p:cNvSpPr>
          <p:nvPr>
            <p:ph type="body" sz="quarter" idx="3" hasCustomPrompt="1"/>
            <p:custDataLst>
              <p:tags r:id="rId4"/>
            </p:custDataLst>
          </p:nvPr>
        </p:nvSpPr>
        <p:spPr>
          <a:xfrm>
            <a:off x="4676813" y="1066428"/>
            <a:ext cx="4006800" cy="286235"/>
          </a:xfrm>
        </p:spPr>
        <p:txBody>
          <a:bodyPr vert="horz" lIns="101600" tIns="38100" rIns="76200" bIns="38100" rtlCol="0" anchor="t" anchorCtr="0">
            <a:norm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1500" b="1" i="0" u="none" strike="noStrike" kern="1200" cap="none" spc="200" normalizeH="0" baseline="0" noProof="1" dirty="0">
                <a:solidFill>
                  <a:schemeClr val="tx1">
                    <a:lumMod val="75000"/>
                    <a:lumOff val="25000"/>
                  </a:schemeClr>
                </a:solidFill>
                <a:uFillTx/>
                <a:latin typeface="Arial" panose="020B0604020202020204" pitchFamily="34" charset="0"/>
                <a:ea typeface="微软雅黑" panose="020B0503020204020204" pitchFamily="34" charset="-122"/>
                <a:cs typeface="+mn-cs"/>
                <a:sym typeface="+mn-ea"/>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a:sym typeface="+mn-ea"/>
              </a:rPr>
              <a:t>单击此处编辑文本</a:t>
            </a:r>
          </a:p>
        </p:txBody>
      </p:sp>
      <p:sp>
        <p:nvSpPr>
          <p:cNvPr id="6" name="内容占位符 5"/>
          <p:cNvSpPr>
            <a:spLocks noGrp="1"/>
          </p:cNvSpPr>
          <p:nvPr>
            <p:ph sz="quarter" idx="4"/>
            <p:custDataLst>
              <p:tags r:id="rId5"/>
            </p:custDataLst>
          </p:nvPr>
        </p:nvSpPr>
        <p:spPr>
          <a:xfrm>
            <a:off x="4676813" y="1390672"/>
            <a:ext cx="4006800" cy="3297107"/>
          </a:xfrm>
        </p:spPr>
        <p:txBody>
          <a:bodyPr vert="horz" lIns="101600" tIns="0" rIns="82550" bIns="0" rtlCol="0">
            <a:normAutofit/>
          </a:bodyPr>
          <a:lstStyle>
            <a:lvl1pPr marL="171450" marR="0" lvl="0" indent="-171450" algn="l" defTabSz="914400" rtl="0" eaLnBrk="1" fontAlgn="auto" latinLnBrk="0" hangingPunct="1">
              <a:lnSpc>
                <a:spcPct val="130000"/>
              </a:lnSpc>
              <a:spcBef>
                <a:spcPts val="0"/>
              </a:spcBef>
              <a:spcAft>
                <a:spcPts val="600"/>
              </a:spcAft>
              <a:buFont typeface="Arial" panose="020B0604020202020204" pitchFamily="34" charset="0"/>
              <a:buChar char="●"/>
              <a:defRPr kumimoji="0" lang="zh-CN" altLang="en-US" sz="12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514350" marR="0" lvl="1" indent="-17145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2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857250" marR="0" lvl="2" indent="-17145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2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200150" marR="0" lvl="3" indent="-17145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05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1543050" marR="0" lvl="4" indent="-17145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05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p>
          <a:p>
            <a:pPr lvl="1"/>
            <a:r>
              <a:rPr dirty="0">
                <a:sym typeface="+mn-ea"/>
              </a:rPr>
              <a:t>第二级</a:t>
            </a:r>
          </a:p>
          <a:p>
            <a:pPr lvl="2"/>
            <a:r>
              <a:rPr dirty="0">
                <a:sym typeface="+mn-ea"/>
              </a:rPr>
              <a:t>第三级</a:t>
            </a:r>
          </a:p>
          <a:p>
            <a:pPr lvl="3"/>
            <a:r>
              <a:rPr dirty="0">
                <a:sym typeface="+mn-ea"/>
              </a:rPr>
              <a:t>第四级</a:t>
            </a:r>
          </a:p>
          <a:p>
            <a:pPr lvl="4"/>
            <a:r>
              <a:rPr dirty="0">
                <a:sym typeface="+mn-ea"/>
              </a:rPr>
              <a:t>第五级</a:t>
            </a:r>
          </a:p>
        </p:txBody>
      </p:sp>
      <p:sp>
        <p:nvSpPr>
          <p:cNvPr id="7" name="日期占位符 6"/>
          <p:cNvSpPr>
            <a:spLocks noGrp="1"/>
          </p:cNvSpPr>
          <p:nvPr>
            <p:ph type="dt" sz="half" idx="10"/>
            <p:custDataLst>
              <p:tags r:id="rId6"/>
            </p:custDataLst>
          </p:nvPr>
        </p:nvSpPr>
        <p:spPr/>
        <p:txBody>
          <a:bodyPr/>
          <a:lstStyle/>
          <a:p>
            <a:fld id="{760FBDFE-C587-4B4C-A407-44438C67B59E}" type="datetimeFigureOut">
              <a:rPr lang="zh-CN" altLang="en-US" smtClean="0"/>
              <a:t>2024/9/11</a:t>
            </a:fld>
            <a:endParaRPr lang="zh-CN" altLang="en-US"/>
          </a:p>
        </p:txBody>
      </p:sp>
      <p:sp>
        <p:nvSpPr>
          <p:cNvPr id="8" name="页脚占位符 7"/>
          <p:cNvSpPr>
            <a:spLocks noGrp="1"/>
          </p:cNvSpPr>
          <p:nvPr>
            <p:ph type="ftr" sz="quarter" idx="11"/>
            <p:custDataLst>
              <p:tags r:id="rId7"/>
            </p:custDataLst>
          </p:nvPr>
        </p:nvSpPr>
        <p:spPr/>
        <p:txBody>
          <a:bodyPr/>
          <a:lstStyle/>
          <a:p>
            <a:endParaRPr lang="zh-CN" altLang="en-US"/>
          </a:p>
        </p:txBody>
      </p:sp>
      <p:sp>
        <p:nvSpPr>
          <p:cNvPr id="9" name="灯片编号占位符 8"/>
          <p:cNvSpPr>
            <a:spLocks noGrp="1"/>
          </p:cNvSpPr>
          <p:nvPr>
            <p:ph type="sldNum" sz="quarter" idx="12"/>
            <p:custDataLst>
              <p:tags r:id="rId8"/>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456300" y="456356"/>
            <a:ext cx="8226900" cy="529265"/>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27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单击此处编辑母版标题样式</a:t>
            </a:r>
          </a:p>
        </p:txBody>
      </p:sp>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t>2024/9/11</a:t>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1"/>
            </p:custDataLst>
          </p:nvPr>
        </p:nvSpPr>
        <p:spPr/>
        <p:txBody>
          <a:bodyPr/>
          <a:lstStyle/>
          <a:p>
            <a:fld id="{760FBDFE-C587-4B4C-A407-44438C67B59E}" type="datetimeFigureOut">
              <a:rPr lang="zh-CN" altLang="en-US" smtClean="0"/>
              <a:t>2024/9/11</a:t>
            </a:fld>
            <a:endParaRPr lang="zh-CN" altLang="en-US"/>
          </a:p>
        </p:txBody>
      </p:sp>
      <p:sp>
        <p:nvSpPr>
          <p:cNvPr id="3" name="页脚占位符 2"/>
          <p:cNvSpPr>
            <a:spLocks noGrp="1"/>
          </p:cNvSpPr>
          <p:nvPr>
            <p:ph type="ftr" sz="quarter" idx="11"/>
            <p:custDataLst>
              <p:tags r:id="rId2"/>
            </p:custDataLst>
          </p:nvPr>
        </p:nvSpPr>
        <p:spPr/>
        <p:txBody>
          <a:bodyPr/>
          <a:lstStyle/>
          <a:p>
            <a:endParaRPr lang="zh-CN" altLang="en-US"/>
          </a:p>
        </p:txBody>
      </p:sp>
      <p:sp>
        <p:nvSpPr>
          <p:cNvPr id="4" name="灯片编号占位符 3"/>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Date Placeholder 3"/>
          <p:cNvSpPr>
            <a:spLocks noGrp="1"/>
          </p:cNvSpPr>
          <p:nvPr>
            <p:ph type="dt" sz="half" idx="10"/>
          </p:nvPr>
        </p:nvSpPr>
        <p:spPr>
          <a:xfrm>
            <a:off x="1362710" y="4768096"/>
            <a:ext cx="2133600" cy="273892"/>
          </a:xfrm>
          <a:prstGeom prst="rect">
            <a:avLst/>
          </a:prstGeom>
        </p:spPr>
        <p:txBody>
          <a:bodyPr/>
          <a:lstStyle/>
          <a:p>
            <a:fld id="{AD03F8B0-DC90-4F24-9965-B99CE2D39518}" type="datetimeFigureOut">
              <a:rPr lang="zh-CN" altLang="en-US" smtClean="0"/>
              <a:t>2024/9/11</a:t>
            </a:fld>
            <a:endParaRPr lang="zh-CN" altLang="en-US"/>
          </a:p>
        </p:txBody>
      </p:sp>
      <p:sp>
        <p:nvSpPr>
          <p:cNvPr id="5" name="Footer Placeholder 4"/>
          <p:cNvSpPr>
            <a:spLocks noGrp="1"/>
          </p:cNvSpPr>
          <p:nvPr>
            <p:ph type="ftr" sz="quarter" idx="11"/>
          </p:nvPr>
        </p:nvSpPr>
        <p:spPr>
          <a:xfrm>
            <a:off x="1619672" y="3651870"/>
            <a:ext cx="8118475" cy="273685"/>
          </a:xfrm>
        </p:spPr>
        <p:txBody>
          <a:bodyPr/>
          <a:lstStyle/>
          <a:p>
            <a:endParaRPr lang="en-US" altLang="zh-CN" dirty="0"/>
          </a:p>
        </p:txBody>
      </p:sp>
      <p:sp>
        <p:nvSpPr>
          <p:cNvPr id="6" name="Slide Number Placeholder 5"/>
          <p:cNvSpPr>
            <a:spLocks noGrp="1"/>
          </p:cNvSpPr>
          <p:nvPr>
            <p:ph type="sldNum" sz="quarter" idx="12"/>
          </p:nvPr>
        </p:nvSpPr>
        <p:spPr/>
        <p:txBody>
          <a:bodyPr/>
          <a:lstStyle/>
          <a:p>
            <a:fld id="{226A5DA0-3F0B-4660-9645-CD05A3FC641F}" type="slidenum">
              <a:rPr lang="zh-CN" altLang="en-US" smtClean="0"/>
              <a:t>‹#›</a:t>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图片与标题">
    <p:bg>
      <p:bgPr>
        <a:solidFill>
          <a:srgbClr val="FFFFFF"/>
        </a:solidFill>
        <a:effectLst/>
      </p:bgPr>
    </p:bg>
    <p:spTree>
      <p:nvGrpSpPr>
        <p:cNvPr id="1" name=""/>
        <p:cNvGrpSpPr/>
        <p:nvPr/>
      </p:nvGrpSpPr>
      <p:grpSpPr>
        <a:xfrm>
          <a:off x="0" y="0"/>
          <a:ext cx="0" cy="0"/>
          <a:chOff x="0" y="0"/>
          <a:chExt cx="0" cy="0"/>
        </a:xfrm>
      </p:grpSpPr>
      <p:sp>
        <p:nvSpPr>
          <p:cNvPr id="3" name="图片占位符 2"/>
          <p:cNvSpPr>
            <a:spLocks noGrp="1"/>
          </p:cNvSpPr>
          <p:nvPr>
            <p:ph type="pic" idx="1"/>
            <p:custDataLst>
              <p:tags r:id="rId1"/>
            </p:custDataLst>
          </p:nvPr>
        </p:nvSpPr>
        <p:spPr>
          <a:xfrm>
            <a:off x="456300" y="1166544"/>
            <a:ext cx="3924808" cy="3456427"/>
          </a:xfrm>
        </p:spPr>
        <p:txBody>
          <a:bodyPr vert="horz" lIns="90000" tIns="46800" rIns="90000" bIns="46800" rtlCol="0">
            <a:norm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200" b="0" i="0" u="none" strike="noStrike" kern="1200" cap="none" spc="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514350" marR="0" lvl="1" indent="-17145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200" b="0" i="0" u="none" strike="noStrike" kern="1200" cap="none" spc="150" normalizeH="0" baseline="0" noProof="1" dirty="0">
                <a:solidFill>
                  <a:schemeClr val="tx1"/>
                </a:solidFill>
                <a:uFillTx/>
                <a:latin typeface="+mn-lt"/>
                <a:ea typeface="+mn-ea"/>
                <a:cs typeface="+mn-cs"/>
                <a:sym typeface="+mn-ea"/>
              </a:defRPr>
            </a:lvl2pPr>
            <a:lvl3pPr marL="857250" marR="0" lvl="2"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solidFill>
                <a:uFillTx/>
                <a:latin typeface="+mn-lt"/>
                <a:ea typeface="+mn-ea"/>
                <a:cs typeface="+mn-cs"/>
                <a:sym typeface="+mn-ea"/>
              </a:defRPr>
            </a:lvl3pPr>
            <a:lvl4pPr marL="1200150" marR="0" lvl="3"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solidFill>
                <a:uFillTx/>
                <a:latin typeface="+mn-lt"/>
                <a:ea typeface="+mn-ea"/>
                <a:cs typeface="+mn-cs"/>
                <a:sym typeface="+mn-ea"/>
              </a:defRPr>
            </a:lvl4pPr>
            <a:lvl5pPr marL="1543050" marR="0" lvl="4"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2"/>
            </p:custDataLst>
          </p:nvPr>
        </p:nvSpPr>
        <p:spPr>
          <a:xfrm>
            <a:off x="4762800" y="1166544"/>
            <a:ext cx="3920400" cy="3456427"/>
          </a:xfrm>
        </p:spPr>
        <p:txBody>
          <a:bodyPr vert="horz" lIns="90000" tIns="46800" rIns="90000" bIns="46800" rtlCol="0">
            <a:normAutofit/>
          </a:bodyPr>
          <a:lstStyle>
            <a:lvl1pPr marL="0" marR="0" lvl="0" indent="0" algn="l" defTabSz="914400" rtl="0" eaLnBrk="1" fontAlgn="auto" latinLnBrk="0" hangingPunct="1">
              <a:lnSpc>
                <a:spcPct val="130000"/>
              </a:lnSpc>
              <a:spcBef>
                <a:spcPts val="0"/>
              </a:spcBef>
              <a:spcAft>
                <a:spcPts val="600"/>
              </a:spcAft>
              <a:buFont typeface="Arial" panose="020B0604020202020204" pitchFamily="34" charset="0"/>
              <a:buNone/>
              <a:defRPr kumimoji="0" lang="zh-CN" altLang="en-US" sz="12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342900" indent="0" defTabSz="914400" eaLnBrk="1" fontAlgn="auto" latinLnBrk="0" hangingPunct="1">
              <a:buFont typeface="Arial" panose="020B0604020202020204" pitchFamily="34" charset="0"/>
              <a:buNone/>
              <a:tabLst>
                <a:tab pos="1609725" algn="l"/>
                <a:tab pos="1609725" algn="l"/>
                <a:tab pos="1609725" algn="l"/>
                <a:tab pos="1609725" algn="l"/>
              </a:tabLst>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2pPr>
            <a:lvl3pPr eaLnBrk="1" fontAlgn="auto" latinLnBrk="0" hangingPunct="1">
              <a:buFont typeface="Arial" panose="020B0604020202020204" pitchFamily="34" charset="0"/>
              <a:buChar char="●"/>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3pPr>
            <a:lvl4pPr eaLnBrk="1" fontAlgn="auto" latinLnBrk="0" hangingPunct="1">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4pPr>
            <a:lvl5pPr eaLnBrk="1" fontAlgn="auto" latinLnBrk="0" hangingPunct="1">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5pPr>
          </a:lstStyle>
          <a:p>
            <a:pPr lvl="0"/>
            <a:r>
              <a:rPr dirty="0">
                <a:sym typeface="+mn-ea"/>
              </a:rPr>
              <a:t>单击此处编辑母版文本样式</a:t>
            </a:r>
          </a:p>
        </p:txBody>
      </p:sp>
      <p:sp>
        <p:nvSpPr>
          <p:cNvPr id="5" name="日期占位符 4"/>
          <p:cNvSpPr>
            <a:spLocks noGrp="1"/>
          </p:cNvSpPr>
          <p:nvPr>
            <p:ph type="dt" sz="half" idx="10"/>
            <p:custDataLst>
              <p:tags r:id="rId3"/>
            </p:custDataLst>
          </p:nvPr>
        </p:nvSpPr>
        <p:spPr/>
        <p:txBody>
          <a:bodyPr/>
          <a:lstStyle/>
          <a:p>
            <a:fld id="{9EFD9D74-47D9-4702-A33C-335B63B48DBF}" type="datetimeFigureOut">
              <a:rPr lang="zh-CN" altLang="en-US" smtClean="0"/>
              <a:t>2024/9/11</a:t>
            </a:fld>
            <a:endParaRPr lang="zh-CN" altLang="en-US" dirty="0"/>
          </a:p>
        </p:txBody>
      </p:sp>
      <p:sp>
        <p:nvSpPr>
          <p:cNvPr id="6" name="页脚占位符 5"/>
          <p:cNvSpPr>
            <a:spLocks noGrp="1"/>
          </p:cNvSpPr>
          <p:nvPr>
            <p:ph type="ftr" sz="quarter" idx="11"/>
            <p:custDataLst>
              <p:tags r:id="rId4"/>
            </p:custDataLst>
          </p:nvPr>
        </p:nvSpPr>
        <p:spPr/>
        <p:txBody>
          <a:bodyPr/>
          <a:lstStyle/>
          <a:p>
            <a:endParaRPr lang="zh-CN" altLang="en-US" dirty="0"/>
          </a:p>
        </p:txBody>
      </p:sp>
      <p:sp>
        <p:nvSpPr>
          <p:cNvPr id="7" name="灯片编号占位符 6"/>
          <p:cNvSpPr>
            <a:spLocks noGrp="1"/>
          </p:cNvSpPr>
          <p:nvPr>
            <p:ph type="sldNum" sz="quarter" idx="12"/>
            <p:custDataLst>
              <p:tags r:id="rId5"/>
            </p:custDataLst>
          </p:nvPr>
        </p:nvSpPr>
        <p:spPr/>
        <p:txBody>
          <a:bodyPr/>
          <a:lstStyle/>
          <a:p>
            <a:fld id="{FABC47A4-756D-490B-A52F-7D9E2C9FC05F}" type="slidenum">
              <a:rPr lang="zh-CN" altLang="en-US" smtClean="0"/>
              <a:t>‹#›</a:t>
            </a:fld>
            <a:endParaRPr lang="zh-CN" altLang="en-US"/>
          </a:p>
        </p:txBody>
      </p:sp>
      <p:sp>
        <p:nvSpPr>
          <p:cNvPr id="9" name="标题 8"/>
          <p:cNvSpPr>
            <a:spLocks noGrp="1"/>
          </p:cNvSpPr>
          <p:nvPr>
            <p:ph type="title"/>
            <p:custDataLst>
              <p:tags r:id="rId6"/>
            </p:custDataLst>
          </p:nvPr>
        </p:nvSpPr>
        <p:spPr/>
        <p:txBody>
          <a:bodyPr/>
          <a:lstStyle>
            <a:lvl1pPr>
              <a:defRPr baseline="0"/>
            </a:lvl1pPr>
          </a:lstStyle>
          <a:p>
            <a:r>
              <a:rPr lang="zh-CN" altLang="en-US"/>
              <a:t>单击此处编辑母版标题样式</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竖排标题与文本">
    <p:bg>
      <p:bgPr>
        <a:solidFill>
          <a:srgbClr val="FFFFFF"/>
        </a:solidFill>
        <a:effectLst/>
      </p:bgPr>
    </p:bg>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1"/>
            </p:custDataLst>
          </p:nvPr>
        </p:nvSpPr>
        <p:spPr>
          <a:xfrm>
            <a:off x="7676100" y="685885"/>
            <a:ext cx="783000" cy="3772366"/>
          </a:xfrm>
        </p:spPr>
        <p:txBody>
          <a:bodyPr vert="eaVert" lIns="90000" tIns="46800" rIns="90000" bIns="46800" rtlCol="0" anchor="ctr" anchorCtr="0">
            <a:normAutofit/>
          </a:bodyPr>
          <a:lstStyle>
            <a:lvl1pPr marL="0" marR="0" lvl="0" algn="l" defTabSz="914400" rtl="0" eaLnBrk="1" fontAlgn="auto" latinLnBrk="0" hangingPunct="1">
              <a:lnSpc>
                <a:spcPct val="100000"/>
              </a:lnSpc>
              <a:spcAft>
                <a:spcPts val="0"/>
              </a:spcAft>
              <a:buNone/>
              <a:defRPr kumimoji="0" lang="zh-CN" altLang="en-US" sz="21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单击此处编辑标题</a:t>
            </a:r>
          </a:p>
        </p:txBody>
      </p:sp>
      <p:sp>
        <p:nvSpPr>
          <p:cNvPr id="3" name="竖排文字占位符 2"/>
          <p:cNvSpPr>
            <a:spLocks noGrp="1"/>
          </p:cNvSpPr>
          <p:nvPr>
            <p:ph type="body" orient="vert" idx="1"/>
            <p:custDataLst>
              <p:tags r:id="rId2"/>
            </p:custDataLst>
          </p:nvPr>
        </p:nvSpPr>
        <p:spPr>
          <a:xfrm>
            <a:off x="685800" y="685885"/>
            <a:ext cx="6876900" cy="3772366"/>
          </a:xfrm>
        </p:spPr>
        <p:txBody>
          <a:bodyPr vert="eaVert" lIns="46800" tIns="46800" rIns="46800" bIns="46800"/>
          <a:lstStyle>
            <a:lvl1pPr marL="171450" indent="-171450" eaLnBrk="1" fontAlgn="auto" latinLnBrk="0" hangingPunct="1">
              <a:lnSpc>
                <a:spcPct val="130000"/>
              </a:lnSpc>
              <a:spcAft>
                <a:spcPts val="1000"/>
              </a:spcAft>
              <a:buFont typeface="Arial" panose="020B0604020202020204" pitchFamily="34" charset="0"/>
              <a:buChar char="●"/>
              <a:defRPr u="none" strike="noStrike" kern="1200" cap="none" spc="150" normalizeH="0" baseline="0">
                <a:solidFill>
                  <a:schemeClr val="tx1">
                    <a:lumMod val="65000"/>
                    <a:lumOff val="35000"/>
                  </a:schemeClr>
                </a:solidFill>
                <a:uFillTx/>
              </a:defRPr>
            </a:lvl1pPr>
            <a:lvl2pPr marL="514350" indent="-171450" defTabSz="914400" eaLnBrk="1" fontAlgn="auto" latinLnBrk="0" hangingPunct="1">
              <a:lnSpc>
                <a:spcPct val="120000"/>
              </a:lnSpc>
              <a:spcAft>
                <a:spcPts val="600"/>
              </a:spcAft>
              <a:buFont typeface="Arial" panose="020B0604020202020204" pitchFamily="34" charset="0"/>
              <a:buChar char="●"/>
              <a:tabLst>
                <a:tab pos="1609725" algn="l"/>
                <a:tab pos="1609725" algn="l"/>
                <a:tab pos="1609725" algn="l"/>
                <a:tab pos="1609725" algn="l"/>
              </a:tabLst>
              <a:defRPr u="none" strike="noStrike" kern="1200" cap="none" spc="150" normalizeH="0" baseline="0">
                <a:solidFill>
                  <a:schemeClr val="tx1">
                    <a:lumMod val="65000"/>
                    <a:lumOff val="35000"/>
                  </a:schemeClr>
                </a:solidFill>
                <a:uFillTx/>
              </a:defRPr>
            </a:lvl2pPr>
            <a:lvl3pPr marL="857250" indent="-171450" eaLnBrk="1" fontAlgn="auto" latinLnBrk="0" hangingPunct="1">
              <a:lnSpc>
                <a:spcPct val="120000"/>
              </a:lnSpc>
              <a:spcAft>
                <a:spcPts val="600"/>
              </a:spcAft>
              <a:buFont typeface="Arial" panose="020B0604020202020204" pitchFamily="34" charset="0"/>
              <a:buChar char="●"/>
              <a:defRPr u="none" strike="noStrike" kern="1200" cap="none" spc="150" normalizeH="0" baseline="0">
                <a:solidFill>
                  <a:schemeClr val="tx1">
                    <a:lumMod val="65000"/>
                    <a:lumOff val="35000"/>
                  </a:schemeClr>
                </a:solidFill>
                <a:uFillTx/>
              </a:defRPr>
            </a:lvl3pPr>
            <a:lvl4pPr marL="1200150" indent="-171450" eaLnBrk="1" fontAlgn="auto" latinLnBrk="0" hangingPunct="1">
              <a:lnSpc>
                <a:spcPct val="120000"/>
              </a:lnSpc>
              <a:spcAft>
                <a:spcPts val="300"/>
              </a:spcAft>
              <a:buFont typeface="Wingdings" panose="05000000000000000000" charset="0"/>
              <a:buChar char=""/>
              <a:defRPr u="none" strike="noStrike" kern="1200" cap="none" spc="150" normalizeH="0" baseline="0">
                <a:solidFill>
                  <a:schemeClr val="tx1">
                    <a:lumMod val="65000"/>
                    <a:lumOff val="35000"/>
                  </a:schemeClr>
                </a:solidFill>
                <a:uFillTx/>
              </a:defRPr>
            </a:lvl4pPr>
            <a:lvl5pPr marL="1543050" indent="-171450" eaLnBrk="1" fontAlgn="auto" latinLnBrk="0" hangingPunct="1">
              <a:lnSpc>
                <a:spcPct val="120000"/>
              </a:lnSpc>
              <a:spcAft>
                <a:spcPts val="300"/>
              </a:spcAft>
              <a:buFont typeface="Arial" panose="020B0604020202020204" pitchFamily="34" charset="0"/>
              <a:buChar char="•"/>
              <a:defRPr u="none" strike="noStrike" kern="1200" cap="none" spc="150" normalizeH="0" baseline="0">
                <a:solidFill>
                  <a:schemeClr val="tx1">
                    <a:lumMod val="65000"/>
                    <a:lumOff val="35000"/>
                  </a:schemeClr>
                </a:solidFill>
                <a:uFillTx/>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2024/9/11</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内容">
    <p:bg>
      <p:bgPr>
        <a:solidFill>
          <a:srgbClr val="FFFFFF"/>
        </a:solidFill>
        <a:effectLst/>
      </p:bgPr>
    </p:bg>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2024/9/11</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
        <p:nvSpPr>
          <p:cNvPr id="7" name="内容占位符 6"/>
          <p:cNvSpPr>
            <a:spLocks noGrp="1"/>
          </p:cNvSpPr>
          <p:nvPr>
            <p:ph sz="quarter" idx="13"/>
            <p:custDataLst>
              <p:tags r:id="rId4"/>
            </p:custDataLst>
          </p:nvPr>
        </p:nvSpPr>
        <p:spPr>
          <a:xfrm>
            <a:off x="456300" y="580572"/>
            <a:ext cx="8229600" cy="4112608"/>
          </a:xfrm>
        </p:spPr>
        <p:txBody>
          <a:bodyPr/>
          <a:lstStyle>
            <a:lvl1pPr marL="171450" indent="-171450" eaLnBrk="1" fontAlgn="auto" latinLnBrk="0" hangingPunct="1">
              <a:lnSpc>
                <a:spcPct val="130000"/>
              </a:lnSpc>
              <a:buFont typeface="Arial" panose="020B0604020202020204" pitchFamily="34" charset="0"/>
              <a:buChar char="●"/>
              <a:defRPr u="none" strike="noStrike" kern="1200" cap="none" spc="150" normalizeH="0" baseline="0">
                <a:solidFill>
                  <a:schemeClr val="tx1">
                    <a:lumMod val="65000"/>
                    <a:lumOff val="35000"/>
                  </a:schemeClr>
                </a:solidFill>
                <a:uFillTx/>
              </a:defRPr>
            </a:lvl1pPr>
            <a:lvl2pPr marL="514350" indent="-171450" defTabSz="914400" eaLnBrk="1" fontAlgn="auto" latinLnBrk="0" hangingPunct="1">
              <a:lnSpc>
                <a:spcPct val="120000"/>
              </a:lnSpc>
              <a:buFont typeface="Arial" panose="020B0604020202020204" pitchFamily="34" charset="0"/>
              <a:buChar char="●"/>
              <a:tabLst>
                <a:tab pos="1609725" algn="l"/>
                <a:tab pos="1609725" algn="l"/>
                <a:tab pos="1609725" algn="l"/>
                <a:tab pos="1609725" algn="l"/>
              </a:tabLst>
              <a:defRPr u="none" strike="noStrike" kern="1200" cap="none" spc="150" normalizeH="0" baseline="0">
                <a:solidFill>
                  <a:schemeClr val="tx1">
                    <a:lumMod val="65000"/>
                    <a:lumOff val="35000"/>
                  </a:schemeClr>
                </a:solidFill>
                <a:uFillTx/>
              </a:defRPr>
            </a:lvl2pPr>
            <a:lvl3pPr marL="857250" indent="-171450" eaLnBrk="1" fontAlgn="auto" latinLnBrk="0" hangingPunct="1">
              <a:lnSpc>
                <a:spcPct val="120000"/>
              </a:lnSpc>
              <a:buFont typeface="Arial" panose="020B0604020202020204" pitchFamily="34" charset="0"/>
              <a:buChar char="●"/>
              <a:defRPr u="none" strike="noStrike" kern="1200" cap="none" spc="150" normalizeH="0" baseline="0">
                <a:solidFill>
                  <a:schemeClr val="tx1">
                    <a:lumMod val="65000"/>
                    <a:lumOff val="35000"/>
                  </a:schemeClr>
                </a:solidFill>
                <a:uFillTx/>
              </a:defRPr>
            </a:lvl3pPr>
            <a:lvl4pPr marL="1200150" indent="-171450" eaLnBrk="1" fontAlgn="auto" latinLnBrk="0" hangingPunct="1">
              <a:lnSpc>
                <a:spcPct val="120000"/>
              </a:lnSpc>
              <a:buFont typeface="Wingdings" panose="05000000000000000000" charset="0"/>
              <a:buChar char=""/>
              <a:defRPr u="none" strike="noStrike" kern="1200" cap="none" spc="150" normalizeH="0" baseline="0">
                <a:solidFill>
                  <a:schemeClr val="tx1">
                    <a:lumMod val="65000"/>
                    <a:lumOff val="35000"/>
                  </a:schemeClr>
                </a:solidFill>
                <a:uFillTx/>
              </a:defRPr>
            </a:lvl4pPr>
            <a:lvl5pPr marL="1543050" indent="-171450" eaLnBrk="1" fontAlgn="auto" latinLnBrk="0" hangingPunct="1">
              <a:lnSpc>
                <a:spcPct val="120000"/>
              </a:lnSpc>
              <a:buFont typeface="Arial" panose="020B0604020202020204" pitchFamily="34" charset="0"/>
              <a:buChar char="•"/>
              <a:defRPr u="none" strike="noStrike" kern="1200" cap="none" spc="150" normalizeH="0" baseline="0">
                <a:solidFill>
                  <a:schemeClr val="tx1">
                    <a:lumMod val="65000"/>
                    <a:lumOff val="35000"/>
                  </a:schemeClr>
                </a:solidFill>
                <a:uFillTx/>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末尾幻灯片">
    <p:bg>
      <p:bgPr>
        <a:solidFill>
          <a:srgbClr val="FFFFFF"/>
        </a:solidFill>
        <a:effectLst/>
      </p:bgPr>
    </p:bg>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2024/9/11</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
        <p:nvSpPr>
          <p:cNvPr id="2" name="标题 1"/>
          <p:cNvSpPr>
            <a:spLocks noGrp="1"/>
          </p:cNvSpPr>
          <p:nvPr>
            <p:ph type="title" hasCustomPrompt="1"/>
            <p:custDataLst>
              <p:tags r:id="rId4"/>
            </p:custDataLst>
          </p:nvPr>
        </p:nvSpPr>
        <p:spPr>
          <a:xfrm>
            <a:off x="899100" y="1863230"/>
            <a:ext cx="7349400" cy="764194"/>
          </a:xfrm>
        </p:spPr>
        <p:txBody>
          <a:bodyPr vert="horz" lIns="90000" tIns="46800" rIns="90000" bIns="46800" rtlCol="0" anchor="t" anchorCtr="0">
            <a:normAutofit/>
          </a:bodyPr>
          <a:lstStyle>
            <a:lvl1pPr marL="0" marR="0" algn="ctr" defTabSz="914400" rtl="0" eaLnBrk="1" fontAlgn="auto" latinLnBrk="0" hangingPunct="1">
              <a:lnSpc>
                <a:spcPct val="100000"/>
              </a:lnSpc>
              <a:buNone/>
              <a:defRPr kumimoji="0" lang="zh-CN" altLang="en-US" sz="4500" b="1" i="0" u="none" strike="noStrike" kern="1200" cap="none" spc="300" normalizeH="0" baseline="0" noProof="1" dirty="0">
                <a:solidFill>
                  <a:schemeClr val="tx1">
                    <a:lumMod val="85000"/>
                    <a:lumOff val="15000"/>
                  </a:schemeClr>
                </a:solidFill>
                <a:effectLst/>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单击此处编辑标题</a:t>
            </a:r>
          </a:p>
        </p:txBody>
      </p:sp>
      <p:sp>
        <p:nvSpPr>
          <p:cNvPr id="7" name="文本占位符 6"/>
          <p:cNvSpPr>
            <a:spLocks noGrp="1"/>
          </p:cNvSpPr>
          <p:nvPr>
            <p:ph type="body" sz="quarter" idx="13"/>
            <p:custDataLst>
              <p:tags r:id="rId5"/>
            </p:custDataLst>
          </p:nvPr>
        </p:nvSpPr>
        <p:spPr>
          <a:xfrm>
            <a:off x="899100" y="2670630"/>
            <a:ext cx="7349400" cy="353744"/>
          </a:xfrm>
        </p:spPr>
        <p:txBody>
          <a:bodyPr lIns="90000" tIns="46800" rIns="90000" bIns="46800">
            <a:normAutofit/>
          </a:bodyPr>
          <a:lstStyle>
            <a:lvl1pPr marL="0" indent="0" algn="ctr">
              <a:lnSpc>
                <a:spcPct val="110000"/>
              </a:lnSpc>
              <a:buNone/>
              <a:defRPr sz="1800" spc="200" baseline="0">
                <a:solidFill>
                  <a:schemeClr val="tx1">
                    <a:lumMod val="65000"/>
                    <a:lumOff val="35000"/>
                  </a:schemeClr>
                </a:solidFill>
              </a:defRPr>
            </a:lvl1pPr>
          </a:lstStyle>
          <a:p>
            <a:pPr lvl="0"/>
            <a:r>
              <a:rPr lang="zh-CN" altLang="en-US" dirty="0"/>
              <a:t>单击此处编辑母版文本样式</a:t>
            </a: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760FBDFE-C587-4B4C-A407-44438C67B59E}" type="datetimeFigureOut">
              <a:rPr lang="zh-CN" altLang="en-US" smtClean="0"/>
              <a:t>2024/9/11</a:t>
            </a:fld>
            <a:endParaRPr lang="zh-CN" altLang="en-US"/>
          </a:p>
        </p:txBody>
      </p:sp>
      <p:sp>
        <p:nvSpPr>
          <p:cNvPr id="4" name="页脚占位符 3"/>
          <p:cNvSpPr>
            <a:spLocks noGrp="1"/>
          </p:cNvSpPr>
          <p:nvPr>
            <p:ph type="ftr" sz="quarter" idx="11"/>
          </p:nvPr>
        </p:nvSpPr>
        <p:spPr/>
        <p:txBody>
          <a:bodyPr/>
          <a:lstStyle/>
          <a:p>
            <a:endParaRPr lang="zh-CN" altLang="en-US" dirty="0"/>
          </a:p>
        </p:txBody>
      </p:sp>
      <p:sp>
        <p:nvSpPr>
          <p:cNvPr id="5" name="灯片编号占位符 4"/>
          <p:cNvSpPr>
            <a:spLocks noGrp="1"/>
          </p:cNvSpPr>
          <p:nvPr>
            <p:ph type="sldNum" sz="quarter" idx="12"/>
          </p:nvPr>
        </p:nvSpPr>
        <p:spPr/>
        <p:txBody>
          <a:bodyPr/>
          <a:lstStyle/>
          <a:p>
            <a:fld id="{49AE70B2-8BF9-45C0-BB95-33D1B9D3A854}" type="slidenum">
              <a:rPr lang="zh-CN" altLang="en-US" smtClean="0"/>
              <a:t>‹#›</a:t>
            </a:fld>
            <a:endParaRPr lang="zh-CN" altLang="en-US"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标题幻灯片">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1"/>
            </p:custDataLst>
          </p:nvPr>
        </p:nvSpPr>
        <p:spPr>
          <a:xfrm>
            <a:off x="899100" y="685885"/>
            <a:ext cx="7349400" cy="1928038"/>
          </a:xfrm>
        </p:spPr>
        <p:txBody>
          <a:bodyPr lIns="90000" tIns="46800" rIns="90000" bIns="46800" anchor="b" anchorCtr="0">
            <a:normAutofit/>
          </a:bodyPr>
          <a:lstStyle>
            <a:lvl1pPr algn="ctr">
              <a:defRPr sz="4500" b="1" i="0" spc="300" baseline="0">
                <a:solidFill>
                  <a:schemeClr val="tx1">
                    <a:lumMod val="85000"/>
                    <a:lumOff val="15000"/>
                  </a:schemeClr>
                </a:solidFill>
                <a:effectLst/>
              </a:defRPr>
            </a:lvl1pPr>
          </a:lstStyle>
          <a:p>
            <a:r>
              <a:rPr lang="zh-CN" altLang="en-US" dirty="0"/>
              <a:t>单击此处编辑标题</a:t>
            </a:r>
          </a:p>
        </p:txBody>
      </p:sp>
      <p:sp>
        <p:nvSpPr>
          <p:cNvPr id="3" name="副标题 2"/>
          <p:cNvSpPr>
            <a:spLocks noGrp="1"/>
          </p:cNvSpPr>
          <p:nvPr>
            <p:ph type="subTitle" idx="1" hasCustomPrompt="1"/>
            <p:custDataLst>
              <p:tags r:id="rId2"/>
            </p:custDataLst>
          </p:nvPr>
        </p:nvSpPr>
        <p:spPr>
          <a:xfrm>
            <a:off x="899100" y="2670630"/>
            <a:ext cx="7349400" cy="1104436"/>
          </a:xfrm>
        </p:spPr>
        <p:txBody>
          <a:bodyPr lIns="90000" tIns="46800" rIns="90000" bIns="46800">
            <a:normAutofit/>
          </a:bodyPr>
          <a:lstStyle>
            <a:lvl1pPr marL="0" indent="0" algn="ctr" eaLnBrk="1" fontAlgn="auto" latinLnBrk="0" hangingPunct="1">
              <a:lnSpc>
                <a:spcPct val="110000"/>
              </a:lnSpc>
              <a:buNone/>
              <a:defRPr sz="1800" u="none" strike="noStrike" kern="1200" cap="none" spc="200" normalizeH="0" baseline="0">
                <a:solidFill>
                  <a:schemeClr val="tx1">
                    <a:lumMod val="65000"/>
                    <a:lumOff val="35000"/>
                  </a:schemeClr>
                </a:solidFill>
                <a:uFillTx/>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dirty="0"/>
              <a:t>单击此处编辑副标题</a:t>
            </a:r>
          </a:p>
        </p:txBody>
      </p:sp>
      <p:sp>
        <p:nvSpPr>
          <p:cNvPr id="16" name="日期占位符 15"/>
          <p:cNvSpPr>
            <a:spLocks noGrp="1"/>
          </p:cNvSpPr>
          <p:nvPr>
            <p:ph type="dt" sz="half" idx="10"/>
            <p:custDataLst>
              <p:tags r:id="rId3"/>
            </p:custDataLst>
          </p:nvPr>
        </p:nvSpPr>
        <p:spPr/>
        <p:txBody>
          <a:bodyPr/>
          <a:lstStyle/>
          <a:p>
            <a:fld id="{760FBDFE-C587-4B4C-A407-44438C67B59E}" type="datetimeFigureOut">
              <a:rPr lang="zh-CN" altLang="en-US" smtClean="0"/>
              <a:t>2024/9/11</a:t>
            </a:fld>
            <a:endParaRPr lang="zh-CN" altLang="en-US"/>
          </a:p>
        </p:txBody>
      </p:sp>
      <p:sp>
        <p:nvSpPr>
          <p:cNvPr id="17" name="页脚占位符 16"/>
          <p:cNvSpPr>
            <a:spLocks noGrp="1"/>
          </p:cNvSpPr>
          <p:nvPr>
            <p:ph type="ftr" sz="quarter" idx="11"/>
            <p:custDataLst>
              <p:tags r:id="rId4"/>
            </p:custDataLst>
          </p:nvPr>
        </p:nvSpPr>
        <p:spPr/>
        <p:txBody>
          <a:bodyPr/>
          <a:lstStyle/>
          <a:p>
            <a:endParaRPr lang="zh-CN" altLang="en-US" dirty="0"/>
          </a:p>
        </p:txBody>
      </p:sp>
      <p:sp>
        <p:nvSpPr>
          <p:cNvPr id="18" name="灯片编号占位符 17"/>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456300" y="456356"/>
            <a:ext cx="8226900" cy="529265"/>
          </a:xfrm>
        </p:spPr>
        <p:txBody>
          <a:bodyPr vert="horz" lIns="90000" tIns="46800" rIns="90000" bIns="46800" rtlCol="0" anchor="ctr" anchorCtr="0">
            <a:normAutofit/>
          </a:bodyPr>
          <a:lstStyle>
            <a:lvl1pPr marL="0" marR="0" algn="l" defTabSz="914400" rtl="0" eaLnBrk="1" fontAlgn="auto" latinLnBrk="0" hangingPunct="1">
              <a:lnSpc>
                <a:spcPct val="100000"/>
              </a:lnSpc>
              <a:buNone/>
              <a:defRPr kumimoji="0" lang="zh-CN" altLang="en-US" sz="27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p>
        </p:txBody>
      </p:sp>
      <p:sp>
        <p:nvSpPr>
          <p:cNvPr id="3" name="内容占位符 2"/>
          <p:cNvSpPr>
            <a:spLocks noGrp="1"/>
          </p:cNvSpPr>
          <p:nvPr>
            <p:ph idx="1"/>
            <p:custDataLst>
              <p:tags r:id="rId2"/>
            </p:custDataLst>
          </p:nvPr>
        </p:nvSpPr>
        <p:spPr>
          <a:xfrm>
            <a:off x="456300" y="1117938"/>
            <a:ext cx="8226900" cy="3569841"/>
          </a:xfrm>
        </p:spPr>
        <p:txBody>
          <a:bodyPr vert="horz" lIns="90000" tIns="46800" rIns="90000" bIns="46800" rtlCol="0">
            <a:normAutofit/>
          </a:bodyPr>
          <a:lstStyle>
            <a:lvl1pPr marL="171450" marR="0" lvl="0"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35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514350" marR="0" lvl="1" indent="-17145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2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857250" marR="0" lvl="2" indent="-17145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2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200150" marR="0" lvl="3" indent="-17145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05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1543050" marR="0" lvl="4" indent="-17145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05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vl6pPr marL="1714500" indent="0">
              <a:buNone/>
              <a:defRPr/>
            </a:lvl6pPr>
          </a:lstStyle>
          <a:p>
            <a:pPr lvl="0"/>
            <a:r>
              <a:rPr dirty="0">
                <a:sym typeface="+mn-ea"/>
              </a:rPr>
              <a:t>单击此处编辑母版文本样式</a:t>
            </a:r>
          </a:p>
          <a:p>
            <a:pPr lvl="1"/>
            <a:r>
              <a:rPr dirty="0">
                <a:sym typeface="+mn-ea"/>
              </a:rPr>
              <a:t>第二级</a:t>
            </a:r>
          </a:p>
          <a:p>
            <a:pPr lvl="2"/>
            <a:r>
              <a:rPr dirty="0">
                <a:sym typeface="+mn-ea"/>
              </a:rPr>
              <a:t>第三级</a:t>
            </a:r>
          </a:p>
          <a:p>
            <a:pPr lvl="3"/>
            <a:r>
              <a:rPr dirty="0">
                <a:sym typeface="+mn-ea"/>
              </a:rPr>
              <a:t>第四级</a:t>
            </a:r>
          </a:p>
          <a:p>
            <a:pPr lvl="4"/>
            <a:r>
              <a:rPr dirty="0">
                <a:sym typeface="+mn-ea"/>
              </a:rPr>
              <a:t>第五级</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2024/9/11</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hasCustomPrompt="1"/>
            <p:custDataLst>
              <p:tags r:id="rId1"/>
            </p:custDataLst>
          </p:nvPr>
        </p:nvSpPr>
        <p:spPr>
          <a:xfrm>
            <a:off x="1493100" y="2886656"/>
            <a:ext cx="5826600" cy="575171"/>
          </a:xfrm>
        </p:spPr>
        <p:txBody>
          <a:bodyPr lIns="90000" tIns="46800" rIns="90000" bIns="46800" anchor="b" anchorCtr="0">
            <a:normAutofit/>
          </a:bodyPr>
          <a:lstStyle>
            <a:lvl1pPr>
              <a:defRPr sz="3300" b="1" i="0" u="none" strike="noStrike" kern="1200" cap="none" spc="300" normalizeH="0" baseline="0">
                <a:solidFill>
                  <a:schemeClr val="tx1">
                    <a:lumMod val="85000"/>
                    <a:lumOff val="15000"/>
                  </a:schemeClr>
                </a:solidFill>
                <a:effectLst/>
                <a:uFillTx/>
              </a:defRPr>
            </a:lvl1pPr>
          </a:lstStyle>
          <a:p>
            <a:r>
              <a:rPr lang="zh-CN" altLang="en-US" dirty="0"/>
              <a:t>单击此处编辑标题</a:t>
            </a:r>
          </a:p>
        </p:txBody>
      </p:sp>
      <p:sp>
        <p:nvSpPr>
          <p:cNvPr id="3" name="文本占位符 2"/>
          <p:cNvSpPr>
            <a:spLocks noGrp="1"/>
          </p:cNvSpPr>
          <p:nvPr>
            <p:ph type="body" idx="1" hasCustomPrompt="1"/>
            <p:custDataLst>
              <p:tags r:id="rId2"/>
            </p:custDataLst>
          </p:nvPr>
        </p:nvSpPr>
        <p:spPr>
          <a:xfrm>
            <a:off x="1493100" y="3461827"/>
            <a:ext cx="5826600" cy="650780"/>
          </a:xfrm>
        </p:spPr>
        <p:txBody>
          <a:bodyPr lIns="90000" tIns="46800" rIns="90000" bIns="46800">
            <a:normAutofit/>
          </a:bodyPr>
          <a:lstStyle>
            <a:lvl1pPr marL="0" indent="0" eaLnBrk="1" fontAlgn="auto" latinLnBrk="0" hangingPunct="1">
              <a:lnSpc>
                <a:spcPct val="130000"/>
              </a:lnSpc>
              <a:buNone/>
              <a:defRPr kumimoji="0" lang="zh-CN" altLang="en-US" sz="1350" b="0" i="0" u="none" strike="noStrike" kern="1200" cap="none" spc="150"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dirty="0"/>
              <a:t>单击此处编辑文本</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2024/9/11</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456300" y="456356"/>
            <a:ext cx="8226900" cy="529265"/>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27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p>
        </p:txBody>
      </p:sp>
      <p:sp>
        <p:nvSpPr>
          <p:cNvPr id="3" name="内容占位符 2"/>
          <p:cNvSpPr>
            <a:spLocks noGrp="1"/>
          </p:cNvSpPr>
          <p:nvPr>
            <p:ph sz="half" idx="1"/>
            <p:custDataLst>
              <p:tags r:id="rId2"/>
            </p:custDataLst>
          </p:nvPr>
        </p:nvSpPr>
        <p:spPr>
          <a:xfrm>
            <a:off x="456300" y="1126039"/>
            <a:ext cx="3882600" cy="3561740"/>
          </a:xfrm>
        </p:spPr>
        <p:txBody>
          <a:bodyPr vert="horz" lIns="90000" tIns="46800" rIns="90000" bIns="46800" rtlCol="0">
            <a:normAutofit/>
          </a:bodyPr>
          <a:lstStyle>
            <a:lvl1pPr marL="171450" marR="0" lvl="0" indent="-171450" algn="l" defTabSz="914400" rtl="0" eaLnBrk="1" fontAlgn="auto" latinLnBrk="0" hangingPunct="1">
              <a:lnSpc>
                <a:spcPct val="130000"/>
              </a:lnSpc>
              <a:spcBef>
                <a:spcPts val="0"/>
              </a:spcBef>
              <a:spcAft>
                <a:spcPts val="600"/>
              </a:spcAft>
              <a:buFont typeface="Arial" panose="020B0604020202020204" pitchFamily="34" charset="0"/>
              <a:buChar char="●"/>
              <a:defRPr kumimoji="0" lang="zh-CN" altLang="en-US" sz="12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514350" marR="0" lvl="1" indent="-17145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2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857250" marR="0" lvl="2" indent="-17145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2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200150" marR="0" lvl="3" indent="-17145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05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1543050" marR="0" lvl="4" indent="-17145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05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p>
          <a:p>
            <a:pPr lvl="1"/>
            <a:r>
              <a:rPr dirty="0">
                <a:sym typeface="+mn-ea"/>
              </a:rPr>
              <a:t>第二级</a:t>
            </a:r>
          </a:p>
          <a:p>
            <a:pPr lvl="2"/>
            <a:r>
              <a:rPr dirty="0">
                <a:sym typeface="+mn-ea"/>
              </a:rPr>
              <a:t>第三级</a:t>
            </a:r>
          </a:p>
          <a:p>
            <a:pPr lvl="3"/>
            <a:r>
              <a:rPr dirty="0">
                <a:sym typeface="+mn-ea"/>
              </a:rPr>
              <a:t>第四级</a:t>
            </a:r>
          </a:p>
          <a:p>
            <a:pPr lvl="4"/>
            <a:r>
              <a:rPr dirty="0">
                <a:sym typeface="+mn-ea"/>
              </a:rPr>
              <a:t>第五级</a:t>
            </a:r>
          </a:p>
        </p:txBody>
      </p:sp>
      <p:sp>
        <p:nvSpPr>
          <p:cNvPr id="4" name="内容占位符 3"/>
          <p:cNvSpPr>
            <a:spLocks noGrp="1"/>
          </p:cNvSpPr>
          <p:nvPr>
            <p:ph sz="half" idx="2"/>
            <p:custDataLst>
              <p:tags r:id="rId3"/>
            </p:custDataLst>
          </p:nvPr>
        </p:nvSpPr>
        <p:spPr>
          <a:xfrm>
            <a:off x="4808700" y="1126039"/>
            <a:ext cx="3882600" cy="3561740"/>
          </a:xfrm>
        </p:spPr>
        <p:txBody>
          <a:bodyPr lIns="90000" tIns="46800" rIns="90000" bIns="46800">
            <a:normAutofit/>
          </a:bodyPr>
          <a:lstStyle>
            <a:lvl1pPr marL="171450" indent="-171450" eaLnBrk="1" fontAlgn="auto" latinLnBrk="0" hangingPunct="1">
              <a:lnSpc>
                <a:spcPct val="130000"/>
              </a:lnSpc>
              <a:spcAft>
                <a:spcPts val="600"/>
              </a:spcAft>
              <a:buFont typeface="Arial" panose="020B0604020202020204" pitchFamily="34" charset="0"/>
              <a:buChar char="●"/>
              <a:defRPr sz="12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1pPr>
            <a:lvl2pPr marL="514350" indent="-171450" defTabSz="914400" eaLnBrk="1" fontAlgn="auto" latinLnBrk="0" hangingPunct="1">
              <a:lnSpc>
                <a:spcPct val="120000"/>
              </a:lnSpc>
              <a:buFont typeface="Arial" panose="020B0604020202020204" pitchFamily="34" charset="0"/>
              <a:buChar char="●"/>
              <a:tabLst>
                <a:tab pos="1609725" algn="l"/>
                <a:tab pos="1609725" algn="l"/>
                <a:tab pos="1609725" algn="l"/>
                <a:tab pos="1609725" algn="l"/>
              </a:tabLst>
              <a:defRPr sz="12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2pPr>
            <a:lvl3pPr marL="857250" indent="-171450" eaLnBrk="1" fontAlgn="auto" latinLnBrk="0" hangingPunct="1">
              <a:lnSpc>
                <a:spcPct val="120000"/>
              </a:lnSpc>
              <a:buFont typeface="Arial" panose="020B0604020202020204" pitchFamily="34" charset="0"/>
              <a:buChar char="●"/>
              <a:defRPr sz="12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3pPr>
            <a:lvl4pPr marL="1200150" indent="-171450" eaLnBrk="1" fontAlgn="auto" latinLnBrk="0" hangingPunct="1">
              <a:lnSpc>
                <a:spcPct val="120000"/>
              </a:lnSpc>
              <a:buFont typeface="Wingdings" panose="05000000000000000000" charset="0"/>
              <a:buChar char=""/>
              <a:defRPr sz="105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4pPr>
            <a:lvl5pPr eaLnBrk="1" fontAlgn="auto" latinLnBrk="0" hangingPunct="1">
              <a:lnSpc>
                <a:spcPct val="120000"/>
              </a:lnSpc>
              <a:defRPr sz="1050" u="none" strike="noStrike" kern="1200" cap="none" spc="150" normalizeH="0">
                <a:solidFill>
                  <a:schemeClr val="tx1">
                    <a:lumMod val="65000"/>
                    <a:lumOff val="35000"/>
                  </a:schemeClr>
                </a:solidFill>
                <a:latin typeface="Arial" panose="020B0604020202020204" pitchFamily="34" charset="0"/>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5" name="日期占位符 4"/>
          <p:cNvSpPr>
            <a:spLocks noGrp="1"/>
          </p:cNvSpPr>
          <p:nvPr>
            <p:ph type="dt" sz="half" idx="10"/>
            <p:custDataLst>
              <p:tags r:id="rId4"/>
            </p:custDataLst>
          </p:nvPr>
        </p:nvSpPr>
        <p:spPr/>
        <p:txBody>
          <a:bodyPr/>
          <a:lstStyle/>
          <a:p>
            <a:fld id="{760FBDFE-C587-4B4C-A407-44438C67B59E}" type="datetimeFigureOut">
              <a:rPr lang="zh-CN" altLang="en-US" smtClean="0"/>
              <a:t>2024/9/11</a:t>
            </a:fld>
            <a:endParaRPr lang="zh-CN" altLang="en-US"/>
          </a:p>
        </p:txBody>
      </p:sp>
      <p:sp>
        <p:nvSpPr>
          <p:cNvPr id="6" name="页脚占位符 5"/>
          <p:cNvSpPr>
            <a:spLocks noGrp="1"/>
          </p:cNvSpPr>
          <p:nvPr>
            <p:ph type="ftr" sz="quarter" idx="11"/>
            <p:custDataLst>
              <p:tags r:id="rId5"/>
            </p:custDataLst>
          </p:nvPr>
        </p:nvSpPr>
        <p:spPr/>
        <p:txBody>
          <a:bodyPr/>
          <a:lstStyle/>
          <a:p>
            <a:endParaRPr lang="zh-CN" altLang="en-US"/>
          </a:p>
        </p:txBody>
      </p:sp>
      <p:sp>
        <p:nvSpPr>
          <p:cNvPr id="7" name="灯片编号占位符 6"/>
          <p:cNvSpPr>
            <a:spLocks noGrp="1"/>
          </p:cNvSpPr>
          <p:nvPr>
            <p:ph type="sldNum" sz="quarter" idx="12"/>
            <p:custDataLst>
              <p:tags r:id="rId6"/>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456300" y="456356"/>
            <a:ext cx="8226900" cy="529265"/>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27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p>
        </p:txBody>
      </p:sp>
      <p:sp>
        <p:nvSpPr>
          <p:cNvPr id="3" name="文本占位符 2"/>
          <p:cNvSpPr>
            <a:spLocks noGrp="1"/>
          </p:cNvSpPr>
          <p:nvPr>
            <p:ph type="body" idx="1" hasCustomPrompt="1"/>
            <p:custDataLst>
              <p:tags r:id="rId2"/>
            </p:custDataLst>
          </p:nvPr>
        </p:nvSpPr>
        <p:spPr>
          <a:xfrm>
            <a:off x="456300" y="1072032"/>
            <a:ext cx="4006800" cy="286235"/>
          </a:xfrm>
        </p:spPr>
        <p:txBody>
          <a:bodyPr lIns="101600" tIns="38100" rIns="76200" bIns="38100" anchor="t" anchorCtr="0">
            <a:normAutofit/>
          </a:bodyPr>
          <a:lstStyle>
            <a:lvl1pPr marL="0" indent="0" eaLnBrk="1" fontAlgn="auto" latinLnBrk="0" hangingPunct="1">
              <a:lnSpc>
                <a:spcPct val="100000"/>
              </a:lnSpc>
              <a:spcAft>
                <a:spcPts val="0"/>
              </a:spcAft>
              <a:buNone/>
              <a:defRPr sz="1500" b="1" u="none" strike="noStrike" kern="1200" cap="none" spc="200" normalizeH="0" baseline="0">
                <a:solidFill>
                  <a:schemeClr val="tx1">
                    <a:lumMod val="75000"/>
                    <a:lumOff val="25000"/>
                  </a:schemeClr>
                </a:solidFill>
                <a:uFillTx/>
                <a:latin typeface="Arial" panose="020B0604020202020204" pitchFamily="34" charset="0"/>
                <a:ea typeface="微软雅黑" panose="020B0503020204020204" pitchFamily="34" charset="-122"/>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dirty="0"/>
              <a:t>单击此处编辑文本</a:t>
            </a:r>
          </a:p>
        </p:txBody>
      </p:sp>
      <p:sp>
        <p:nvSpPr>
          <p:cNvPr id="4" name="内容占位符 3"/>
          <p:cNvSpPr>
            <a:spLocks noGrp="1"/>
          </p:cNvSpPr>
          <p:nvPr>
            <p:ph sz="half" idx="2"/>
            <p:custDataLst>
              <p:tags r:id="rId3"/>
            </p:custDataLst>
          </p:nvPr>
        </p:nvSpPr>
        <p:spPr>
          <a:xfrm>
            <a:off x="456300" y="1390672"/>
            <a:ext cx="4006800" cy="3297107"/>
          </a:xfrm>
        </p:spPr>
        <p:txBody>
          <a:bodyPr vert="horz" lIns="101600" tIns="0" rIns="82550" bIns="0" rtlCol="0">
            <a:normAutofit/>
          </a:bodyPr>
          <a:lstStyle>
            <a:lvl1pPr marL="171450" marR="0" lvl="0" indent="-171450" algn="l" defTabSz="914400" rtl="0" eaLnBrk="1" fontAlgn="auto" latinLnBrk="0" hangingPunct="1">
              <a:lnSpc>
                <a:spcPct val="130000"/>
              </a:lnSpc>
              <a:spcBef>
                <a:spcPts val="0"/>
              </a:spcBef>
              <a:spcAft>
                <a:spcPts val="600"/>
              </a:spcAft>
              <a:buFont typeface="Arial" panose="020B0604020202020204" pitchFamily="34" charset="0"/>
              <a:buChar char="●"/>
              <a:defRPr kumimoji="0" lang="zh-CN" altLang="en-US" sz="12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514350" marR="0" lvl="1" indent="-17145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2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857250" marR="0" lvl="2" indent="-17145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2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200150" marR="0" lvl="3" indent="-17145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05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1543050" marR="0" lvl="4" indent="-17145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05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p>
          <a:p>
            <a:pPr lvl="1"/>
            <a:r>
              <a:rPr dirty="0">
                <a:sym typeface="+mn-ea"/>
              </a:rPr>
              <a:t>第二级</a:t>
            </a:r>
          </a:p>
          <a:p>
            <a:pPr lvl="2"/>
            <a:r>
              <a:rPr dirty="0">
                <a:sym typeface="+mn-ea"/>
              </a:rPr>
              <a:t>第三级</a:t>
            </a:r>
          </a:p>
          <a:p>
            <a:pPr lvl="3"/>
            <a:r>
              <a:rPr dirty="0">
                <a:sym typeface="+mn-ea"/>
              </a:rPr>
              <a:t>第四级</a:t>
            </a:r>
          </a:p>
          <a:p>
            <a:pPr lvl="4"/>
            <a:r>
              <a:rPr dirty="0">
                <a:sym typeface="+mn-ea"/>
              </a:rPr>
              <a:t>第五级</a:t>
            </a:r>
          </a:p>
        </p:txBody>
      </p:sp>
      <p:sp>
        <p:nvSpPr>
          <p:cNvPr id="5" name="文本占位符 4"/>
          <p:cNvSpPr>
            <a:spLocks noGrp="1"/>
          </p:cNvSpPr>
          <p:nvPr>
            <p:ph type="body" sz="quarter" idx="3" hasCustomPrompt="1"/>
            <p:custDataLst>
              <p:tags r:id="rId4"/>
            </p:custDataLst>
          </p:nvPr>
        </p:nvSpPr>
        <p:spPr>
          <a:xfrm>
            <a:off x="4676813" y="1066428"/>
            <a:ext cx="4006800" cy="286235"/>
          </a:xfrm>
        </p:spPr>
        <p:txBody>
          <a:bodyPr vert="horz" lIns="101600" tIns="38100" rIns="76200" bIns="38100" rtlCol="0" anchor="t" anchorCtr="0">
            <a:norm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1500" b="1" i="0" u="none" strike="noStrike" kern="1200" cap="none" spc="200" normalizeH="0" baseline="0" noProof="1" dirty="0">
                <a:solidFill>
                  <a:schemeClr val="tx1">
                    <a:lumMod val="75000"/>
                    <a:lumOff val="25000"/>
                  </a:schemeClr>
                </a:solidFill>
                <a:uFillTx/>
                <a:latin typeface="Arial" panose="020B0604020202020204" pitchFamily="34" charset="0"/>
                <a:ea typeface="微软雅黑" panose="020B0503020204020204" pitchFamily="34" charset="-122"/>
                <a:cs typeface="+mn-cs"/>
                <a:sym typeface="+mn-ea"/>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a:sym typeface="+mn-ea"/>
              </a:rPr>
              <a:t>单击此处编辑文本</a:t>
            </a:r>
          </a:p>
        </p:txBody>
      </p:sp>
      <p:sp>
        <p:nvSpPr>
          <p:cNvPr id="6" name="内容占位符 5"/>
          <p:cNvSpPr>
            <a:spLocks noGrp="1"/>
          </p:cNvSpPr>
          <p:nvPr>
            <p:ph sz="quarter" idx="4"/>
            <p:custDataLst>
              <p:tags r:id="rId5"/>
            </p:custDataLst>
          </p:nvPr>
        </p:nvSpPr>
        <p:spPr>
          <a:xfrm>
            <a:off x="4676813" y="1390672"/>
            <a:ext cx="4006800" cy="3297107"/>
          </a:xfrm>
        </p:spPr>
        <p:txBody>
          <a:bodyPr vert="horz" lIns="101600" tIns="0" rIns="82550" bIns="0" rtlCol="0">
            <a:normAutofit/>
          </a:bodyPr>
          <a:lstStyle>
            <a:lvl1pPr marL="171450" marR="0" lvl="0" indent="-171450" algn="l" defTabSz="914400" rtl="0" eaLnBrk="1" fontAlgn="auto" latinLnBrk="0" hangingPunct="1">
              <a:lnSpc>
                <a:spcPct val="130000"/>
              </a:lnSpc>
              <a:spcBef>
                <a:spcPts val="0"/>
              </a:spcBef>
              <a:spcAft>
                <a:spcPts val="600"/>
              </a:spcAft>
              <a:buFont typeface="Arial" panose="020B0604020202020204" pitchFamily="34" charset="0"/>
              <a:buChar char="●"/>
              <a:defRPr kumimoji="0" lang="zh-CN" altLang="en-US" sz="12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514350" marR="0" lvl="1" indent="-17145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2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857250" marR="0" lvl="2" indent="-17145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2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200150" marR="0" lvl="3" indent="-17145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05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1543050" marR="0" lvl="4" indent="-17145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05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p>
          <a:p>
            <a:pPr lvl="1"/>
            <a:r>
              <a:rPr dirty="0">
                <a:sym typeface="+mn-ea"/>
              </a:rPr>
              <a:t>第二级</a:t>
            </a:r>
          </a:p>
          <a:p>
            <a:pPr lvl="2"/>
            <a:r>
              <a:rPr dirty="0">
                <a:sym typeface="+mn-ea"/>
              </a:rPr>
              <a:t>第三级</a:t>
            </a:r>
          </a:p>
          <a:p>
            <a:pPr lvl="3"/>
            <a:r>
              <a:rPr dirty="0">
                <a:sym typeface="+mn-ea"/>
              </a:rPr>
              <a:t>第四级</a:t>
            </a:r>
          </a:p>
          <a:p>
            <a:pPr lvl="4"/>
            <a:r>
              <a:rPr dirty="0">
                <a:sym typeface="+mn-ea"/>
              </a:rPr>
              <a:t>第五级</a:t>
            </a:r>
          </a:p>
        </p:txBody>
      </p:sp>
      <p:sp>
        <p:nvSpPr>
          <p:cNvPr id="7" name="日期占位符 6"/>
          <p:cNvSpPr>
            <a:spLocks noGrp="1"/>
          </p:cNvSpPr>
          <p:nvPr>
            <p:ph type="dt" sz="half" idx="10"/>
            <p:custDataLst>
              <p:tags r:id="rId6"/>
            </p:custDataLst>
          </p:nvPr>
        </p:nvSpPr>
        <p:spPr/>
        <p:txBody>
          <a:bodyPr/>
          <a:lstStyle/>
          <a:p>
            <a:fld id="{760FBDFE-C587-4B4C-A407-44438C67B59E}" type="datetimeFigureOut">
              <a:rPr lang="zh-CN" altLang="en-US" smtClean="0"/>
              <a:t>2024/9/11</a:t>
            </a:fld>
            <a:endParaRPr lang="zh-CN" altLang="en-US"/>
          </a:p>
        </p:txBody>
      </p:sp>
      <p:sp>
        <p:nvSpPr>
          <p:cNvPr id="8" name="页脚占位符 7"/>
          <p:cNvSpPr>
            <a:spLocks noGrp="1"/>
          </p:cNvSpPr>
          <p:nvPr>
            <p:ph type="ftr" sz="quarter" idx="11"/>
            <p:custDataLst>
              <p:tags r:id="rId7"/>
            </p:custDataLst>
          </p:nvPr>
        </p:nvSpPr>
        <p:spPr/>
        <p:txBody>
          <a:bodyPr/>
          <a:lstStyle/>
          <a:p>
            <a:endParaRPr lang="zh-CN" altLang="en-US"/>
          </a:p>
        </p:txBody>
      </p:sp>
      <p:sp>
        <p:nvSpPr>
          <p:cNvPr id="9" name="灯片编号占位符 8"/>
          <p:cNvSpPr>
            <a:spLocks noGrp="1"/>
          </p:cNvSpPr>
          <p:nvPr>
            <p:ph type="sldNum" sz="quarter" idx="12"/>
            <p:custDataLst>
              <p:tags r:id="rId8"/>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7" name="Rectangle 6"/>
          <p:cNvSpPr/>
          <p:nvPr userDrawn="1"/>
        </p:nvSpPr>
        <p:spPr>
          <a:xfrm>
            <a:off x="0" y="0"/>
            <a:ext cx="9144000" cy="51444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useBgFill="1">
        <p:nvSpPr>
          <p:cNvPr id="8" name="Rounded Rectangle 7"/>
          <p:cNvSpPr/>
          <p:nvPr userDrawn="1"/>
        </p:nvSpPr>
        <p:spPr>
          <a:xfrm>
            <a:off x="91440" y="76213"/>
            <a:ext cx="8961120" cy="4999594"/>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4" name="Date Placeholder 3"/>
          <p:cNvSpPr>
            <a:spLocks noGrp="1"/>
          </p:cNvSpPr>
          <p:nvPr>
            <p:ph type="dt" sz="half" idx="10"/>
          </p:nvPr>
        </p:nvSpPr>
        <p:spPr>
          <a:xfrm>
            <a:off x="457200" y="4768096"/>
            <a:ext cx="2133600" cy="273892"/>
          </a:xfrm>
          <a:prstGeom prst="rect">
            <a:avLst/>
          </a:prstGeom>
        </p:spPr>
        <p:txBody>
          <a:bodyPr/>
          <a:lstStyle/>
          <a:p>
            <a:fld id="{AD03F8B0-DC90-4F24-9965-B99CE2D39518}" type="datetimeFigureOut">
              <a:rPr lang="zh-CN" altLang="en-US" smtClean="0"/>
              <a:t>2024/9/11</a:t>
            </a:fld>
            <a:endParaRPr lang="zh-CN" altLang="en-US"/>
          </a:p>
        </p:txBody>
      </p:sp>
      <p:sp>
        <p:nvSpPr>
          <p:cNvPr id="13" name="Rectangle 12"/>
          <p:cNvSpPr/>
          <p:nvPr userDrawn="1"/>
        </p:nvSpPr>
        <p:spPr>
          <a:xfrm>
            <a:off x="451976" y="2210187"/>
            <a:ext cx="8265160" cy="1848173"/>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6" name="Rectangle 15"/>
          <p:cNvSpPr/>
          <p:nvPr userDrawn="1"/>
        </p:nvSpPr>
        <p:spPr>
          <a:xfrm>
            <a:off x="567656" y="2286400"/>
            <a:ext cx="8033800" cy="168431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5" name="Footer Placeholder 4"/>
          <p:cNvSpPr>
            <a:spLocks noGrp="1"/>
          </p:cNvSpPr>
          <p:nvPr>
            <p:ph type="ftr" sz="quarter" idx="11"/>
          </p:nvPr>
        </p:nvSpPr>
        <p:spPr>
          <a:xfrm>
            <a:off x="1130935" y="4768096"/>
            <a:ext cx="7621905" cy="273892"/>
          </a:xfrm>
        </p:spPr>
        <p:txBody>
          <a:bodyPr/>
          <a:lstStyle/>
          <a:p>
            <a:endParaRPr lang="zh-CN" altLang="en-US"/>
          </a:p>
        </p:txBody>
      </p:sp>
      <p:sp>
        <p:nvSpPr>
          <p:cNvPr id="6" name="Slide Number Placeholder 5"/>
          <p:cNvSpPr>
            <a:spLocks noGrp="1"/>
          </p:cNvSpPr>
          <p:nvPr>
            <p:ph type="sldNum" sz="quarter" idx="12"/>
          </p:nvPr>
        </p:nvSpPr>
        <p:spPr/>
        <p:txBody>
          <a:bodyPr/>
          <a:lstStyle/>
          <a:p>
            <a:fld id="{226A5DA0-3F0B-4660-9645-CD05A3FC641F}" type="slidenum">
              <a:rPr lang="zh-CN" altLang="en-US" smtClean="0"/>
              <a:t>‹#›</a:t>
            </a:fld>
            <a:endParaRPr lang="zh-CN" altLang="en-US"/>
          </a:p>
        </p:txBody>
      </p:sp>
      <p:sp>
        <p:nvSpPr>
          <p:cNvPr id="2" name="Title 1"/>
          <p:cNvSpPr>
            <a:spLocks noGrp="1"/>
          </p:cNvSpPr>
          <p:nvPr>
            <p:ph type="title"/>
          </p:nvPr>
        </p:nvSpPr>
        <p:spPr>
          <a:xfrm>
            <a:off x="736456" y="2400719"/>
            <a:ext cx="7696200" cy="971721"/>
          </a:xfrm>
        </p:spPr>
        <p:txBody>
          <a:bodyPr anchor="b" anchorCtr="0">
            <a:noAutofit/>
          </a:bodyPr>
          <a:lstStyle>
            <a:lvl1pPr algn="ctr" defTabSz="914400" rtl="0" eaLnBrk="1" latinLnBrk="0" hangingPunct="1">
              <a:spcBef>
                <a:spcPct val="0"/>
              </a:spcBef>
              <a:buNone/>
              <a:defRPr lang="en-US" sz="3000" kern="1200" cap="all" baseline="0" dirty="0">
                <a:solidFill>
                  <a:schemeClr val="accent1">
                    <a:lumMod val="50000"/>
                  </a:schemeClr>
                </a:solidFill>
                <a:latin typeface="+mj-lt"/>
                <a:ea typeface="+mj-ea"/>
                <a:cs typeface="+mj-cs"/>
              </a:defRPr>
            </a:lvl1pPr>
          </a:lstStyle>
          <a:p>
            <a:r>
              <a:rPr lang="zh-CN" altLang="en-US"/>
              <a:t>单击此处编辑母版标题样式</a:t>
            </a:r>
            <a:endParaRPr lang="en-US" dirty="0"/>
          </a:p>
        </p:txBody>
      </p:sp>
      <p:sp>
        <p:nvSpPr>
          <p:cNvPr id="15" name="Rectangle 14"/>
          <p:cNvSpPr/>
          <p:nvPr userDrawn="1"/>
        </p:nvSpPr>
        <p:spPr>
          <a:xfrm>
            <a:off x="675496" y="3406736"/>
            <a:ext cx="7818120" cy="498362"/>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 name="Text Placeholder 2"/>
          <p:cNvSpPr>
            <a:spLocks noGrp="1"/>
          </p:cNvSpPr>
          <p:nvPr>
            <p:ph type="body" idx="1"/>
          </p:nvPr>
        </p:nvSpPr>
        <p:spPr>
          <a:xfrm>
            <a:off x="736456" y="3456237"/>
            <a:ext cx="7696200" cy="392906"/>
          </a:xfrm>
        </p:spPr>
        <p:txBody>
          <a:bodyPr anchor="ctr">
            <a:normAutofit/>
          </a:bodyPr>
          <a:lstStyle>
            <a:lvl1pPr marL="0" indent="0" algn="ctr">
              <a:buNone/>
              <a:defRPr sz="1500" cap="all" spc="250" baseline="0">
                <a:solidFill>
                  <a:srgbClr val="FFFFFF"/>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8035" indent="0">
              <a:buNone/>
              <a:defRPr sz="1050">
                <a:solidFill>
                  <a:schemeClr val="tx1">
                    <a:tint val="75000"/>
                  </a:schemeClr>
                </a:solidFill>
              </a:defRPr>
            </a:lvl7pPr>
            <a:lvl8pPr marL="2400935" indent="0">
              <a:buNone/>
              <a:defRPr sz="1050">
                <a:solidFill>
                  <a:schemeClr val="tx1">
                    <a:tint val="75000"/>
                  </a:schemeClr>
                </a:solidFill>
              </a:defRPr>
            </a:lvl8pPr>
            <a:lvl9pPr marL="2743835" indent="0">
              <a:buNone/>
              <a:defRPr sz="1050">
                <a:solidFill>
                  <a:schemeClr val="tx1">
                    <a:tint val="75000"/>
                  </a:schemeClr>
                </a:solidFill>
              </a:defRPr>
            </a:lvl9pPr>
          </a:lstStyle>
          <a:p>
            <a:pPr lvl="0"/>
            <a:r>
              <a:rPr lang="zh-CN" altLang="en-US"/>
              <a:t>单击此处编辑母版文本样式</a:t>
            </a:r>
          </a:p>
        </p:txBody>
      </p:sp>
      <p:sp>
        <p:nvSpPr>
          <p:cNvPr id="14" name="Rectangle 13"/>
          <p:cNvSpPr/>
          <p:nvPr userDrawn="1"/>
        </p:nvSpPr>
        <p:spPr>
          <a:xfrm>
            <a:off x="675757" y="2343560"/>
            <a:ext cx="7817599" cy="1558563"/>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2" name="文本框 11"/>
          <p:cNvSpPr txBox="1"/>
          <p:nvPr userDrawn="1"/>
        </p:nvSpPr>
        <p:spPr>
          <a:xfrm>
            <a:off x="259715" y="4811395"/>
            <a:ext cx="5773420" cy="245110"/>
          </a:xfrm>
          <a:prstGeom prst="rect">
            <a:avLst/>
          </a:prstGeom>
          <a:noFill/>
          <a:ln w="9525">
            <a:noFill/>
          </a:ln>
        </p:spPr>
        <p:txBody>
          <a:bodyPr wrap="square">
            <a:spAutoFit/>
          </a:bodyPr>
          <a:lstStyle/>
          <a:p>
            <a:pPr indent="0"/>
            <a:r>
              <a:rPr lang="zh-CN" sz="1000" b="1" dirty="0">
                <a:latin typeface="微软雅黑" panose="020B0503020204020204" pitchFamily="34" charset="-122"/>
                <a:ea typeface="微软雅黑" panose="020B0503020204020204" pitchFamily="34" charset="-122"/>
                <a:cs typeface="微软雅黑" panose="020B0503020204020204" pitchFamily="34" charset="-122"/>
                <a:sym typeface="+mn-ea"/>
              </a:rPr>
              <a:t>本次课程为《学</a:t>
            </a:r>
            <a:r>
              <a:rPr lang="zh-CN" altLang="en-US" sz="1000" b="1" dirty="0">
                <a:latin typeface="微软雅黑" panose="020B0503020204020204" pitchFamily="34" charset="-122"/>
                <a:ea typeface="微软雅黑" panose="020B0503020204020204" pitchFamily="34" charset="-122"/>
                <a:cs typeface="微软雅黑" panose="020B0503020204020204" pitchFamily="34" charset="-122"/>
                <a:sym typeface="+mn-ea"/>
              </a:rPr>
              <a:t>前教育史</a:t>
            </a:r>
            <a:r>
              <a:rPr lang="zh-CN" sz="1000" b="1" dirty="0">
                <a:latin typeface="微软雅黑" panose="020B0503020204020204" pitchFamily="34" charset="-122"/>
                <a:ea typeface="微软雅黑" panose="020B0503020204020204" pitchFamily="34" charset="-122"/>
                <a:cs typeface="微软雅黑" panose="020B0503020204020204" pitchFamily="34" charset="-122"/>
                <a:sym typeface="+mn-ea"/>
              </a:rPr>
              <a:t>》精讲课</a:t>
            </a:r>
            <a:r>
              <a:rPr lang="en-US" altLang="zh-CN" sz="1000" b="1" dirty="0">
                <a:latin typeface="微软雅黑" panose="020B0503020204020204" pitchFamily="34" charset="-122"/>
                <a:ea typeface="微软雅黑" panose="020B0503020204020204" pitchFamily="34" charset="-122"/>
                <a:cs typeface="微软雅黑" panose="020B0503020204020204" pitchFamily="34" charset="-122"/>
                <a:sym typeface="+mn-ea"/>
              </a:rPr>
              <a:t>1</a:t>
            </a:r>
            <a:r>
              <a:rPr lang="zh-CN" sz="1000" b="1" dirty="0">
                <a:latin typeface="微软雅黑" panose="020B0503020204020204" pitchFamily="34" charset="-122"/>
                <a:ea typeface="微软雅黑" panose="020B0503020204020204" pitchFamily="34" charset="-122"/>
                <a:cs typeface="微软雅黑" panose="020B0503020204020204" pitchFamily="34" charset="-122"/>
                <a:sym typeface="+mn-ea"/>
              </a:rPr>
              <a:t>，如对内容有疑问，请登录</a:t>
            </a:r>
            <a:r>
              <a:rPr lang="en-US" altLang="zh-CN" sz="1000" b="1" dirty="0">
                <a:latin typeface="微软雅黑" panose="020B0503020204020204" pitchFamily="34" charset="-122"/>
                <a:ea typeface="微软雅黑" panose="020B0503020204020204" pitchFamily="34" charset="-122"/>
                <a:cs typeface="微软雅黑" panose="020B0503020204020204" pitchFamily="34" charset="-122"/>
                <a:sym typeface="+mn-ea"/>
              </a:rPr>
              <a:t>POKO</a:t>
            </a:r>
            <a:r>
              <a:rPr lang="zh-CN" altLang="en-US" sz="1000" b="1" dirty="0">
                <a:latin typeface="微软雅黑" panose="020B0503020204020204" pitchFamily="34" charset="-122"/>
                <a:ea typeface="微软雅黑" panose="020B0503020204020204" pitchFamily="34" charset="-122"/>
                <a:cs typeface="微软雅黑" panose="020B0503020204020204" pitchFamily="34" charset="-122"/>
                <a:sym typeface="+mn-ea"/>
              </a:rPr>
              <a:t>学院</a:t>
            </a:r>
            <a:r>
              <a:rPr lang="en-US" altLang="zh-CN" sz="1000" b="1" dirty="0">
                <a:latin typeface="微软雅黑" panose="020B0503020204020204" pitchFamily="34" charset="-122"/>
                <a:ea typeface="微软雅黑" panose="020B0503020204020204" pitchFamily="34" charset="-122"/>
                <a:cs typeface="微软雅黑" panose="020B0503020204020204" pitchFamily="34" charset="-122"/>
                <a:sym typeface="+mn-ea"/>
              </a:rPr>
              <a:t>APP</a:t>
            </a:r>
            <a:r>
              <a:rPr lang="zh-CN" altLang="en-US" sz="1000" b="1" dirty="0">
                <a:latin typeface="微软雅黑" panose="020B0503020204020204" pitchFamily="34" charset="-122"/>
                <a:ea typeface="微软雅黑" panose="020B0503020204020204" pitchFamily="34" charset="-122"/>
                <a:cs typeface="微软雅黑" panose="020B0503020204020204" pitchFamily="34" charset="-122"/>
                <a:sym typeface="+mn-ea"/>
              </a:rPr>
              <a:t>提交问题求助</a:t>
            </a:r>
            <a:endParaRPr lang="zh-CN" altLang="en-US" sz="1000" b="1" dirty="0">
              <a:latin typeface="微软雅黑" panose="020B0503020204020204" pitchFamily="34" charset="-122"/>
              <a:ea typeface="微软雅黑" panose="020B0503020204020204" pitchFamily="34" charset="-122"/>
              <a:cs typeface="微软雅黑" panose="020B0503020204020204" pitchFamily="34" charset="-122"/>
            </a:endParaRPr>
          </a:p>
        </p:txBody>
      </p:sp>
      <p:pic>
        <p:nvPicPr>
          <p:cNvPr id="11" name="图片 10" descr="POKO学院标"/>
          <p:cNvPicPr>
            <a:picLocks noChangeAspect="1"/>
          </p:cNvPicPr>
          <p:nvPr userDrawn="1"/>
        </p:nvPicPr>
        <p:blipFill>
          <a:blip r:embed="rId2"/>
          <a:stretch>
            <a:fillRect/>
          </a:stretch>
        </p:blipFill>
        <p:spPr>
          <a:xfrm>
            <a:off x="8088154" y="188161"/>
            <a:ext cx="773906" cy="774082"/>
          </a:xfrm>
          <a:prstGeom prst="rect">
            <a:avLst/>
          </a:prstGeom>
        </p:spPr>
      </p:pic>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456300" y="456356"/>
            <a:ext cx="8226900" cy="529265"/>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27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单击此处编辑母版标题样式</a:t>
            </a:r>
          </a:p>
        </p:txBody>
      </p:sp>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t>2024/9/11</a:t>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1"/>
            </p:custDataLst>
          </p:nvPr>
        </p:nvSpPr>
        <p:spPr/>
        <p:txBody>
          <a:bodyPr/>
          <a:lstStyle/>
          <a:p>
            <a:fld id="{760FBDFE-C587-4B4C-A407-44438C67B59E}" type="datetimeFigureOut">
              <a:rPr lang="zh-CN" altLang="en-US" smtClean="0"/>
              <a:t>2024/9/11</a:t>
            </a:fld>
            <a:endParaRPr lang="zh-CN" altLang="en-US"/>
          </a:p>
        </p:txBody>
      </p:sp>
      <p:sp>
        <p:nvSpPr>
          <p:cNvPr id="3" name="页脚占位符 2"/>
          <p:cNvSpPr>
            <a:spLocks noGrp="1"/>
          </p:cNvSpPr>
          <p:nvPr>
            <p:ph type="ftr" sz="quarter" idx="11"/>
            <p:custDataLst>
              <p:tags r:id="rId2"/>
            </p:custDataLst>
          </p:nvPr>
        </p:nvSpPr>
        <p:spPr/>
        <p:txBody>
          <a:bodyPr/>
          <a:lstStyle/>
          <a:p>
            <a:endParaRPr lang="zh-CN" altLang="en-US"/>
          </a:p>
        </p:txBody>
      </p:sp>
      <p:sp>
        <p:nvSpPr>
          <p:cNvPr id="4" name="灯片编号占位符 3"/>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图片与标题">
    <p:bg>
      <p:bgPr>
        <a:solidFill>
          <a:srgbClr val="FFFFFF"/>
        </a:solidFill>
        <a:effectLst/>
      </p:bgPr>
    </p:bg>
    <p:spTree>
      <p:nvGrpSpPr>
        <p:cNvPr id="1" name=""/>
        <p:cNvGrpSpPr/>
        <p:nvPr/>
      </p:nvGrpSpPr>
      <p:grpSpPr>
        <a:xfrm>
          <a:off x="0" y="0"/>
          <a:ext cx="0" cy="0"/>
          <a:chOff x="0" y="0"/>
          <a:chExt cx="0" cy="0"/>
        </a:xfrm>
      </p:grpSpPr>
      <p:sp>
        <p:nvSpPr>
          <p:cNvPr id="3" name="图片占位符 2"/>
          <p:cNvSpPr>
            <a:spLocks noGrp="1"/>
          </p:cNvSpPr>
          <p:nvPr>
            <p:ph type="pic" idx="1"/>
            <p:custDataLst>
              <p:tags r:id="rId1"/>
            </p:custDataLst>
          </p:nvPr>
        </p:nvSpPr>
        <p:spPr>
          <a:xfrm>
            <a:off x="456300" y="1166544"/>
            <a:ext cx="3924808" cy="3456427"/>
          </a:xfrm>
        </p:spPr>
        <p:txBody>
          <a:bodyPr vert="horz" lIns="90000" tIns="46800" rIns="90000" bIns="46800" rtlCol="0">
            <a:norm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200" b="0" i="0" u="none" strike="noStrike" kern="1200" cap="none" spc="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514350" marR="0" lvl="1" indent="-17145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200" b="0" i="0" u="none" strike="noStrike" kern="1200" cap="none" spc="150" normalizeH="0" baseline="0" noProof="1" dirty="0">
                <a:solidFill>
                  <a:schemeClr val="tx1"/>
                </a:solidFill>
                <a:uFillTx/>
                <a:latin typeface="+mn-lt"/>
                <a:ea typeface="+mn-ea"/>
                <a:cs typeface="+mn-cs"/>
                <a:sym typeface="+mn-ea"/>
              </a:defRPr>
            </a:lvl2pPr>
            <a:lvl3pPr marL="857250" marR="0" lvl="2"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solidFill>
                <a:uFillTx/>
                <a:latin typeface="+mn-lt"/>
                <a:ea typeface="+mn-ea"/>
                <a:cs typeface="+mn-cs"/>
                <a:sym typeface="+mn-ea"/>
              </a:defRPr>
            </a:lvl3pPr>
            <a:lvl4pPr marL="1200150" marR="0" lvl="3"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solidFill>
                <a:uFillTx/>
                <a:latin typeface="+mn-lt"/>
                <a:ea typeface="+mn-ea"/>
                <a:cs typeface="+mn-cs"/>
                <a:sym typeface="+mn-ea"/>
              </a:defRPr>
            </a:lvl4pPr>
            <a:lvl5pPr marL="1543050" marR="0" lvl="4"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2"/>
            </p:custDataLst>
          </p:nvPr>
        </p:nvSpPr>
        <p:spPr>
          <a:xfrm>
            <a:off x="4762800" y="1166544"/>
            <a:ext cx="3920400" cy="3456427"/>
          </a:xfrm>
        </p:spPr>
        <p:txBody>
          <a:bodyPr vert="horz" lIns="90000" tIns="46800" rIns="90000" bIns="46800" rtlCol="0">
            <a:normAutofit/>
          </a:bodyPr>
          <a:lstStyle>
            <a:lvl1pPr marL="0" marR="0" lvl="0" indent="0" algn="l" defTabSz="914400" rtl="0" eaLnBrk="1" fontAlgn="auto" latinLnBrk="0" hangingPunct="1">
              <a:lnSpc>
                <a:spcPct val="130000"/>
              </a:lnSpc>
              <a:spcBef>
                <a:spcPts val="0"/>
              </a:spcBef>
              <a:spcAft>
                <a:spcPts val="600"/>
              </a:spcAft>
              <a:buFont typeface="Arial" panose="020B0604020202020204" pitchFamily="34" charset="0"/>
              <a:buNone/>
              <a:defRPr kumimoji="0" lang="zh-CN" altLang="en-US" sz="12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342900" indent="0" defTabSz="914400" eaLnBrk="1" fontAlgn="auto" latinLnBrk="0" hangingPunct="1">
              <a:buFont typeface="Arial" panose="020B0604020202020204" pitchFamily="34" charset="0"/>
              <a:buNone/>
              <a:tabLst>
                <a:tab pos="1609725" algn="l"/>
                <a:tab pos="1609725" algn="l"/>
                <a:tab pos="1609725" algn="l"/>
                <a:tab pos="1609725" algn="l"/>
              </a:tabLst>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2pPr>
            <a:lvl3pPr eaLnBrk="1" fontAlgn="auto" latinLnBrk="0" hangingPunct="1">
              <a:buFont typeface="Arial" panose="020B0604020202020204" pitchFamily="34" charset="0"/>
              <a:buChar char="●"/>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3pPr>
            <a:lvl4pPr eaLnBrk="1" fontAlgn="auto" latinLnBrk="0" hangingPunct="1">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4pPr>
            <a:lvl5pPr eaLnBrk="1" fontAlgn="auto" latinLnBrk="0" hangingPunct="1">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5pPr>
          </a:lstStyle>
          <a:p>
            <a:pPr lvl="0"/>
            <a:r>
              <a:rPr dirty="0">
                <a:sym typeface="+mn-ea"/>
              </a:rPr>
              <a:t>单击此处编辑母版文本样式</a:t>
            </a:r>
          </a:p>
        </p:txBody>
      </p:sp>
      <p:sp>
        <p:nvSpPr>
          <p:cNvPr id="5" name="日期占位符 4"/>
          <p:cNvSpPr>
            <a:spLocks noGrp="1"/>
          </p:cNvSpPr>
          <p:nvPr>
            <p:ph type="dt" sz="half" idx="10"/>
            <p:custDataLst>
              <p:tags r:id="rId3"/>
            </p:custDataLst>
          </p:nvPr>
        </p:nvSpPr>
        <p:spPr/>
        <p:txBody>
          <a:bodyPr/>
          <a:lstStyle/>
          <a:p>
            <a:fld id="{9EFD9D74-47D9-4702-A33C-335B63B48DBF}" type="datetimeFigureOut">
              <a:rPr lang="zh-CN" altLang="en-US" smtClean="0"/>
              <a:t>2024/9/11</a:t>
            </a:fld>
            <a:endParaRPr lang="zh-CN" altLang="en-US" dirty="0"/>
          </a:p>
        </p:txBody>
      </p:sp>
      <p:sp>
        <p:nvSpPr>
          <p:cNvPr id="6" name="页脚占位符 5"/>
          <p:cNvSpPr>
            <a:spLocks noGrp="1"/>
          </p:cNvSpPr>
          <p:nvPr>
            <p:ph type="ftr" sz="quarter" idx="11"/>
            <p:custDataLst>
              <p:tags r:id="rId4"/>
            </p:custDataLst>
          </p:nvPr>
        </p:nvSpPr>
        <p:spPr/>
        <p:txBody>
          <a:bodyPr/>
          <a:lstStyle/>
          <a:p>
            <a:endParaRPr lang="zh-CN" altLang="en-US" dirty="0"/>
          </a:p>
        </p:txBody>
      </p:sp>
      <p:sp>
        <p:nvSpPr>
          <p:cNvPr id="7" name="灯片编号占位符 6"/>
          <p:cNvSpPr>
            <a:spLocks noGrp="1"/>
          </p:cNvSpPr>
          <p:nvPr>
            <p:ph type="sldNum" sz="quarter" idx="12"/>
            <p:custDataLst>
              <p:tags r:id="rId5"/>
            </p:custDataLst>
          </p:nvPr>
        </p:nvSpPr>
        <p:spPr/>
        <p:txBody>
          <a:bodyPr/>
          <a:lstStyle/>
          <a:p>
            <a:fld id="{FABC47A4-756D-490B-A52F-7D9E2C9FC05F}" type="slidenum">
              <a:rPr lang="zh-CN" altLang="en-US" smtClean="0"/>
              <a:t>‹#›</a:t>
            </a:fld>
            <a:endParaRPr lang="zh-CN" altLang="en-US"/>
          </a:p>
        </p:txBody>
      </p:sp>
      <p:sp>
        <p:nvSpPr>
          <p:cNvPr id="9" name="标题 8"/>
          <p:cNvSpPr>
            <a:spLocks noGrp="1"/>
          </p:cNvSpPr>
          <p:nvPr>
            <p:ph type="title"/>
            <p:custDataLst>
              <p:tags r:id="rId6"/>
            </p:custDataLst>
          </p:nvPr>
        </p:nvSpPr>
        <p:spPr/>
        <p:txBody>
          <a:bodyPr/>
          <a:lstStyle>
            <a:lvl1pPr>
              <a:defRPr baseline="0"/>
            </a:lvl1pPr>
          </a:lstStyle>
          <a:p>
            <a:r>
              <a:rPr lang="zh-CN" altLang="en-US"/>
              <a:t>单击此处编辑母版标题样式</a:t>
            </a: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竖排标题与文本">
    <p:bg>
      <p:bgPr>
        <a:solidFill>
          <a:srgbClr val="FFFFFF"/>
        </a:solidFill>
        <a:effectLst/>
      </p:bgPr>
    </p:bg>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1"/>
            </p:custDataLst>
          </p:nvPr>
        </p:nvSpPr>
        <p:spPr>
          <a:xfrm>
            <a:off x="7676100" y="685885"/>
            <a:ext cx="783000" cy="3772366"/>
          </a:xfrm>
        </p:spPr>
        <p:txBody>
          <a:bodyPr vert="eaVert" lIns="90000" tIns="46800" rIns="90000" bIns="46800" rtlCol="0" anchor="ctr" anchorCtr="0">
            <a:normAutofit/>
          </a:bodyPr>
          <a:lstStyle>
            <a:lvl1pPr marL="0" marR="0" lvl="0" algn="l" defTabSz="914400" rtl="0" eaLnBrk="1" fontAlgn="auto" latinLnBrk="0" hangingPunct="1">
              <a:lnSpc>
                <a:spcPct val="100000"/>
              </a:lnSpc>
              <a:spcAft>
                <a:spcPts val="0"/>
              </a:spcAft>
              <a:buNone/>
              <a:defRPr kumimoji="0" lang="zh-CN" altLang="en-US" sz="21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单击此处编辑标题</a:t>
            </a:r>
          </a:p>
        </p:txBody>
      </p:sp>
      <p:sp>
        <p:nvSpPr>
          <p:cNvPr id="3" name="竖排文字占位符 2"/>
          <p:cNvSpPr>
            <a:spLocks noGrp="1"/>
          </p:cNvSpPr>
          <p:nvPr>
            <p:ph type="body" orient="vert" idx="1"/>
            <p:custDataLst>
              <p:tags r:id="rId2"/>
            </p:custDataLst>
          </p:nvPr>
        </p:nvSpPr>
        <p:spPr>
          <a:xfrm>
            <a:off x="685800" y="685885"/>
            <a:ext cx="6876900" cy="3772366"/>
          </a:xfrm>
        </p:spPr>
        <p:txBody>
          <a:bodyPr vert="eaVert" lIns="46800" tIns="46800" rIns="46800" bIns="46800"/>
          <a:lstStyle>
            <a:lvl1pPr marL="171450" indent="-171450" eaLnBrk="1" fontAlgn="auto" latinLnBrk="0" hangingPunct="1">
              <a:lnSpc>
                <a:spcPct val="130000"/>
              </a:lnSpc>
              <a:spcAft>
                <a:spcPts val="1000"/>
              </a:spcAft>
              <a:buFont typeface="Arial" panose="020B0604020202020204" pitchFamily="34" charset="0"/>
              <a:buChar char="●"/>
              <a:defRPr u="none" strike="noStrike" kern="1200" cap="none" spc="150" normalizeH="0" baseline="0">
                <a:solidFill>
                  <a:schemeClr val="tx1">
                    <a:lumMod val="65000"/>
                    <a:lumOff val="35000"/>
                  </a:schemeClr>
                </a:solidFill>
                <a:uFillTx/>
              </a:defRPr>
            </a:lvl1pPr>
            <a:lvl2pPr marL="514350" indent="-171450" defTabSz="914400" eaLnBrk="1" fontAlgn="auto" latinLnBrk="0" hangingPunct="1">
              <a:lnSpc>
                <a:spcPct val="120000"/>
              </a:lnSpc>
              <a:spcAft>
                <a:spcPts val="600"/>
              </a:spcAft>
              <a:buFont typeface="Arial" panose="020B0604020202020204" pitchFamily="34" charset="0"/>
              <a:buChar char="●"/>
              <a:tabLst>
                <a:tab pos="1609725" algn="l"/>
                <a:tab pos="1609725" algn="l"/>
                <a:tab pos="1609725" algn="l"/>
                <a:tab pos="1609725" algn="l"/>
              </a:tabLst>
              <a:defRPr u="none" strike="noStrike" kern="1200" cap="none" spc="150" normalizeH="0" baseline="0">
                <a:solidFill>
                  <a:schemeClr val="tx1">
                    <a:lumMod val="65000"/>
                    <a:lumOff val="35000"/>
                  </a:schemeClr>
                </a:solidFill>
                <a:uFillTx/>
              </a:defRPr>
            </a:lvl2pPr>
            <a:lvl3pPr marL="857250" indent="-171450" eaLnBrk="1" fontAlgn="auto" latinLnBrk="0" hangingPunct="1">
              <a:lnSpc>
                <a:spcPct val="120000"/>
              </a:lnSpc>
              <a:spcAft>
                <a:spcPts val="600"/>
              </a:spcAft>
              <a:buFont typeface="Arial" panose="020B0604020202020204" pitchFamily="34" charset="0"/>
              <a:buChar char="●"/>
              <a:defRPr u="none" strike="noStrike" kern="1200" cap="none" spc="150" normalizeH="0" baseline="0">
                <a:solidFill>
                  <a:schemeClr val="tx1">
                    <a:lumMod val="65000"/>
                    <a:lumOff val="35000"/>
                  </a:schemeClr>
                </a:solidFill>
                <a:uFillTx/>
              </a:defRPr>
            </a:lvl3pPr>
            <a:lvl4pPr marL="1200150" indent="-171450" eaLnBrk="1" fontAlgn="auto" latinLnBrk="0" hangingPunct="1">
              <a:lnSpc>
                <a:spcPct val="120000"/>
              </a:lnSpc>
              <a:spcAft>
                <a:spcPts val="300"/>
              </a:spcAft>
              <a:buFont typeface="Wingdings" panose="05000000000000000000" charset="0"/>
              <a:buChar char=""/>
              <a:defRPr u="none" strike="noStrike" kern="1200" cap="none" spc="150" normalizeH="0" baseline="0">
                <a:solidFill>
                  <a:schemeClr val="tx1">
                    <a:lumMod val="65000"/>
                    <a:lumOff val="35000"/>
                  </a:schemeClr>
                </a:solidFill>
                <a:uFillTx/>
              </a:defRPr>
            </a:lvl4pPr>
            <a:lvl5pPr marL="1543050" indent="-171450" eaLnBrk="1" fontAlgn="auto" latinLnBrk="0" hangingPunct="1">
              <a:lnSpc>
                <a:spcPct val="120000"/>
              </a:lnSpc>
              <a:spcAft>
                <a:spcPts val="300"/>
              </a:spcAft>
              <a:buFont typeface="Arial" panose="020B0604020202020204" pitchFamily="34" charset="0"/>
              <a:buChar char="•"/>
              <a:defRPr u="none" strike="noStrike" kern="1200" cap="none" spc="150" normalizeH="0" baseline="0">
                <a:solidFill>
                  <a:schemeClr val="tx1">
                    <a:lumMod val="65000"/>
                    <a:lumOff val="35000"/>
                  </a:schemeClr>
                </a:solidFill>
                <a:uFillTx/>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2024/9/11</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内容">
    <p:bg>
      <p:bgPr>
        <a:solidFill>
          <a:srgbClr val="FFFFFF"/>
        </a:solidFill>
        <a:effectLst/>
      </p:bgPr>
    </p:bg>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2024/9/11</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
        <p:nvSpPr>
          <p:cNvPr id="7" name="内容占位符 6"/>
          <p:cNvSpPr>
            <a:spLocks noGrp="1"/>
          </p:cNvSpPr>
          <p:nvPr>
            <p:ph sz="quarter" idx="13"/>
            <p:custDataLst>
              <p:tags r:id="rId4"/>
            </p:custDataLst>
          </p:nvPr>
        </p:nvSpPr>
        <p:spPr>
          <a:xfrm>
            <a:off x="456300" y="580572"/>
            <a:ext cx="8229600" cy="4112608"/>
          </a:xfrm>
        </p:spPr>
        <p:txBody>
          <a:bodyPr/>
          <a:lstStyle>
            <a:lvl1pPr marL="171450" indent="-171450" eaLnBrk="1" fontAlgn="auto" latinLnBrk="0" hangingPunct="1">
              <a:lnSpc>
                <a:spcPct val="130000"/>
              </a:lnSpc>
              <a:buFont typeface="Arial" panose="020B0604020202020204" pitchFamily="34" charset="0"/>
              <a:buChar char="●"/>
              <a:defRPr u="none" strike="noStrike" kern="1200" cap="none" spc="150" normalizeH="0" baseline="0">
                <a:solidFill>
                  <a:schemeClr val="tx1">
                    <a:lumMod val="65000"/>
                    <a:lumOff val="35000"/>
                  </a:schemeClr>
                </a:solidFill>
                <a:uFillTx/>
              </a:defRPr>
            </a:lvl1pPr>
            <a:lvl2pPr marL="514350" indent="-171450" defTabSz="914400" eaLnBrk="1" fontAlgn="auto" latinLnBrk="0" hangingPunct="1">
              <a:lnSpc>
                <a:spcPct val="120000"/>
              </a:lnSpc>
              <a:buFont typeface="Arial" panose="020B0604020202020204" pitchFamily="34" charset="0"/>
              <a:buChar char="●"/>
              <a:tabLst>
                <a:tab pos="1609725" algn="l"/>
                <a:tab pos="1609725" algn="l"/>
                <a:tab pos="1609725" algn="l"/>
                <a:tab pos="1609725" algn="l"/>
              </a:tabLst>
              <a:defRPr u="none" strike="noStrike" kern="1200" cap="none" spc="150" normalizeH="0" baseline="0">
                <a:solidFill>
                  <a:schemeClr val="tx1">
                    <a:lumMod val="65000"/>
                    <a:lumOff val="35000"/>
                  </a:schemeClr>
                </a:solidFill>
                <a:uFillTx/>
              </a:defRPr>
            </a:lvl2pPr>
            <a:lvl3pPr marL="857250" indent="-171450" eaLnBrk="1" fontAlgn="auto" latinLnBrk="0" hangingPunct="1">
              <a:lnSpc>
                <a:spcPct val="120000"/>
              </a:lnSpc>
              <a:buFont typeface="Arial" panose="020B0604020202020204" pitchFamily="34" charset="0"/>
              <a:buChar char="●"/>
              <a:defRPr u="none" strike="noStrike" kern="1200" cap="none" spc="150" normalizeH="0" baseline="0">
                <a:solidFill>
                  <a:schemeClr val="tx1">
                    <a:lumMod val="65000"/>
                    <a:lumOff val="35000"/>
                  </a:schemeClr>
                </a:solidFill>
                <a:uFillTx/>
              </a:defRPr>
            </a:lvl3pPr>
            <a:lvl4pPr marL="1200150" indent="-171450" eaLnBrk="1" fontAlgn="auto" latinLnBrk="0" hangingPunct="1">
              <a:lnSpc>
                <a:spcPct val="120000"/>
              </a:lnSpc>
              <a:buFont typeface="Wingdings" panose="05000000000000000000" charset="0"/>
              <a:buChar char=""/>
              <a:defRPr u="none" strike="noStrike" kern="1200" cap="none" spc="150" normalizeH="0" baseline="0">
                <a:solidFill>
                  <a:schemeClr val="tx1">
                    <a:lumMod val="65000"/>
                    <a:lumOff val="35000"/>
                  </a:schemeClr>
                </a:solidFill>
                <a:uFillTx/>
              </a:defRPr>
            </a:lvl4pPr>
            <a:lvl5pPr marL="1543050" indent="-171450" eaLnBrk="1" fontAlgn="auto" latinLnBrk="0" hangingPunct="1">
              <a:lnSpc>
                <a:spcPct val="120000"/>
              </a:lnSpc>
              <a:buFont typeface="Arial" panose="020B0604020202020204" pitchFamily="34" charset="0"/>
              <a:buChar char="•"/>
              <a:defRPr u="none" strike="noStrike" kern="1200" cap="none" spc="150" normalizeH="0" baseline="0">
                <a:solidFill>
                  <a:schemeClr val="tx1">
                    <a:lumMod val="65000"/>
                    <a:lumOff val="35000"/>
                  </a:schemeClr>
                </a:solidFill>
                <a:uFillTx/>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末尾幻灯片">
    <p:bg>
      <p:bgPr>
        <a:solidFill>
          <a:srgbClr val="FFFFFF"/>
        </a:solidFill>
        <a:effectLst/>
      </p:bgPr>
    </p:bg>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2024/9/11</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
        <p:nvSpPr>
          <p:cNvPr id="2" name="标题 1"/>
          <p:cNvSpPr>
            <a:spLocks noGrp="1"/>
          </p:cNvSpPr>
          <p:nvPr>
            <p:ph type="title" hasCustomPrompt="1"/>
            <p:custDataLst>
              <p:tags r:id="rId4"/>
            </p:custDataLst>
          </p:nvPr>
        </p:nvSpPr>
        <p:spPr>
          <a:xfrm>
            <a:off x="899100" y="1863230"/>
            <a:ext cx="7349400" cy="764194"/>
          </a:xfrm>
        </p:spPr>
        <p:txBody>
          <a:bodyPr vert="horz" lIns="90000" tIns="46800" rIns="90000" bIns="46800" rtlCol="0" anchor="t" anchorCtr="0">
            <a:normAutofit/>
          </a:bodyPr>
          <a:lstStyle>
            <a:lvl1pPr marL="0" marR="0" algn="ctr" defTabSz="914400" rtl="0" eaLnBrk="1" fontAlgn="auto" latinLnBrk="0" hangingPunct="1">
              <a:lnSpc>
                <a:spcPct val="100000"/>
              </a:lnSpc>
              <a:buNone/>
              <a:defRPr kumimoji="0" lang="zh-CN" altLang="en-US" sz="4500" b="1" i="0" u="none" strike="noStrike" kern="1200" cap="none" spc="300" normalizeH="0" baseline="0" noProof="1" dirty="0">
                <a:solidFill>
                  <a:schemeClr val="tx1">
                    <a:lumMod val="85000"/>
                    <a:lumOff val="15000"/>
                  </a:schemeClr>
                </a:solidFill>
                <a:effectLst/>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单击此处编辑标题</a:t>
            </a:r>
          </a:p>
        </p:txBody>
      </p:sp>
      <p:sp>
        <p:nvSpPr>
          <p:cNvPr id="7" name="文本占位符 6"/>
          <p:cNvSpPr>
            <a:spLocks noGrp="1"/>
          </p:cNvSpPr>
          <p:nvPr>
            <p:ph type="body" sz="quarter" idx="13"/>
            <p:custDataLst>
              <p:tags r:id="rId5"/>
            </p:custDataLst>
          </p:nvPr>
        </p:nvSpPr>
        <p:spPr>
          <a:xfrm>
            <a:off x="899100" y="2670630"/>
            <a:ext cx="7349400" cy="353744"/>
          </a:xfrm>
        </p:spPr>
        <p:txBody>
          <a:bodyPr lIns="90000" tIns="46800" rIns="90000" bIns="46800">
            <a:normAutofit/>
          </a:bodyPr>
          <a:lstStyle>
            <a:lvl1pPr marL="0" indent="0" algn="ctr">
              <a:lnSpc>
                <a:spcPct val="110000"/>
              </a:lnSpc>
              <a:buNone/>
              <a:defRPr sz="1800" spc="200" baseline="0">
                <a:solidFill>
                  <a:schemeClr val="tx1">
                    <a:lumMod val="65000"/>
                    <a:lumOff val="35000"/>
                  </a:schemeClr>
                </a:solidFill>
              </a:defRPr>
            </a:lvl1pPr>
          </a:lstStyle>
          <a:p>
            <a:pPr lvl="0"/>
            <a:r>
              <a:rPr lang="zh-CN" altLang="en-US" dirty="0"/>
              <a:t>单击此处编辑母版文本样式</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a:xfrm>
            <a:off x="426128" y="306333"/>
            <a:ext cx="8260672" cy="779707"/>
          </a:xfrm>
        </p:spPr>
        <p:txBody>
          <a:bodyPr/>
          <a:lstStyle/>
          <a:p>
            <a:r>
              <a:rPr lang="zh-CN" altLang="en-US"/>
              <a:t>单击此处编辑母版标题样式</a:t>
            </a:r>
            <a:endParaRPr lang="en-US"/>
          </a:p>
        </p:txBody>
      </p:sp>
      <p:sp>
        <p:nvSpPr>
          <p:cNvPr id="3" name="Content Placeholder 2"/>
          <p:cNvSpPr>
            <a:spLocks noGrp="1"/>
          </p:cNvSpPr>
          <p:nvPr>
            <p:ph sz="half" idx="1"/>
          </p:nvPr>
        </p:nvSpPr>
        <p:spPr>
          <a:xfrm>
            <a:off x="426128" y="1289529"/>
            <a:ext cx="4038600" cy="3306134"/>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4648200" y="1289529"/>
            <a:ext cx="4038600" cy="3306134"/>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a:xfrm>
            <a:off x="457200" y="4768096"/>
            <a:ext cx="2133600" cy="273892"/>
          </a:xfrm>
          <a:prstGeom prst="rect">
            <a:avLst/>
          </a:prstGeom>
        </p:spPr>
        <p:txBody>
          <a:bodyPr/>
          <a:lstStyle/>
          <a:p>
            <a:fld id="{AD03F8B0-DC90-4F24-9965-B99CE2D39518}" type="datetimeFigureOut">
              <a:rPr lang="zh-CN" altLang="en-US" smtClean="0"/>
              <a:t>2024/9/11</a:t>
            </a:fld>
            <a:endParaRPr lang="zh-CN" altLang="en-US"/>
          </a:p>
        </p:txBody>
      </p:sp>
      <p:sp>
        <p:nvSpPr>
          <p:cNvPr id="6" name="Footer Placeholder 5"/>
          <p:cNvSpPr>
            <a:spLocks noGrp="1"/>
          </p:cNvSpPr>
          <p:nvPr>
            <p:ph type="ftr" sz="quarter" idx="11"/>
          </p:nvPr>
        </p:nvSpPr>
        <p:spPr>
          <a:xfrm>
            <a:off x="1130935" y="4768096"/>
            <a:ext cx="7621905" cy="273892"/>
          </a:xfrm>
        </p:spPr>
        <p:txBody>
          <a:bodyPr/>
          <a:lstStyle/>
          <a:p>
            <a:endParaRPr lang="zh-CN" altLang="en-US" dirty="0"/>
          </a:p>
        </p:txBody>
      </p:sp>
      <p:sp>
        <p:nvSpPr>
          <p:cNvPr id="7" name="Slide Number Placeholder 6"/>
          <p:cNvSpPr>
            <a:spLocks noGrp="1"/>
          </p:cNvSpPr>
          <p:nvPr>
            <p:ph type="sldNum" sz="quarter" idx="12"/>
          </p:nvPr>
        </p:nvSpPr>
        <p:spPr/>
        <p:txBody>
          <a:bodyPr/>
          <a:lstStyle/>
          <a:p>
            <a:fld id="{226A5DA0-3F0B-4660-9645-CD05A3FC641F}"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426128" y="306333"/>
            <a:ext cx="8260672" cy="779707"/>
          </a:xfrm>
        </p:spPr>
        <p:txBody>
          <a:bodyPr/>
          <a:lstStyle>
            <a:lvl1pPr>
              <a:defRPr/>
            </a:lvl1pPr>
          </a:lstStyle>
          <a:p>
            <a:r>
              <a:rPr lang="zh-CN" altLang="en-US"/>
              <a:t>单击此处编辑母版标题样式</a:t>
            </a:r>
            <a:endParaRPr lang="en-US"/>
          </a:p>
        </p:txBody>
      </p:sp>
      <p:sp>
        <p:nvSpPr>
          <p:cNvPr id="3" name="Text Placeholder 2"/>
          <p:cNvSpPr>
            <a:spLocks noGrp="1"/>
          </p:cNvSpPr>
          <p:nvPr>
            <p:ph type="body" idx="1"/>
          </p:nvPr>
        </p:nvSpPr>
        <p:spPr>
          <a:xfrm>
            <a:off x="426128" y="1292054"/>
            <a:ext cx="4040188" cy="479905"/>
          </a:xfrm>
        </p:spPr>
        <p:txBody>
          <a:bodyPr anchor="b">
            <a:noAutofit/>
          </a:bodyPr>
          <a:lstStyle>
            <a:lvl1pPr marL="0" indent="0" algn="ctr">
              <a:buNone/>
              <a:defRPr sz="165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8035" indent="0">
              <a:buNone/>
              <a:defRPr sz="1200" b="1"/>
            </a:lvl7pPr>
            <a:lvl8pPr marL="2400935" indent="0">
              <a:buNone/>
              <a:defRPr sz="1200" b="1"/>
            </a:lvl8pPr>
            <a:lvl9pPr marL="2743835" indent="0">
              <a:buNone/>
              <a:defRPr sz="1200" b="1"/>
            </a:lvl9pPr>
          </a:lstStyle>
          <a:p>
            <a:pPr lvl="0"/>
            <a:r>
              <a:rPr lang="zh-CN" altLang="en-US"/>
              <a:t>单击此处编辑母版文本样式</a:t>
            </a:r>
          </a:p>
        </p:txBody>
      </p:sp>
      <p:sp>
        <p:nvSpPr>
          <p:cNvPr id="4" name="Content Placeholder 3"/>
          <p:cNvSpPr>
            <a:spLocks noGrp="1"/>
          </p:cNvSpPr>
          <p:nvPr>
            <p:ph sz="half" idx="2"/>
          </p:nvPr>
        </p:nvSpPr>
        <p:spPr>
          <a:xfrm>
            <a:off x="426128" y="1829120"/>
            <a:ext cx="4040188" cy="2766305"/>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4645025" y="1292054"/>
            <a:ext cx="4041775" cy="479905"/>
          </a:xfrm>
        </p:spPr>
        <p:txBody>
          <a:bodyPr anchor="b">
            <a:noAutofit/>
          </a:bodyPr>
          <a:lstStyle>
            <a:lvl1pPr marL="0" indent="0" algn="ctr">
              <a:buNone/>
              <a:defRPr sz="165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8035" indent="0">
              <a:buNone/>
              <a:defRPr sz="1200" b="1"/>
            </a:lvl7pPr>
            <a:lvl8pPr marL="2400935" indent="0">
              <a:buNone/>
              <a:defRPr sz="1200" b="1"/>
            </a:lvl8pPr>
            <a:lvl9pPr marL="2743835" indent="0">
              <a:buNone/>
              <a:defRPr sz="1200" b="1"/>
            </a:lvl9pPr>
          </a:lstStyle>
          <a:p>
            <a:pPr lvl="0"/>
            <a:r>
              <a:rPr lang="zh-CN" altLang="en-US"/>
              <a:t>单击此处编辑母版文本样式</a:t>
            </a:r>
          </a:p>
        </p:txBody>
      </p:sp>
      <p:sp>
        <p:nvSpPr>
          <p:cNvPr id="6" name="Content Placeholder 5"/>
          <p:cNvSpPr>
            <a:spLocks noGrp="1"/>
          </p:cNvSpPr>
          <p:nvPr>
            <p:ph sz="quarter" idx="4"/>
          </p:nvPr>
        </p:nvSpPr>
        <p:spPr>
          <a:xfrm>
            <a:off x="4645025" y="1829120"/>
            <a:ext cx="4041775" cy="2766305"/>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a:xfrm>
            <a:off x="457200" y="4768096"/>
            <a:ext cx="2133600" cy="273892"/>
          </a:xfrm>
          <a:prstGeom prst="rect">
            <a:avLst/>
          </a:prstGeom>
        </p:spPr>
        <p:txBody>
          <a:bodyPr/>
          <a:lstStyle/>
          <a:p>
            <a:fld id="{AD03F8B0-DC90-4F24-9965-B99CE2D39518}" type="datetimeFigureOut">
              <a:rPr lang="zh-CN" altLang="en-US" smtClean="0"/>
              <a:t>2024/9/11</a:t>
            </a:fld>
            <a:endParaRPr lang="zh-CN" altLang="en-US"/>
          </a:p>
        </p:txBody>
      </p:sp>
      <p:sp>
        <p:nvSpPr>
          <p:cNvPr id="8" name="Footer Placeholder 7"/>
          <p:cNvSpPr>
            <a:spLocks noGrp="1"/>
          </p:cNvSpPr>
          <p:nvPr>
            <p:ph type="ftr" sz="quarter" idx="11"/>
          </p:nvPr>
        </p:nvSpPr>
        <p:spPr>
          <a:xfrm>
            <a:off x="1130935" y="4768096"/>
            <a:ext cx="7621905" cy="273892"/>
          </a:xfrm>
        </p:spPr>
        <p:txBody>
          <a:bodyPr/>
          <a:lstStyle/>
          <a:p>
            <a:endParaRPr lang="zh-CN" altLang="en-US" dirty="0"/>
          </a:p>
        </p:txBody>
      </p:sp>
      <p:sp>
        <p:nvSpPr>
          <p:cNvPr id="9" name="Slide Number Placeholder 8"/>
          <p:cNvSpPr>
            <a:spLocks noGrp="1"/>
          </p:cNvSpPr>
          <p:nvPr>
            <p:ph type="sldNum" sz="quarter" idx="12"/>
          </p:nvPr>
        </p:nvSpPr>
        <p:spPr/>
        <p:txBody>
          <a:bodyPr/>
          <a:lstStyle/>
          <a:p>
            <a:fld id="{226A5DA0-3F0B-4660-9645-CD05A3FC641F}"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Date Placeholder 2"/>
          <p:cNvSpPr>
            <a:spLocks noGrp="1"/>
          </p:cNvSpPr>
          <p:nvPr>
            <p:ph type="dt" sz="half" idx="10"/>
          </p:nvPr>
        </p:nvSpPr>
        <p:spPr>
          <a:xfrm>
            <a:off x="457200" y="4768096"/>
            <a:ext cx="2133600" cy="273892"/>
          </a:xfrm>
          <a:prstGeom prst="rect">
            <a:avLst/>
          </a:prstGeom>
        </p:spPr>
        <p:txBody>
          <a:bodyPr/>
          <a:lstStyle/>
          <a:p>
            <a:fld id="{AD03F8B0-DC90-4F24-9965-B99CE2D39518}" type="datetimeFigureOut">
              <a:rPr lang="zh-CN" altLang="en-US" smtClean="0"/>
              <a:t>2024/9/11</a:t>
            </a:fld>
            <a:endParaRPr lang="zh-CN" altLang="en-US"/>
          </a:p>
        </p:txBody>
      </p:sp>
      <p:sp>
        <p:nvSpPr>
          <p:cNvPr id="4" name="Footer Placeholder 3"/>
          <p:cNvSpPr>
            <a:spLocks noGrp="1"/>
          </p:cNvSpPr>
          <p:nvPr>
            <p:ph type="ftr" sz="quarter" idx="11"/>
          </p:nvPr>
        </p:nvSpPr>
        <p:spPr>
          <a:xfrm>
            <a:off x="1130935" y="4768096"/>
            <a:ext cx="7621905" cy="273892"/>
          </a:xfrm>
        </p:spPr>
        <p:txBody>
          <a:bodyPr/>
          <a:lstStyle/>
          <a:p>
            <a:endParaRPr lang="zh-CN" altLang="en-US" dirty="0"/>
          </a:p>
        </p:txBody>
      </p:sp>
      <p:sp>
        <p:nvSpPr>
          <p:cNvPr id="5" name="Slide Number Placeholder 4"/>
          <p:cNvSpPr>
            <a:spLocks noGrp="1"/>
          </p:cNvSpPr>
          <p:nvPr>
            <p:ph type="sldNum" sz="quarter" idx="12"/>
          </p:nvPr>
        </p:nvSpPr>
        <p:spPr/>
        <p:txBody>
          <a:bodyPr/>
          <a:lstStyle/>
          <a:p>
            <a:fld id="{226A5DA0-3F0B-4660-9645-CD05A3FC641F}"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5" name="Rectangle 4"/>
          <p:cNvSpPr/>
          <p:nvPr userDrawn="1"/>
        </p:nvSpPr>
        <p:spPr>
          <a:xfrm>
            <a:off x="0" y="0"/>
            <a:ext cx="9144000" cy="51444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useBgFill="1">
        <p:nvSpPr>
          <p:cNvPr id="11" name="Rounded Rectangle 10"/>
          <p:cNvSpPr/>
          <p:nvPr userDrawn="1"/>
        </p:nvSpPr>
        <p:spPr>
          <a:xfrm>
            <a:off x="91440" y="76213"/>
            <a:ext cx="8961120" cy="4999594"/>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Date Placeholder 1"/>
          <p:cNvSpPr>
            <a:spLocks noGrp="1"/>
          </p:cNvSpPr>
          <p:nvPr>
            <p:ph type="dt" sz="half" idx="10"/>
          </p:nvPr>
        </p:nvSpPr>
        <p:spPr>
          <a:xfrm>
            <a:off x="457200" y="4768096"/>
            <a:ext cx="2133600" cy="273892"/>
          </a:xfrm>
          <a:prstGeom prst="rect">
            <a:avLst/>
          </a:prstGeom>
        </p:spPr>
        <p:txBody>
          <a:bodyPr/>
          <a:lstStyle/>
          <a:p>
            <a:fld id="{AD03F8B0-DC90-4F24-9965-B99CE2D39518}" type="datetimeFigureOut">
              <a:rPr lang="zh-CN" altLang="en-US" smtClean="0"/>
              <a:t>2024/9/11</a:t>
            </a:fld>
            <a:endParaRPr lang="zh-CN" altLang="en-US"/>
          </a:p>
        </p:txBody>
      </p:sp>
      <p:sp>
        <p:nvSpPr>
          <p:cNvPr id="3" name="Footer Placeholder 2"/>
          <p:cNvSpPr>
            <a:spLocks noGrp="1"/>
          </p:cNvSpPr>
          <p:nvPr>
            <p:ph type="ftr" sz="quarter" idx="11"/>
          </p:nvPr>
        </p:nvSpPr>
        <p:spPr>
          <a:xfrm>
            <a:off x="1130935" y="4768096"/>
            <a:ext cx="7621905" cy="273892"/>
          </a:xfrm>
        </p:spPr>
        <p:txBody>
          <a:bodyPr/>
          <a:lstStyle/>
          <a:p>
            <a:endParaRPr lang="zh-CN" altLang="en-US"/>
          </a:p>
        </p:txBody>
      </p:sp>
      <p:sp>
        <p:nvSpPr>
          <p:cNvPr id="4" name="Slide Number Placeholder 3"/>
          <p:cNvSpPr>
            <a:spLocks noGrp="1"/>
          </p:cNvSpPr>
          <p:nvPr>
            <p:ph type="sldNum" sz="quarter" idx="12"/>
          </p:nvPr>
        </p:nvSpPr>
        <p:spPr/>
        <p:txBody>
          <a:bodyPr/>
          <a:lstStyle/>
          <a:p>
            <a:fld id="{226A5DA0-3F0B-4660-9645-CD05A3FC641F}" type="slidenum">
              <a:rPr lang="zh-CN" altLang="en-US" smtClean="0"/>
              <a:t>‹#›</a:t>
            </a:fld>
            <a:endParaRPr lang="zh-CN" altLang="en-US"/>
          </a:p>
        </p:txBody>
      </p:sp>
      <p:sp>
        <p:nvSpPr>
          <p:cNvPr id="12" name="文本框 11"/>
          <p:cNvSpPr txBox="1"/>
          <p:nvPr userDrawn="1"/>
        </p:nvSpPr>
        <p:spPr>
          <a:xfrm>
            <a:off x="259715" y="4811395"/>
            <a:ext cx="5773420" cy="245110"/>
          </a:xfrm>
          <a:prstGeom prst="rect">
            <a:avLst/>
          </a:prstGeom>
          <a:noFill/>
          <a:ln w="9525">
            <a:noFill/>
          </a:ln>
        </p:spPr>
        <p:txBody>
          <a:bodyPr wrap="square">
            <a:spAutoFit/>
          </a:bodyPr>
          <a:lstStyle/>
          <a:p>
            <a:pPr indent="0"/>
            <a:r>
              <a:rPr lang="zh-CN" sz="1000" b="1" dirty="0">
                <a:latin typeface="微软雅黑" panose="020B0503020204020204" pitchFamily="34" charset="-122"/>
                <a:ea typeface="微软雅黑" panose="020B0503020204020204" pitchFamily="34" charset="-122"/>
                <a:cs typeface="微软雅黑" panose="020B0503020204020204" pitchFamily="34" charset="-122"/>
                <a:sym typeface="+mn-ea"/>
              </a:rPr>
              <a:t>本次课程为《现代物流学》精讲课</a:t>
            </a:r>
            <a:r>
              <a:rPr lang="en-US" altLang="zh-CN" sz="1000" b="1" dirty="0">
                <a:latin typeface="微软雅黑" panose="020B0503020204020204" pitchFamily="34" charset="-122"/>
                <a:ea typeface="微软雅黑" panose="020B0503020204020204" pitchFamily="34" charset="-122"/>
                <a:cs typeface="微软雅黑" panose="020B0503020204020204" pitchFamily="34" charset="-122"/>
                <a:sym typeface="+mn-ea"/>
              </a:rPr>
              <a:t>1</a:t>
            </a:r>
            <a:r>
              <a:rPr lang="zh-CN" sz="1000" b="1" dirty="0">
                <a:latin typeface="微软雅黑" panose="020B0503020204020204" pitchFamily="34" charset="-122"/>
                <a:ea typeface="微软雅黑" panose="020B0503020204020204" pitchFamily="34" charset="-122"/>
                <a:cs typeface="微软雅黑" panose="020B0503020204020204" pitchFamily="34" charset="-122"/>
                <a:sym typeface="+mn-ea"/>
              </a:rPr>
              <a:t>，如对内容有疑问，请登录</a:t>
            </a:r>
            <a:r>
              <a:rPr lang="en-US" altLang="zh-CN" sz="1000" b="1" dirty="0">
                <a:latin typeface="微软雅黑" panose="020B0503020204020204" pitchFamily="34" charset="-122"/>
                <a:ea typeface="微软雅黑" panose="020B0503020204020204" pitchFamily="34" charset="-122"/>
                <a:cs typeface="微软雅黑" panose="020B0503020204020204" pitchFamily="34" charset="-122"/>
                <a:sym typeface="+mn-ea"/>
              </a:rPr>
              <a:t>POKO</a:t>
            </a:r>
            <a:r>
              <a:rPr lang="zh-CN" altLang="en-US" sz="1000" b="1" dirty="0">
                <a:latin typeface="微软雅黑" panose="020B0503020204020204" pitchFamily="34" charset="-122"/>
                <a:ea typeface="微软雅黑" panose="020B0503020204020204" pitchFamily="34" charset="-122"/>
                <a:cs typeface="微软雅黑" panose="020B0503020204020204" pitchFamily="34" charset="-122"/>
                <a:sym typeface="+mn-ea"/>
              </a:rPr>
              <a:t>学院</a:t>
            </a:r>
            <a:r>
              <a:rPr lang="en-US" altLang="zh-CN" sz="1000" b="1" dirty="0">
                <a:latin typeface="微软雅黑" panose="020B0503020204020204" pitchFamily="34" charset="-122"/>
                <a:ea typeface="微软雅黑" panose="020B0503020204020204" pitchFamily="34" charset="-122"/>
                <a:cs typeface="微软雅黑" panose="020B0503020204020204" pitchFamily="34" charset="-122"/>
                <a:sym typeface="+mn-ea"/>
              </a:rPr>
              <a:t>APP</a:t>
            </a:r>
            <a:r>
              <a:rPr lang="zh-CN" altLang="en-US" sz="1000" b="1" dirty="0">
                <a:latin typeface="微软雅黑" panose="020B0503020204020204" pitchFamily="34" charset="-122"/>
                <a:ea typeface="微软雅黑" panose="020B0503020204020204" pitchFamily="34" charset="-122"/>
                <a:cs typeface="微软雅黑" panose="020B0503020204020204" pitchFamily="34" charset="-122"/>
                <a:sym typeface="+mn-ea"/>
              </a:rPr>
              <a:t>提交问题求助</a:t>
            </a:r>
            <a:endParaRPr lang="zh-CN" altLang="en-US" sz="1000" b="1" dirty="0">
              <a:latin typeface="微软雅黑" panose="020B0503020204020204" pitchFamily="34" charset="-122"/>
              <a:ea typeface="微软雅黑" panose="020B0503020204020204" pitchFamily="34" charset="-122"/>
              <a:cs typeface="微软雅黑" panose="020B0503020204020204" pitchFamily="34" charset="-122"/>
            </a:endParaRPr>
          </a:p>
        </p:txBody>
      </p:sp>
      <p:pic>
        <p:nvPicPr>
          <p:cNvPr id="7" name="图片 6" descr="POKO学院标"/>
          <p:cNvPicPr>
            <a:picLocks noChangeAspect="1"/>
          </p:cNvPicPr>
          <p:nvPr userDrawn="1"/>
        </p:nvPicPr>
        <p:blipFill>
          <a:blip r:embed="rId2"/>
          <a:stretch>
            <a:fillRect/>
          </a:stretch>
        </p:blipFill>
        <p:spPr>
          <a:xfrm>
            <a:off x="8088154" y="188161"/>
            <a:ext cx="773906" cy="774082"/>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11" name="Rectangle 10"/>
          <p:cNvSpPr/>
          <p:nvPr userDrawn="1"/>
        </p:nvSpPr>
        <p:spPr>
          <a:xfrm>
            <a:off x="0" y="0"/>
            <a:ext cx="9144000" cy="51444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useBgFill="1">
        <p:nvSpPr>
          <p:cNvPr id="12" name="Rounded Rectangle 11"/>
          <p:cNvSpPr/>
          <p:nvPr userDrawn="1"/>
        </p:nvSpPr>
        <p:spPr>
          <a:xfrm>
            <a:off x="91440" y="76213"/>
            <a:ext cx="8961120" cy="4999594"/>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 name="Content Placeholder 2"/>
          <p:cNvSpPr>
            <a:spLocks noGrp="1"/>
          </p:cNvSpPr>
          <p:nvPr>
            <p:ph idx="1"/>
          </p:nvPr>
        </p:nvSpPr>
        <p:spPr>
          <a:xfrm>
            <a:off x="3886200" y="514440"/>
            <a:ext cx="4572000" cy="394404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a:xfrm>
            <a:off x="457200" y="4768096"/>
            <a:ext cx="2133600" cy="273892"/>
          </a:xfrm>
          <a:prstGeom prst="rect">
            <a:avLst/>
          </a:prstGeom>
        </p:spPr>
        <p:txBody>
          <a:bodyPr/>
          <a:lstStyle/>
          <a:p>
            <a:fld id="{AD03F8B0-DC90-4F24-9965-B99CE2D39518}" type="datetimeFigureOut">
              <a:rPr lang="zh-CN" altLang="en-US" smtClean="0"/>
              <a:t>2024/9/11</a:t>
            </a:fld>
            <a:endParaRPr lang="zh-CN" altLang="en-US"/>
          </a:p>
        </p:txBody>
      </p:sp>
      <p:sp>
        <p:nvSpPr>
          <p:cNvPr id="6" name="Footer Placeholder 5"/>
          <p:cNvSpPr>
            <a:spLocks noGrp="1"/>
          </p:cNvSpPr>
          <p:nvPr>
            <p:ph type="ftr" sz="quarter" idx="11"/>
          </p:nvPr>
        </p:nvSpPr>
        <p:spPr>
          <a:xfrm>
            <a:off x="1130935" y="4768096"/>
            <a:ext cx="7621905" cy="273892"/>
          </a:xfrm>
        </p:spPr>
        <p:txBody>
          <a:bodyPr/>
          <a:lstStyle/>
          <a:p>
            <a:endParaRPr lang="zh-CN" altLang="en-US"/>
          </a:p>
        </p:txBody>
      </p:sp>
      <p:sp>
        <p:nvSpPr>
          <p:cNvPr id="7" name="Slide Number Placeholder 6"/>
          <p:cNvSpPr>
            <a:spLocks noGrp="1"/>
          </p:cNvSpPr>
          <p:nvPr>
            <p:ph type="sldNum" sz="quarter" idx="12"/>
          </p:nvPr>
        </p:nvSpPr>
        <p:spPr/>
        <p:txBody>
          <a:bodyPr/>
          <a:lstStyle/>
          <a:p>
            <a:fld id="{226A5DA0-3F0B-4660-9645-CD05A3FC641F}" type="slidenum">
              <a:rPr lang="zh-CN" altLang="en-US" smtClean="0"/>
              <a:t>‹#›</a:t>
            </a:fld>
            <a:endParaRPr lang="zh-CN" altLang="en-US"/>
          </a:p>
        </p:txBody>
      </p:sp>
      <p:sp>
        <p:nvSpPr>
          <p:cNvPr id="8" name="Rectangle 7"/>
          <p:cNvSpPr/>
          <p:nvPr userDrawn="1"/>
        </p:nvSpPr>
        <p:spPr>
          <a:xfrm>
            <a:off x="560034" y="1129482"/>
            <a:ext cx="2716566" cy="264307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0" name="Rectangle 9"/>
          <p:cNvSpPr/>
          <p:nvPr userDrawn="1"/>
        </p:nvSpPr>
        <p:spPr>
          <a:xfrm>
            <a:off x="676690" y="1232069"/>
            <a:ext cx="2483254" cy="2426170"/>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4" name="Text Placeholder 3"/>
          <p:cNvSpPr>
            <a:spLocks noGrp="1"/>
          </p:cNvSpPr>
          <p:nvPr>
            <p:ph type="body" sz="half" idx="2"/>
          </p:nvPr>
        </p:nvSpPr>
        <p:spPr>
          <a:xfrm>
            <a:off x="769000" y="2229240"/>
            <a:ext cx="2298634" cy="1314680"/>
          </a:xfrm>
        </p:spPr>
        <p:txBody>
          <a:bodyPr/>
          <a:lstStyle>
            <a:lvl1pPr marL="0" indent="0">
              <a:spcBef>
                <a:spcPts val="300"/>
              </a:spcBef>
              <a:buNone/>
              <a:defRPr sz="1050">
                <a:solidFill>
                  <a:schemeClr val="accent1">
                    <a:lumMod val="50000"/>
                  </a:schemeClr>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8035" indent="0">
              <a:buNone/>
              <a:defRPr sz="675"/>
            </a:lvl7pPr>
            <a:lvl8pPr marL="2400935" indent="0">
              <a:buNone/>
              <a:defRPr sz="675"/>
            </a:lvl8pPr>
            <a:lvl9pPr marL="2743835" indent="0">
              <a:buNone/>
              <a:defRPr sz="675"/>
            </a:lvl9pPr>
          </a:lstStyle>
          <a:p>
            <a:pPr lvl="0"/>
            <a:r>
              <a:rPr lang="zh-CN" altLang="en-US"/>
              <a:t>单击此处编辑母版文本样式</a:t>
            </a:r>
          </a:p>
        </p:txBody>
      </p:sp>
      <p:sp>
        <p:nvSpPr>
          <p:cNvPr id="2" name="Title 1"/>
          <p:cNvSpPr>
            <a:spLocks noGrp="1"/>
          </p:cNvSpPr>
          <p:nvPr>
            <p:ph type="title"/>
          </p:nvPr>
        </p:nvSpPr>
        <p:spPr>
          <a:xfrm>
            <a:off x="769000" y="1300962"/>
            <a:ext cx="2298634" cy="893871"/>
          </a:xfrm>
        </p:spPr>
        <p:txBody>
          <a:bodyPr anchor="b">
            <a:normAutofit/>
          </a:bodyPr>
          <a:lstStyle>
            <a:lvl1pPr algn="l">
              <a:defRPr sz="1500" b="0">
                <a:solidFill>
                  <a:schemeClr val="accent1">
                    <a:lumMod val="75000"/>
                  </a:schemeClr>
                </a:solidFill>
              </a:defRPr>
            </a:lvl1pPr>
          </a:lstStyle>
          <a:p>
            <a:r>
              <a:rPr lang="zh-CN" altLang="en-US"/>
              <a:t>单击此处编辑母版标题样式</a:t>
            </a:r>
            <a:endParaRPr lang="en-US" dirty="0"/>
          </a:p>
        </p:txBody>
      </p:sp>
      <p:sp>
        <p:nvSpPr>
          <p:cNvPr id="13" name="文本框 12"/>
          <p:cNvSpPr txBox="1"/>
          <p:nvPr userDrawn="1"/>
        </p:nvSpPr>
        <p:spPr>
          <a:xfrm>
            <a:off x="259715" y="4811395"/>
            <a:ext cx="5773420" cy="245110"/>
          </a:xfrm>
          <a:prstGeom prst="rect">
            <a:avLst/>
          </a:prstGeom>
          <a:noFill/>
          <a:ln w="9525">
            <a:noFill/>
          </a:ln>
        </p:spPr>
        <p:txBody>
          <a:bodyPr wrap="square">
            <a:spAutoFit/>
          </a:bodyPr>
          <a:lstStyle/>
          <a:p>
            <a:pPr indent="0"/>
            <a:r>
              <a:rPr lang="zh-CN" sz="1000" b="1">
                <a:latin typeface="微软雅黑" panose="020B0503020204020204" pitchFamily="34" charset="-122"/>
                <a:ea typeface="微软雅黑" panose="020B0503020204020204" pitchFamily="34" charset="-122"/>
                <a:cs typeface="微软雅黑" panose="020B0503020204020204" pitchFamily="34" charset="-122"/>
                <a:sym typeface="+mn-ea"/>
              </a:rPr>
              <a:t>本次课程为《现代物流学》精讲课</a:t>
            </a:r>
            <a:r>
              <a:rPr lang="en-US" altLang="zh-CN" sz="1000" b="1">
                <a:latin typeface="微软雅黑" panose="020B0503020204020204" pitchFamily="34" charset="-122"/>
                <a:ea typeface="微软雅黑" panose="020B0503020204020204" pitchFamily="34" charset="-122"/>
                <a:cs typeface="微软雅黑" panose="020B0503020204020204" pitchFamily="34" charset="-122"/>
                <a:sym typeface="+mn-ea"/>
              </a:rPr>
              <a:t>2</a:t>
            </a:r>
            <a:r>
              <a:rPr lang="zh-CN" sz="1000" b="1">
                <a:latin typeface="微软雅黑" panose="020B0503020204020204" pitchFamily="34" charset="-122"/>
                <a:ea typeface="微软雅黑" panose="020B0503020204020204" pitchFamily="34" charset="-122"/>
                <a:cs typeface="微软雅黑" panose="020B0503020204020204" pitchFamily="34" charset="-122"/>
                <a:sym typeface="+mn-ea"/>
              </a:rPr>
              <a:t>，如对内容有疑问，请登录</a:t>
            </a:r>
            <a:r>
              <a:rPr lang="en-US" altLang="zh-CN" sz="1000" b="1">
                <a:latin typeface="微软雅黑" panose="020B0503020204020204" pitchFamily="34" charset="-122"/>
                <a:ea typeface="微软雅黑" panose="020B0503020204020204" pitchFamily="34" charset="-122"/>
                <a:cs typeface="微软雅黑" panose="020B0503020204020204" pitchFamily="34" charset="-122"/>
                <a:sym typeface="+mn-ea"/>
              </a:rPr>
              <a:t>POKO</a:t>
            </a:r>
            <a:r>
              <a:rPr lang="zh-CN" altLang="en-US" sz="1000" b="1">
                <a:latin typeface="微软雅黑" panose="020B0503020204020204" pitchFamily="34" charset="-122"/>
                <a:ea typeface="微软雅黑" panose="020B0503020204020204" pitchFamily="34" charset="-122"/>
                <a:cs typeface="微软雅黑" panose="020B0503020204020204" pitchFamily="34" charset="-122"/>
                <a:sym typeface="+mn-ea"/>
              </a:rPr>
              <a:t>学院</a:t>
            </a:r>
            <a:r>
              <a:rPr lang="en-US" altLang="zh-CN" sz="1000" b="1">
                <a:latin typeface="微软雅黑" panose="020B0503020204020204" pitchFamily="34" charset="-122"/>
                <a:ea typeface="微软雅黑" panose="020B0503020204020204" pitchFamily="34" charset="-122"/>
                <a:cs typeface="微软雅黑" panose="020B0503020204020204" pitchFamily="34" charset="-122"/>
                <a:sym typeface="+mn-ea"/>
              </a:rPr>
              <a:t>APP</a:t>
            </a:r>
            <a:r>
              <a:rPr lang="zh-CN" altLang="en-US" sz="1000" b="1">
                <a:latin typeface="微软雅黑" panose="020B0503020204020204" pitchFamily="34" charset="-122"/>
                <a:ea typeface="微软雅黑" panose="020B0503020204020204" pitchFamily="34" charset="-122"/>
                <a:cs typeface="微软雅黑" panose="020B0503020204020204" pitchFamily="34" charset="-122"/>
                <a:sym typeface="+mn-ea"/>
              </a:rPr>
              <a:t>提交问题求助</a:t>
            </a:r>
            <a:endParaRPr lang="zh-CN" altLang="en-US" sz="1000" b="1">
              <a:latin typeface="微软雅黑" panose="020B0503020204020204" pitchFamily="34" charset="-122"/>
              <a:ea typeface="微软雅黑" panose="020B0503020204020204" pitchFamily="34" charset="-122"/>
              <a:cs typeface="微软雅黑" panose="020B0503020204020204" pitchFamily="34" charset="-122"/>
            </a:endParaRPr>
          </a:p>
        </p:txBody>
      </p:sp>
      <p:pic>
        <p:nvPicPr>
          <p:cNvPr id="14" name="图片 13" descr="POKO学院标"/>
          <p:cNvPicPr>
            <a:picLocks noChangeAspect="1"/>
          </p:cNvPicPr>
          <p:nvPr userDrawn="1"/>
        </p:nvPicPr>
        <p:blipFill>
          <a:blip r:embed="rId2"/>
          <a:stretch>
            <a:fillRect/>
          </a:stretch>
        </p:blipFill>
        <p:spPr>
          <a:xfrm>
            <a:off x="8088154" y="188161"/>
            <a:ext cx="773906" cy="774082"/>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8" name="Rectangle 7"/>
          <p:cNvSpPr/>
          <p:nvPr userDrawn="1"/>
        </p:nvSpPr>
        <p:spPr>
          <a:xfrm>
            <a:off x="0" y="0"/>
            <a:ext cx="9144000" cy="51444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useBgFill="1">
        <p:nvSpPr>
          <p:cNvPr id="9" name="Rounded Rectangle 8"/>
          <p:cNvSpPr/>
          <p:nvPr userDrawn="1"/>
        </p:nvSpPr>
        <p:spPr>
          <a:xfrm>
            <a:off x="91440" y="76213"/>
            <a:ext cx="8961120" cy="4999594"/>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 name="Picture Placeholder 2"/>
          <p:cNvSpPr>
            <a:spLocks noGrp="1"/>
          </p:cNvSpPr>
          <p:nvPr>
            <p:ph type="pic" idx="1"/>
          </p:nvPr>
        </p:nvSpPr>
        <p:spPr>
          <a:xfrm>
            <a:off x="685800" y="466159"/>
            <a:ext cx="7772400" cy="3249241"/>
          </a:xfrm>
          <a:solidFill>
            <a:schemeClr val="bg2"/>
          </a:solidFill>
          <a:ln>
            <a:noFill/>
          </a:ln>
          <a:effectLst>
            <a:softEdge rad="12700"/>
          </a:effectLst>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8035" indent="0">
              <a:buNone/>
              <a:defRPr sz="1500"/>
            </a:lvl7pPr>
            <a:lvl8pPr marL="2400935" indent="0">
              <a:buNone/>
              <a:defRPr sz="1500"/>
            </a:lvl8pPr>
            <a:lvl9pPr marL="2743835" indent="0">
              <a:buNone/>
              <a:defRPr sz="1500"/>
            </a:lvl9pPr>
          </a:lstStyle>
          <a:p>
            <a:r>
              <a:rPr lang="zh-CN" altLang="en-US"/>
              <a:t>单击图标添加图片</a:t>
            </a:r>
            <a:endParaRPr lang="en-US" dirty="0"/>
          </a:p>
        </p:txBody>
      </p:sp>
      <p:sp>
        <p:nvSpPr>
          <p:cNvPr id="5" name="Date Placeholder 4"/>
          <p:cNvSpPr>
            <a:spLocks noGrp="1"/>
          </p:cNvSpPr>
          <p:nvPr>
            <p:ph type="dt" sz="half" idx="10"/>
          </p:nvPr>
        </p:nvSpPr>
        <p:spPr>
          <a:xfrm>
            <a:off x="457200" y="4768096"/>
            <a:ext cx="2133600" cy="273892"/>
          </a:xfrm>
          <a:prstGeom prst="rect">
            <a:avLst/>
          </a:prstGeom>
        </p:spPr>
        <p:txBody>
          <a:bodyPr/>
          <a:lstStyle/>
          <a:p>
            <a:fld id="{AD03F8B0-DC90-4F24-9965-B99CE2D39518}" type="datetimeFigureOut">
              <a:rPr lang="zh-CN" altLang="en-US" smtClean="0"/>
              <a:t>2024/9/11</a:t>
            </a:fld>
            <a:endParaRPr lang="zh-CN" altLang="en-US"/>
          </a:p>
        </p:txBody>
      </p:sp>
      <p:sp>
        <p:nvSpPr>
          <p:cNvPr id="7" name="Slide Number Placeholder 6"/>
          <p:cNvSpPr>
            <a:spLocks noGrp="1"/>
          </p:cNvSpPr>
          <p:nvPr>
            <p:ph type="sldNum" sz="quarter" idx="12"/>
          </p:nvPr>
        </p:nvSpPr>
        <p:spPr/>
        <p:txBody>
          <a:bodyPr/>
          <a:lstStyle/>
          <a:p>
            <a:fld id="{226A5DA0-3F0B-4660-9645-CD05A3FC641F}" type="slidenum">
              <a:rPr lang="zh-CN" altLang="en-US" smtClean="0"/>
              <a:t>‹#›</a:t>
            </a:fld>
            <a:endParaRPr lang="zh-CN" altLang="en-US"/>
          </a:p>
        </p:txBody>
      </p:sp>
      <p:sp>
        <p:nvSpPr>
          <p:cNvPr id="10" name="Rectangle 9"/>
          <p:cNvSpPr/>
          <p:nvPr userDrawn="1"/>
        </p:nvSpPr>
        <p:spPr>
          <a:xfrm>
            <a:off x="685800" y="3715400"/>
            <a:ext cx="7772400" cy="1028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2" name="Rectangle 11"/>
          <p:cNvSpPr/>
          <p:nvPr userDrawn="1"/>
        </p:nvSpPr>
        <p:spPr>
          <a:xfrm>
            <a:off x="761999" y="3772560"/>
            <a:ext cx="7600765" cy="902351"/>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6" name="Footer Placeholder 5"/>
          <p:cNvSpPr>
            <a:spLocks noGrp="1"/>
          </p:cNvSpPr>
          <p:nvPr>
            <p:ph type="ftr" sz="quarter" idx="11"/>
          </p:nvPr>
        </p:nvSpPr>
        <p:spPr>
          <a:xfrm>
            <a:off x="1130935" y="4768096"/>
            <a:ext cx="7621905" cy="273892"/>
          </a:xfrm>
        </p:spPr>
        <p:txBody>
          <a:bodyPr/>
          <a:lstStyle/>
          <a:p>
            <a:endParaRPr lang="zh-CN" altLang="en-US"/>
          </a:p>
        </p:txBody>
      </p:sp>
      <p:sp>
        <p:nvSpPr>
          <p:cNvPr id="13" name="Rectangle 12"/>
          <p:cNvSpPr/>
          <p:nvPr userDrawn="1"/>
        </p:nvSpPr>
        <p:spPr>
          <a:xfrm>
            <a:off x="914400" y="4229840"/>
            <a:ext cx="7328514" cy="338831"/>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1" name="Rectangle 10"/>
          <p:cNvSpPr/>
          <p:nvPr userDrawn="1"/>
        </p:nvSpPr>
        <p:spPr>
          <a:xfrm>
            <a:off x="605589" y="3806856"/>
            <a:ext cx="7946136" cy="823104"/>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4" name="Text Placeholder 3"/>
          <p:cNvSpPr>
            <a:spLocks noGrp="1"/>
          </p:cNvSpPr>
          <p:nvPr>
            <p:ph type="body" sz="half" idx="2"/>
          </p:nvPr>
        </p:nvSpPr>
        <p:spPr>
          <a:xfrm>
            <a:off x="956289" y="4243159"/>
            <a:ext cx="7244736" cy="301339"/>
          </a:xfrm>
        </p:spPr>
        <p:txBody>
          <a:bodyPr anchor="ctr">
            <a:normAutofit/>
          </a:bodyPr>
          <a:lstStyle>
            <a:lvl1pPr marL="0" indent="0" algn="ctr">
              <a:buNone/>
              <a:defRPr sz="1125" cap="all" spc="250" baseline="0">
                <a:solidFill>
                  <a:srgbClr val="FFFFFF"/>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8035" indent="0">
              <a:buNone/>
              <a:defRPr sz="675"/>
            </a:lvl7pPr>
            <a:lvl8pPr marL="2400935" indent="0">
              <a:buNone/>
              <a:defRPr sz="675"/>
            </a:lvl8pPr>
            <a:lvl9pPr marL="2743835" indent="0">
              <a:buNone/>
              <a:defRPr sz="675"/>
            </a:lvl9pPr>
          </a:lstStyle>
          <a:p>
            <a:pPr lvl="0"/>
            <a:r>
              <a:rPr lang="zh-CN" altLang="en-US"/>
              <a:t>单击此处编辑母版文本样式</a:t>
            </a:r>
          </a:p>
        </p:txBody>
      </p:sp>
      <p:sp>
        <p:nvSpPr>
          <p:cNvPr id="2" name="Title 1"/>
          <p:cNvSpPr>
            <a:spLocks noGrp="1"/>
          </p:cNvSpPr>
          <p:nvPr>
            <p:ph type="title"/>
          </p:nvPr>
        </p:nvSpPr>
        <p:spPr>
          <a:xfrm>
            <a:off x="914400" y="3829720"/>
            <a:ext cx="7328514" cy="392351"/>
          </a:xfrm>
        </p:spPr>
        <p:txBody>
          <a:bodyPr anchor="ctr" anchorCtr="0"/>
          <a:lstStyle>
            <a:lvl1pPr algn="ctr">
              <a:defRPr sz="1500" b="0">
                <a:solidFill>
                  <a:schemeClr val="accent1">
                    <a:lumMod val="75000"/>
                  </a:schemeClr>
                </a:solidFill>
              </a:defRPr>
            </a:lvl1pPr>
          </a:lstStyle>
          <a:p>
            <a:r>
              <a:rPr lang="zh-CN" altLang="en-US"/>
              <a:t>单击此处编辑母版标题样式</a:t>
            </a:r>
            <a:endParaRPr lang="en-US" dirty="0"/>
          </a:p>
        </p:txBody>
      </p:sp>
      <p:sp>
        <p:nvSpPr>
          <p:cNvPr id="15" name="文本框 14"/>
          <p:cNvSpPr txBox="1"/>
          <p:nvPr userDrawn="1"/>
        </p:nvSpPr>
        <p:spPr>
          <a:xfrm>
            <a:off x="259715" y="4811395"/>
            <a:ext cx="5773420" cy="245110"/>
          </a:xfrm>
          <a:prstGeom prst="rect">
            <a:avLst/>
          </a:prstGeom>
          <a:noFill/>
          <a:ln w="9525">
            <a:noFill/>
          </a:ln>
        </p:spPr>
        <p:txBody>
          <a:bodyPr wrap="square">
            <a:spAutoFit/>
          </a:bodyPr>
          <a:lstStyle/>
          <a:p>
            <a:pPr indent="0"/>
            <a:r>
              <a:rPr lang="zh-CN" sz="1000" b="1">
                <a:latin typeface="微软雅黑" panose="020B0503020204020204" pitchFamily="34" charset="-122"/>
                <a:ea typeface="微软雅黑" panose="020B0503020204020204" pitchFamily="34" charset="-122"/>
                <a:cs typeface="微软雅黑" panose="020B0503020204020204" pitchFamily="34" charset="-122"/>
                <a:sym typeface="+mn-ea"/>
              </a:rPr>
              <a:t>本次课程为《现代物流学》精讲课</a:t>
            </a:r>
            <a:r>
              <a:rPr lang="en-US" altLang="zh-CN" sz="1000" b="1">
                <a:latin typeface="微软雅黑" panose="020B0503020204020204" pitchFamily="34" charset="-122"/>
                <a:ea typeface="微软雅黑" panose="020B0503020204020204" pitchFamily="34" charset="-122"/>
                <a:cs typeface="微软雅黑" panose="020B0503020204020204" pitchFamily="34" charset="-122"/>
                <a:sym typeface="+mn-ea"/>
              </a:rPr>
              <a:t>2</a:t>
            </a:r>
            <a:r>
              <a:rPr lang="zh-CN" sz="1000" b="1">
                <a:latin typeface="微软雅黑" panose="020B0503020204020204" pitchFamily="34" charset="-122"/>
                <a:ea typeface="微软雅黑" panose="020B0503020204020204" pitchFamily="34" charset="-122"/>
                <a:cs typeface="微软雅黑" panose="020B0503020204020204" pitchFamily="34" charset="-122"/>
                <a:sym typeface="+mn-ea"/>
              </a:rPr>
              <a:t>，如对内容有疑问，请登录</a:t>
            </a:r>
            <a:r>
              <a:rPr lang="en-US" altLang="zh-CN" sz="1000" b="1">
                <a:latin typeface="微软雅黑" panose="020B0503020204020204" pitchFamily="34" charset="-122"/>
                <a:ea typeface="微软雅黑" panose="020B0503020204020204" pitchFamily="34" charset="-122"/>
                <a:cs typeface="微软雅黑" panose="020B0503020204020204" pitchFamily="34" charset="-122"/>
                <a:sym typeface="+mn-ea"/>
              </a:rPr>
              <a:t>POKO</a:t>
            </a:r>
            <a:r>
              <a:rPr lang="zh-CN" altLang="en-US" sz="1000" b="1">
                <a:latin typeface="微软雅黑" panose="020B0503020204020204" pitchFamily="34" charset="-122"/>
                <a:ea typeface="微软雅黑" panose="020B0503020204020204" pitchFamily="34" charset="-122"/>
                <a:cs typeface="微软雅黑" panose="020B0503020204020204" pitchFamily="34" charset="-122"/>
                <a:sym typeface="+mn-ea"/>
              </a:rPr>
              <a:t>学院</a:t>
            </a:r>
            <a:r>
              <a:rPr lang="en-US" altLang="zh-CN" sz="1000" b="1">
                <a:latin typeface="微软雅黑" panose="020B0503020204020204" pitchFamily="34" charset="-122"/>
                <a:ea typeface="微软雅黑" panose="020B0503020204020204" pitchFamily="34" charset="-122"/>
                <a:cs typeface="微软雅黑" panose="020B0503020204020204" pitchFamily="34" charset="-122"/>
                <a:sym typeface="+mn-ea"/>
              </a:rPr>
              <a:t>APP</a:t>
            </a:r>
            <a:r>
              <a:rPr lang="zh-CN" altLang="en-US" sz="1000" b="1">
                <a:latin typeface="微软雅黑" panose="020B0503020204020204" pitchFamily="34" charset="-122"/>
                <a:ea typeface="微软雅黑" panose="020B0503020204020204" pitchFamily="34" charset="-122"/>
                <a:cs typeface="微软雅黑" panose="020B0503020204020204" pitchFamily="34" charset="-122"/>
                <a:sym typeface="+mn-ea"/>
              </a:rPr>
              <a:t>提交问题求助</a:t>
            </a:r>
            <a:endParaRPr lang="zh-CN" altLang="en-US" sz="1000" b="1">
              <a:latin typeface="微软雅黑" panose="020B0503020204020204" pitchFamily="34" charset="-122"/>
              <a:ea typeface="微软雅黑" panose="020B0503020204020204" pitchFamily="34" charset="-122"/>
              <a:cs typeface="微软雅黑" panose="020B0503020204020204" pitchFamily="34" charset="-122"/>
            </a:endParaRPr>
          </a:p>
        </p:txBody>
      </p:sp>
      <p:pic>
        <p:nvPicPr>
          <p:cNvPr id="16" name="图片 15" descr="POKO学院标"/>
          <p:cNvPicPr>
            <a:picLocks noChangeAspect="1"/>
          </p:cNvPicPr>
          <p:nvPr userDrawn="1"/>
        </p:nvPicPr>
        <p:blipFill>
          <a:blip r:embed="rId2"/>
          <a:stretch>
            <a:fillRect/>
          </a:stretch>
        </p:blipFill>
        <p:spPr>
          <a:xfrm>
            <a:off x="8088154" y="188161"/>
            <a:ext cx="773906" cy="774082"/>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18" Type="http://schemas.openxmlformats.org/officeDocument/2006/relationships/tags" Target="../tags/tag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17" Type="http://schemas.openxmlformats.org/officeDocument/2006/relationships/tags" Target="../tags/tag4.xml"/><Relationship Id="rId2" Type="http://schemas.openxmlformats.org/officeDocument/2006/relationships/slideLayout" Target="../slideLayouts/slideLayout14.xml"/><Relationship Id="rId16" Type="http://schemas.openxmlformats.org/officeDocument/2006/relationships/tags" Target="../tags/tag3.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tags" Target="../tags/tag2.xml"/><Relationship Id="rId10" Type="http://schemas.openxmlformats.org/officeDocument/2006/relationships/slideLayout" Target="../slideLayouts/slideLayout22.xml"/><Relationship Id="rId19" Type="http://schemas.openxmlformats.org/officeDocument/2006/relationships/tags" Target="../tags/tag6.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tags" Target="../tags/tag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ags" Target="../tags/tag63.xml"/><Relationship Id="rId18" Type="http://schemas.openxmlformats.org/officeDocument/2006/relationships/tags" Target="../tags/tag68.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17" Type="http://schemas.openxmlformats.org/officeDocument/2006/relationships/tags" Target="../tags/tag67.xml"/><Relationship Id="rId2" Type="http://schemas.openxmlformats.org/officeDocument/2006/relationships/slideLayout" Target="../slideLayouts/slideLayout26.xml"/><Relationship Id="rId16" Type="http://schemas.openxmlformats.org/officeDocument/2006/relationships/tags" Target="../tags/tag6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5" Type="http://schemas.openxmlformats.org/officeDocument/2006/relationships/tags" Target="../tags/tag65.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tags" Target="../tags/tag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0" y="0"/>
            <a:ext cx="9144000" cy="51444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 name="Text Placeholder 2"/>
          <p:cNvSpPr>
            <a:spLocks noGrp="1"/>
          </p:cNvSpPr>
          <p:nvPr>
            <p:ph type="body" idx="1"/>
          </p:nvPr>
        </p:nvSpPr>
        <p:spPr>
          <a:xfrm>
            <a:off x="457200" y="1314680"/>
            <a:ext cx="8229600" cy="3280746"/>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6" name="Slide Number Placeholder 5"/>
          <p:cNvSpPr>
            <a:spLocks noGrp="1"/>
          </p:cNvSpPr>
          <p:nvPr>
            <p:ph type="sldNum" sz="quarter" idx="4"/>
          </p:nvPr>
        </p:nvSpPr>
        <p:spPr>
          <a:xfrm>
            <a:off x="6553200" y="4768096"/>
            <a:ext cx="2133600" cy="273892"/>
          </a:xfrm>
          <a:prstGeom prst="rect">
            <a:avLst/>
          </a:prstGeom>
        </p:spPr>
        <p:txBody>
          <a:bodyPr vert="horz" lIns="91440" tIns="45720" rIns="91440" bIns="45720" rtlCol="0" anchor="ctr"/>
          <a:lstStyle>
            <a:lvl1pPr algn="r">
              <a:defRPr sz="900">
                <a:solidFill>
                  <a:schemeClr val="tx2"/>
                </a:solidFill>
              </a:defRPr>
            </a:lvl1pPr>
          </a:lstStyle>
          <a:p>
            <a:fld id="{226A5DA0-3F0B-4660-9645-CD05A3FC641F}" type="slidenum">
              <a:rPr lang="zh-CN" altLang="en-US" smtClean="0"/>
              <a:t>‹#›</a:t>
            </a:fld>
            <a:endParaRPr lang="zh-CN" altLang="en-US"/>
          </a:p>
        </p:txBody>
      </p:sp>
      <p:sp>
        <p:nvSpPr>
          <p:cNvPr id="9" name="Rectangle 8"/>
          <p:cNvSpPr/>
          <p:nvPr userDrawn="1"/>
        </p:nvSpPr>
        <p:spPr>
          <a:xfrm>
            <a:off x="274320" y="208661"/>
            <a:ext cx="8595360" cy="994584"/>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350" kern="1200">
              <a:solidFill>
                <a:schemeClr val="lt1"/>
              </a:solidFill>
              <a:latin typeface="+mn-lt"/>
              <a:ea typeface="+mn-ea"/>
              <a:cs typeface="+mn-cs"/>
            </a:endParaRPr>
          </a:p>
        </p:txBody>
      </p:sp>
      <p:sp>
        <p:nvSpPr>
          <p:cNvPr id="10" name="Rectangle 9"/>
          <p:cNvSpPr/>
          <p:nvPr userDrawn="1"/>
        </p:nvSpPr>
        <p:spPr>
          <a:xfrm>
            <a:off x="372863" y="279695"/>
            <a:ext cx="8380520" cy="8390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Placeholder 1"/>
          <p:cNvSpPr>
            <a:spLocks noGrp="1"/>
          </p:cNvSpPr>
          <p:nvPr>
            <p:ph type="title"/>
          </p:nvPr>
        </p:nvSpPr>
        <p:spPr>
          <a:xfrm>
            <a:off x="426128" y="306333"/>
            <a:ext cx="8260672" cy="779707"/>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87" r:id="rId12"/>
  </p:sldLayoutIdLst>
  <p:txStyles>
    <p:titleStyle>
      <a:lvl1pPr algn="ctr" defTabSz="685800" rtl="0" eaLnBrk="1" latinLnBrk="0" hangingPunct="1">
        <a:spcBef>
          <a:spcPct val="0"/>
        </a:spcBef>
        <a:buNone/>
        <a:defRPr sz="2625" kern="1200" cap="all" baseline="0">
          <a:solidFill>
            <a:schemeClr val="accent1">
              <a:lumMod val="75000"/>
            </a:schemeClr>
          </a:solidFill>
          <a:latin typeface="+mj-lt"/>
          <a:ea typeface="+mj-ea"/>
          <a:cs typeface="+mj-cs"/>
        </a:defRPr>
      </a:lvl1pPr>
    </p:titleStyle>
    <p:bodyStyle>
      <a:lvl1pPr marL="257175" indent="-171450" algn="l" defTabSz="685800" rtl="0" eaLnBrk="1" latinLnBrk="0" hangingPunct="1">
        <a:spcBef>
          <a:spcPct val="15000"/>
        </a:spcBef>
        <a:buClr>
          <a:schemeClr val="accent1"/>
        </a:buClr>
        <a:buFont typeface="Arial" panose="020B0604020202020204" pitchFamily="34" charset="0"/>
        <a:buChar char="•"/>
        <a:defRPr sz="1800" kern="1200">
          <a:solidFill>
            <a:schemeClr val="tx2"/>
          </a:solidFill>
          <a:latin typeface="+mn-lt"/>
          <a:ea typeface="+mn-ea"/>
          <a:cs typeface="+mn-cs"/>
        </a:defRPr>
      </a:lvl1pPr>
      <a:lvl2pPr marL="480060" indent="-171450" algn="l" defTabSz="685800" rtl="0" eaLnBrk="1" latinLnBrk="0" hangingPunct="1">
        <a:spcBef>
          <a:spcPct val="15000"/>
        </a:spcBef>
        <a:buClr>
          <a:schemeClr val="accent2"/>
        </a:buClr>
        <a:buFont typeface="Arial" panose="020B0604020202020204" pitchFamily="34" charset="0"/>
        <a:buChar char="•"/>
        <a:defRPr sz="1500" kern="1200">
          <a:solidFill>
            <a:schemeClr val="tx2"/>
          </a:solidFill>
          <a:latin typeface="+mn-lt"/>
          <a:ea typeface="+mn-ea"/>
          <a:cs typeface="+mn-cs"/>
        </a:defRPr>
      </a:lvl2pPr>
      <a:lvl3pPr marL="685800" indent="-171450" algn="l" defTabSz="685800" rtl="0" eaLnBrk="1" latinLnBrk="0" hangingPunct="1">
        <a:spcBef>
          <a:spcPct val="15000"/>
        </a:spcBef>
        <a:buClr>
          <a:schemeClr val="accent3"/>
        </a:buClr>
        <a:buFont typeface="Arial" panose="020B0604020202020204" pitchFamily="34" charset="0"/>
        <a:buChar char="•"/>
        <a:defRPr sz="1350" kern="1200">
          <a:solidFill>
            <a:schemeClr val="tx2"/>
          </a:solidFill>
          <a:latin typeface="+mn-lt"/>
          <a:ea typeface="+mn-ea"/>
          <a:cs typeface="+mn-cs"/>
        </a:defRPr>
      </a:lvl3pPr>
      <a:lvl4pPr marL="960120" indent="-171450" algn="l" defTabSz="685800" rtl="0" eaLnBrk="1" latinLnBrk="0" hangingPunct="1">
        <a:spcBef>
          <a:spcPct val="15000"/>
        </a:spcBef>
        <a:buClr>
          <a:schemeClr val="accent4"/>
        </a:buClr>
        <a:buFont typeface="Arial" panose="020B0604020202020204" pitchFamily="34" charset="0"/>
        <a:buChar char="•"/>
        <a:defRPr sz="1200" kern="1200">
          <a:solidFill>
            <a:schemeClr val="tx2"/>
          </a:solidFill>
          <a:latin typeface="+mn-lt"/>
          <a:ea typeface="+mn-ea"/>
          <a:cs typeface="+mn-cs"/>
        </a:defRPr>
      </a:lvl4pPr>
      <a:lvl5pPr marL="1165860" indent="-171450" algn="l" defTabSz="685800" rtl="0" eaLnBrk="1" latinLnBrk="0" hangingPunct="1">
        <a:spcBef>
          <a:spcPct val="15000"/>
        </a:spcBef>
        <a:buClr>
          <a:schemeClr val="accent5"/>
        </a:buClr>
        <a:buFont typeface="Arial" panose="020B0604020202020204" pitchFamily="34" charset="0"/>
        <a:buChar char="•"/>
        <a:defRPr sz="1200" kern="1200" baseline="0">
          <a:solidFill>
            <a:schemeClr val="tx2"/>
          </a:solidFill>
          <a:latin typeface="+mn-lt"/>
          <a:ea typeface="+mn-ea"/>
          <a:cs typeface="+mn-cs"/>
        </a:defRPr>
      </a:lvl5pPr>
      <a:lvl6pPr marL="1303020" indent="-137160" algn="l" defTabSz="685800" rtl="0" eaLnBrk="1" latinLnBrk="0" hangingPunct="1">
        <a:spcBef>
          <a:spcPct val="15000"/>
        </a:spcBef>
        <a:buClr>
          <a:schemeClr val="accent1"/>
        </a:buClr>
        <a:buFont typeface="Arial" panose="020B0604020202020204" pitchFamily="34" charset="0"/>
        <a:buChar char="•"/>
        <a:defRPr sz="1050" kern="1200">
          <a:solidFill>
            <a:schemeClr val="tx2"/>
          </a:solidFill>
          <a:latin typeface="+mn-lt"/>
          <a:ea typeface="+mn-ea"/>
          <a:cs typeface="+mn-cs"/>
        </a:defRPr>
      </a:lvl6pPr>
      <a:lvl7pPr marL="1508760" indent="-137160" algn="l" defTabSz="685800" rtl="0" eaLnBrk="1" latinLnBrk="0" hangingPunct="1">
        <a:spcBef>
          <a:spcPct val="15000"/>
        </a:spcBef>
        <a:buClr>
          <a:schemeClr val="accent2"/>
        </a:buClr>
        <a:buFont typeface="Arial" panose="020B0604020202020204" pitchFamily="34" charset="0"/>
        <a:buChar char="•"/>
        <a:defRPr sz="1050" kern="1200">
          <a:solidFill>
            <a:schemeClr val="tx2"/>
          </a:solidFill>
          <a:latin typeface="+mn-lt"/>
          <a:ea typeface="+mn-ea"/>
          <a:cs typeface="+mn-cs"/>
        </a:defRPr>
      </a:lvl7pPr>
      <a:lvl8pPr marL="1645920" indent="-137160" algn="l" defTabSz="685800" rtl="0" eaLnBrk="1" latinLnBrk="0" hangingPunct="1">
        <a:spcBef>
          <a:spcPct val="15000"/>
        </a:spcBef>
        <a:buClr>
          <a:schemeClr val="accent3"/>
        </a:buClr>
        <a:buFont typeface="Arial" panose="020B0604020202020204" pitchFamily="34" charset="0"/>
        <a:buChar char="•"/>
        <a:defRPr sz="1050" kern="1200">
          <a:solidFill>
            <a:schemeClr val="tx2"/>
          </a:solidFill>
          <a:latin typeface="+mn-lt"/>
          <a:ea typeface="+mn-ea"/>
          <a:cs typeface="+mn-cs"/>
        </a:defRPr>
      </a:lvl8pPr>
      <a:lvl9pPr marL="1783080" indent="-137160" algn="l" defTabSz="685800" rtl="0" eaLnBrk="1" latinLnBrk="0" hangingPunct="1">
        <a:spcBef>
          <a:spcPct val="15000"/>
        </a:spcBef>
        <a:buClr>
          <a:schemeClr val="accent4"/>
        </a:buClr>
        <a:buFont typeface="Arial" panose="020B0604020202020204" pitchFamily="34" charset="0"/>
        <a:buChar char="•"/>
        <a:defRPr sz="105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8035" algn="l" defTabSz="685800" rtl="0" eaLnBrk="1" latinLnBrk="0" hangingPunct="1">
        <a:defRPr sz="1350" kern="1200">
          <a:solidFill>
            <a:schemeClr val="tx1"/>
          </a:solidFill>
          <a:latin typeface="+mn-lt"/>
          <a:ea typeface="+mn-ea"/>
          <a:cs typeface="+mn-cs"/>
        </a:defRPr>
      </a:lvl7pPr>
      <a:lvl8pPr marL="2400935" algn="l" defTabSz="685800" rtl="0" eaLnBrk="1" latinLnBrk="0" hangingPunct="1">
        <a:defRPr sz="1350" kern="1200">
          <a:solidFill>
            <a:schemeClr val="tx1"/>
          </a:solidFill>
          <a:latin typeface="+mn-lt"/>
          <a:ea typeface="+mn-ea"/>
          <a:cs typeface="+mn-cs"/>
        </a:defRPr>
      </a:lvl8pPr>
      <a:lvl9pPr marL="2743835"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5"/>
            </p:custDataLst>
          </p:nvPr>
        </p:nvSpPr>
        <p:spPr>
          <a:xfrm>
            <a:off x="456300" y="456356"/>
            <a:ext cx="8226900" cy="529265"/>
          </a:xfrm>
          <a:prstGeom prst="rect">
            <a:avLst/>
          </a:prstGeom>
        </p:spPr>
        <p:txBody>
          <a:bodyPr vert="horz" lIns="90170" tIns="46990" rIns="90170" bIns="46990" rtlCol="0" anchor="ctr" anchorCtr="0">
            <a:normAutofit/>
          </a:bodyPr>
          <a:lstStyle/>
          <a:p>
            <a:r>
              <a:rPr lang="zh-CN" altLang="en-US" dirty="0"/>
              <a:t>单击此处编辑母版标题样式</a:t>
            </a:r>
          </a:p>
        </p:txBody>
      </p:sp>
      <p:sp>
        <p:nvSpPr>
          <p:cNvPr id="3" name="文本占位符 2"/>
          <p:cNvSpPr>
            <a:spLocks noGrp="1"/>
          </p:cNvSpPr>
          <p:nvPr>
            <p:ph type="body" idx="1"/>
            <p:custDataLst>
              <p:tags r:id="rId16"/>
            </p:custDataLst>
          </p:nvPr>
        </p:nvSpPr>
        <p:spPr>
          <a:xfrm>
            <a:off x="456300" y="1117938"/>
            <a:ext cx="8226900" cy="3569841"/>
          </a:xfrm>
          <a:prstGeom prst="rect">
            <a:avLst/>
          </a:prstGeom>
        </p:spPr>
        <p:txBody>
          <a:bodyPr vert="horz" lIns="90000" tIns="46800" rIns="90000" bIns="46800" rtlCol="0">
            <a:normAutofit/>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2"/>
            <p:custDataLst>
              <p:tags r:id="rId17"/>
            </p:custDataLst>
          </p:nvPr>
        </p:nvSpPr>
        <p:spPr>
          <a:xfrm>
            <a:off x="459000" y="4736385"/>
            <a:ext cx="2025000" cy="237629"/>
          </a:xfrm>
          <a:prstGeom prst="rect">
            <a:avLst/>
          </a:prstGeom>
        </p:spPr>
        <p:txBody>
          <a:bodyPr vert="horz" lIns="91440" tIns="45720" rIns="91440" bIns="45720" rtlCol="0" anchor="ctr">
            <a:normAutofit/>
          </a:bodyPr>
          <a:lstStyle>
            <a:lvl1pPr algn="l">
              <a:defRPr sz="750" baseline="0">
                <a:solidFill>
                  <a:schemeClr val="tx1">
                    <a:tint val="75000"/>
                  </a:schemeClr>
                </a:solidFill>
                <a:latin typeface="Arial" panose="020B0604020202020204" pitchFamily="34" charset="0"/>
                <a:ea typeface="微软雅黑" panose="020B0503020204020204" pitchFamily="34" charset="-122"/>
              </a:defRPr>
            </a:lvl1pPr>
          </a:lstStyle>
          <a:p>
            <a:fld id="{760FBDFE-C587-4B4C-A407-44438C67B59E}" type="datetimeFigureOut">
              <a:rPr lang="zh-CN" altLang="en-US" smtClean="0"/>
              <a:t>2024/9/11</a:t>
            </a:fld>
            <a:endParaRPr lang="zh-CN" altLang="en-US"/>
          </a:p>
        </p:txBody>
      </p:sp>
      <p:sp>
        <p:nvSpPr>
          <p:cNvPr id="5" name="页脚占位符 4"/>
          <p:cNvSpPr>
            <a:spLocks noGrp="1"/>
          </p:cNvSpPr>
          <p:nvPr>
            <p:ph type="ftr" sz="quarter" idx="3"/>
            <p:custDataLst>
              <p:tags r:id="rId18"/>
            </p:custDataLst>
          </p:nvPr>
        </p:nvSpPr>
        <p:spPr>
          <a:xfrm>
            <a:off x="3087000" y="4736385"/>
            <a:ext cx="2970000" cy="237629"/>
          </a:xfrm>
          <a:prstGeom prst="rect">
            <a:avLst/>
          </a:prstGeom>
        </p:spPr>
        <p:txBody>
          <a:bodyPr vert="horz" lIns="91440" tIns="45720" rIns="91440" bIns="45720" rtlCol="0" anchor="ctr">
            <a:normAutofit/>
          </a:bodyPr>
          <a:lstStyle>
            <a:lvl1pPr algn="ctr">
              <a:defRPr sz="750" baseline="0">
                <a:solidFill>
                  <a:schemeClr val="tx1">
                    <a:tint val="75000"/>
                  </a:schemeClr>
                </a:solidFill>
                <a:latin typeface="Arial" panose="020B0604020202020204" pitchFamily="34" charset="0"/>
                <a:ea typeface="微软雅黑" panose="020B0503020204020204" pitchFamily="34" charset="-122"/>
              </a:defRPr>
            </a:lvl1pPr>
          </a:lstStyle>
          <a:p>
            <a:endParaRPr lang="zh-CN" altLang="en-US" dirty="0"/>
          </a:p>
        </p:txBody>
      </p:sp>
      <p:sp>
        <p:nvSpPr>
          <p:cNvPr id="6" name="灯片编号占位符 5"/>
          <p:cNvSpPr>
            <a:spLocks noGrp="1"/>
          </p:cNvSpPr>
          <p:nvPr>
            <p:ph type="sldNum" sz="quarter" idx="4"/>
            <p:custDataLst>
              <p:tags r:id="rId19"/>
            </p:custDataLst>
          </p:nvPr>
        </p:nvSpPr>
        <p:spPr>
          <a:xfrm>
            <a:off x="6658200" y="4736385"/>
            <a:ext cx="2025000" cy="237629"/>
          </a:xfrm>
          <a:prstGeom prst="rect">
            <a:avLst/>
          </a:prstGeom>
        </p:spPr>
        <p:txBody>
          <a:bodyPr vert="horz" lIns="91440" tIns="45720" rIns="91440" bIns="45720" rtlCol="0" anchor="ctr">
            <a:normAutofit/>
          </a:bodyPr>
          <a:lstStyle>
            <a:lvl1pPr algn="r">
              <a:defRPr sz="750" baseline="0">
                <a:solidFill>
                  <a:schemeClr val="tx1">
                    <a:tint val="75000"/>
                  </a:schemeClr>
                </a:solidFill>
                <a:latin typeface="Arial" panose="020B0604020202020204" pitchFamily="34" charset="0"/>
                <a:ea typeface="微软雅黑" panose="020B0503020204020204" pitchFamily="34" charset="-122"/>
              </a:defRPr>
            </a:lvl1pPr>
          </a:lstStyle>
          <a:p>
            <a:fld id="{49AE70B2-8BF9-45C0-BB95-33D1B9D3A854}" type="slidenum">
              <a:rPr lang="zh-CN" altLang="en-US" smtClean="0"/>
              <a:t>‹#›</a:t>
            </a:fld>
            <a:endParaRPr lang="zh-CN" altLang="en-US" dirty="0"/>
          </a:p>
        </p:txBody>
      </p:sp>
    </p:spTree>
    <p:custDataLst>
      <p:tags r:id="rId14"/>
    </p:custData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Lst>
  <p:txStyles>
    <p:titleStyle>
      <a:lvl1pPr algn="l" defTabSz="685800" rtl="0" eaLnBrk="1" fontAlgn="auto" latinLnBrk="0" hangingPunct="1">
        <a:lnSpc>
          <a:spcPct val="100000"/>
        </a:lnSpc>
        <a:spcBef>
          <a:spcPct val="0"/>
        </a:spcBef>
        <a:buNone/>
        <a:defRPr sz="2700" b="1" u="none" strike="noStrike" kern="1200" cap="none" spc="300" normalizeH="0" baseline="0">
          <a:solidFill>
            <a:schemeClr val="tx1">
              <a:lumMod val="85000"/>
              <a:lumOff val="15000"/>
            </a:schemeClr>
          </a:solidFill>
          <a:uFillTx/>
          <a:latin typeface="Arial" panose="020B0604020202020204" pitchFamily="34" charset="0"/>
          <a:ea typeface="微软雅黑" panose="020B0503020204020204" pitchFamily="34" charset="-122"/>
          <a:cs typeface="+mj-cs"/>
        </a:defRPr>
      </a:lvl1pPr>
    </p:titleStyle>
    <p:bodyStyle>
      <a:lvl1pPr marL="171450" indent="-171450" algn="l" defTabSz="685800" rtl="0" eaLnBrk="1" fontAlgn="auto" latinLnBrk="0" hangingPunct="1">
        <a:lnSpc>
          <a:spcPct val="130000"/>
        </a:lnSpc>
        <a:spcBef>
          <a:spcPts val="0"/>
        </a:spcBef>
        <a:spcAft>
          <a:spcPts val="1000"/>
        </a:spcAft>
        <a:buFont typeface="Arial" panose="020B0604020202020204" pitchFamily="34" charset="0"/>
        <a:buChar char="●"/>
        <a:defRPr sz="135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514350" indent="-171450" algn="l" defTabSz="685800" rtl="0" eaLnBrk="1" fontAlgn="auto" latinLnBrk="0" hangingPunct="1">
        <a:lnSpc>
          <a:spcPct val="120000"/>
        </a:lnSpc>
        <a:spcBef>
          <a:spcPts val="0"/>
        </a:spcBef>
        <a:spcAft>
          <a:spcPts val="600"/>
        </a:spcAft>
        <a:buFont typeface="Arial" panose="020B0604020202020204" pitchFamily="34" charset="0"/>
        <a:buChar char="●"/>
        <a:tabLst>
          <a:tab pos="1207135" algn="l"/>
          <a:tab pos="1207135" algn="l"/>
          <a:tab pos="1207135" algn="l"/>
          <a:tab pos="1207135" algn="l"/>
        </a:tabLst>
        <a:defRPr sz="12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857250" indent="-171450" algn="l" defTabSz="685800" rtl="0" eaLnBrk="1" fontAlgn="auto" latinLnBrk="0" hangingPunct="1">
        <a:lnSpc>
          <a:spcPct val="120000"/>
        </a:lnSpc>
        <a:spcBef>
          <a:spcPts val="0"/>
        </a:spcBef>
        <a:spcAft>
          <a:spcPts val="600"/>
        </a:spcAft>
        <a:buFont typeface="Arial" panose="020B0604020202020204" pitchFamily="34" charset="0"/>
        <a:buChar char="●"/>
        <a:defRPr sz="12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200150" indent="-171450" algn="l" defTabSz="685800" rtl="0" eaLnBrk="1" fontAlgn="auto" latinLnBrk="0" hangingPunct="1">
        <a:lnSpc>
          <a:spcPct val="120000"/>
        </a:lnSpc>
        <a:spcBef>
          <a:spcPts val="0"/>
        </a:spcBef>
        <a:spcAft>
          <a:spcPts val="300"/>
        </a:spcAft>
        <a:buFont typeface="Wingdings" panose="05000000000000000000" charset="0"/>
        <a:buChar char=""/>
        <a:defRPr sz="105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1543050" indent="-171450" algn="l" defTabSz="685800" rtl="0" eaLnBrk="1" fontAlgn="auto" latinLnBrk="0" hangingPunct="1">
        <a:lnSpc>
          <a:spcPct val="120000"/>
        </a:lnSpc>
        <a:spcBef>
          <a:spcPts val="0"/>
        </a:spcBef>
        <a:spcAft>
          <a:spcPts val="300"/>
        </a:spcAft>
        <a:buFont typeface="Arial" panose="020B0604020202020204" pitchFamily="34" charset="0"/>
        <a:buChar char="•"/>
        <a:defRPr sz="105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4"/>
            </p:custDataLst>
          </p:nvPr>
        </p:nvSpPr>
        <p:spPr>
          <a:xfrm>
            <a:off x="456300" y="456356"/>
            <a:ext cx="8226900" cy="529265"/>
          </a:xfrm>
          <a:prstGeom prst="rect">
            <a:avLst/>
          </a:prstGeom>
        </p:spPr>
        <p:txBody>
          <a:bodyPr vert="horz" lIns="90170" tIns="46990" rIns="90170" bIns="46990" rtlCol="0" anchor="ctr" anchorCtr="0">
            <a:normAutofit/>
          </a:bodyPr>
          <a:lstStyle/>
          <a:p>
            <a:r>
              <a:rPr lang="zh-CN" altLang="en-US" dirty="0"/>
              <a:t>单击此处编辑母版标题样式</a:t>
            </a:r>
          </a:p>
        </p:txBody>
      </p:sp>
      <p:sp>
        <p:nvSpPr>
          <p:cNvPr id="3" name="文本占位符 2"/>
          <p:cNvSpPr>
            <a:spLocks noGrp="1"/>
          </p:cNvSpPr>
          <p:nvPr>
            <p:ph type="body" idx="1"/>
            <p:custDataLst>
              <p:tags r:id="rId15"/>
            </p:custDataLst>
          </p:nvPr>
        </p:nvSpPr>
        <p:spPr>
          <a:xfrm>
            <a:off x="456300" y="1117938"/>
            <a:ext cx="8226900" cy="3569841"/>
          </a:xfrm>
          <a:prstGeom prst="rect">
            <a:avLst/>
          </a:prstGeom>
        </p:spPr>
        <p:txBody>
          <a:bodyPr vert="horz" lIns="90000" tIns="46800" rIns="90000" bIns="46800" rtlCol="0">
            <a:normAutofit/>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2"/>
            <p:custDataLst>
              <p:tags r:id="rId16"/>
            </p:custDataLst>
          </p:nvPr>
        </p:nvSpPr>
        <p:spPr>
          <a:xfrm>
            <a:off x="459000" y="4736385"/>
            <a:ext cx="2025000" cy="237629"/>
          </a:xfrm>
          <a:prstGeom prst="rect">
            <a:avLst/>
          </a:prstGeom>
        </p:spPr>
        <p:txBody>
          <a:bodyPr vert="horz" lIns="91440" tIns="45720" rIns="91440" bIns="45720" rtlCol="0" anchor="ctr">
            <a:normAutofit/>
          </a:bodyPr>
          <a:lstStyle>
            <a:lvl1pPr algn="l">
              <a:defRPr sz="750" baseline="0">
                <a:solidFill>
                  <a:schemeClr val="tx1">
                    <a:tint val="75000"/>
                  </a:schemeClr>
                </a:solidFill>
                <a:latin typeface="Arial" panose="020B0604020202020204" pitchFamily="34" charset="0"/>
                <a:ea typeface="微软雅黑" panose="020B0503020204020204" pitchFamily="34" charset="-122"/>
              </a:defRPr>
            </a:lvl1pPr>
          </a:lstStyle>
          <a:p>
            <a:r>
              <a:rPr lang="zh-CN" altLang="en-US"/>
              <a:t>本课程</a:t>
            </a:r>
          </a:p>
        </p:txBody>
      </p:sp>
      <p:sp>
        <p:nvSpPr>
          <p:cNvPr id="5" name="页脚占位符 4"/>
          <p:cNvSpPr>
            <a:spLocks noGrp="1"/>
          </p:cNvSpPr>
          <p:nvPr>
            <p:ph type="ftr" sz="quarter" idx="3"/>
            <p:custDataLst>
              <p:tags r:id="rId17"/>
            </p:custDataLst>
          </p:nvPr>
        </p:nvSpPr>
        <p:spPr>
          <a:xfrm>
            <a:off x="3087000" y="4736385"/>
            <a:ext cx="2970000" cy="237629"/>
          </a:xfrm>
          <a:prstGeom prst="rect">
            <a:avLst/>
          </a:prstGeom>
        </p:spPr>
        <p:txBody>
          <a:bodyPr vert="horz" lIns="91440" tIns="45720" rIns="91440" bIns="45720" rtlCol="0" anchor="ctr">
            <a:normAutofit/>
          </a:bodyPr>
          <a:lstStyle>
            <a:lvl1pPr algn="ctr">
              <a:defRPr sz="750" baseline="0">
                <a:solidFill>
                  <a:schemeClr val="tx1">
                    <a:tint val="75000"/>
                  </a:schemeClr>
                </a:solidFill>
                <a:latin typeface="Arial" panose="020B0604020202020204" pitchFamily="34" charset="0"/>
                <a:ea typeface="微软雅黑" panose="020B0503020204020204" pitchFamily="34" charset="-122"/>
              </a:defRPr>
            </a:lvl1pPr>
          </a:lstStyle>
          <a:p>
            <a:endParaRPr lang="zh-CN" altLang="en-US" dirty="0"/>
          </a:p>
        </p:txBody>
      </p:sp>
      <p:sp>
        <p:nvSpPr>
          <p:cNvPr id="6" name="灯片编号占位符 5"/>
          <p:cNvSpPr>
            <a:spLocks noGrp="1"/>
          </p:cNvSpPr>
          <p:nvPr>
            <p:ph type="sldNum" sz="quarter" idx="4"/>
            <p:custDataLst>
              <p:tags r:id="rId18"/>
            </p:custDataLst>
          </p:nvPr>
        </p:nvSpPr>
        <p:spPr>
          <a:xfrm>
            <a:off x="6658200" y="4736385"/>
            <a:ext cx="2025000" cy="237629"/>
          </a:xfrm>
          <a:prstGeom prst="rect">
            <a:avLst/>
          </a:prstGeom>
        </p:spPr>
        <p:txBody>
          <a:bodyPr vert="horz" lIns="91440" tIns="45720" rIns="91440" bIns="45720" rtlCol="0" anchor="ctr">
            <a:normAutofit/>
          </a:bodyPr>
          <a:lstStyle>
            <a:lvl1pPr algn="r">
              <a:defRPr sz="750" baseline="0">
                <a:solidFill>
                  <a:schemeClr val="tx1">
                    <a:tint val="75000"/>
                  </a:schemeClr>
                </a:solidFill>
                <a:latin typeface="Arial" panose="020B0604020202020204" pitchFamily="34" charset="0"/>
                <a:ea typeface="微软雅黑" panose="020B0503020204020204" pitchFamily="34" charset="-122"/>
              </a:defRPr>
            </a:lvl1pPr>
          </a:lstStyle>
          <a:p>
            <a:fld id="{49AE70B2-8BF9-45C0-BB95-33D1B9D3A854}" type="slidenum">
              <a:rPr lang="zh-CN" altLang="en-US" smtClean="0"/>
              <a:t>‹#›</a:t>
            </a:fld>
            <a:endParaRPr lang="zh-CN" altLang="en-US" dirty="0"/>
          </a:p>
        </p:txBody>
      </p:sp>
    </p:spTree>
    <p:custDataLst>
      <p:tags r:id="rId13"/>
    </p:custData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txStyles>
    <p:titleStyle>
      <a:lvl1pPr algn="l" defTabSz="685800" rtl="0" eaLnBrk="1" fontAlgn="auto" latinLnBrk="0" hangingPunct="1">
        <a:lnSpc>
          <a:spcPct val="100000"/>
        </a:lnSpc>
        <a:spcBef>
          <a:spcPct val="0"/>
        </a:spcBef>
        <a:buNone/>
        <a:defRPr sz="2700" b="1" u="none" strike="noStrike" kern="1200" cap="none" spc="300" normalizeH="0" baseline="0">
          <a:solidFill>
            <a:schemeClr val="tx1">
              <a:lumMod val="85000"/>
              <a:lumOff val="15000"/>
            </a:schemeClr>
          </a:solidFill>
          <a:uFillTx/>
          <a:latin typeface="Arial" panose="020B0604020202020204" pitchFamily="34" charset="0"/>
          <a:ea typeface="微软雅黑" panose="020B0503020204020204" pitchFamily="34" charset="-122"/>
          <a:cs typeface="+mj-cs"/>
        </a:defRPr>
      </a:lvl1pPr>
    </p:titleStyle>
    <p:bodyStyle>
      <a:lvl1pPr marL="171450" indent="-171450" algn="l" defTabSz="685800" rtl="0" eaLnBrk="1" fontAlgn="auto" latinLnBrk="0" hangingPunct="1">
        <a:lnSpc>
          <a:spcPct val="130000"/>
        </a:lnSpc>
        <a:spcBef>
          <a:spcPts val="0"/>
        </a:spcBef>
        <a:spcAft>
          <a:spcPts val="1000"/>
        </a:spcAft>
        <a:buFont typeface="Arial" panose="020B0604020202020204" pitchFamily="34" charset="0"/>
        <a:buChar char="●"/>
        <a:defRPr sz="135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514350" indent="-171450" algn="l" defTabSz="685800" rtl="0" eaLnBrk="1" fontAlgn="auto" latinLnBrk="0" hangingPunct="1">
        <a:lnSpc>
          <a:spcPct val="120000"/>
        </a:lnSpc>
        <a:spcBef>
          <a:spcPts val="0"/>
        </a:spcBef>
        <a:spcAft>
          <a:spcPts val="600"/>
        </a:spcAft>
        <a:buFont typeface="Arial" panose="020B0604020202020204" pitchFamily="34" charset="0"/>
        <a:buChar char="●"/>
        <a:tabLst>
          <a:tab pos="1207135" algn="l"/>
          <a:tab pos="1207135" algn="l"/>
          <a:tab pos="1207135" algn="l"/>
          <a:tab pos="1207135" algn="l"/>
        </a:tabLst>
        <a:defRPr sz="12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857250" indent="-171450" algn="l" defTabSz="685800" rtl="0" eaLnBrk="1" fontAlgn="auto" latinLnBrk="0" hangingPunct="1">
        <a:lnSpc>
          <a:spcPct val="120000"/>
        </a:lnSpc>
        <a:spcBef>
          <a:spcPts val="0"/>
        </a:spcBef>
        <a:spcAft>
          <a:spcPts val="600"/>
        </a:spcAft>
        <a:buFont typeface="Arial" panose="020B0604020202020204" pitchFamily="34" charset="0"/>
        <a:buChar char="●"/>
        <a:defRPr sz="12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200150" indent="-171450" algn="l" defTabSz="685800" rtl="0" eaLnBrk="1" fontAlgn="auto" latinLnBrk="0" hangingPunct="1">
        <a:lnSpc>
          <a:spcPct val="120000"/>
        </a:lnSpc>
        <a:spcBef>
          <a:spcPts val="0"/>
        </a:spcBef>
        <a:spcAft>
          <a:spcPts val="300"/>
        </a:spcAft>
        <a:buFont typeface="Wingdings" panose="05000000000000000000" charset="0"/>
        <a:buChar char=""/>
        <a:defRPr sz="105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1543050" indent="-171450" algn="l" defTabSz="685800" rtl="0" eaLnBrk="1" fontAlgn="auto" latinLnBrk="0" hangingPunct="1">
        <a:lnSpc>
          <a:spcPct val="120000"/>
        </a:lnSpc>
        <a:spcBef>
          <a:spcPts val="0"/>
        </a:spcBef>
        <a:spcAft>
          <a:spcPts val="300"/>
        </a:spcAft>
        <a:buFont typeface="Arial" panose="020B0604020202020204" pitchFamily="34" charset="0"/>
        <a:buChar char="•"/>
        <a:defRPr sz="105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image" Target="../media/image5.jpeg"/><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任意多边形: 形状 15"/>
          <p:cNvSpPr/>
          <p:nvPr/>
        </p:nvSpPr>
        <p:spPr>
          <a:xfrm rot="2700000">
            <a:off x="3696919" y="2606898"/>
            <a:ext cx="5073200" cy="5073200"/>
          </a:xfrm>
          <a:custGeom>
            <a:avLst/>
            <a:gdLst>
              <a:gd name="connsiteX0" fmla="*/ 210727 w 6764267"/>
              <a:gd name="connsiteY0" fmla="*/ 210726 h 6764267"/>
              <a:gd name="connsiteX1" fmla="*/ 719464 w 6764267"/>
              <a:gd name="connsiteY1" fmla="*/ 0 h 6764267"/>
              <a:gd name="connsiteX2" fmla="*/ 6764267 w 6764267"/>
              <a:gd name="connsiteY2" fmla="*/ 0 h 6764267"/>
              <a:gd name="connsiteX3" fmla="*/ 0 w 6764267"/>
              <a:gd name="connsiteY3" fmla="*/ 6764267 h 6764267"/>
              <a:gd name="connsiteX4" fmla="*/ 0 w 6764267"/>
              <a:gd name="connsiteY4" fmla="*/ 719463 h 6764267"/>
              <a:gd name="connsiteX5" fmla="*/ 210727 w 6764267"/>
              <a:gd name="connsiteY5" fmla="*/ 210726 h 6764267"/>
              <a:gd name="connsiteX0-1" fmla="*/ 210727 w 6764267"/>
              <a:gd name="connsiteY0-2" fmla="*/ 210726 h 6764267"/>
              <a:gd name="connsiteX1-3" fmla="*/ 719464 w 6764267"/>
              <a:gd name="connsiteY1-4" fmla="*/ 0 h 6764267"/>
              <a:gd name="connsiteX2-5" fmla="*/ 6764267 w 6764267"/>
              <a:gd name="connsiteY2-6" fmla="*/ 0 h 6764267"/>
              <a:gd name="connsiteX3-7" fmla="*/ 3308399 w 6764267"/>
              <a:gd name="connsiteY3-8" fmla="*/ 3454528 h 6764267"/>
              <a:gd name="connsiteX4-9" fmla="*/ 0 w 6764267"/>
              <a:gd name="connsiteY4-10" fmla="*/ 6764267 h 6764267"/>
              <a:gd name="connsiteX5-11" fmla="*/ 0 w 6764267"/>
              <a:gd name="connsiteY5-12" fmla="*/ 719463 h 6764267"/>
              <a:gd name="connsiteX6" fmla="*/ 210727 w 6764267"/>
              <a:gd name="connsiteY6" fmla="*/ 210726 h 6764267"/>
              <a:gd name="connsiteX0-13" fmla="*/ 3308399 w 6764267"/>
              <a:gd name="connsiteY0-14" fmla="*/ 3454528 h 6764267"/>
              <a:gd name="connsiteX1-15" fmla="*/ 0 w 6764267"/>
              <a:gd name="connsiteY1-16" fmla="*/ 6764267 h 6764267"/>
              <a:gd name="connsiteX2-17" fmla="*/ 0 w 6764267"/>
              <a:gd name="connsiteY2-18" fmla="*/ 719463 h 6764267"/>
              <a:gd name="connsiteX3-19" fmla="*/ 210727 w 6764267"/>
              <a:gd name="connsiteY3-20" fmla="*/ 210726 h 6764267"/>
              <a:gd name="connsiteX4-21" fmla="*/ 719464 w 6764267"/>
              <a:gd name="connsiteY4-22" fmla="*/ 0 h 6764267"/>
              <a:gd name="connsiteX5-23" fmla="*/ 6764267 w 6764267"/>
              <a:gd name="connsiteY5-24" fmla="*/ 0 h 6764267"/>
              <a:gd name="connsiteX6-25" fmla="*/ 3399839 w 6764267"/>
              <a:gd name="connsiteY6-26" fmla="*/ 3545968 h 6764267"/>
              <a:gd name="connsiteX0-27" fmla="*/ 3308399 w 6764267"/>
              <a:gd name="connsiteY0-28" fmla="*/ 3454528 h 6764267"/>
              <a:gd name="connsiteX1-29" fmla="*/ 0 w 6764267"/>
              <a:gd name="connsiteY1-30" fmla="*/ 6764267 h 6764267"/>
              <a:gd name="connsiteX2-31" fmla="*/ 0 w 6764267"/>
              <a:gd name="connsiteY2-32" fmla="*/ 719463 h 6764267"/>
              <a:gd name="connsiteX3-33" fmla="*/ 210727 w 6764267"/>
              <a:gd name="connsiteY3-34" fmla="*/ 210726 h 6764267"/>
              <a:gd name="connsiteX4-35" fmla="*/ 719464 w 6764267"/>
              <a:gd name="connsiteY4-36" fmla="*/ 0 h 6764267"/>
              <a:gd name="connsiteX5-37" fmla="*/ 6764267 w 6764267"/>
              <a:gd name="connsiteY5-38" fmla="*/ 0 h 6764267"/>
              <a:gd name="connsiteX0-39" fmla="*/ 0 w 6764267"/>
              <a:gd name="connsiteY0-40" fmla="*/ 6764267 h 6764267"/>
              <a:gd name="connsiteX1-41" fmla="*/ 0 w 6764267"/>
              <a:gd name="connsiteY1-42" fmla="*/ 719463 h 6764267"/>
              <a:gd name="connsiteX2-43" fmla="*/ 210727 w 6764267"/>
              <a:gd name="connsiteY2-44" fmla="*/ 210726 h 6764267"/>
              <a:gd name="connsiteX3-45" fmla="*/ 719464 w 6764267"/>
              <a:gd name="connsiteY3-46" fmla="*/ 0 h 6764267"/>
              <a:gd name="connsiteX4-47" fmla="*/ 6764267 w 6764267"/>
              <a:gd name="connsiteY4-48" fmla="*/ 0 h 6764267"/>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6764267" h="6764267">
                <a:moveTo>
                  <a:pt x="0" y="6764267"/>
                </a:moveTo>
                <a:lnTo>
                  <a:pt x="0" y="719463"/>
                </a:lnTo>
                <a:cubicBezTo>
                  <a:pt x="0" y="520789"/>
                  <a:pt x="80529" y="340923"/>
                  <a:pt x="210727" y="210726"/>
                </a:cubicBezTo>
                <a:cubicBezTo>
                  <a:pt x="340924" y="80529"/>
                  <a:pt x="520790" y="0"/>
                  <a:pt x="719464" y="0"/>
                </a:cubicBezTo>
                <a:lnTo>
                  <a:pt x="6764267" y="0"/>
                </a:lnTo>
              </a:path>
            </a:pathLst>
          </a:custGeom>
          <a:ln w="15240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pic>
        <p:nvPicPr>
          <p:cNvPr id="28" name="图片占位符 27"/>
          <p:cNvPicPr>
            <a:picLocks noGrp="1" noChangeAspect="1"/>
          </p:cNvPicPr>
          <p:nvPr>
            <p:ph type="pic" sz="quarter" idx="12"/>
          </p:nvPr>
        </p:nvPicPr>
        <p:blipFill>
          <a:blip r:embed="rId3" cstate="screen"/>
          <a:srcRect/>
          <a:stretch>
            <a:fillRect/>
          </a:stretch>
        </p:blipFill>
        <p:spPr>
          <a:xfrm>
            <a:off x="8168095" y="2509080"/>
            <a:ext cx="975905" cy="2302049"/>
          </a:xfrm>
        </p:spPr>
      </p:pic>
      <p:pic>
        <p:nvPicPr>
          <p:cNvPr id="26" name="图片占位符 25"/>
          <p:cNvPicPr>
            <a:picLocks noGrp="1" noChangeAspect="1"/>
          </p:cNvPicPr>
          <p:nvPr>
            <p:ph type="pic" sz="quarter" idx="11"/>
          </p:nvPr>
        </p:nvPicPr>
        <p:blipFill>
          <a:blip r:embed="rId4" cstate="screen"/>
          <a:srcRect/>
          <a:stretch>
            <a:fillRect/>
          </a:stretch>
        </p:blipFill>
        <p:spPr/>
      </p:pic>
      <p:pic>
        <p:nvPicPr>
          <p:cNvPr id="21" name="图片占位符 20"/>
          <p:cNvPicPr>
            <a:picLocks noGrp="1" noChangeAspect="1"/>
          </p:cNvPicPr>
          <p:nvPr>
            <p:ph type="pic" sz="quarter" idx="10"/>
          </p:nvPr>
        </p:nvPicPr>
        <p:blipFill>
          <a:blip r:embed="rId5" cstate="screen"/>
          <a:srcRect/>
          <a:stretch>
            <a:fillRect/>
          </a:stretch>
        </p:blipFill>
        <p:spPr/>
      </p:pic>
      <p:sp>
        <p:nvSpPr>
          <p:cNvPr id="29" name="文本框 28"/>
          <p:cNvSpPr txBox="1"/>
          <p:nvPr/>
        </p:nvSpPr>
        <p:spPr>
          <a:xfrm>
            <a:off x="510064" y="1292543"/>
            <a:ext cx="5075873" cy="461665"/>
          </a:xfrm>
          <a:prstGeom prst="rect">
            <a:avLst/>
          </a:prstGeom>
          <a:noFill/>
        </p:spPr>
        <p:txBody>
          <a:bodyPr wrap="square" rtlCol="0">
            <a:spAutoFit/>
          </a:bodyPr>
          <a:lstStyle>
            <a:defPPr>
              <a:defRPr lang="zh-CN"/>
            </a:defPPr>
            <a:lvl1pPr>
              <a:defRPr sz="2800" b="1">
                <a:solidFill>
                  <a:schemeClr val="accent1"/>
                </a:solidFill>
              </a:defRPr>
            </a:lvl1pPr>
          </a:lstStyle>
          <a:p>
            <a:r>
              <a:rPr lang="zh-CN" altLang="en-US" sz="2400" dirty="0">
                <a:effectLst>
                  <a:outerShdw blurRad="38100" dist="25400" dir="5400000" algn="ctr" rotWithShape="0">
                    <a:srgbClr val="6E747A">
                      <a:alpha val="43000"/>
                    </a:srgbClr>
                  </a:outerShdw>
                </a:effectLst>
                <a:latin typeface="华文新魏" panose="02010800040101010101" charset="-122"/>
                <a:ea typeface="华文新魏" panose="02010800040101010101" charset="-122"/>
              </a:rPr>
              <a:t>北京市丰台区成人职业技能培训学校</a:t>
            </a:r>
          </a:p>
        </p:txBody>
      </p:sp>
      <p:grpSp>
        <p:nvGrpSpPr>
          <p:cNvPr id="5" name="组合 4"/>
          <p:cNvGrpSpPr/>
          <p:nvPr/>
        </p:nvGrpSpPr>
        <p:grpSpPr>
          <a:xfrm>
            <a:off x="-137518" y="1730046"/>
            <a:ext cx="5313045" cy="2398589"/>
            <a:chOff x="631504" y="3193779"/>
            <a:chExt cx="1584325" cy="420772"/>
          </a:xfrm>
        </p:grpSpPr>
        <p:sp>
          <p:nvSpPr>
            <p:cNvPr id="6" name="矩形: 圆角 29"/>
            <p:cNvSpPr/>
            <p:nvPr/>
          </p:nvSpPr>
          <p:spPr>
            <a:xfrm>
              <a:off x="703573" y="3193779"/>
              <a:ext cx="1220561" cy="360000"/>
            </a:xfrm>
            <a:prstGeom prst="roundRect">
              <a:avLst>
                <a:gd name="adj"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7" name="文本框 6"/>
            <p:cNvSpPr txBox="1"/>
            <p:nvPr/>
          </p:nvSpPr>
          <p:spPr>
            <a:xfrm>
              <a:off x="631504" y="3274404"/>
              <a:ext cx="1584325" cy="340147"/>
            </a:xfrm>
            <a:prstGeom prst="rect">
              <a:avLst/>
            </a:prstGeom>
            <a:noFill/>
          </p:spPr>
          <p:txBody>
            <a:bodyPr wrap="square" rtlCol="0">
              <a:spAutoFit/>
              <a:scene3d>
                <a:camera prst="orthographicFront"/>
                <a:lightRig rig="threePt" dir="t"/>
              </a:scene3d>
              <a:sp3d contourW="6350"/>
            </a:bodyPr>
            <a:lstStyle>
              <a:defPPr>
                <a:defRPr lang="zh-CN"/>
              </a:defPPr>
              <a:lvl1pPr>
                <a:defRPr sz="2800" b="1">
                  <a:solidFill>
                    <a:schemeClr val="accent1"/>
                  </a:solidFill>
                </a:defRPr>
              </a:lvl1pPr>
            </a:lstStyle>
            <a:p>
              <a:r>
                <a:rPr lang="zh-CN" altLang="en-US" sz="4000" dirty="0">
                  <a:solidFill>
                    <a:srgbClr val="152751"/>
                  </a:solidFill>
                  <a:latin typeface="微软雅黑" panose="020B0503020204020204" pitchFamily="34" charset="-122"/>
                  <a:ea typeface="微软雅黑" panose="020B0503020204020204" pitchFamily="34" charset="-122"/>
                  <a:sym typeface="+mn-ea"/>
                </a:rPr>
                <a:t>中级经济师</a:t>
              </a:r>
              <a:endParaRPr lang="en-US" altLang="zh-CN" sz="4000" dirty="0">
                <a:solidFill>
                  <a:srgbClr val="152751"/>
                </a:solidFill>
                <a:latin typeface="微软雅黑" panose="020B0503020204020204" pitchFamily="34" charset="-122"/>
                <a:ea typeface="微软雅黑" panose="020B0503020204020204" pitchFamily="34" charset="-122"/>
                <a:sym typeface="+mn-ea"/>
              </a:endParaRPr>
            </a:p>
            <a:p>
              <a:r>
                <a:rPr lang="zh-CN" altLang="en-US" sz="4000" dirty="0">
                  <a:solidFill>
                    <a:srgbClr val="152751"/>
                  </a:solidFill>
                  <a:latin typeface="微软雅黑" panose="020B0503020204020204" pitchFamily="34" charset="-122"/>
                  <a:ea typeface="微软雅黑" panose="020B0503020204020204" pitchFamily="34" charset="-122"/>
                  <a:sym typeface="+mn-ea"/>
                </a:rPr>
                <a:t>工商管理专业知识与</a:t>
              </a:r>
              <a:r>
                <a:rPr lang="en-US" altLang="zh-CN" sz="4000" dirty="0">
                  <a:solidFill>
                    <a:srgbClr val="152751"/>
                  </a:solidFill>
                  <a:latin typeface="微软雅黑" panose="020B0503020204020204" pitchFamily="34" charset="-122"/>
                  <a:ea typeface="微软雅黑" panose="020B0503020204020204" pitchFamily="34" charset="-122"/>
                  <a:sym typeface="+mn-ea"/>
                </a:rPr>
                <a:t>       </a:t>
              </a:r>
              <a:r>
                <a:rPr lang="zh-CN" altLang="en-US" sz="4000" dirty="0">
                  <a:solidFill>
                    <a:srgbClr val="152751"/>
                  </a:solidFill>
                  <a:latin typeface="微软雅黑" panose="020B0503020204020204" pitchFamily="34" charset="-122"/>
                  <a:ea typeface="微软雅黑" panose="020B0503020204020204" pitchFamily="34" charset="-122"/>
                  <a:sym typeface="+mn-ea"/>
                </a:rPr>
                <a:t>实务</a:t>
              </a:r>
              <a:endParaRPr lang="zh-CN" altLang="en-US" sz="4000" dirty="0">
                <a:solidFill>
                  <a:srgbClr val="152751"/>
                </a:solidFill>
                <a:latin typeface="微软雅黑" panose="020B0503020204020204" pitchFamily="34" charset="-122"/>
                <a:ea typeface="微软雅黑" panose="020B0503020204020204" pitchFamily="34" charset="-122"/>
                <a:cs typeface="+mn-ea"/>
                <a:sym typeface="+mn-ea"/>
              </a:endParaRPr>
            </a:p>
          </p:txBody>
        </p:sp>
      </p:grpSp>
      <p:pic>
        <p:nvPicPr>
          <p:cNvPr id="8" name="图片 7" descr="123456"/>
          <p:cNvPicPr>
            <a:picLocks noChangeAspect="1"/>
          </p:cNvPicPr>
          <p:nvPr/>
        </p:nvPicPr>
        <p:blipFill>
          <a:blip r:embed="rId6"/>
          <a:stretch>
            <a:fillRect/>
          </a:stretch>
        </p:blipFill>
        <p:spPr>
          <a:xfrm>
            <a:off x="345281" y="405765"/>
            <a:ext cx="730568" cy="730568"/>
          </a:xfrm>
          <a:prstGeom prst="rect">
            <a:avLst/>
          </a:prstGeom>
        </p:spPr>
      </p:pic>
      <p:sp>
        <p:nvSpPr>
          <p:cNvPr id="14" name="文本框 13"/>
          <p:cNvSpPr txBox="1"/>
          <p:nvPr/>
        </p:nvSpPr>
        <p:spPr>
          <a:xfrm>
            <a:off x="4027647" y="4366737"/>
            <a:ext cx="3451384" cy="507831"/>
          </a:xfrm>
          <a:prstGeom prst="rect">
            <a:avLst/>
          </a:prstGeom>
          <a:noFill/>
        </p:spPr>
        <p:txBody>
          <a:bodyPr wrap="square" rtlCol="0">
            <a:spAutoFit/>
            <a:scene3d>
              <a:camera prst="orthographicFront"/>
              <a:lightRig rig="threePt" dir="t"/>
            </a:scene3d>
            <a:sp3d contourW="6350"/>
          </a:bodyPr>
          <a:lstStyle>
            <a:defPPr>
              <a:defRPr lang="zh-CN"/>
            </a:defPPr>
            <a:lvl1pPr>
              <a:defRPr sz="2800" b="1">
                <a:solidFill>
                  <a:schemeClr val="accent1"/>
                </a:solidFill>
              </a:defRPr>
            </a:lvl1pPr>
          </a:lstStyle>
          <a:p>
            <a:pPr algn="ctr"/>
            <a:r>
              <a:rPr lang="zh-CN" altLang="en-US" sz="2700" dirty="0">
                <a:solidFill>
                  <a:schemeClr val="bg1"/>
                </a:solidFill>
                <a:latin typeface="华文中宋" panose="02010600040101010101" charset="-122"/>
                <a:ea typeface="华文中宋" panose="02010600040101010101" charset="-122"/>
                <a:cs typeface="华文中宋" panose="02010600040101010101" charset="-122"/>
              </a:rPr>
              <a:t>求实创新  自强不息</a:t>
            </a:r>
          </a:p>
        </p:txBody>
      </p:sp>
    </p:spTree>
  </p:cSld>
  <p:clrMapOvr>
    <a:masterClrMapping/>
  </p:clrMapOvr>
  <mc:AlternateContent xmlns:mc="http://schemas.openxmlformats.org/markup-compatibility/2006" xmlns:p14="http://schemas.microsoft.com/office/powerpoint/2010/main">
    <mc:Choice Requires="p14">
      <p:transition spd="med" p14:dur="700" advTm="4000">
        <p:fade/>
      </p:transition>
    </mc:Choice>
    <mc:Fallback xmlns="">
      <p:transition spd="med" advTm="4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100000" fill="hold" nodeType="with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additive="base">
                                        <p:cTn id="7" dur="1000" fill="hold"/>
                                        <p:tgtEl>
                                          <p:spTgt spid="21"/>
                                        </p:tgtEl>
                                        <p:attrNameLst>
                                          <p:attrName>ppt_x</p:attrName>
                                        </p:attrNameLst>
                                      </p:cBhvr>
                                      <p:tavLst>
                                        <p:tav tm="0">
                                          <p:val>
                                            <p:strVal val="0-#ppt_w/2"/>
                                          </p:val>
                                        </p:tav>
                                        <p:tav tm="100000">
                                          <p:val>
                                            <p:strVal val="#ppt_x"/>
                                          </p:val>
                                        </p:tav>
                                      </p:tavLst>
                                    </p:anim>
                                    <p:anim calcmode="lin" valueType="num">
                                      <p:cBhvr additive="base">
                                        <p:cTn id="8" dur="1000" fill="hold"/>
                                        <p:tgtEl>
                                          <p:spTgt spid="21"/>
                                        </p:tgtEl>
                                        <p:attrNameLst>
                                          <p:attrName>ppt_y</p:attrName>
                                        </p:attrNameLst>
                                      </p:cBhvr>
                                      <p:tavLst>
                                        <p:tav tm="0">
                                          <p:val>
                                            <p:strVal val="#ppt_y"/>
                                          </p:val>
                                        </p:tav>
                                        <p:tav tm="100000">
                                          <p:val>
                                            <p:strVal val="#ppt_y"/>
                                          </p:val>
                                        </p:tav>
                                      </p:tavLst>
                                    </p:anim>
                                  </p:childTnLst>
                                </p:cTn>
                              </p:par>
                              <p:par>
                                <p:cTn id="9" presetID="2" presetClass="entr" presetSubtype="3" decel="100000" fill="hold" nodeType="withEffect">
                                  <p:stCondLst>
                                    <p:cond delay="0"/>
                                  </p:stCondLst>
                                  <p:childTnLst>
                                    <p:set>
                                      <p:cBhvr>
                                        <p:cTn id="10" dur="1" fill="hold">
                                          <p:stCondLst>
                                            <p:cond delay="0"/>
                                          </p:stCondLst>
                                        </p:cTn>
                                        <p:tgtEl>
                                          <p:spTgt spid="26"/>
                                        </p:tgtEl>
                                        <p:attrNameLst>
                                          <p:attrName>style.visibility</p:attrName>
                                        </p:attrNameLst>
                                      </p:cBhvr>
                                      <p:to>
                                        <p:strVal val="visible"/>
                                      </p:to>
                                    </p:set>
                                    <p:anim calcmode="lin" valueType="num">
                                      <p:cBhvr additive="base">
                                        <p:cTn id="11" dur="1000" fill="hold"/>
                                        <p:tgtEl>
                                          <p:spTgt spid="26"/>
                                        </p:tgtEl>
                                        <p:attrNameLst>
                                          <p:attrName>ppt_x</p:attrName>
                                        </p:attrNameLst>
                                      </p:cBhvr>
                                      <p:tavLst>
                                        <p:tav tm="0">
                                          <p:val>
                                            <p:strVal val="1+#ppt_w/2"/>
                                          </p:val>
                                        </p:tav>
                                        <p:tav tm="100000">
                                          <p:val>
                                            <p:strVal val="#ppt_x"/>
                                          </p:val>
                                        </p:tav>
                                      </p:tavLst>
                                    </p:anim>
                                    <p:anim calcmode="lin" valueType="num">
                                      <p:cBhvr additive="base">
                                        <p:cTn id="12" dur="1000" fill="hold"/>
                                        <p:tgtEl>
                                          <p:spTgt spid="26"/>
                                        </p:tgtEl>
                                        <p:attrNameLst>
                                          <p:attrName>ppt_y</p:attrName>
                                        </p:attrNameLst>
                                      </p:cBhvr>
                                      <p:tavLst>
                                        <p:tav tm="0">
                                          <p:val>
                                            <p:strVal val="0-#ppt_h/2"/>
                                          </p:val>
                                        </p:tav>
                                        <p:tav tm="100000">
                                          <p:val>
                                            <p:strVal val="#ppt_y"/>
                                          </p:val>
                                        </p:tav>
                                      </p:tavLst>
                                    </p:anim>
                                  </p:childTnLst>
                                </p:cTn>
                              </p:par>
                              <p:par>
                                <p:cTn id="13" presetID="2" presetClass="entr" presetSubtype="2" decel="100000" fill="hold" nodeType="withEffect">
                                  <p:stCondLst>
                                    <p:cond delay="0"/>
                                  </p:stCondLst>
                                  <p:childTnLst>
                                    <p:set>
                                      <p:cBhvr>
                                        <p:cTn id="14" dur="1" fill="hold">
                                          <p:stCondLst>
                                            <p:cond delay="0"/>
                                          </p:stCondLst>
                                        </p:cTn>
                                        <p:tgtEl>
                                          <p:spTgt spid="28"/>
                                        </p:tgtEl>
                                        <p:attrNameLst>
                                          <p:attrName>style.visibility</p:attrName>
                                        </p:attrNameLst>
                                      </p:cBhvr>
                                      <p:to>
                                        <p:strVal val="visible"/>
                                      </p:to>
                                    </p:set>
                                    <p:anim calcmode="lin" valueType="num">
                                      <p:cBhvr additive="base">
                                        <p:cTn id="15" dur="1000" fill="hold"/>
                                        <p:tgtEl>
                                          <p:spTgt spid="28"/>
                                        </p:tgtEl>
                                        <p:attrNameLst>
                                          <p:attrName>ppt_x</p:attrName>
                                        </p:attrNameLst>
                                      </p:cBhvr>
                                      <p:tavLst>
                                        <p:tav tm="0">
                                          <p:val>
                                            <p:strVal val="1+#ppt_w/2"/>
                                          </p:val>
                                        </p:tav>
                                        <p:tav tm="100000">
                                          <p:val>
                                            <p:strVal val="#ppt_x"/>
                                          </p:val>
                                        </p:tav>
                                      </p:tavLst>
                                    </p:anim>
                                    <p:anim calcmode="lin" valueType="num">
                                      <p:cBhvr additive="base">
                                        <p:cTn id="16" dur="1000" fill="hold"/>
                                        <p:tgtEl>
                                          <p:spTgt spid="28"/>
                                        </p:tgtEl>
                                        <p:attrNameLst>
                                          <p:attrName>ppt_y</p:attrName>
                                        </p:attrNameLst>
                                      </p:cBhvr>
                                      <p:tavLst>
                                        <p:tav tm="0">
                                          <p:val>
                                            <p:strVal val="#ppt_y"/>
                                          </p:val>
                                        </p:tav>
                                        <p:tav tm="100000">
                                          <p:val>
                                            <p:strVal val="#ppt_y"/>
                                          </p:val>
                                        </p:tav>
                                      </p:tavLst>
                                    </p:anim>
                                  </p:childTnLst>
                                </p:cTn>
                              </p:par>
                              <p:par>
                                <p:cTn id="17" presetID="2" presetClass="entr" presetSubtype="4" decel="100000"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1000" fill="hold"/>
                                        <p:tgtEl>
                                          <p:spTgt spid="16"/>
                                        </p:tgtEl>
                                        <p:attrNameLst>
                                          <p:attrName>ppt_x</p:attrName>
                                        </p:attrNameLst>
                                      </p:cBhvr>
                                      <p:tavLst>
                                        <p:tav tm="0">
                                          <p:val>
                                            <p:strVal val="#ppt_x"/>
                                          </p:val>
                                        </p:tav>
                                        <p:tav tm="100000">
                                          <p:val>
                                            <p:strVal val="#ppt_x"/>
                                          </p:val>
                                        </p:tav>
                                      </p:tavLst>
                                    </p:anim>
                                    <p:anim calcmode="lin" valueType="num">
                                      <p:cBhvr additive="base">
                                        <p:cTn id="20" dur="1000" fill="hold"/>
                                        <p:tgtEl>
                                          <p:spTgt spid="16"/>
                                        </p:tgtEl>
                                        <p:attrNameLst>
                                          <p:attrName>ppt_y</p:attrName>
                                        </p:attrNameLst>
                                      </p:cBhvr>
                                      <p:tavLst>
                                        <p:tav tm="0">
                                          <p:val>
                                            <p:strVal val="1+#ppt_h/2"/>
                                          </p:val>
                                        </p:tav>
                                        <p:tav tm="100000">
                                          <p:val>
                                            <p:strVal val="#ppt_y"/>
                                          </p:val>
                                        </p:tav>
                                      </p:tavLst>
                                    </p:anim>
                                  </p:childTnLst>
                                </p:cTn>
                              </p:par>
                            </p:childTnLst>
                          </p:cTn>
                        </p:par>
                        <p:par>
                          <p:cTn id="21" fill="hold">
                            <p:stCondLst>
                              <p:cond delay="1000"/>
                            </p:stCondLst>
                            <p:childTnLst>
                              <p:par>
                                <p:cTn id="22" presetID="2" presetClass="entr" presetSubtype="8" decel="95000" fill="hold" grpId="0" nodeType="afterEffect">
                                  <p:stCondLst>
                                    <p:cond delay="0"/>
                                  </p:stCondLst>
                                  <p:childTnLst>
                                    <p:set>
                                      <p:cBhvr>
                                        <p:cTn id="23" dur="1" fill="hold">
                                          <p:stCondLst>
                                            <p:cond delay="0"/>
                                          </p:stCondLst>
                                        </p:cTn>
                                        <p:tgtEl>
                                          <p:spTgt spid="29"/>
                                        </p:tgtEl>
                                        <p:attrNameLst>
                                          <p:attrName>style.visibility</p:attrName>
                                        </p:attrNameLst>
                                      </p:cBhvr>
                                      <p:to>
                                        <p:strVal val="visible"/>
                                      </p:to>
                                    </p:set>
                                    <p:anim calcmode="lin" valueType="num">
                                      <p:cBhvr additive="base">
                                        <p:cTn id="24" dur="1000" fill="hold"/>
                                        <p:tgtEl>
                                          <p:spTgt spid="29"/>
                                        </p:tgtEl>
                                        <p:attrNameLst>
                                          <p:attrName>ppt_x</p:attrName>
                                        </p:attrNameLst>
                                      </p:cBhvr>
                                      <p:tavLst>
                                        <p:tav tm="0">
                                          <p:val>
                                            <p:strVal val="0-#ppt_w/2"/>
                                          </p:val>
                                        </p:tav>
                                        <p:tav tm="100000">
                                          <p:val>
                                            <p:strVal val="#ppt_x"/>
                                          </p:val>
                                        </p:tav>
                                      </p:tavLst>
                                    </p:anim>
                                    <p:anim calcmode="lin" valueType="num">
                                      <p:cBhvr additive="base">
                                        <p:cTn id="25" dur="1000" fill="hold"/>
                                        <p:tgtEl>
                                          <p:spTgt spid="29"/>
                                        </p:tgtEl>
                                        <p:attrNameLst>
                                          <p:attrName>ppt_y</p:attrName>
                                        </p:attrNameLst>
                                      </p:cBhvr>
                                      <p:tavLst>
                                        <p:tav tm="0">
                                          <p:val>
                                            <p:strVal val="#ppt_y"/>
                                          </p:val>
                                        </p:tav>
                                        <p:tav tm="100000">
                                          <p:val>
                                            <p:strVal val="#ppt_y"/>
                                          </p:val>
                                        </p:tav>
                                      </p:tavLst>
                                    </p:anim>
                                  </p:childTnLst>
                                </p:cTn>
                              </p:par>
                            </p:childTnLst>
                          </p:cTn>
                        </p:par>
                        <p:par>
                          <p:cTn id="26" fill="hold">
                            <p:stCondLst>
                              <p:cond delay="2000"/>
                            </p:stCondLst>
                            <p:childTnLst>
                              <p:par>
                                <p:cTn id="27" presetID="53" presetClass="entr" presetSubtype="16" fill="hold" nodeType="afterEffect">
                                  <p:stCondLst>
                                    <p:cond delay="0"/>
                                  </p:stCondLst>
                                  <p:childTnLst>
                                    <p:set>
                                      <p:cBhvr>
                                        <p:cTn id="28" dur="1" fill="hold">
                                          <p:stCondLst>
                                            <p:cond delay="0"/>
                                          </p:stCondLst>
                                        </p:cTn>
                                        <p:tgtEl>
                                          <p:spTgt spid="5"/>
                                        </p:tgtEl>
                                        <p:attrNameLst>
                                          <p:attrName>style.visibility</p:attrName>
                                        </p:attrNameLst>
                                      </p:cBhvr>
                                      <p:to>
                                        <p:strVal val="visible"/>
                                      </p:to>
                                    </p:set>
                                    <p:anim calcmode="lin" valueType="num">
                                      <p:cBhvr>
                                        <p:cTn id="29" dur="500" fill="hold"/>
                                        <p:tgtEl>
                                          <p:spTgt spid="5"/>
                                        </p:tgtEl>
                                        <p:attrNameLst>
                                          <p:attrName>ppt_w</p:attrName>
                                        </p:attrNameLst>
                                      </p:cBhvr>
                                      <p:tavLst>
                                        <p:tav tm="0">
                                          <p:val>
                                            <p:fltVal val="0"/>
                                          </p:val>
                                        </p:tav>
                                        <p:tav tm="100000">
                                          <p:val>
                                            <p:strVal val="#ppt_w"/>
                                          </p:val>
                                        </p:tav>
                                      </p:tavLst>
                                    </p:anim>
                                    <p:anim calcmode="lin" valueType="num">
                                      <p:cBhvr>
                                        <p:cTn id="30" dur="500" fill="hold"/>
                                        <p:tgtEl>
                                          <p:spTgt spid="5"/>
                                        </p:tgtEl>
                                        <p:attrNameLst>
                                          <p:attrName>ppt_h</p:attrName>
                                        </p:attrNameLst>
                                      </p:cBhvr>
                                      <p:tavLst>
                                        <p:tav tm="0">
                                          <p:val>
                                            <p:fltVal val="0"/>
                                          </p:val>
                                        </p:tav>
                                        <p:tav tm="100000">
                                          <p:val>
                                            <p:strVal val="#ppt_h"/>
                                          </p:val>
                                        </p:tav>
                                      </p:tavLst>
                                    </p:anim>
                                    <p:animEffect transition="in" filter="fade">
                                      <p:cBhvr>
                                        <p:cTn id="3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9"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endParaRPr lang="zh-CN" altLang="en-US" b="1" dirty="0">
              <a:solidFill>
                <a:schemeClr val="tx1"/>
              </a:solidFill>
              <a:latin typeface="微软雅黑" panose="020B0503020204020204" pitchFamily="34" charset="-122"/>
              <a:ea typeface="微软雅黑" panose="020B0503020204020204" pitchFamily="34" charset="-122"/>
            </a:endParaRPr>
          </a:p>
        </p:txBody>
      </p:sp>
      <p:sp>
        <p:nvSpPr>
          <p:cNvPr id="3" name="内容占位符 2"/>
          <p:cNvSpPr>
            <a:spLocks noGrp="1"/>
          </p:cNvSpPr>
          <p:nvPr>
            <p:ph idx="1"/>
          </p:nvPr>
        </p:nvSpPr>
        <p:spPr>
          <a:xfrm>
            <a:off x="965835" y="1085850"/>
            <a:ext cx="6916420" cy="3311525"/>
          </a:xfrm>
        </p:spPr>
        <p:txBody>
          <a:bodyPr>
            <a:noAutofit/>
          </a:bodyPr>
          <a:lstStyle/>
          <a:p>
            <a:pPr algn="just">
              <a:lnSpc>
                <a:spcPct val="150000"/>
              </a:lnSpc>
            </a:pPr>
            <a:r>
              <a:rPr lang="en-US" altLang="zh-CN" dirty="0">
                <a:solidFill>
                  <a:schemeClr val="tx1"/>
                </a:solidFill>
                <a:latin typeface="微软雅黑" panose="020B0503020204020204" pitchFamily="34" charset="-122"/>
                <a:ea typeface="微软雅黑" panose="020B0503020204020204" pitchFamily="34" charset="-122"/>
              </a:rPr>
              <a:t>8</a:t>
            </a:r>
            <a:r>
              <a:rPr lang="zh-CN" altLang="en-US" dirty="0">
                <a:solidFill>
                  <a:schemeClr val="tx1"/>
                </a:solidFill>
                <a:latin typeface="微软雅黑" panose="020B0503020204020204" pitchFamily="34" charset="-122"/>
                <a:ea typeface="微软雅黑" panose="020B0503020204020204" pitchFamily="34" charset="-122"/>
              </a:rPr>
              <a:t>、</a:t>
            </a:r>
            <a:r>
              <a:rPr lang="zh-CN" altLang="zh-CN" dirty="0">
                <a:solidFill>
                  <a:schemeClr val="tx1"/>
                </a:solidFill>
                <a:latin typeface="微软雅黑" panose="020B0503020204020204" pitchFamily="34" charset="-122"/>
                <a:ea typeface="微软雅黑" panose="020B0503020204020204" pitchFamily="34" charset="-122"/>
              </a:rPr>
              <a:t>下列渠道成员激励中，属于业务激励的有</a:t>
            </a:r>
            <a:r>
              <a:rPr lang="en-US" altLang="zh-CN" dirty="0">
                <a:solidFill>
                  <a:schemeClr val="tx1"/>
                </a:solidFill>
                <a:latin typeface="微软雅黑" panose="020B0503020204020204" pitchFamily="34" charset="-122"/>
                <a:ea typeface="微软雅黑" panose="020B0503020204020204" pitchFamily="34" charset="-122"/>
              </a:rPr>
              <a:t>(</a:t>
            </a:r>
            <a:r>
              <a:rPr lang="zh-CN" altLang="zh-CN" dirty="0">
                <a:solidFill>
                  <a:schemeClr val="tx1"/>
                </a:solidFill>
                <a:latin typeface="微软雅黑" panose="020B0503020204020204" pitchFamily="34" charset="-122"/>
                <a:ea typeface="微软雅黑" panose="020B0503020204020204" pitchFamily="34" charset="-122"/>
              </a:rPr>
              <a:t>　</a:t>
            </a:r>
            <a:r>
              <a:rPr lang="en-US" altLang="zh-CN" dirty="0">
                <a:solidFill>
                  <a:schemeClr val="tx1"/>
                </a:solidFill>
                <a:latin typeface="微软雅黑" panose="020B0503020204020204" pitchFamily="34" charset="-122"/>
                <a:ea typeface="微软雅黑" panose="020B0503020204020204" pitchFamily="34" charset="-122"/>
              </a:rPr>
              <a:t>)</a:t>
            </a:r>
            <a:r>
              <a:rPr lang="zh-CN" altLang="zh-CN" dirty="0">
                <a:solidFill>
                  <a:schemeClr val="tx1"/>
                </a:solidFill>
                <a:latin typeface="微软雅黑" panose="020B0503020204020204" pitchFamily="34" charset="-122"/>
                <a:ea typeface="微软雅黑" panose="020B0503020204020204" pitchFamily="34" charset="-122"/>
              </a:rPr>
              <a:t>。</a:t>
            </a:r>
          </a:p>
          <a:p>
            <a:pPr algn="just">
              <a:lnSpc>
                <a:spcPct val="150000"/>
              </a:lnSpc>
            </a:pPr>
            <a:r>
              <a:rPr lang="en-US" altLang="zh-CN" dirty="0">
                <a:solidFill>
                  <a:schemeClr val="tx1"/>
                </a:solidFill>
                <a:latin typeface="微软雅黑" panose="020B0503020204020204" pitchFamily="34" charset="-122"/>
                <a:ea typeface="微软雅黑" panose="020B0503020204020204" pitchFamily="34" charset="-122"/>
              </a:rPr>
              <a:t>A.</a:t>
            </a:r>
            <a:r>
              <a:rPr lang="zh-CN" altLang="zh-CN" dirty="0">
                <a:solidFill>
                  <a:schemeClr val="tx1"/>
                </a:solidFill>
                <a:latin typeface="微软雅黑" panose="020B0503020204020204" pitchFamily="34" charset="-122"/>
                <a:ea typeface="微软雅黑" panose="020B0503020204020204" pitchFamily="34" charset="-122"/>
              </a:rPr>
              <a:t>融资支持 </a:t>
            </a:r>
            <a:r>
              <a:rPr lang="en-US" altLang="zh-CN" dirty="0">
                <a:solidFill>
                  <a:schemeClr val="tx1"/>
                </a:solidFill>
                <a:latin typeface="微软雅黑" panose="020B0503020204020204" pitchFamily="34" charset="-122"/>
                <a:ea typeface="微软雅黑" panose="020B0503020204020204" pitchFamily="34" charset="-122"/>
              </a:rPr>
              <a:t>            B.</a:t>
            </a:r>
            <a:r>
              <a:rPr lang="zh-CN" altLang="zh-CN" dirty="0">
                <a:solidFill>
                  <a:schemeClr val="tx1"/>
                </a:solidFill>
                <a:latin typeface="微软雅黑" panose="020B0503020204020204" pitchFamily="34" charset="-122"/>
                <a:ea typeface="微软雅黑" panose="020B0503020204020204" pitchFamily="34" charset="-122"/>
              </a:rPr>
              <a:t>交流市场信息</a:t>
            </a:r>
          </a:p>
          <a:p>
            <a:pPr algn="just">
              <a:lnSpc>
                <a:spcPct val="150000"/>
              </a:lnSpc>
            </a:pPr>
            <a:r>
              <a:rPr lang="en-US" altLang="zh-CN" dirty="0">
                <a:solidFill>
                  <a:schemeClr val="tx1"/>
                </a:solidFill>
                <a:latin typeface="微软雅黑" panose="020B0503020204020204" pitchFamily="34" charset="-122"/>
                <a:ea typeface="微软雅黑" panose="020B0503020204020204" pitchFamily="34" charset="-122"/>
              </a:rPr>
              <a:t>C.</a:t>
            </a:r>
            <a:r>
              <a:rPr lang="zh-CN" altLang="zh-CN" dirty="0">
                <a:solidFill>
                  <a:schemeClr val="tx1"/>
                </a:solidFill>
                <a:latin typeface="微软雅黑" panose="020B0503020204020204" pitchFamily="34" charset="-122"/>
                <a:ea typeface="微软雅黑" panose="020B0503020204020204" pitchFamily="34" charset="-122"/>
              </a:rPr>
              <a:t>合作制订经营计划 </a:t>
            </a:r>
            <a:r>
              <a:rPr lang="en-US" altLang="zh-CN" dirty="0">
                <a:solidFill>
                  <a:schemeClr val="tx1"/>
                </a:solidFill>
                <a:latin typeface="微软雅黑" panose="020B0503020204020204" pitchFamily="34" charset="-122"/>
                <a:ea typeface="微软雅黑" panose="020B0503020204020204" pitchFamily="34" charset="-122"/>
              </a:rPr>
              <a:t>    D.</a:t>
            </a:r>
            <a:r>
              <a:rPr lang="zh-CN" altLang="zh-CN" dirty="0">
                <a:solidFill>
                  <a:schemeClr val="tx1"/>
                </a:solidFill>
                <a:latin typeface="微软雅黑" panose="020B0503020204020204" pitchFamily="34" charset="-122"/>
                <a:ea typeface="微软雅黑" panose="020B0503020204020204" pitchFamily="34" charset="-122"/>
              </a:rPr>
              <a:t>提供产品、技术动态信息 </a:t>
            </a:r>
            <a:r>
              <a:rPr lang="en-US" altLang="zh-CN" dirty="0">
                <a:solidFill>
                  <a:schemeClr val="tx1"/>
                </a:solidFill>
                <a:latin typeface="微软雅黑" panose="020B0503020204020204" pitchFamily="34" charset="-122"/>
                <a:ea typeface="微软雅黑" panose="020B0503020204020204" pitchFamily="34" charset="-122"/>
              </a:rPr>
              <a:t>    E.</a:t>
            </a:r>
            <a:r>
              <a:rPr lang="zh-CN" altLang="zh-CN" dirty="0">
                <a:solidFill>
                  <a:schemeClr val="tx1"/>
                </a:solidFill>
                <a:latin typeface="微软雅黑" panose="020B0503020204020204" pitchFamily="34" charset="-122"/>
                <a:ea typeface="微软雅黑" panose="020B0503020204020204" pitchFamily="34" charset="-122"/>
              </a:rPr>
              <a:t>安排经销商会议</a:t>
            </a:r>
          </a:p>
          <a:p>
            <a:pPr algn="just">
              <a:lnSpc>
                <a:spcPct val="150000"/>
              </a:lnSpc>
            </a:pPr>
            <a:r>
              <a:rPr lang="en-US" altLang="zh-CN" dirty="0">
                <a:solidFill>
                  <a:schemeClr val="tx1"/>
                </a:solidFill>
                <a:latin typeface="微软雅黑" panose="020B0503020204020204" pitchFamily="34" charset="-122"/>
                <a:ea typeface="微软雅黑" panose="020B0503020204020204" pitchFamily="34" charset="-122"/>
              </a:rPr>
              <a:t>9</a:t>
            </a:r>
            <a:r>
              <a:rPr lang="zh-CN" altLang="zh-CN" dirty="0">
                <a:solidFill>
                  <a:schemeClr val="tx1"/>
                </a:solidFill>
                <a:latin typeface="微软雅黑" panose="020B0503020204020204" pitchFamily="34" charset="-122"/>
                <a:ea typeface="微软雅黑" panose="020B0503020204020204" pitchFamily="34" charset="-122"/>
              </a:rPr>
              <a:t>、以下属于对渠道成员进行业务激励的有（ ）</a:t>
            </a:r>
          </a:p>
          <a:p>
            <a:pPr algn="just">
              <a:lnSpc>
                <a:spcPct val="150000"/>
              </a:lnSpc>
            </a:pPr>
            <a:r>
              <a:rPr lang="en-US" altLang="zh-CN" dirty="0">
                <a:solidFill>
                  <a:schemeClr val="tx1"/>
                </a:solidFill>
                <a:latin typeface="微软雅黑" panose="020B0503020204020204" pitchFamily="34" charset="-122"/>
                <a:ea typeface="微软雅黑" panose="020B0503020204020204" pitchFamily="34" charset="-122"/>
              </a:rPr>
              <a:t>A.</a:t>
            </a:r>
            <a:r>
              <a:rPr lang="zh-CN" altLang="zh-CN" dirty="0">
                <a:solidFill>
                  <a:schemeClr val="tx1"/>
                </a:solidFill>
                <a:latin typeface="微软雅黑" panose="020B0503020204020204" pitchFamily="34" charset="-122"/>
                <a:ea typeface="微软雅黑" panose="020B0503020204020204" pitchFamily="34" charset="-122"/>
              </a:rPr>
              <a:t>佣金总额动态管理</a:t>
            </a:r>
            <a:r>
              <a:rPr lang="en-US" altLang="zh-CN" dirty="0">
                <a:solidFill>
                  <a:schemeClr val="tx1"/>
                </a:solidFill>
                <a:latin typeface="微软雅黑" panose="020B0503020204020204" pitchFamily="34" charset="-122"/>
                <a:ea typeface="微软雅黑" panose="020B0503020204020204" pitchFamily="34" charset="-122"/>
              </a:rPr>
              <a:t>    B.</a:t>
            </a:r>
            <a:r>
              <a:rPr lang="zh-CN" altLang="zh-CN" dirty="0">
                <a:solidFill>
                  <a:schemeClr val="tx1"/>
                </a:solidFill>
                <a:latin typeface="微软雅黑" panose="020B0503020204020204" pitchFamily="34" charset="-122"/>
                <a:ea typeface="微软雅黑" panose="020B0503020204020204" pitchFamily="34" charset="-122"/>
              </a:rPr>
              <a:t>融资支持</a:t>
            </a:r>
            <a:r>
              <a:rPr lang="en-US" altLang="zh-CN" dirty="0">
                <a:solidFill>
                  <a:schemeClr val="tx1"/>
                </a:solidFill>
                <a:latin typeface="微软雅黑" panose="020B0503020204020204" pitchFamily="34" charset="-122"/>
                <a:ea typeface="微软雅黑" panose="020B0503020204020204" pitchFamily="34" charset="-122"/>
              </a:rPr>
              <a:t>      </a:t>
            </a:r>
          </a:p>
          <a:p>
            <a:pPr algn="just">
              <a:lnSpc>
                <a:spcPct val="150000"/>
              </a:lnSpc>
            </a:pPr>
            <a:r>
              <a:rPr lang="en-US" altLang="zh-CN" dirty="0">
                <a:solidFill>
                  <a:schemeClr val="tx1"/>
                </a:solidFill>
                <a:latin typeface="微软雅黑" panose="020B0503020204020204" pitchFamily="34" charset="-122"/>
                <a:ea typeface="微软雅黑" panose="020B0503020204020204" pitchFamily="34" charset="-122"/>
              </a:rPr>
              <a:t>C.</a:t>
            </a:r>
            <a:r>
              <a:rPr lang="zh-CN" altLang="zh-CN" dirty="0">
                <a:solidFill>
                  <a:schemeClr val="tx1"/>
                </a:solidFill>
                <a:latin typeface="微软雅黑" panose="020B0503020204020204" pitchFamily="34" charset="-122"/>
                <a:ea typeface="微软雅黑" panose="020B0503020204020204" pitchFamily="34" charset="-122"/>
              </a:rPr>
              <a:t>安排经销商会议</a:t>
            </a:r>
            <a:r>
              <a:rPr lang="en-US" altLang="zh-CN" dirty="0">
                <a:solidFill>
                  <a:schemeClr val="tx1"/>
                </a:solidFill>
                <a:latin typeface="微软雅黑" panose="020B0503020204020204" pitchFamily="34" charset="-122"/>
                <a:ea typeface="微软雅黑" panose="020B0503020204020204" pitchFamily="34" charset="-122"/>
              </a:rPr>
              <a:t>       D.</a:t>
            </a:r>
            <a:r>
              <a:rPr lang="zh-CN" altLang="zh-CN" dirty="0">
                <a:solidFill>
                  <a:schemeClr val="tx1"/>
                </a:solidFill>
                <a:latin typeface="微软雅黑" panose="020B0503020204020204" pitchFamily="34" charset="-122"/>
                <a:ea typeface="微软雅黑" panose="020B0503020204020204" pitchFamily="34" charset="-122"/>
              </a:rPr>
              <a:t>合作制订经营计划</a:t>
            </a:r>
            <a:r>
              <a:rPr lang="en-US" altLang="zh-CN" dirty="0">
                <a:solidFill>
                  <a:schemeClr val="tx1"/>
                </a:solidFill>
                <a:latin typeface="微软雅黑" panose="020B0503020204020204" pitchFamily="34" charset="-122"/>
                <a:ea typeface="微软雅黑" panose="020B0503020204020204" pitchFamily="34" charset="-122"/>
              </a:rPr>
              <a:t>    E.</a:t>
            </a:r>
            <a:r>
              <a:rPr lang="zh-CN" altLang="zh-CN" dirty="0">
                <a:solidFill>
                  <a:schemeClr val="tx1"/>
                </a:solidFill>
                <a:latin typeface="微软雅黑" panose="020B0503020204020204" pitchFamily="34" charset="-122"/>
                <a:ea typeface="微软雅黑" panose="020B0503020204020204" pitchFamily="34" charset="-122"/>
              </a:rPr>
              <a:t>公关宴请</a:t>
            </a:r>
          </a:p>
          <a:p>
            <a:pPr algn="just">
              <a:lnSpc>
                <a:spcPct val="150000"/>
              </a:lnSpc>
            </a:pPr>
            <a:endParaRPr lang="zh-CN" altLang="zh-CN" dirty="0">
              <a:solidFill>
                <a:schemeClr val="tx1"/>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8746655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endParaRPr lang="zh-CN" altLang="en-US" b="1" dirty="0">
              <a:solidFill>
                <a:schemeClr val="tx1"/>
              </a:solidFill>
              <a:latin typeface="微软雅黑" panose="020B0503020204020204" pitchFamily="34" charset="-122"/>
              <a:ea typeface="微软雅黑" panose="020B0503020204020204" pitchFamily="34" charset="-122"/>
            </a:endParaRPr>
          </a:p>
        </p:txBody>
      </p:sp>
      <p:sp>
        <p:nvSpPr>
          <p:cNvPr id="3" name="内容占位符 2"/>
          <p:cNvSpPr>
            <a:spLocks noGrp="1"/>
          </p:cNvSpPr>
          <p:nvPr>
            <p:ph idx="1"/>
          </p:nvPr>
        </p:nvSpPr>
        <p:spPr>
          <a:xfrm>
            <a:off x="965835" y="1085850"/>
            <a:ext cx="6916420" cy="3311525"/>
          </a:xfrm>
        </p:spPr>
        <p:txBody>
          <a:bodyPr>
            <a:noAutofit/>
          </a:bodyPr>
          <a:lstStyle/>
          <a:p>
            <a:pPr algn="just">
              <a:lnSpc>
                <a:spcPct val="150000"/>
              </a:lnSpc>
            </a:pPr>
            <a:r>
              <a:rPr lang="en-US" altLang="zh-CN" dirty="0">
                <a:solidFill>
                  <a:schemeClr val="tx1"/>
                </a:solidFill>
                <a:latin typeface="微软雅黑" panose="020B0503020204020204" pitchFamily="34" charset="-122"/>
                <a:ea typeface="微软雅黑" panose="020B0503020204020204" pitchFamily="34" charset="-122"/>
              </a:rPr>
              <a:t>10</a:t>
            </a:r>
            <a:r>
              <a:rPr lang="zh-CN" altLang="en-US" dirty="0">
                <a:solidFill>
                  <a:schemeClr val="tx1"/>
                </a:solidFill>
                <a:latin typeface="微软雅黑" panose="020B0503020204020204" pitchFamily="34" charset="-122"/>
                <a:ea typeface="微软雅黑" panose="020B0503020204020204" pitchFamily="34" charset="-122"/>
              </a:rPr>
              <a:t>、</a:t>
            </a:r>
            <a:r>
              <a:rPr lang="zh-CN" altLang="zh-CN" dirty="0">
                <a:solidFill>
                  <a:schemeClr val="tx1"/>
                </a:solidFill>
                <a:latin typeface="微软雅黑" panose="020B0503020204020204" pitchFamily="34" charset="-122"/>
                <a:ea typeface="微软雅黑" panose="020B0503020204020204" pitchFamily="34" charset="-122"/>
              </a:rPr>
              <a:t>渠道冲突产生的原因有（ ）</a:t>
            </a:r>
          </a:p>
          <a:p>
            <a:pPr algn="just">
              <a:lnSpc>
                <a:spcPct val="150000"/>
              </a:lnSpc>
            </a:pPr>
            <a:r>
              <a:rPr lang="en-US" altLang="zh-CN" dirty="0">
                <a:solidFill>
                  <a:schemeClr val="tx1"/>
                </a:solidFill>
                <a:latin typeface="微软雅黑" panose="020B0503020204020204" pitchFamily="34" charset="-122"/>
                <a:ea typeface="微软雅黑" panose="020B0503020204020204" pitchFamily="34" charset="-122"/>
              </a:rPr>
              <a:t>A.</a:t>
            </a:r>
            <a:r>
              <a:rPr lang="zh-CN" altLang="zh-CN" dirty="0">
                <a:solidFill>
                  <a:schemeClr val="tx1"/>
                </a:solidFill>
                <a:latin typeface="微软雅黑" panose="020B0503020204020204" pitchFamily="34" charset="-122"/>
                <a:ea typeface="微软雅黑" panose="020B0503020204020204" pitchFamily="34" charset="-122"/>
              </a:rPr>
              <a:t>角色错位 </a:t>
            </a:r>
            <a:r>
              <a:rPr lang="en-US" altLang="zh-CN" dirty="0">
                <a:solidFill>
                  <a:schemeClr val="tx1"/>
                </a:solidFill>
                <a:latin typeface="微软雅黑" panose="020B0503020204020204" pitchFamily="34" charset="-122"/>
                <a:ea typeface="微软雅黑" panose="020B0503020204020204" pitchFamily="34" charset="-122"/>
              </a:rPr>
              <a:t>    </a:t>
            </a:r>
          </a:p>
          <a:p>
            <a:pPr algn="just">
              <a:lnSpc>
                <a:spcPct val="150000"/>
              </a:lnSpc>
            </a:pPr>
            <a:r>
              <a:rPr lang="en-US" altLang="zh-CN" dirty="0">
                <a:solidFill>
                  <a:schemeClr val="tx1"/>
                </a:solidFill>
                <a:latin typeface="微软雅黑" panose="020B0503020204020204" pitchFamily="34" charset="-122"/>
                <a:ea typeface="微软雅黑" panose="020B0503020204020204" pitchFamily="34" charset="-122"/>
              </a:rPr>
              <a:t>B.</a:t>
            </a:r>
            <a:r>
              <a:rPr lang="zh-CN" altLang="zh-CN" dirty="0">
                <a:solidFill>
                  <a:schemeClr val="tx1"/>
                </a:solidFill>
                <a:latin typeface="微软雅黑" panose="020B0503020204020204" pitchFamily="34" charset="-122"/>
                <a:ea typeface="微软雅黑" panose="020B0503020204020204" pitchFamily="34" charset="-122"/>
              </a:rPr>
              <a:t>目标差异</a:t>
            </a:r>
            <a:r>
              <a:rPr lang="en-US" altLang="zh-CN" dirty="0">
                <a:solidFill>
                  <a:schemeClr val="tx1"/>
                </a:solidFill>
                <a:latin typeface="微软雅黑" panose="020B0503020204020204" pitchFamily="34" charset="-122"/>
                <a:ea typeface="微软雅黑" panose="020B0503020204020204" pitchFamily="34" charset="-122"/>
              </a:rPr>
              <a:t>    </a:t>
            </a:r>
          </a:p>
          <a:p>
            <a:pPr algn="just">
              <a:lnSpc>
                <a:spcPct val="150000"/>
              </a:lnSpc>
            </a:pPr>
            <a:r>
              <a:rPr lang="en-US" altLang="zh-CN" dirty="0">
                <a:solidFill>
                  <a:schemeClr val="tx1"/>
                </a:solidFill>
                <a:latin typeface="微软雅黑" panose="020B0503020204020204" pitchFamily="34" charset="-122"/>
                <a:ea typeface="微软雅黑" panose="020B0503020204020204" pitchFamily="34" charset="-122"/>
              </a:rPr>
              <a:t>C.</a:t>
            </a:r>
            <a:r>
              <a:rPr lang="zh-CN" altLang="zh-CN" dirty="0">
                <a:solidFill>
                  <a:schemeClr val="tx1"/>
                </a:solidFill>
                <a:latin typeface="微软雅黑" panose="020B0503020204020204" pitchFamily="34" charset="-122"/>
                <a:ea typeface="微软雅黑" panose="020B0503020204020204" pitchFamily="34" charset="-122"/>
              </a:rPr>
              <a:t>观点差异 </a:t>
            </a:r>
            <a:r>
              <a:rPr lang="en-US" altLang="zh-CN" dirty="0">
                <a:solidFill>
                  <a:schemeClr val="tx1"/>
                </a:solidFill>
                <a:latin typeface="微软雅黑" panose="020B0503020204020204" pitchFamily="34" charset="-122"/>
                <a:ea typeface="微软雅黑" panose="020B0503020204020204" pitchFamily="34" charset="-122"/>
              </a:rPr>
              <a:t>    </a:t>
            </a:r>
          </a:p>
          <a:p>
            <a:pPr algn="just">
              <a:lnSpc>
                <a:spcPct val="150000"/>
              </a:lnSpc>
            </a:pPr>
            <a:r>
              <a:rPr lang="en-US" altLang="zh-CN" dirty="0">
                <a:solidFill>
                  <a:schemeClr val="tx1"/>
                </a:solidFill>
                <a:latin typeface="微软雅黑" panose="020B0503020204020204" pitchFamily="34" charset="-122"/>
                <a:ea typeface="微软雅黑" panose="020B0503020204020204" pitchFamily="34" charset="-122"/>
              </a:rPr>
              <a:t>D.</a:t>
            </a:r>
            <a:r>
              <a:rPr lang="zh-CN" altLang="zh-CN" dirty="0">
                <a:solidFill>
                  <a:schemeClr val="tx1"/>
                </a:solidFill>
                <a:latin typeface="微软雅黑" panose="020B0503020204020204" pitchFamily="34" charset="-122"/>
                <a:ea typeface="微软雅黑" panose="020B0503020204020204" pitchFamily="34" charset="-122"/>
              </a:rPr>
              <a:t>沟通困难 </a:t>
            </a:r>
            <a:r>
              <a:rPr lang="en-US" altLang="zh-CN" dirty="0">
                <a:solidFill>
                  <a:schemeClr val="tx1"/>
                </a:solidFill>
                <a:latin typeface="微软雅黑" panose="020B0503020204020204" pitchFamily="34" charset="-122"/>
                <a:ea typeface="微软雅黑" panose="020B0503020204020204" pitchFamily="34" charset="-122"/>
              </a:rPr>
              <a:t>    </a:t>
            </a:r>
          </a:p>
          <a:p>
            <a:pPr algn="just">
              <a:lnSpc>
                <a:spcPct val="150000"/>
              </a:lnSpc>
            </a:pPr>
            <a:r>
              <a:rPr lang="en-US" altLang="zh-CN" dirty="0">
                <a:solidFill>
                  <a:schemeClr val="tx1"/>
                </a:solidFill>
                <a:latin typeface="微软雅黑" panose="020B0503020204020204" pitchFamily="34" charset="-122"/>
                <a:ea typeface="微软雅黑" panose="020B0503020204020204" pitchFamily="34" charset="-122"/>
              </a:rPr>
              <a:t>E.</a:t>
            </a:r>
            <a:r>
              <a:rPr lang="zh-CN" altLang="zh-CN" dirty="0">
                <a:solidFill>
                  <a:schemeClr val="tx1"/>
                </a:solidFill>
                <a:latin typeface="微软雅黑" panose="020B0503020204020204" pitchFamily="34" charset="-122"/>
                <a:ea typeface="微软雅黑" panose="020B0503020204020204" pitchFamily="34" charset="-122"/>
              </a:rPr>
              <a:t>期望差异</a:t>
            </a:r>
          </a:p>
          <a:p>
            <a:pPr algn="just">
              <a:lnSpc>
                <a:spcPct val="150000"/>
              </a:lnSpc>
            </a:pPr>
            <a:endParaRPr lang="zh-CN" altLang="zh-CN" dirty="0">
              <a:solidFill>
                <a:schemeClr val="tx1"/>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5969337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endParaRPr lang="zh-CN" altLang="en-US" b="1" dirty="0">
              <a:solidFill>
                <a:schemeClr val="tx1"/>
              </a:solidFill>
              <a:latin typeface="微软雅黑" panose="020B0503020204020204" pitchFamily="34" charset="-122"/>
              <a:ea typeface="微软雅黑" panose="020B0503020204020204" pitchFamily="34" charset="-122"/>
            </a:endParaRPr>
          </a:p>
        </p:txBody>
      </p:sp>
      <p:sp>
        <p:nvSpPr>
          <p:cNvPr id="3" name="内容占位符 2"/>
          <p:cNvSpPr>
            <a:spLocks noGrp="1"/>
          </p:cNvSpPr>
          <p:nvPr>
            <p:ph idx="1"/>
          </p:nvPr>
        </p:nvSpPr>
        <p:spPr>
          <a:xfrm>
            <a:off x="965835" y="1085850"/>
            <a:ext cx="6916420" cy="3311525"/>
          </a:xfrm>
        </p:spPr>
        <p:txBody>
          <a:bodyPr>
            <a:noAutofit/>
          </a:bodyPr>
          <a:lstStyle/>
          <a:p>
            <a:pPr>
              <a:lnSpc>
                <a:spcPts val="2700"/>
              </a:lnSpc>
            </a:pPr>
            <a:r>
              <a:rPr lang="en-US" altLang="zh-CN" dirty="0">
                <a:solidFill>
                  <a:schemeClr val="tx1"/>
                </a:solidFill>
                <a:latin typeface="微软雅黑" panose="020B0503020204020204" pitchFamily="34" charset="-122"/>
                <a:ea typeface="微软雅黑" panose="020B0503020204020204" pitchFamily="34" charset="-122"/>
              </a:rPr>
              <a:t>11</a:t>
            </a:r>
            <a:r>
              <a:rPr lang="zh-CN" altLang="en-US" dirty="0">
                <a:solidFill>
                  <a:schemeClr val="tx1"/>
                </a:solidFill>
                <a:latin typeface="微软雅黑" panose="020B0503020204020204" pitchFamily="34" charset="-122"/>
                <a:ea typeface="微软雅黑" panose="020B0503020204020204" pitchFamily="34" charset="-122"/>
              </a:rPr>
              <a:t>、</a:t>
            </a:r>
            <a:r>
              <a:rPr lang="zh-CN" altLang="zh-CN" dirty="0">
                <a:solidFill>
                  <a:schemeClr val="tx1"/>
                </a:solidFill>
                <a:latin typeface="微软雅黑" panose="020B0503020204020204" pitchFamily="34" charset="-122"/>
                <a:ea typeface="微软雅黑" panose="020B0503020204020204" pitchFamily="34" charset="-122"/>
              </a:rPr>
              <a:t>影响企业生产能力的因素有</a:t>
            </a:r>
            <a:r>
              <a:rPr lang="en-US" altLang="zh-CN" dirty="0">
                <a:solidFill>
                  <a:schemeClr val="tx1"/>
                </a:solidFill>
                <a:latin typeface="微软雅黑" panose="020B0503020204020204" pitchFamily="34" charset="-122"/>
                <a:ea typeface="微软雅黑" panose="020B0503020204020204" pitchFamily="34" charset="-122"/>
              </a:rPr>
              <a:t>(    )</a:t>
            </a:r>
            <a:r>
              <a:rPr lang="zh-CN" altLang="zh-CN" dirty="0">
                <a:solidFill>
                  <a:schemeClr val="tx1"/>
                </a:solidFill>
                <a:latin typeface="微软雅黑" panose="020B0503020204020204" pitchFamily="34" charset="-122"/>
                <a:ea typeface="微软雅黑" panose="020B0503020204020204" pitchFamily="34" charset="-122"/>
              </a:rPr>
              <a:t>。</a:t>
            </a:r>
          </a:p>
          <a:p>
            <a:pPr>
              <a:lnSpc>
                <a:spcPts val="2700"/>
              </a:lnSpc>
            </a:pPr>
            <a:r>
              <a:rPr lang="zh-CN" altLang="zh-CN" dirty="0">
                <a:solidFill>
                  <a:schemeClr val="tx1"/>
                </a:solidFill>
                <a:latin typeface="微软雅黑" panose="020B0503020204020204" pitchFamily="34" charset="-122"/>
                <a:ea typeface="微软雅黑" panose="020B0503020204020204" pitchFamily="34" charset="-122"/>
              </a:rPr>
              <a:t>　　</a:t>
            </a:r>
            <a:r>
              <a:rPr lang="en-US" altLang="zh-CN" dirty="0">
                <a:solidFill>
                  <a:schemeClr val="tx1"/>
                </a:solidFill>
                <a:latin typeface="微软雅黑" panose="020B0503020204020204" pitchFamily="34" charset="-122"/>
                <a:ea typeface="微软雅黑" panose="020B0503020204020204" pitchFamily="34" charset="-122"/>
              </a:rPr>
              <a:t>A.</a:t>
            </a:r>
            <a:r>
              <a:rPr lang="zh-CN" altLang="zh-CN" dirty="0">
                <a:solidFill>
                  <a:schemeClr val="tx1"/>
                </a:solidFill>
                <a:latin typeface="微软雅黑" panose="020B0503020204020204" pitchFamily="34" charset="-122"/>
                <a:ea typeface="微软雅黑" panose="020B0503020204020204" pitchFamily="34" charset="-122"/>
              </a:rPr>
              <a:t>品牌资产的价值</a:t>
            </a:r>
          </a:p>
          <a:p>
            <a:pPr>
              <a:lnSpc>
                <a:spcPts val="2700"/>
              </a:lnSpc>
            </a:pPr>
            <a:r>
              <a:rPr lang="zh-CN" altLang="zh-CN" dirty="0">
                <a:solidFill>
                  <a:schemeClr val="tx1"/>
                </a:solidFill>
                <a:latin typeface="微软雅黑" panose="020B0503020204020204" pitchFamily="34" charset="-122"/>
                <a:ea typeface="微软雅黑" panose="020B0503020204020204" pitchFamily="34" charset="-122"/>
              </a:rPr>
              <a:t>　　</a:t>
            </a:r>
            <a:r>
              <a:rPr lang="en-US" altLang="zh-CN" dirty="0">
                <a:solidFill>
                  <a:schemeClr val="tx1"/>
                </a:solidFill>
                <a:latin typeface="微软雅黑" panose="020B0503020204020204" pitchFamily="34" charset="-122"/>
                <a:ea typeface="微软雅黑" panose="020B0503020204020204" pitchFamily="34" charset="-122"/>
              </a:rPr>
              <a:t>B.</a:t>
            </a:r>
            <a:r>
              <a:rPr lang="zh-CN" altLang="zh-CN" dirty="0">
                <a:solidFill>
                  <a:schemeClr val="tx1"/>
                </a:solidFill>
                <a:latin typeface="微软雅黑" panose="020B0503020204020204" pitchFamily="34" charset="-122"/>
                <a:ea typeface="微软雅黑" panose="020B0503020204020204" pitchFamily="34" charset="-122"/>
              </a:rPr>
              <a:t>固定资产的工作时间</a:t>
            </a:r>
          </a:p>
          <a:p>
            <a:pPr>
              <a:lnSpc>
                <a:spcPts val="2700"/>
              </a:lnSpc>
            </a:pPr>
            <a:r>
              <a:rPr lang="zh-CN" altLang="zh-CN" dirty="0">
                <a:solidFill>
                  <a:schemeClr val="tx1"/>
                </a:solidFill>
                <a:latin typeface="微软雅黑" panose="020B0503020204020204" pitchFamily="34" charset="-122"/>
                <a:ea typeface="微软雅黑" panose="020B0503020204020204" pitchFamily="34" charset="-122"/>
              </a:rPr>
              <a:t>　　</a:t>
            </a:r>
            <a:r>
              <a:rPr lang="en-US" altLang="zh-CN" dirty="0">
                <a:solidFill>
                  <a:schemeClr val="tx1"/>
                </a:solidFill>
                <a:latin typeface="微软雅黑" panose="020B0503020204020204" pitchFamily="34" charset="-122"/>
                <a:ea typeface="微软雅黑" panose="020B0503020204020204" pitchFamily="34" charset="-122"/>
              </a:rPr>
              <a:t>C.</a:t>
            </a:r>
            <a:r>
              <a:rPr lang="zh-CN" altLang="zh-CN" dirty="0">
                <a:solidFill>
                  <a:schemeClr val="tx1"/>
                </a:solidFill>
                <a:latin typeface="微软雅黑" panose="020B0503020204020204" pitchFamily="34" charset="-122"/>
                <a:ea typeface="微软雅黑" panose="020B0503020204020204" pitchFamily="34" charset="-122"/>
              </a:rPr>
              <a:t>固定资产的数量</a:t>
            </a:r>
          </a:p>
          <a:p>
            <a:pPr>
              <a:lnSpc>
                <a:spcPts val="2700"/>
              </a:lnSpc>
            </a:pPr>
            <a:r>
              <a:rPr lang="zh-CN" altLang="zh-CN" dirty="0">
                <a:solidFill>
                  <a:schemeClr val="tx1"/>
                </a:solidFill>
                <a:latin typeface="微软雅黑" panose="020B0503020204020204" pitchFamily="34" charset="-122"/>
                <a:ea typeface="微软雅黑" panose="020B0503020204020204" pitchFamily="34" charset="-122"/>
              </a:rPr>
              <a:t>　　</a:t>
            </a:r>
            <a:r>
              <a:rPr lang="en-US" altLang="zh-CN" dirty="0">
                <a:solidFill>
                  <a:schemeClr val="tx1"/>
                </a:solidFill>
                <a:latin typeface="微软雅黑" panose="020B0503020204020204" pitchFamily="34" charset="-122"/>
                <a:ea typeface="微软雅黑" panose="020B0503020204020204" pitchFamily="34" charset="-122"/>
              </a:rPr>
              <a:t>D.</a:t>
            </a:r>
            <a:r>
              <a:rPr lang="zh-CN" altLang="zh-CN" dirty="0">
                <a:solidFill>
                  <a:schemeClr val="tx1"/>
                </a:solidFill>
                <a:latin typeface="微软雅黑" panose="020B0503020204020204" pitchFamily="34" charset="-122"/>
                <a:ea typeface="微软雅黑" panose="020B0503020204020204" pitchFamily="34" charset="-122"/>
              </a:rPr>
              <a:t>固定资产的生产效率</a:t>
            </a:r>
          </a:p>
          <a:p>
            <a:pPr>
              <a:lnSpc>
                <a:spcPts val="2700"/>
              </a:lnSpc>
            </a:pPr>
            <a:r>
              <a:rPr lang="zh-CN" altLang="zh-CN" dirty="0">
                <a:solidFill>
                  <a:schemeClr val="tx1"/>
                </a:solidFill>
                <a:latin typeface="微软雅黑" panose="020B0503020204020204" pitchFamily="34" charset="-122"/>
                <a:ea typeface="微软雅黑" panose="020B0503020204020204" pitchFamily="34" charset="-122"/>
              </a:rPr>
              <a:t>　　</a:t>
            </a:r>
            <a:r>
              <a:rPr lang="en-US" altLang="zh-CN" dirty="0">
                <a:solidFill>
                  <a:schemeClr val="tx1"/>
                </a:solidFill>
                <a:latin typeface="微软雅黑" panose="020B0503020204020204" pitchFamily="34" charset="-122"/>
                <a:ea typeface="微软雅黑" panose="020B0503020204020204" pitchFamily="34" charset="-122"/>
              </a:rPr>
              <a:t>E.</a:t>
            </a:r>
            <a:r>
              <a:rPr lang="zh-CN" altLang="zh-CN" dirty="0">
                <a:solidFill>
                  <a:schemeClr val="tx1"/>
                </a:solidFill>
                <a:latin typeface="微软雅黑" panose="020B0503020204020204" pitchFamily="34" charset="-122"/>
                <a:ea typeface="微软雅黑" panose="020B0503020204020204" pitchFamily="34" charset="-122"/>
              </a:rPr>
              <a:t>流动资产的变现时间</a:t>
            </a:r>
          </a:p>
          <a:p>
            <a:pPr algn="just">
              <a:lnSpc>
                <a:spcPct val="150000"/>
              </a:lnSpc>
            </a:pPr>
            <a:endParaRPr lang="zh-CN" altLang="zh-CN" dirty="0">
              <a:solidFill>
                <a:schemeClr val="tx1"/>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9391565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endParaRPr lang="zh-CN" altLang="en-US" b="1" dirty="0">
              <a:solidFill>
                <a:schemeClr val="tx1"/>
              </a:solidFill>
              <a:latin typeface="微软雅黑" panose="020B0503020204020204" pitchFamily="34" charset="-122"/>
              <a:ea typeface="微软雅黑" panose="020B0503020204020204" pitchFamily="34" charset="-122"/>
            </a:endParaRPr>
          </a:p>
        </p:txBody>
      </p:sp>
      <p:sp>
        <p:nvSpPr>
          <p:cNvPr id="3" name="内容占位符 2"/>
          <p:cNvSpPr>
            <a:spLocks noGrp="1"/>
          </p:cNvSpPr>
          <p:nvPr>
            <p:ph idx="1"/>
          </p:nvPr>
        </p:nvSpPr>
        <p:spPr>
          <a:xfrm>
            <a:off x="965835" y="1085850"/>
            <a:ext cx="6916420" cy="3311525"/>
          </a:xfrm>
        </p:spPr>
        <p:txBody>
          <a:bodyPr>
            <a:noAutofit/>
          </a:bodyPr>
          <a:lstStyle/>
          <a:p>
            <a:pPr>
              <a:lnSpc>
                <a:spcPct val="150000"/>
              </a:lnSpc>
            </a:pPr>
            <a:r>
              <a:rPr lang="en-US" altLang="zh-CN" dirty="0">
                <a:solidFill>
                  <a:schemeClr val="tx1"/>
                </a:solidFill>
                <a:latin typeface="微软雅黑" panose="020B0503020204020204" pitchFamily="34" charset="-122"/>
                <a:ea typeface="微软雅黑" panose="020B0503020204020204" pitchFamily="34" charset="-122"/>
              </a:rPr>
              <a:t>12</a:t>
            </a:r>
            <a:r>
              <a:rPr lang="zh-CN" altLang="en-US" dirty="0">
                <a:solidFill>
                  <a:schemeClr val="tx1"/>
                </a:solidFill>
                <a:latin typeface="微软雅黑" panose="020B0503020204020204" pitchFamily="34" charset="-122"/>
                <a:ea typeface="微软雅黑" panose="020B0503020204020204" pitchFamily="34" charset="-122"/>
              </a:rPr>
              <a:t>、</a:t>
            </a:r>
            <a:r>
              <a:rPr lang="zh-CN" altLang="zh-CN" dirty="0">
                <a:solidFill>
                  <a:schemeClr val="tx1"/>
                </a:solidFill>
                <a:latin typeface="微软雅黑" panose="020B0503020204020204" pitchFamily="34" charset="-122"/>
                <a:ea typeface="微软雅黑" panose="020B0503020204020204" pitchFamily="34" charset="-122"/>
              </a:rPr>
              <a:t>下列生产指标中，属于成批轮番生产企业期量标准的有</a:t>
            </a:r>
            <a:r>
              <a:rPr lang="en-US" altLang="zh-CN" dirty="0">
                <a:solidFill>
                  <a:schemeClr val="tx1"/>
                </a:solidFill>
                <a:latin typeface="微软雅黑" panose="020B0503020204020204" pitchFamily="34" charset="-122"/>
                <a:ea typeface="微软雅黑" panose="020B0503020204020204" pitchFamily="34" charset="-122"/>
              </a:rPr>
              <a:t>(    )</a:t>
            </a:r>
            <a:endParaRPr lang="zh-CN" altLang="zh-CN" dirty="0">
              <a:solidFill>
                <a:schemeClr val="tx1"/>
              </a:solidFill>
              <a:latin typeface="微软雅黑" panose="020B0503020204020204" pitchFamily="34" charset="-122"/>
              <a:ea typeface="微软雅黑" panose="020B0503020204020204" pitchFamily="34" charset="-122"/>
            </a:endParaRPr>
          </a:p>
          <a:p>
            <a:pPr>
              <a:lnSpc>
                <a:spcPct val="150000"/>
              </a:lnSpc>
            </a:pPr>
            <a:r>
              <a:rPr lang="en-US" altLang="zh-CN" dirty="0">
                <a:solidFill>
                  <a:schemeClr val="tx1"/>
                </a:solidFill>
                <a:latin typeface="微软雅黑" panose="020B0503020204020204" pitchFamily="34" charset="-122"/>
                <a:ea typeface="微软雅黑" panose="020B0503020204020204" pitchFamily="34" charset="-122"/>
              </a:rPr>
              <a:t>A.</a:t>
            </a:r>
            <a:r>
              <a:rPr lang="zh-CN" altLang="zh-CN" dirty="0">
                <a:solidFill>
                  <a:schemeClr val="tx1"/>
                </a:solidFill>
                <a:latin typeface="微软雅黑" panose="020B0503020204020204" pitchFamily="34" charset="-122"/>
                <a:ea typeface="微软雅黑" panose="020B0503020204020204" pitchFamily="34" charset="-122"/>
              </a:rPr>
              <a:t>生产间隔期</a:t>
            </a:r>
            <a:r>
              <a:rPr lang="en-US" altLang="zh-CN" dirty="0">
                <a:solidFill>
                  <a:schemeClr val="tx1"/>
                </a:solidFill>
                <a:latin typeface="微软雅黑" panose="020B0503020204020204" pitchFamily="34" charset="-122"/>
                <a:ea typeface="微软雅黑" panose="020B0503020204020204" pitchFamily="34" charset="-122"/>
              </a:rPr>
              <a:t>   B.</a:t>
            </a:r>
            <a:r>
              <a:rPr lang="zh-CN" altLang="zh-CN" dirty="0">
                <a:solidFill>
                  <a:schemeClr val="tx1"/>
                </a:solidFill>
                <a:latin typeface="微软雅黑" panose="020B0503020204020204" pitchFamily="34" charset="-122"/>
                <a:ea typeface="微软雅黑" panose="020B0503020204020204" pitchFamily="34" charset="-122"/>
              </a:rPr>
              <a:t>生产周期</a:t>
            </a:r>
            <a:r>
              <a:rPr lang="en-US" altLang="zh-CN" dirty="0">
                <a:solidFill>
                  <a:schemeClr val="tx1"/>
                </a:solidFill>
                <a:latin typeface="微软雅黑" panose="020B0503020204020204" pitchFamily="34" charset="-122"/>
                <a:ea typeface="微软雅黑" panose="020B0503020204020204" pitchFamily="34" charset="-122"/>
              </a:rPr>
              <a:t>   C.</a:t>
            </a:r>
            <a:r>
              <a:rPr lang="zh-CN" altLang="zh-CN" dirty="0">
                <a:solidFill>
                  <a:schemeClr val="tx1"/>
                </a:solidFill>
                <a:latin typeface="微软雅黑" panose="020B0503020204020204" pitchFamily="34" charset="-122"/>
                <a:ea typeface="微软雅黑" panose="020B0503020204020204" pitchFamily="34" charset="-122"/>
              </a:rPr>
              <a:t>生产提前期</a:t>
            </a:r>
            <a:r>
              <a:rPr lang="en-US" altLang="zh-CN" dirty="0">
                <a:solidFill>
                  <a:schemeClr val="tx1"/>
                </a:solidFill>
                <a:latin typeface="微软雅黑" panose="020B0503020204020204" pitchFamily="34" charset="-122"/>
                <a:ea typeface="微软雅黑" panose="020B0503020204020204" pitchFamily="34" charset="-122"/>
              </a:rPr>
              <a:t>   D.</a:t>
            </a:r>
            <a:r>
              <a:rPr lang="zh-CN" altLang="zh-CN" dirty="0">
                <a:solidFill>
                  <a:schemeClr val="tx1"/>
                </a:solidFill>
                <a:latin typeface="微软雅黑" panose="020B0503020204020204" pitchFamily="34" charset="-122"/>
                <a:ea typeface="微软雅黑" panose="020B0503020204020204" pitchFamily="34" charset="-122"/>
              </a:rPr>
              <a:t>批量</a:t>
            </a:r>
            <a:r>
              <a:rPr lang="en-US" altLang="zh-CN" dirty="0">
                <a:solidFill>
                  <a:schemeClr val="tx1"/>
                </a:solidFill>
                <a:latin typeface="微软雅黑" panose="020B0503020204020204" pitchFamily="34" charset="-122"/>
                <a:ea typeface="微软雅黑" panose="020B0503020204020204" pitchFamily="34" charset="-122"/>
              </a:rPr>
              <a:t>   E.</a:t>
            </a:r>
            <a:r>
              <a:rPr lang="zh-CN" altLang="zh-CN" dirty="0">
                <a:solidFill>
                  <a:schemeClr val="tx1"/>
                </a:solidFill>
                <a:latin typeface="微软雅黑" panose="020B0503020204020204" pitchFamily="34" charset="-122"/>
                <a:ea typeface="微软雅黑" panose="020B0503020204020204" pitchFamily="34" charset="-122"/>
              </a:rPr>
              <a:t>节拍</a:t>
            </a:r>
            <a:endParaRPr lang="en-US" altLang="zh-CN" dirty="0">
              <a:solidFill>
                <a:schemeClr val="tx1"/>
              </a:solidFill>
              <a:latin typeface="微软雅黑" panose="020B0503020204020204" pitchFamily="34" charset="-122"/>
              <a:ea typeface="微软雅黑" panose="020B0503020204020204" pitchFamily="34" charset="-122"/>
            </a:endParaRPr>
          </a:p>
          <a:p>
            <a:pPr algn="just">
              <a:lnSpc>
                <a:spcPct val="150000"/>
              </a:lnSpc>
            </a:pPr>
            <a:r>
              <a:rPr lang="en-US" altLang="zh-CN" dirty="0">
                <a:solidFill>
                  <a:schemeClr val="tx1"/>
                </a:solidFill>
                <a:latin typeface="微软雅黑" panose="020B0503020204020204" pitchFamily="34" charset="-122"/>
                <a:ea typeface="微软雅黑" panose="020B0503020204020204" pitchFamily="34" charset="-122"/>
              </a:rPr>
              <a:t>13</a:t>
            </a:r>
            <a:r>
              <a:rPr lang="zh-CN" altLang="en-US" dirty="0">
                <a:solidFill>
                  <a:schemeClr val="tx1"/>
                </a:solidFill>
                <a:latin typeface="微软雅黑" panose="020B0503020204020204" pitchFamily="34" charset="-122"/>
                <a:ea typeface="微软雅黑" panose="020B0503020204020204" pitchFamily="34" charset="-122"/>
              </a:rPr>
              <a:t>、</a:t>
            </a:r>
            <a:r>
              <a:rPr lang="zh-CN" altLang="zh-CN" dirty="0">
                <a:solidFill>
                  <a:schemeClr val="tx1"/>
                </a:solidFill>
                <a:latin typeface="微软雅黑" panose="020B0503020204020204" pitchFamily="34" charset="-122"/>
                <a:ea typeface="微软雅黑" panose="020B0503020204020204" pitchFamily="34" charset="-122"/>
              </a:rPr>
              <a:t>生产控制的基本程序主要包括（   ）</a:t>
            </a:r>
          </a:p>
          <a:p>
            <a:pPr algn="just">
              <a:lnSpc>
                <a:spcPct val="150000"/>
              </a:lnSpc>
            </a:pPr>
            <a:r>
              <a:rPr lang="en-US" altLang="zh-CN" dirty="0">
                <a:solidFill>
                  <a:schemeClr val="tx1"/>
                </a:solidFill>
                <a:latin typeface="微软雅黑" panose="020B0503020204020204" pitchFamily="34" charset="-122"/>
                <a:ea typeface="微软雅黑" panose="020B0503020204020204" pitchFamily="34" charset="-122"/>
              </a:rPr>
              <a:t>A.</a:t>
            </a:r>
            <a:r>
              <a:rPr lang="zh-CN" altLang="zh-CN" dirty="0">
                <a:solidFill>
                  <a:schemeClr val="tx1"/>
                </a:solidFill>
                <a:latin typeface="微软雅黑" panose="020B0503020204020204" pitchFamily="34" charset="-122"/>
                <a:ea typeface="微软雅黑" panose="020B0503020204020204" pitchFamily="34" charset="-122"/>
              </a:rPr>
              <a:t>确定控制的标准 </a:t>
            </a:r>
            <a:r>
              <a:rPr lang="en-US" altLang="zh-CN" dirty="0">
                <a:solidFill>
                  <a:schemeClr val="tx1"/>
                </a:solidFill>
                <a:latin typeface="微软雅黑" panose="020B0503020204020204" pitchFamily="34" charset="-122"/>
                <a:ea typeface="微软雅黑" panose="020B0503020204020204" pitchFamily="34" charset="-122"/>
              </a:rPr>
              <a:t>    B.</a:t>
            </a:r>
            <a:r>
              <a:rPr lang="zh-CN" altLang="zh-CN" dirty="0">
                <a:solidFill>
                  <a:schemeClr val="tx1"/>
                </a:solidFill>
                <a:latin typeface="微软雅黑" panose="020B0503020204020204" pitchFamily="34" charset="-122"/>
                <a:ea typeface="微软雅黑" panose="020B0503020204020204" pitchFamily="34" charset="-122"/>
              </a:rPr>
              <a:t>根据标准检验实际执行情况</a:t>
            </a:r>
          </a:p>
          <a:p>
            <a:pPr algn="just">
              <a:lnSpc>
                <a:spcPct val="150000"/>
              </a:lnSpc>
            </a:pPr>
            <a:r>
              <a:rPr lang="en-US" altLang="zh-CN" dirty="0">
                <a:solidFill>
                  <a:schemeClr val="tx1"/>
                </a:solidFill>
                <a:latin typeface="微软雅黑" panose="020B0503020204020204" pitchFamily="34" charset="-122"/>
                <a:ea typeface="微软雅黑" panose="020B0503020204020204" pitchFamily="34" charset="-122"/>
              </a:rPr>
              <a:t>C.</a:t>
            </a:r>
            <a:r>
              <a:rPr lang="zh-CN" altLang="zh-CN" dirty="0">
                <a:solidFill>
                  <a:schemeClr val="tx1"/>
                </a:solidFill>
                <a:latin typeface="微软雅黑" panose="020B0503020204020204" pitchFamily="34" charset="-122"/>
                <a:ea typeface="微软雅黑" panose="020B0503020204020204" pitchFamily="34" charset="-122"/>
              </a:rPr>
              <a:t>编制生产计划 </a:t>
            </a:r>
            <a:r>
              <a:rPr lang="en-US" altLang="zh-CN" dirty="0">
                <a:solidFill>
                  <a:schemeClr val="tx1"/>
                </a:solidFill>
                <a:latin typeface="微软雅黑" panose="020B0503020204020204" pitchFamily="34" charset="-122"/>
                <a:ea typeface="微软雅黑" panose="020B0503020204020204" pitchFamily="34" charset="-122"/>
              </a:rPr>
              <a:t>      D.</a:t>
            </a:r>
            <a:r>
              <a:rPr lang="zh-CN" altLang="zh-CN" dirty="0">
                <a:solidFill>
                  <a:schemeClr val="tx1"/>
                </a:solidFill>
                <a:latin typeface="微软雅黑" panose="020B0503020204020204" pitchFamily="34" charset="-122"/>
                <a:ea typeface="微软雅黑" panose="020B0503020204020204" pitchFamily="34" charset="-122"/>
              </a:rPr>
              <a:t>控制决策</a:t>
            </a:r>
          </a:p>
          <a:p>
            <a:pPr algn="just">
              <a:lnSpc>
                <a:spcPct val="150000"/>
              </a:lnSpc>
            </a:pPr>
            <a:r>
              <a:rPr lang="en-US" altLang="zh-CN" dirty="0">
                <a:solidFill>
                  <a:schemeClr val="tx1"/>
                </a:solidFill>
                <a:latin typeface="微软雅黑" panose="020B0503020204020204" pitchFamily="34" charset="-122"/>
                <a:ea typeface="微软雅黑" panose="020B0503020204020204" pitchFamily="34" charset="-122"/>
              </a:rPr>
              <a:t>E.</a:t>
            </a:r>
            <a:r>
              <a:rPr lang="zh-CN" altLang="zh-CN" dirty="0">
                <a:solidFill>
                  <a:schemeClr val="tx1"/>
                </a:solidFill>
                <a:latin typeface="微软雅黑" panose="020B0503020204020204" pitchFamily="34" charset="-122"/>
                <a:ea typeface="微软雅黑" panose="020B0503020204020204" pitchFamily="34" charset="-122"/>
              </a:rPr>
              <a:t>实施执行</a:t>
            </a:r>
          </a:p>
          <a:p>
            <a:pPr>
              <a:lnSpc>
                <a:spcPts val="2700"/>
              </a:lnSpc>
            </a:pPr>
            <a:endParaRPr lang="zh-CN" altLang="zh-CN" dirty="0">
              <a:solidFill>
                <a:schemeClr val="tx1"/>
              </a:solidFill>
              <a:latin typeface="微软雅黑" panose="020B0503020204020204" pitchFamily="34" charset="-122"/>
              <a:ea typeface="微软雅黑" panose="020B0503020204020204" pitchFamily="34" charset="-122"/>
            </a:endParaRPr>
          </a:p>
          <a:p>
            <a:pPr>
              <a:lnSpc>
                <a:spcPts val="2700"/>
              </a:lnSpc>
            </a:pPr>
            <a:endParaRPr lang="zh-CN" altLang="zh-CN" dirty="0">
              <a:solidFill>
                <a:schemeClr val="tx1"/>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6761248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endParaRPr lang="zh-CN" altLang="en-US" b="1" dirty="0">
              <a:solidFill>
                <a:schemeClr val="tx1"/>
              </a:solidFill>
              <a:latin typeface="微软雅黑" panose="020B0503020204020204" pitchFamily="34" charset="-122"/>
              <a:ea typeface="微软雅黑" panose="020B0503020204020204" pitchFamily="34" charset="-122"/>
            </a:endParaRPr>
          </a:p>
        </p:txBody>
      </p:sp>
      <p:sp>
        <p:nvSpPr>
          <p:cNvPr id="3" name="内容占位符 2"/>
          <p:cNvSpPr>
            <a:spLocks noGrp="1"/>
          </p:cNvSpPr>
          <p:nvPr>
            <p:ph idx="1"/>
          </p:nvPr>
        </p:nvSpPr>
        <p:spPr>
          <a:xfrm>
            <a:off x="965835" y="1085850"/>
            <a:ext cx="6916420" cy="3311525"/>
          </a:xfrm>
        </p:spPr>
        <p:txBody>
          <a:bodyPr>
            <a:noAutofit/>
          </a:bodyPr>
          <a:lstStyle/>
          <a:p>
            <a:pPr algn="just">
              <a:lnSpc>
                <a:spcPct val="150000"/>
              </a:lnSpc>
            </a:pPr>
            <a:r>
              <a:rPr lang="en-US" altLang="zh-CN" dirty="0">
                <a:solidFill>
                  <a:schemeClr val="tx1"/>
                </a:solidFill>
                <a:latin typeface="微软雅黑" panose="020B0503020204020204" pitchFamily="34" charset="-122"/>
                <a:ea typeface="微软雅黑" panose="020B0503020204020204" pitchFamily="34" charset="-122"/>
              </a:rPr>
              <a:t>14</a:t>
            </a:r>
            <a:r>
              <a:rPr lang="zh-CN" altLang="en-US" dirty="0">
                <a:solidFill>
                  <a:schemeClr val="tx1"/>
                </a:solidFill>
                <a:latin typeface="微软雅黑" panose="020B0503020204020204" pitchFamily="34" charset="-122"/>
                <a:ea typeface="微软雅黑" panose="020B0503020204020204" pitchFamily="34" charset="-122"/>
              </a:rPr>
              <a:t>、</a:t>
            </a:r>
            <a:r>
              <a:rPr lang="zh-CN" altLang="zh-CN" dirty="0">
                <a:solidFill>
                  <a:schemeClr val="tx1"/>
                </a:solidFill>
                <a:latin typeface="微软雅黑" panose="020B0503020204020204" pitchFamily="34" charset="-122"/>
                <a:ea typeface="微软雅黑" panose="020B0503020204020204" pitchFamily="34" charset="-122"/>
              </a:rPr>
              <a:t>绿色物流包括</a:t>
            </a:r>
            <a:r>
              <a:rPr lang="en-US" altLang="zh-CN" dirty="0">
                <a:solidFill>
                  <a:schemeClr val="tx1"/>
                </a:solidFill>
                <a:latin typeface="微软雅黑" panose="020B0503020204020204" pitchFamily="34" charset="-122"/>
                <a:ea typeface="微软雅黑" panose="020B0503020204020204" pitchFamily="34" charset="-122"/>
              </a:rPr>
              <a:t>(</a:t>
            </a:r>
            <a:r>
              <a:rPr lang="zh-CN" altLang="zh-CN" dirty="0">
                <a:solidFill>
                  <a:schemeClr val="tx1"/>
                </a:solidFill>
                <a:latin typeface="微软雅黑" panose="020B0503020204020204" pitchFamily="34" charset="-122"/>
                <a:ea typeface="微软雅黑" panose="020B0503020204020204" pitchFamily="34" charset="-122"/>
              </a:rPr>
              <a:t>　</a:t>
            </a:r>
            <a:r>
              <a:rPr lang="en-US" altLang="zh-CN" dirty="0">
                <a:solidFill>
                  <a:schemeClr val="tx1"/>
                </a:solidFill>
                <a:latin typeface="微软雅黑" panose="020B0503020204020204" pitchFamily="34" charset="-122"/>
                <a:ea typeface="微软雅黑" panose="020B0503020204020204" pitchFamily="34" charset="-122"/>
              </a:rPr>
              <a:t>)</a:t>
            </a:r>
            <a:r>
              <a:rPr lang="zh-CN" altLang="zh-CN" dirty="0">
                <a:solidFill>
                  <a:schemeClr val="tx1"/>
                </a:solidFill>
                <a:latin typeface="微软雅黑" panose="020B0503020204020204" pitchFamily="34" charset="-122"/>
                <a:ea typeface="微软雅黑" panose="020B0503020204020204" pitchFamily="34" charset="-122"/>
              </a:rPr>
              <a:t>。</a:t>
            </a:r>
          </a:p>
          <a:p>
            <a:pPr algn="just">
              <a:lnSpc>
                <a:spcPct val="150000"/>
              </a:lnSpc>
            </a:pPr>
            <a:r>
              <a:rPr lang="en-US" altLang="zh-CN" dirty="0">
                <a:solidFill>
                  <a:schemeClr val="tx1"/>
                </a:solidFill>
                <a:latin typeface="微软雅黑" panose="020B0503020204020204" pitchFamily="34" charset="-122"/>
                <a:ea typeface="微软雅黑" panose="020B0503020204020204" pitchFamily="34" charset="-122"/>
              </a:rPr>
              <a:t>A.</a:t>
            </a:r>
            <a:r>
              <a:rPr lang="zh-CN" altLang="zh-CN" dirty="0">
                <a:solidFill>
                  <a:schemeClr val="tx1"/>
                </a:solidFill>
                <a:latin typeface="微软雅黑" panose="020B0503020204020204" pitchFamily="34" charset="-122"/>
                <a:ea typeface="微软雅黑" panose="020B0503020204020204" pitchFamily="34" charset="-122"/>
              </a:rPr>
              <a:t>集约资源 </a:t>
            </a:r>
            <a:r>
              <a:rPr lang="en-US" altLang="zh-CN" dirty="0">
                <a:solidFill>
                  <a:schemeClr val="tx1"/>
                </a:solidFill>
                <a:latin typeface="微软雅黑" panose="020B0503020204020204" pitchFamily="34" charset="-122"/>
                <a:ea typeface="微软雅黑" panose="020B0503020204020204" pitchFamily="34" charset="-122"/>
              </a:rPr>
              <a:t>       B.</a:t>
            </a:r>
            <a:r>
              <a:rPr lang="zh-CN" altLang="zh-CN" dirty="0">
                <a:solidFill>
                  <a:schemeClr val="tx1"/>
                </a:solidFill>
                <a:latin typeface="微软雅黑" panose="020B0503020204020204" pitchFamily="34" charset="-122"/>
                <a:ea typeface="微软雅黑" panose="020B0503020204020204" pitchFamily="34" charset="-122"/>
              </a:rPr>
              <a:t>绿色运输</a:t>
            </a:r>
          </a:p>
          <a:p>
            <a:pPr algn="just">
              <a:lnSpc>
                <a:spcPct val="150000"/>
              </a:lnSpc>
            </a:pPr>
            <a:r>
              <a:rPr lang="en-US" altLang="zh-CN" dirty="0">
                <a:solidFill>
                  <a:schemeClr val="tx1"/>
                </a:solidFill>
                <a:latin typeface="微软雅黑" panose="020B0503020204020204" pitchFamily="34" charset="-122"/>
                <a:ea typeface="微软雅黑" panose="020B0503020204020204" pitchFamily="34" charset="-122"/>
              </a:rPr>
              <a:t>C.</a:t>
            </a:r>
            <a:r>
              <a:rPr lang="zh-CN" altLang="zh-CN" dirty="0">
                <a:solidFill>
                  <a:schemeClr val="tx1"/>
                </a:solidFill>
                <a:latin typeface="微软雅黑" panose="020B0503020204020204" pitchFamily="34" charset="-122"/>
                <a:ea typeface="微软雅黑" panose="020B0503020204020204" pitchFamily="34" charset="-122"/>
              </a:rPr>
              <a:t>对流运输 </a:t>
            </a:r>
            <a:r>
              <a:rPr lang="en-US" altLang="zh-CN" dirty="0">
                <a:solidFill>
                  <a:schemeClr val="tx1"/>
                </a:solidFill>
                <a:latin typeface="微软雅黑" panose="020B0503020204020204" pitchFamily="34" charset="-122"/>
                <a:ea typeface="微软雅黑" panose="020B0503020204020204" pitchFamily="34" charset="-122"/>
              </a:rPr>
              <a:t>       D.</a:t>
            </a:r>
            <a:r>
              <a:rPr lang="zh-CN" altLang="zh-CN" dirty="0">
                <a:solidFill>
                  <a:schemeClr val="tx1"/>
                </a:solidFill>
                <a:latin typeface="微软雅黑" panose="020B0503020204020204" pitchFamily="34" charset="-122"/>
                <a:ea typeface="微软雅黑" panose="020B0503020204020204" pitchFamily="34" charset="-122"/>
              </a:rPr>
              <a:t>绿色仓储</a:t>
            </a:r>
            <a:r>
              <a:rPr lang="en-US" altLang="zh-CN" dirty="0">
                <a:solidFill>
                  <a:schemeClr val="tx1"/>
                </a:solidFill>
                <a:latin typeface="微软雅黑" panose="020B0503020204020204" pitchFamily="34" charset="-122"/>
                <a:ea typeface="微软雅黑" panose="020B0503020204020204" pitchFamily="34" charset="-122"/>
              </a:rPr>
              <a:t>     E.</a:t>
            </a:r>
            <a:r>
              <a:rPr lang="zh-CN" altLang="zh-CN" dirty="0">
                <a:solidFill>
                  <a:schemeClr val="tx1"/>
                </a:solidFill>
                <a:latin typeface="微软雅黑" panose="020B0503020204020204" pitchFamily="34" charset="-122"/>
                <a:ea typeface="微软雅黑" panose="020B0503020204020204" pitchFamily="34" charset="-122"/>
              </a:rPr>
              <a:t>逆向物流</a:t>
            </a:r>
          </a:p>
          <a:p>
            <a:pPr algn="just">
              <a:lnSpc>
                <a:spcPct val="150000"/>
              </a:lnSpc>
            </a:pPr>
            <a:r>
              <a:rPr lang="en-US" altLang="zh-CN" dirty="0">
                <a:solidFill>
                  <a:schemeClr val="tx1"/>
                </a:solidFill>
                <a:latin typeface="微软雅黑" panose="020B0503020204020204" pitchFamily="34" charset="-122"/>
                <a:ea typeface="微软雅黑" panose="020B0503020204020204" pitchFamily="34" charset="-122"/>
              </a:rPr>
              <a:t>15</a:t>
            </a:r>
            <a:r>
              <a:rPr lang="zh-CN" altLang="zh-CN" dirty="0">
                <a:solidFill>
                  <a:schemeClr val="tx1"/>
                </a:solidFill>
                <a:latin typeface="微软雅黑" panose="020B0503020204020204" pitchFamily="34" charset="-122"/>
                <a:ea typeface="微软雅黑" panose="020B0503020204020204" pitchFamily="34" charset="-122"/>
              </a:rPr>
              <a:t>、企业物流活动中，包装的功能有</a:t>
            </a:r>
            <a:r>
              <a:rPr lang="en-US" altLang="zh-CN" dirty="0">
                <a:solidFill>
                  <a:schemeClr val="tx1"/>
                </a:solidFill>
                <a:latin typeface="微软雅黑" panose="020B0503020204020204" pitchFamily="34" charset="-122"/>
                <a:ea typeface="微软雅黑" panose="020B0503020204020204" pitchFamily="34" charset="-122"/>
              </a:rPr>
              <a:t>(</a:t>
            </a:r>
            <a:r>
              <a:rPr lang="zh-CN" altLang="zh-CN" dirty="0">
                <a:solidFill>
                  <a:schemeClr val="tx1"/>
                </a:solidFill>
                <a:latin typeface="微软雅黑" panose="020B0503020204020204" pitchFamily="34" charset="-122"/>
                <a:ea typeface="微软雅黑" panose="020B0503020204020204" pitchFamily="34" charset="-122"/>
              </a:rPr>
              <a:t>　</a:t>
            </a:r>
            <a:r>
              <a:rPr lang="en-US" altLang="zh-CN" dirty="0">
                <a:solidFill>
                  <a:schemeClr val="tx1"/>
                </a:solidFill>
                <a:latin typeface="微软雅黑" panose="020B0503020204020204" pitchFamily="34" charset="-122"/>
                <a:ea typeface="微软雅黑" panose="020B0503020204020204" pitchFamily="34" charset="-122"/>
              </a:rPr>
              <a:t>)</a:t>
            </a:r>
            <a:r>
              <a:rPr lang="zh-CN" altLang="zh-CN" dirty="0">
                <a:solidFill>
                  <a:schemeClr val="tx1"/>
                </a:solidFill>
                <a:latin typeface="微软雅黑" panose="020B0503020204020204" pitchFamily="34" charset="-122"/>
                <a:ea typeface="微软雅黑" panose="020B0503020204020204" pitchFamily="34" charset="-122"/>
              </a:rPr>
              <a:t>。</a:t>
            </a:r>
          </a:p>
          <a:p>
            <a:pPr algn="just">
              <a:lnSpc>
                <a:spcPct val="150000"/>
              </a:lnSpc>
            </a:pPr>
            <a:r>
              <a:rPr lang="en-US" altLang="zh-CN" dirty="0">
                <a:solidFill>
                  <a:schemeClr val="tx1"/>
                </a:solidFill>
                <a:latin typeface="微软雅黑" panose="020B0503020204020204" pitchFamily="34" charset="-122"/>
                <a:ea typeface="微软雅黑" panose="020B0503020204020204" pitchFamily="34" charset="-122"/>
              </a:rPr>
              <a:t>A.</a:t>
            </a:r>
            <a:r>
              <a:rPr lang="zh-CN" altLang="zh-CN" dirty="0">
                <a:solidFill>
                  <a:schemeClr val="tx1"/>
                </a:solidFill>
                <a:latin typeface="微软雅黑" panose="020B0503020204020204" pitchFamily="34" charset="-122"/>
                <a:ea typeface="微软雅黑" panose="020B0503020204020204" pitchFamily="34" charset="-122"/>
              </a:rPr>
              <a:t>保护功能 </a:t>
            </a:r>
            <a:r>
              <a:rPr lang="en-US" altLang="zh-CN" dirty="0">
                <a:solidFill>
                  <a:schemeClr val="tx1"/>
                </a:solidFill>
                <a:latin typeface="微软雅黑" panose="020B0503020204020204" pitchFamily="34" charset="-122"/>
                <a:ea typeface="微软雅黑" panose="020B0503020204020204" pitchFamily="34" charset="-122"/>
              </a:rPr>
              <a:t>         B.</a:t>
            </a:r>
            <a:r>
              <a:rPr lang="zh-CN" altLang="zh-CN" dirty="0">
                <a:solidFill>
                  <a:schemeClr val="tx1"/>
                </a:solidFill>
                <a:latin typeface="微软雅黑" panose="020B0503020204020204" pitchFamily="34" charset="-122"/>
                <a:ea typeface="微软雅黑" panose="020B0503020204020204" pitchFamily="34" charset="-122"/>
              </a:rPr>
              <a:t>方便功能</a:t>
            </a:r>
          </a:p>
          <a:p>
            <a:pPr algn="just">
              <a:lnSpc>
                <a:spcPct val="150000"/>
              </a:lnSpc>
            </a:pPr>
            <a:r>
              <a:rPr lang="en-US" altLang="zh-CN" dirty="0">
                <a:solidFill>
                  <a:schemeClr val="tx1"/>
                </a:solidFill>
                <a:latin typeface="微软雅黑" panose="020B0503020204020204" pitchFamily="34" charset="-122"/>
                <a:ea typeface="微软雅黑" panose="020B0503020204020204" pitchFamily="34" charset="-122"/>
              </a:rPr>
              <a:t>C.</a:t>
            </a:r>
            <a:r>
              <a:rPr lang="zh-CN" altLang="zh-CN" dirty="0">
                <a:solidFill>
                  <a:schemeClr val="tx1"/>
                </a:solidFill>
                <a:latin typeface="微软雅黑" panose="020B0503020204020204" pitchFamily="34" charset="-122"/>
                <a:ea typeface="微软雅黑" panose="020B0503020204020204" pitchFamily="34" charset="-122"/>
              </a:rPr>
              <a:t>销售功能 </a:t>
            </a:r>
            <a:r>
              <a:rPr lang="en-US" altLang="zh-CN" dirty="0">
                <a:solidFill>
                  <a:schemeClr val="tx1"/>
                </a:solidFill>
                <a:latin typeface="微软雅黑" panose="020B0503020204020204" pitchFamily="34" charset="-122"/>
                <a:ea typeface="微软雅黑" panose="020B0503020204020204" pitchFamily="34" charset="-122"/>
              </a:rPr>
              <a:t>        D.</a:t>
            </a:r>
            <a:r>
              <a:rPr lang="zh-CN" altLang="zh-CN" dirty="0">
                <a:solidFill>
                  <a:schemeClr val="tx1"/>
                </a:solidFill>
                <a:latin typeface="微软雅黑" panose="020B0503020204020204" pitchFamily="34" charset="-122"/>
                <a:ea typeface="微软雅黑" panose="020B0503020204020204" pitchFamily="34" charset="-122"/>
              </a:rPr>
              <a:t>调节功能</a:t>
            </a:r>
          </a:p>
          <a:p>
            <a:pPr algn="just">
              <a:lnSpc>
                <a:spcPct val="150000"/>
              </a:lnSpc>
            </a:pPr>
            <a:r>
              <a:rPr lang="en-US" altLang="zh-CN" dirty="0">
                <a:solidFill>
                  <a:schemeClr val="tx1"/>
                </a:solidFill>
                <a:latin typeface="微软雅黑" panose="020B0503020204020204" pitchFamily="34" charset="-122"/>
                <a:ea typeface="微软雅黑" panose="020B0503020204020204" pitchFamily="34" charset="-122"/>
              </a:rPr>
              <a:t>E.</a:t>
            </a:r>
            <a:r>
              <a:rPr lang="zh-CN" altLang="zh-CN" dirty="0">
                <a:solidFill>
                  <a:schemeClr val="tx1"/>
                </a:solidFill>
                <a:latin typeface="微软雅黑" panose="020B0503020204020204" pitchFamily="34" charset="-122"/>
                <a:ea typeface="微软雅黑" panose="020B0503020204020204" pitchFamily="34" charset="-122"/>
              </a:rPr>
              <a:t>保管检验功能</a:t>
            </a:r>
          </a:p>
          <a:p>
            <a:pPr>
              <a:lnSpc>
                <a:spcPct val="150000"/>
              </a:lnSpc>
            </a:pPr>
            <a:endParaRPr lang="zh-CN" altLang="zh-CN" dirty="0">
              <a:solidFill>
                <a:schemeClr val="tx1"/>
              </a:solidFill>
              <a:latin typeface="微软雅黑" panose="020B0503020204020204" pitchFamily="34" charset="-122"/>
              <a:ea typeface="微软雅黑" panose="020B0503020204020204" pitchFamily="34" charset="-122"/>
            </a:endParaRPr>
          </a:p>
          <a:p>
            <a:pPr>
              <a:lnSpc>
                <a:spcPts val="2700"/>
              </a:lnSpc>
            </a:pPr>
            <a:endParaRPr lang="zh-CN" altLang="zh-CN" dirty="0">
              <a:solidFill>
                <a:schemeClr val="tx1"/>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0143296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endParaRPr lang="zh-CN" altLang="en-US" b="1" dirty="0">
              <a:solidFill>
                <a:schemeClr val="tx1"/>
              </a:solidFill>
              <a:latin typeface="微软雅黑" panose="020B0503020204020204" pitchFamily="34" charset="-122"/>
              <a:ea typeface="微软雅黑" panose="020B0503020204020204" pitchFamily="34" charset="-122"/>
            </a:endParaRPr>
          </a:p>
        </p:txBody>
      </p:sp>
      <p:sp>
        <p:nvSpPr>
          <p:cNvPr id="3" name="内容占位符 2"/>
          <p:cNvSpPr>
            <a:spLocks noGrp="1"/>
          </p:cNvSpPr>
          <p:nvPr>
            <p:ph idx="1"/>
          </p:nvPr>
        </p:nvSpPr>
        <p:spPr>
          <a:xfrm>
            <a:off x="965835" y="1085850"/>
            <a:ext cx="6916420" cy="3311525"/>
          </a:xfrm>
        </p:spPr>
        <p:txBody>
          <a:bodyPr>
            <a:noAutofit/>
          </a:bodyPr>
          <a:lstStyle/>
          <a:p>
            <a:pPr algn="just">
              <a:lnSpc>
                <a:spcPct val="150000"/>
              </a:lnSpc>
            </a:pPr>
            <a:r>
              <a:rPr lang="en-US" altLang="zh-CN" dirty="0">
                <a:solidFill>
                  <a:schemeClr val="tx1"/>
                </a:solidFill>
                <a:latin typeface="微软雅黑" panose="020B0503020204020204" pitchFamily="34" charset="-122"/>
                <a:ea typeface="微软雅黑" panose="020B0503020204020204" pitchFamily="34" charset="-122"/>
              </a:rPr>
              <a:t>16</a:t>
            </a:r>
            <a:r>
              <a:rPr lang="zh-CN" altLang="en-US" dirty="0">
                <a:solidFill>
                  <a:schemeClr val="tx1"/>
                </a:solidFill>
                <a:latin typeface="微软雅黑" panose="020B0503020204020204" pitchFamily="34" charset="-122"/>
                <a:ea typeface="微软雅黑" panose="020B0503020204020204" pitchFamily="34" charset="-122"/>
              </a:rPr>
              <a:t>、</a:t>
            </a:r>
            <a:r>
              <a:rPr lang="zh-CN" altLang="zh-CN" dirty="0">
                <a:solidFill>
                  <a:schemeClr val="tx1"/>
                </a:solidFill>
                <a:latin typeface="微软雅黑" panose="020B0503020204020204" pitchFamily="34" charset="-122"/>
                <a:ea typeface="微软雅黑" panose="020B0503020204020204" pitchFamily="34" charset="-122"/>
              </a:rPr>
              <a:t>第三方物流模式的价值包括（  ）</a:t>
            </a:r>
          </a:p>
          <a:p>
            <a:pPr algn="just">
              <a:lnSpc>
                <a:spcPct val="150000"/>
              </a:lnSpc>
            </a:pPr>
            <a:r>
              <a:rPr lang="en-US" altLang="zh-CN" dirty="0">
                <a:solidFill>
                  <a:schemeClr val="tx1"/>
                </a:solidFill>
                <a:latin typeface="微软雅黑" panose="020B0503020204020204" pitchFamily="34" charset="-122"/>
                <a:ea typeface="微软雅黑" panose="020B0503020204020204" pitchFamily="34" charset="-122"/>
              </a:rPr>
              <a:t>A.</a:t>
            </a:r>
            <a:r>
              <a:rPr lang="zh-CN" altLang="zh-CN" dirty="0">
                <a:solidFill>
                  <a:schemeClr val="tx1"/>
                </a:solidFill>
                <a:latin typeface="微软雅黑" panose="020B0503020204020204" pitchFamily="34" charset="-122"/>
                <a:ea typeface="微软雅黑" panose="020B0503020204020204" pitchFamily="34" charset="-122"/>
              </a:rPr>
              <a:t>降低成本 </a:t>
            </a:r>
            <a:r>
              <a:rPr lang="en-US" altLang="zh-CN" dirty="0">
                <a:solidFill>
                  <a:schemeClr val="tx1"/>
                </a:solidFill>
                <a:latin typeface="微软雅黑" panose="020B0503020204020204" pitchFamily="34" charset="-122"/>
                <a:ea typeface="微软雅黑" panose="020B0503020204020204" pitchFamily="34" charset="-122"/>
              </a:rPr>
              <a:t>         B.</a:t>
            </a:r>
            <a:r>
              <a:rPr lang="zh-CN" altLang="zh-CN" dirty="0">
                <a:solidFill>
                  <a:schemeClr val="tx1"/>
                </a:solidFill>
                <a:latin typeface="微软雅黑" panose="020B0503020204020204" pitchFamily="34" charset="-122"/>
                <a:ea typeface="微软雅黑" panose="020B0503020204020204" pitchFamily="34" charset="-122"/>
              </a:rPr>
              <a:t>提高顾客服务水平和质量</a:t>
            </a:r>
          </a:p>
          <a:p>
            <a:pPr algn="just">
              <a:lnSpc>
                <a:spcPct val="150000"/>
              </a:lnSpc>
            </a:pPr>
            <a:r>
              <a:rPr lang="en-US" altLang="zh-CN" dirty="0">
                <a:solidFill>
                  <a:schemeClr val="tx1"/>
                </a:solidFill>
                <a:latin typeface="微软雅黑" panose="020B0503020204020204" pitchFamily="34" charset="-122"/>
                <a:ea typeface="微软雅黑" panose="020B0503020204020204" pitchFamily="34" charset="-122"/>
              </a:rPr>
              <a:t>C.</a:t>
            </a:r>
            <a:r>
              <a:rPr lang="zh-CN" altLang="zh-CN" dirty="0">
                <a:solidFill>
                  <a:schemeClr val="tx1"/>
                </a:solidFill>
                <a:latin typeface="微软雅黑" panose="020B0503020204020204" pitchFamily="34" charset="-122"/>
                <a:ea typeface="微软雅黑" panose="020B0503020204020204" pitchFamily="34" charset="-122"/>
              </a:rPr>
              <a:t>规避风险 </a:t>
            </a:r>
            <a:r>
              <a:rPr lang="en-US" altLang="zh-CN" dirty="0">
                <a:solidFill>
                  <a:schemeClr val="tx1"/>
                </a:solidFill>
                <a:latin typeface="微软雅黑" panose="020B0503020204020204" pitchFamily="34" charset="-122"/>
                <a:ea typeface="微软雅黑" panose="020B0503020204020204" pitchFamily="34" charset="-122"/>
              </a:rPr>
              <a:t>     D.</a:t>
            </a:r>
            <a:r>
              <a:rPr lang="zh-CN" altLang="zh-CN" dirty="0">
                <a:solidFill>
                  <a:schemeClr val="tx1"/>
                </a:solidFill>
                <a:latin typeface="微软雅黑" panose="020B0503020204020204" pitchFamily="34" charset="-122"/>
                <a:ea typeface="微软雅黑" panose="020B0503020204020204" pitchFamily="34" charset="-122"/>
              </a:rPr>
              <a:t>提高竞争力</a:t>
            </a:r>
          </a:p>
          <a:p>
            <a:pPr algn="just">
              <a:lnSpc>
                <a:spcPct val="150000"/>
              </a:lnSpc>
            </a:pPr>
            <a:r>
              <a:rPr lang="en-US" altLang="zh-CN" dirty="0">
                <a:solidFill>
                  <a:schemeClr val="tx1"/>
                </a:solidFill>
                <a:latin typeface="微软雅黑" panose="020B0503020204020204" pitchFamily="34" charset="-122"/>
                <a:ea typeface="微软雅黑" panose="020B0503020204020204" pitchFamily="34" charset="-122"/>
              </a:rPr>
              <a:t>E.</a:t>
            </a:r>
            <a:r>
              <a:rPr lang="zh-CN" altLang="zh-CN" dirty="0">
                <a:solidFill>
                  <a:schemeClr val="tx1"/>
                </a:solidFill>
                <a:latin typeface="微软雅黑" panose="020B0503020204020204" pitchFamily="34" charset="-122"/>
                <a:ea typeface="微软雅黑" panose="020B0503020204020204" pitchFamily="34" charset="-122"/>
              </a:rPr>
              <a:t>需求放大效应</a:t>
            </a:r>
          </a:p>
          <a:p>
            <a:pPr algn="just">
              <a:lnSpc>
                <a:spcPct val="150000"/>
              </a:lnSpc>
            </a:pPr>
            <a:r>
              <a:rPr lang="en-US" altLang="zh-CN" dirty="0">
                <a:solidFill>
                  <a:schemeClr val="tx1"/>
                </a:solidFill>
                <a:latin typeface="微软雅黑" panose="020B0503020204020204" pitchFamily="34" charset="-122"/>
                <a:ea typeface="微软雅黑" panose="020B0503020204020204" pitchFamily="34" charset="-122"/>
              </a:rPr>
              <a:t>17</a:t>
            </a:r>
            <a:r>
              <a:rPr lang="zh-CN" altLang="zh-CN" dirty="0">
                <a:solidFill>
                  <a:schemeClr val="tx1"/>
                </a:solidFill>
                <a:latin typeface="微软雅黑" panose="020B0503020204020204" pitchFamily="34" charset="-122"/>
                <a:ea typeface="微软雅黑" panose="020B0503020204020204" pitchFamily="34" charset="-122"/>
              </a:rPr>
              <a:t>、不合理运输的形式有（  ）</a:t>
            </a:r>
          </a:p>
          <a:p>
            <a:pPr algn="just">
              <a:lnSpc>
                <a:spcPct val="150000"/>
              </a:lnSpc>
            </a:pPr>
            <a:r>
              <a:rPr lang="en-US" altLang="zh-CN" dirty="0">
                <a:solidFill>
                  <a:schemeClr val="tx1"/>
                </a:solidFill>
                <a:latin typeface="微软雅黑" panose="020B0503020204020204" pitchFamily="34" charset="-122"/>
                <a:ea typeface="微软雅黑" panose="020B0503020204020204" pitchFamily="34" charset="-122"/>
              </a:rPr>
              <a:t>A.</a:t>
            </a:r>
            <a:r>
              <a:rPr lang="zh-CN" altLang="zh-CN" dirty="0">
                <a:solidFill>
                  <a:schemeClr val="tx1"/>
                </a:solidFill>
                <a:latin typeface="微软雅黑" panose="020B0503020204020204" pitchFamily="34" charset="-122"/>
                <a:ea typeface="微软雅黑" panose="020B0503020204020204" pitchFamily="34" charset="-122"/>
              </a:rPr>
              <a:t>空驶运输 </a:t>
            </a:r>
            <a:r>
              <a:rPr lang="en-US" altLang="zh-CN" dirty="0">
                <a:solidFill>
                  <a:schemeClr val="tx1"/>
                </a:solidFill>
                <a:latin typeface="微软雅黑" panose="020B0503020204020204" pitchFamily="34" charset="-122"/>
                <a:ea typeface="微软雅黑" panose="020B0503020204020204" pitchFamily="34" charset="-122"/>
              </a:rPr>
              <a:t>         B.</a:t>
            </a:r>
            <a:r>
              <a:rPr lang="zh-CN" altLang="zh-CN" dirty="0">
                <a:solidFill>
                  <a:schemeClr val="tx1"/>
                </a:solidFill>
                <a:latin typeface="微软雅黑" panose="020B0503020204020204" pitchFamily="34" charset="-122"/>
                <a:ea typeface="微软雅黑" panose="020B0503020204020204" pitchFamily="34" charset="-122"/>
              </a:rPr>
              <a:t>绿色运输</a:t>
            </a:r>
          </a:p>
          <a:p>
            <a:pPr algn="just">
              <a:lnSpc>
                <a:spcPct val="150000"/>
              </a:lnSpc>
            </a:pPr>
            <a:r>
              <a:rPr lang="en-US" altLang="zh-CN" dirty="0">
                <a:solidFill>
                  <a:schemeClr val="tx1"/>
                </a:solidFill>
                <a:latin typeface="微软雅黑" panose="020B0503020204020204" pitchFamily="34" charset="-122"/>
                <a:ea typeface="微软雅黑" panose="020B0503020204020204" pitchFamily="34" charset="-122"/>
              </a:rPr>
              <a:t>C.</a:t>
            </a:r>
            <a:r>
              <a:rPr lang="zh-CN" altLang="zh-CN" dirty="0">
                <a:solidFill>
                  <a:schemeClr val="tx1"/>
                </a:solidFill>
                <a:latin typeface="微软雅黑" panose="020B0503020204020204" pitchFamily="34" charset="-122"/>
                <a:ea typeface="微软雅黑" panose="020B0503020204020204" pitchFamily="34" charset="-122"/>
              </a:rPr>
              <a:t>对流运输 </a:t>
            </a:r>
            <a:r>
              <a:rPr lang="en-US" altLang="zh-CN" dirty="0">
                <a:solidFill>
                  <a:schemeClr val="tx1"/>
                </a:solidFill>
                <a:latin typeface="微软雅黑" panose="020B0503020204020204" pitchFamily="34" charset="-122"/>
                <a:ea typeface="微软雅黑" panose="020B0503020204020204" pitchFamily="34" charset="-122"/>
              </a:rPr>
              <a:t>         D.</a:t>
            </a:r>
            <a:r>
              <a:rPr lang="zh-CN" altLang="zh-CN" dirty="0">
                <a:solidFill>
                  <a:schemeClr val="tx1"/>
                </a:solidFill>
                <a:latin typeface="微软雅黑" panose="020B0503020204020204" pitchFamily="34" charset="-122"/>
                <a:ea typeface="微软雅黑" panose="020B0503020204020204" pitchFamily="34" charset="-122"/>
              </a:rPr>
              <a:t>迂回运输</a:t>
            </a:r>
          </a:p>
          <a:p>
            <a:pPr algn="just">
              <a:lnSpc>
                <a:spcPct val="150000"/>
              </a:lnSpc>
            </a:pPr>
            <a:r>
              <a:rPr lang="en-US" altLang="zh-CN" dirty="0">
                <a:solidFill>
                  <a:schemeClr val="tx1"/>
                </a:solidFill>
                <a:latin typeface="微软雅黑" panose="020B0503020204020204" pitchFamily="34" charset="-122"/>
                <a:ea typeface="微软雅黑" panose="020B0503020204020204" pitchFamily="34" charset="-122"/>
              </a:rPr>
              <a:t>E.</a:t>
            </a:r>
            <a:r>
              <a:rPr lang="zh-CN" altLang="zh-CN" dirty="0">
                <a:solidFill>
                  <a:schemeClr val="tx1"/>
                </a:solidFill>
                <a:latin typeface="微软雅黑" panose="020B0503020204020204" pitchFamily="34" charset="-122"/>
                <a:ea typeface="微软雅黑" panose="020B0503020204020204" pitchFamily="34" charset="-122"/>
              </a:rPr>
              <a:t>重复运输</a:t>
            </a:r>
          </a:p>
          <a:p>
            <a:pPr algn="just">
              <a:lnSpc>
                <a:spcPct val="150000"/>
              </a:lnSpc>
            </a:pPr>
            <a:r>
              <a:rPr lang="en-US" altLang="zh-CN" dirty="0">
                <a:solidFill>
                  <a:schemeClr val="tx1"/>
                </a:solidFill>
                <a:latin typeface="微软雅黑" panose="020B0503020204020204" pitchFamily="34" charset="-122"/>
                <a:ea typeface="微软雅黑" panose="020B0503020204020204" pitchFamily="34" charset="-122"/>
              </a:rPr>
              <a:t> </a:t>
            </a:r>
            <a:endParaRPr lang="zh-CN" altLang="zh-CN" dirty="0">
              <a:solidFill>
                <a:schemeClr val="tx1"/>
              </a:solidFill>
              <a:latin typeface="微软雅黑" panose="020B0503020204020204" pitchFamily="34" charset="-122"/>
              <a:ea typeface="微软雅黑" panose="020B0503020204020204" pitchFamily="34" charset="-122"/>
            </a:endParaRPr>
          </a:p>
          <a:p>
            <a:pPr algn="just">
              <a:lnSpc>
                <a:spcPct val="150000"/>
              </a:lnSpc>
            </a:pPr>
            <a:endParaRPr lang="zh-CN" altLang="zh-CN" dirty="0">
              <a:solidFill>
                <a:schemeClr val="tx1"/>
              </a:solidFill>
              <a:latin typeface="微软雅黑" panose="020B0503020204020204" pitchFamily="34" charset="-122"/>
              <a:ea typeface="微软雅黑" panose="020B0503020204020204" pitchFamily="34" charset="-122"/>
            </a:endParaRPr>
          </a:p>
          <a:p>
            <a:pPr>
              <a:lnSpc>
                <a:spcPts val="2700"/>
              </a:lnSpc>
            </a:pPr>
            <a:endParaRPr lang="zh-CN" altLang="zh-CN" dirty="0">
              <a:solidFill>
                <a:schemeClr val="tx1"/>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41434148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endParaRPr lang="zh-CN" altLang="en-US" b="1" dirty="0">
              <a:solidFill>
                <a:schemeClr val="tx1"/>
              </a:solidFill>
              <a:latin typeface="微软雅黑" panose="020B0503020204020204" pitchFamily="34" charset="-122"/>
              <a:ea typeface="微软雅黑" panose="020B0503020204020204" pitchFamily="34" charset="-122"/>
            </a:endParaRPr>
          </a:p>
        </p:txBody>
      </p:sp>
      <p:sp>
        <p:nvSpPr>
          <p:cNvPr id="3" name="内容占位符 2"/>
          <p:cNvSpPr>
            <a:spLocks noGrp="1"/>
          </p:cNvSpPr>
          <p:nvPr>
            <p:ph idx="1"/>
          </p:nvPr>
        </p:nvSpPr>
        <p:spPr>
          <a:xfrm>
            <a:off x="965835" y="1085850"/>
            <a:ext cx="6916420" cy="3311525"/>
          </a:xfrm>
        </p:spPr>
        <p:txBody>
          <a:bodyPr>
            <a:noAutofit/>
          </a:bodyPr>
          <a:lstStyle/>
          <a:p>
            <a:pPr marL="342900" lvl="0" indent="-342900" algn="just">
              <a:lnSpc>
                <a:spcPct val="150000"/>
              </a:lnSpc>
              <a:buFont typeface="Arial" panose="020B0604020202020204" pitchFamily="34" charset="0"/>
              <a:buChar char="•"/>
              <a:tabLst>
                <a:tab pos="457200" algn="l"/>
              </a:tabLst>
            </a:pPr>
            <a:r>
              <a:rPr lang="en-US" altLang="zh-CN" dirty="0">
                <a:solidFill>
                  <a:schemeClr val="tx1"/>
                </a:solidFill>
                <a:latin typeface="微软雅黑" panose="020B0503020204020204" pitchFamily="34" charset="-122"/>
                <a:ea typeface="微软雅黑" panose="020B0503020204020204" pitchFamily="34" charset="-122"/>
              </a:rPr>
              <a:t>18</a:t>
            </a:r>
            <a:r>
              <a:rPr lang="zh-CN" altLang="en-US" dirty="0">
                <a:solidFill>
                  <a:schemeClr val="tx1"/>
                </a:solidFill>
                <a:latin typeface="微软雅黑" panose="020B0503020204020204" pitchFamily="34" charset="-122"/>
                <a:ea typeface="微软雅黑" panose="020B0503020204020204" pitchFamily="34" charset="-122"/>
              </a:rPr>
              <a:t>、</a:t>
            </a:r>
            <a:r>
              <a:rPr lang="zh-CN" altLang="zh-CN" dirty="0">
                <a:solidFill>
                  <a:schemeClr val="tx1"/>
                </a:solidFill>
                <a:latin typeface="微软雅黑" panose="020B0503020204020204" pitchFamily="34" charset="-122"/>
                <a:ea typeface="微软雅黑" panose="020B0503020204020204" pitchFamily="34" charset="-122"/>
              </a:rPr>
              <a:t>与技术领先战略相比，技术跟随战略的特征有（ </a:t>
            </a:r>
            <a:r>
              <a:rPr lang="en-US" altLang="zh-CN" dirty="0">
                <a:solidFill>
                  <a:schemeClr val="tx1"/>
                </a:solidFill>
                <a:latin typeface="微软雅黑" panose="020B0503020204020204" pitchFamily="34" charset="-122"/>
                <a:ea typeface="微软雅黑" panose="020B0503020204020204" pitchFamily="34" charset="-122"/>
              </a:rPr>
              <a:t>     </a:t>
            </a:r>
            <a:r>
              <a:rPr lang="zh-CN" altLang="zh-CN" dirty="0">
                <a:solidFill>
                  <a:schemeClr val="tx1"/>
                </a:solidFill>
                <a:latin typeface="微软雅黑" panose="020B0503020204020204" pitchFamily="34" charset="-122"/>
                <a:ea typeface="微软雅黑" panose="020B0503020204020204" pitchFamily="34" charset="-122"/>
              </a:rPr>
              <a:t>）</a:t>
            </a:r>
          </a:p>
          <a:p>
            <a:pPr marL="342900" lvl="0" indent="-342900" algn="just">
              <a:lnSpc>
                <a:spcPct val="150000"/>
              </a:lnSpc>
              <a:buFont typeface="Arial" panose="020B0604020202020204" pitchFamily="34" charset="0"/>
              <a:buChar char="•"/>
              <a:tabLst>
                <a:tab pos="457200" algn="l"/>
              </a:tabLst>
            </a:pPr>
            <a:r>
              <a:rPr lang="en-US" altLang="zh-CN" dirty="0">
                <a:solidFill>
                  <a:schemeClr val="tx1"/>
                </a:solidFill>
                <a:latin typeface="微软雅黑" panose="020B0503020204020204" pitchFamily="34" charset="-122"/>
                <a:ea typeface="微软雅黑" panose="020B0503020204020204" pitchFamily="34" charset="-122"/>
              </a:rPr>
              <a:t>A.</a:t>
            </a:r>
            <a:r>
              <a:rPr lang="zh-CN" altLang="zh-CN" dirty="0">
                <a:solidFill>
                  <a:schemeClr val="tx1"/>
                </a:solidFill>
                <a:latin typeface="微软雅黑" panose="020B0503020204020204" pitchFamily="34" charset="-122"/>
                <a:ea typeface="微软雅黑" panose="020B0503020204020204" pitchFamily="34" charset="-122"/>
              </a:rPr>
              <a:t>技术开发的重点是产品技术</a:t>
            </a:r>
            <a:r>
              <a:rPr lang="en-US" altLang="zh-CN" dirty="0">
                <a:solidFill>
                  <a:schemeClr val="tx1"/>
                </a:solidFill>
                <a:latin typeface="微软雅黑" panose="020B0503020204020204" pitchFamily="34" charset="-122"/>
                <a:ea typeface="微软雅黑" panose="020B0503020204020204" pitchFamily="34" charset="-122"/>
              </a:rPr>
              <a:t>    B.</a:t>
            </a:r>
            <a:r>
              <a:rPr lang="zh-CN" altLang="zh-CN" dirty="0">
                <a:solidFill>
                  <a:schemeClr val="tx1"/>
                </a:solidFill>
                <a:latin typeface="微软雅黑" panose="020B0503020204020204" pitchFamily="34" charset="-122"/>
                <a:ea typeface="微软雅黑" panose="020B0503020204020204" pitchFamily="34" charset="-122"/>
              </a:rPr>
              <a:t>技术来源以模仿引进为主</a:t>
            </a:r>
          </a:p>
          <a:p>
            <a:pPr marL="342900" lvl="0" indent="-342900" algn="just">
              <a:lnSpc>
                <a:spcPct val="150000"/>
              </a:lnSpc>
              <a:buFont typeface="Arial" panose="020B0604020202020204" pitchFamily="34" charset="0"/>
              <a:buChar char="•"/>
              <a:tabLst>
                <a:tab pos="457200" algn="l"/>
              </a:tabLst>
            </a:pPr>
            <a:r>
              <a:rPr lang="en-US" altLang="zh-CN" dirty="0">
                <a:solidFill>
                  <a:schemeClr val="tx1"/>
                </a:solidFill>
                <a:latin typeface="微软雅黑" panose="020B0503020204020204" pitchFamily="34" charset="-122"/>
                <a:ea typeface="微软雅黑" panose="020B0503020204020204" pitchFamily="34" charset="-122"/>
              </a:rPr>
              <a:t>C.</a:t>
            </a:r>
            <a:r>
              <a:rPr lang="zh-CN" altLang="zh-CN" dirty="0">
                <a:solidFill>
                  <a:schemeClr val="tx1"/>
                </a:solidFill>
                <a:latin typeface="微软雅黑" panose="020B0503020204020204" pitchFamily="34" charset="-122"/>
                <a:ea typeface="微软雅黑" panose="020B0503020204020204" pitchFamily="34" charset="-122"/>
              </a:rPr>
              <a:t>市场开发重点是开拓新市场</a:t>
            </a:r>
            <a:r>
              <a:rPr lang="en-US" altLang="zh-CN" dirty="0">
                <a:solidFill>
                  <a:schemeClr val="tx1"/>
                </a:solidFill>
                <a:latin typeface="微软雅黑" panose="020B0503020204020204" pitchFamily="34" charset="-122"/>
                <a:ea typeface="微软雅黑" panose="020B0503020204020204" pitchFamily="34" charset="-122"/>
              </a:rPr>
              <a:t>    D.</a:t>
            </a:r>
            <a:r>
              <a:rPr lang="zh-CN" altLang="zh-CN" dirty="0">
                <a:solidFill>
                  <a:schemeClr val="tx1"/>
                </a:solidFill>
                <a:latin typeface="微软雅黑" panose="020B0503020204020204" pitchFamily="34" charset="-122"/>
                <a:ea typeface="微软雅黑" panose="020B0503020204020204" pitchFamily="34" charset="-122"/>
              </a:rPr>
              <a:t>投资重点是生产与销售</a:t>
            </a:r>
          </a:p>
          <a:p>
            <a:pPr marL="342900" lvl="0" indent="-342900" algn="just">
              <a:lnSpc>
                <a:spcPct val="150000"/>
              </a:lnSpc>
              <a:buFont typeface="Arial" panose="020B0604020202020204" pitchFamily="34" charset="0"/>
              <a:buChar char="•"/>
              <a:tabLst>
                <a:tab pos="457200" algn="l"/>
              </a:tabLst>
            </a:pPr>
            <a:r>
              <a:rPr lang="en-US" altLang="zh-CN" dirty="0">
                <a:solidFill>
                  <a:schemeClr val="tx1"/>
                </a:solidFill>
                <a:latin typeface="微软雅黑" panose="020B0503020204020204" pitchFamily="34" charset="-122"/>
                <a:ea typeface="微软雅黑" panose="020B0503020204020204" pitchFamily="34" charset="-122"/>
              </a:rPr>
              <a:t>E.</a:t>
            </a:r>
            <a:r>
              <a:rPr lang="zh-CN" altLang="zh-CN" dirty="0">
                <a:solidFill>
                  <a:schemeClr val="tx1"/>
                </a:solidFill>
                <a:latin typeface="微软雅黑" panose="020B0503020204020204" pitchFamily="34" charset="-122"/>
                <a:ea typeface="微软雅黑" panose="020B0503020204020204" pitchFamily="34" charset="-122"/>
              </a:rPr>
              <a:t>风险和收益相对较小</a:t>
            </a:r>
          </a:p>
          <a:p>
            <a:pPr marL="342900" lvl="0" indent="-342900" algn="just">
              <a:lnSpc>
                <a:spcPct val="150000"/>
              </a:lnSpc>
              <a:buFont typeface="Arial" panose="020B0604020202020204" pitchFamily="34" charset="0"/>
              <a:buChar char="•"/>
              <a:tabLst>
                <a:tab pos="457200" algn="l"/>
              </a:tabLst>
            </a:pPr>
            <a:r>
              <a:rPr lang="en-US" altLang="zh-CN" dirty="0">
                <a:solidFill>
                  <a:schemeClr val="tx1"/>
                </a:solidFill>
                <a:latin typeface="微软雅黑" panose="020B0503020204020204" pitchFamily="34" charset="-122"/>
                <a:ea typeface="微软雅黑" panose="020B0503020204020204" pitchFamily="34" charset="-122"/>
              </a:rPr>
              <a:t>19</a:t>
            </a:r>
            <a:r>
              <a:rPr lang="zh-CN" altLang="zh-CN" dirty="0">
                <a:solidFill>
                  <a:schemeClr val="tx1"/>
                </a:solidFill>
                <a:latin typeface="微软雅黑" panose="020B0503020204020204" pitchFamily="34" charset="-122"/>
                <a:ea typeface="微软雅黑" panose="020B0503020204020204" pitchFamily="34" charset="-122"/>
              </a:rPr>
              <a:t>、某企业需要对项目组合进行综合分析和权衡，该企业可采用的方法有（ </a:t>
            </a:r>
            <a:r>
              <a:rPr lang="en-US" altLang="zh-CN" dirty="0">
                <a:solidFill>
                  <a:schemeClr val="tx1"/>
                </a:solidFill>
                <a:latin typeface="微软雅黑" panose="020B0503020204020204" pitchFamily="34" charset="-122"/>
                <a:ea typeface="微软雅黑" panose="020B0503020204020204" pitchFamily="34" charset="-122"/>
              </a:rPr>
              <a:t>     </a:t>
            </a:r>
            <a:r>
              <a:rPr lang="zh-CN" altLang="zh-CN" dirty="0">
                <a:solidFill>
                  <a:schemeClr val="tx1"/>
                </a:solidFill>
                <a:latin typeface="微软雅黑" panose="020B0503020204020204" pitchFamily="34" charset="-122"/>
                <a:ea typeface="微软雅黑" panose="020B0503020204020204" pitchFamily="34" charset="-122"/>
              </a:rPr>
              <a:t>）</a:t>
            </a:r>
          </a:p>
          <a:p>
            <a:pPr marL="342900" lvl="0" indent="-342900" algn="just">
              <a:lnSpc>
                <a:spcPct val="150000"/>
              </a:lnSpc>
              <a:buFont typeface="Arial" panose="020B0604020202020204" pitchFamily="34" charset="0"/>
              <a:buChar char="•"/>
              <a:tabLst>
                <a:tab pos="457200" algn="l"/>
              </a:tabLst>
            </a:pPr>
            <a:r>
              <a:rPr lang="en-US" altLang="zh-CN" dirty="0">
                <a:solidFill>
                  <a:schemeClr val="tx1"/>
                </a:solidFill>
                <a:latin typeface="微软雅黑" panose="020B0503020204020204" pitchFamily="34" charset="-122"/>
                <a:ea typeface="微软雅黑" panose="020B0503020204020204" pitchFamily="34" charset="-122"/>
              </a:rPr>
              <a:t>A.</a:t>
            </a:r>
            <a:r>
              <a:rPr lang="zh-CN" altLang="zh-CN" dirty="0">
                <a:solidFill>
                  <a:schemeClr val="tx1"/>
                </a:solidFill>
                <a:latin typeface="微软雅黑" panose="020B0503020204020204" pitchFamily="34" charset="-122"/>
                <a:ea typeface="微软雅黑" panose="020B0503020204020204" pitchFamily="34" charset="-122"/>
              </a:rPr>
              <a:t>矩阵法</a:t>
            </a:r>
            <a:r>
              <a:rPr lang="en-US" altLang="zh-CN" dirty="0">
                <a:solidFill>
                  <a:schemeClr val="tx1"/>
                </a:solidFill>
                <a:latin typeface="微软雅黑" panose="020B0503020204020204" pitchFamily="34" charset="-122"/>
                <a:ea typeface="微软雅黑" panose="020B0503020204020204" pitchFamily="34" charset="-122"/>
              </a:rPr>
              <a:t>         B.</a:t>
            </a:r>
            <a:r>
              <a:rPr lang="zh-CN" altLang="zh-CN" dirty="0">
                <a:solidFill>
                  <a:schemeClr val="tx1"/>
                </a:solidFill>
                <a:latin typeface="微软雅黑" panose="020B0503020204020204" pitchFamily="34" charset="-122"/>
                <a:ea typeface="微软雅黑" panose="020B0503020204020204" pitchFamily="34" charset="-122"/>
              </a:rPr>
              <a:t>轮廓图法</a:t>
            </a:r>
          </a:p>
          <a:p>
            <a:pPr marL="342900" lvl="0" indent="-342900" algn="just">
              <a:lnSpc>
                <a:spcPct val="150000"/>
              </a:lnSpc>
              <a:buFont typeface="Arial" panose="020B0604020202020204" pitchFamily="34" charset="0"/>
              <a:buChar char="•"/>
              <a:tabLst>
                <a:tab pos="457200" algn="l"/>
              </a:tabLst>
            </a:pPr>
            <a:r>
              <a:rPr lang="en-US" altLang="zh-CN" dirty="0">
                <a:solidFill>
                  <a:schemeClr val="tx1"/>
                </a:solidFill>
                <a:latin typeface="微软雅黑" panose="020B0503020204020204" pitchFamily="34" charset="-122"/>
                <a:ea typeface="微软雅黑" panose="020B0503020204020204" pitchFamily="34" charset="-122"/>
              </a:rPr>
              <a:t>C.</a:t>
            </a:r>
            <a:r>
              <a:rPr lang="zh-CN" altLang="zh-CN" dirty="0">
                <a:solidFill>
                  <a:schemeClr val="tx1"/>
                </a:solidFill>
                <a:latin typeface="微软雅黑" panose="020B0503020204020204" pitchFamily="34" charset="-122"/>
                <a:ea typeface="微软雅黑" panose="020B0503020204020204" pitchFamily="34" charset="-122"/>
              </a:rPr>
              <a:t>检查清单法</a:t>
            </a:r>
            <a:r>
              <a:rPr lang="en-US" altLang="zh-CN" dirty="0">
                <a:solidFill>
                  <a:schemeClr val="tx1"/>
                </a:solidFill>
                <a:latin typeface="微软雅黑" panose="020B0503020204020204" pitchFamily="34" charset="-122"/>
                <a:ea typeface="微软雅黑" panose="020B0503020204020204" pitchFamily="34" charset="-122"/>
              </a:rPr>
              <a:t>  D.</a:t>
            </a:r>
            <a:r>
              <a:rPr lang="zh-CN" altLang="zh-CN" dirty="0">
                <a:solidFill>
                  <a:schemeClr val="tx1"/>
                </a:solidFill>
                <a:latin typeface="微软雅黑" panose="020B0503020204020204" pitchFamily="34" charset="-122"/>
                <a:ea typeface="微软雅黑" panose="020B0503020204020204" pitchFamily="34" charset="-122"/>
              </a:rPr>
              <a:t>动态排序列表法</a:t>
            </a:r>
            <a:r>
              <a:rPr lang="en-US" altLang="zh-CN" dirty="0">
                <a:solidFill>
                  <a:schemeClr val="tx1"/>
                </a:solidFill>
                <a:latin typeface="微软雅黑" panose="020B0503020204020204" pitchFamily="34" charset="-122"/>
                <a:ea typeface="微软雅黑" panose="020B0503020204020204" pitchFamily="34" charset="-122"/>
              </a:rPr>
              <a:t>    E.</a:t>
            </a:r>
            <a:r>
              <a:rPr lang="zh-CN" altLang="zh-CN" dirty="0">
                <a:solidFill>
                  <a:schemeClr val="tx1"/>
                </a:solidFill>
                <a:latin typeface="微软雅黑" panose="020B0503020204020204" pitchFamily="34" charset="-122"/>
                <a:ea typeface="微软雅黑" panose="020B0503020204020204" pitchFamily="34" charset="-122"/>
              </a:rPr>
              <a:t>项目地图法　</a:t>
            </a:r>
          </a:p>
          <a:p>
            <a:pPr>
              <a:lnSpc>
                <a:spcPts val="2700"/>
              </a:lnSpc>
            </a:pPr>
            <a:endParaRPr lang="zh-CN" altLang="zh-CN" dirty="0">
              <a:solidFill>
                <a:schemeClr val="tx1"/>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2808551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endParaRPr lang="zh-CN" altLang="en-US" b="1" dirty="0">
              <a:solidFill>
                <a:schemeClr val="tx1"/>
              </a:solidFill>
              <a:latin typeface="微软雅黑" panose="020B0503020204020204" pitchFamily="34" charset="-122"/>
              <a:ea typeface="微软雅黑" panose="020B0503020204020204" pitchFamily="34" charset="-122"/>
            </a:endParaRPr>
          </a:p>
        </p:txBody>
      </p:sp>
      <p:sp>
        <p:nvSpPr>
          <p:cNvPr id="4" name="内容占位符 3">
            <a:extLst>
              <a:ext uri="{FF2B5EF4-FFF2-40B4-BE49-F238E27FC236}">
                <a16:creationId xmlns:a16="http://schemas.microsoft.com/office/drawing/2014/main" id="{11763555-BC1E-4DDA-9C53-F7E695EDAF81}"/>
              </a:ext>
            </a:extLst>
          </p:cNvPr>
          <p:cNvSpPr>
            <a:spLocks noGrp="1"/>
          </p:cNvSpPr>
          <p:nvPr>
            <p:ph idx="1"/>
          </p:nvPr>
        </p:nvSpPr>
        <p:spPr/>
        <p:txBody>
          <a:bodyPr>
            <a:normAutofit lnSpcReduction="10000"/>
          </a:bodyPr>
          <a:lstStyle/>
          <a:p>
            <a:pPr>
              <a:lnSpc>
                <a:spcPct val="150000"/>
              </a:lnSpc>
            </a:pPr>
            <a:r>
              <a:rPr lang="zh-CN" altLang="en-US" dirty="0">
                <a:solidFill>
                  <a:schemeClr val="tx1"/>
                </a:solidFill>
                <a:latin typeface="微软雅黑" panose="020B0503020204020204" pitchFamily="34" charset="-122"/>
                <a:ea typeface="微软雅黑" panose="020B0503020204020204" pitchFamily="34" charset="-122"/>
              </a:rPr>
              <a:t>三、案例分析题</a:t>
            </a:r>
            <a:endParaRPr lang="en-US" altLang="zh-CN" dirty="0">
              <a:solidFill>
                <a:schemeClr val="tx1"/>
              </a:solidFill>
              <a:latin typeface="微软雅黑" panose="020B0503020204020204" pitchFamily="34" charset="-122"/>
              <a:ea typeface="微软雅黑" panose="020B0503020204020204" pitchFamily="34" charset="-122"/>
            </a:endParaRPr>
          </a:p>
          <a:p>
            <a:pPr>
              <a:lnSpc>
                <a:spcPct val="150000"/>
              </a:lnSpc>
            </a:pPr>
            <a:r>
              <a:rPr lang="zh-CN" altLang="en-US" dirty="0">
                <a:solidFill>
                  <a:schemeClr val="tx1"/>
                </a:solidFill>
                <a:latin typeface="微软雅黑" panose="020B0503020204020204" pitchFamily="34" charset="-122"/>
                <a:ea typeface="微软雅黑" panose="020B0503020204020204" pitchFamily="34" charset="-122"/>
              </a:rPr>
              <a:t>      某奶粉生产企业将目标顾客定位于老年购买群体，专门生产适合老年人体质的奶粉，取得了良好的市场效果。为了降低成本，该企业建立奶牛养殖基地，自主供应奶源。为了提升产品竞争力。该企业与国际知名奶粉生产企业建立战略联盟。</a:t>
            </a:r>
          </a:p>
          <a:p>
            <a:pPr>
              <a:lnSpc>
                <a:spcPct val="150000"/>
              </a:lnSpc>
            </a:pPr>
            <a:r>
              <a:rPr lang="zh-CN" altLang="en-US" dirty="0">
                <a:solidFill>
                  <a:schemeClr val="tx1"/>
                </a:solidFill>
                <a:latin typeface="微软雅黑" panose="020B0503020204020204" pitchFamily="34" charset="-122"/>
                <a:ea typeface="微软雅黑" panose="020B0503020204020204" pitchFamily="34" charset="-122"/>
              </a:rPr>
              <a:t>　　共同研发新型奶粉产品存在着市场需求高、市场状况一般和市场需求低三种可能的市场状况。该新型奶粉共有</a:t>
            </a:r>
            <a:r>
              <a:rPr lang="en-US" altLang="zh-CN" dirty="0">
                <a:solidFill>
                  <a:schemeClr val="tx1"/>
                </a:solidFill>
                <a:latin typeface="微软雅黑" panose="020B0503020204020204" pitchFamily="34" charset="-122"/>
                <a:ea typeface="微软雅黑" panose="020B0503020204020204" pitchFamily="34" charset="-122"/>
              </a:rPr>
              <a:t>A</a:t>
            </a:r>
            <a:r>
              <a:rPr lang="zh-CN" altLang="en-US" dirty="0">
                <a:solidFill>
                  <a:schemeClr val="tx1"/>
                </a:solidFill>
                <a:latin typeface="微软雅黑" panose="020B0503020204020204" pitchFamily="34" charset="-122"/>
                <a:ea typeface="微软雅黑" panose="020B0503020204020204" pitchFamily="34" charset="-122"/>
              </a:rPr>
              <a:t>产品、</a:t>
            </a:r>
            <a:r>
              <a:rPr lang="en-US" altLang="zh-CN" dirty="0">
                <a:solidFill>
                  <a:schemeClr val="tx1"/>
                </a:solidFill>
                <a:latin typeface="微软雅黑" panose="020B0503020204020204" pitchFamily="34" charset="-122"/>
                <a:ea typeface="微软雅黑" panose="020B0503020204020204" pitchFamily="34" charset="-122"/>
              </a:rPr>
              <a:t>B</a:t>
            </a:r>
            <a:r>
              <a:rPr lang="zh-CN" altLang="en-US" dirty="0">
                <a:solidFill>
                  <a:schemeClr val="tx1"/>
                </a:solidFill>
                <a:latin typeface="微软雅黑" panose="020B0503020204020204" pitchFamily="34" charset="-122"/>
                <a:ea typeface="微软雅黑" panose="020B0503020204020204" pitchFamily="34" charset="-122"/>
              </a:rPr>
              <a:t>产品、</a:t>
            </a:r>
            <a:r>
              <a:rPr lang="en-US" altLang="zh-CN" dirty="0">
                <a:solidFill>
                  <a:schemeClr val="tx1"/>
                </a:solidFill>
                <a:latin typeface="微软雅黑" panose="020B0503020204020204" pitchFamily="34" charset="-122"/>
                <a:ea typeface="微软雅黑" panose="020B0503020204020204" pitchFamily="34" charset="-122"/>
              </a:rPr>
              <a:t>C</a:t>
            </a:r>
            <a:r>
              <a:rPr lang="zh-CN" altLang="en-US" dirty="0">
                <a:solidFill>
                  <a:schemeClr val="tx1"/>
                </a:solidFill>
                <a:latin typeface="微软雅黑" panose="020B0503020204020204" pitchFamily="34" charset="-122"/>
                <a:ea typeface="微软雅黑" panose="020B0503020204020204" pitchFamily="34" charset="-122"/>
              </a:rPr>
              <a:t>产品、</a:t>
            </a:r>
            <a:r>
              <a:rPr lang="en-US" altLang="zh-CN" dirty="0">
                <a:solidFill>
                  <a:schemeClr val="tx1"/>
                </a:solidFill>
                <a:latin typeface="微软雅黑" panose="020B0503020204020204" pitchFamily="34" charset="-122"/>
                <a:ea typeface="微软雅黑" panose="020B0503020204020204" pitchFamily="34" charset="-122"/>
              </a:rPr>
              <a:t>D</a:t>
            </a:r>
            <a:r>
              <a:rPr lang="zh-CN" altLang="en-US" dirty="0">
                <a:solidFill>
                  <a:schemeClr val="tx1"/>
                </a:solidFill>
                <a:latin typeface="微软雅黑" panose="020B0503020204020204" pitchFamily="34" charset="-122"/>
                <a:ea typeface="微软雅黑" panose="020B0503020204020204" pitchFamily="34" charset="-122"/>
              </a:rPr>
              <a:t>产品四种开发方案可供选择但各种状态发生的概率难以测算。</a:t>
            </a:r>
            <a:endParaRPr lang="en-US" altLang="zh-CN" dirty="0">
              <a:solidFill>
                <a:schemeClr val="tx1"/>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9615850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endParaRPr lang="zh-CN" altLang="en-US" b="1" dirty="0">
              <a:solidFill>
                <a:schemeClr val="tx1"/>
              </a:solidFill>
              <a:latin typeface="微软雅黑" panose="020B0503020204020204" pitchFamily="34" charset="-122"/>
              <a:ea typeface="微软雅黑" panose="020B0503020204020204" pitchFamily="34" charset="-122"/>
            </a:endParaRPr>
          </a:p>
        </p:txBody>
      </p:sp>
      <p:sp>
        <p:nvSpPr>
          <p:cNvPr id="4" name="内容占位符 3">
            <a:extLst>
              <a:ext uri="{FF2B5EF4-FFF2-40B4-BE49-F238E27FC236}">
                <a16:creationId xmlns:a16="http://schemas.microsoft.com/office/drawing/2014/main" id="{11763555-BC1E-4DDA-9C53-F7E695EDAF81}"/>
              </a:ext>
            </a:extLst>
          </p:cNvPr>
          <p:cNvSpPr>
            <a:spLocks noGrp="1"/>
          </p:cNvSpPr>
          <p:nvPr>
            <p:ph idx="1"/>
          </p:nvPr>
        </p:nvSpPr>
        <p:spPr/>
        <p:txBody>
          <a:bodyPr>
            <a:normAutofit/>
          </a:bodyPr>
          <a:lstStyle/>
          <a:p>
            <a:pPr>
              <a:lnSpc>
                <a:spcPct val="150000"/>
              </a:lnSpc>
            </a:pPr>
            <a:r>
              <a:rPr lang="zh-CN" altLang="en-US" dirty="0">
                <a:solidFill>
                  <a:schemeClr val="tx1"/>
                </a:solidFill>
                <a:latin typeface="微软雅黑" panose="020B0503020204020204" pitchFamily="34" charset="-122"/>
                <a:ea typeface="微软雅黑" panose="020B0503020204020204" pitchFamily="34" charset="-122"/>
              </a:rPr>
              <a:t>在市场调查的基础上，该奶粉生产企业对四种备选方案的损益值进行了预测，在不同市场状态下损益值如下表所示（单位：百万元）。</a:t>
            </a:r>
          </a:p>
          <a:p>
            <a:pPr algn="ctr">
              <a:lnSpc>
                <a:spcPct val="150000"/>
              </a:lnSpc>
            </a:pPr>
            <a:r>
              <a:rPr lang="zh-CN" altLang="en-US" dirty="0">
                <a:solidFill>
                  <a:schemeClr val="tx1"/>
                </a:solidFill>
                <a:latin typeface="微软雅黑" panose="020B0503020204020204" pitchFamily="34" charset="-122"/>
                <a:ea typeface="微软雅黑" panose="020B0503020204020204" pitchFamily="34" charset="-122"/>
              </a:rPr>
              <a:t>产品方案的决策损益表</a:t>
            </a:r>
            <a:endParaRPr lang="en-US" altLang="zh-CN" dirty="0">
              <a:solidFill>
                <a:schemeClr val="tx1"/>
              </a:solidFill>
              <a:latin typeface="微软雅黑" panose="020B0503020204020204" pitchFamily="34" charset="-122"/>
              <a:ea typeface="微软雅黑" panose="020B0503020204020204" pitchFamily="34" charset="-122"/>
            </a:endParaRPr>
          </a:p>
          <a:p>
            <a:pPr>
              <a:lnSpc>
                <a:spcPct val="150000"/>
              </a:lnSpc>
            </a:pPr>
            <a:endParaRPr lang="en-US" altLang="zh-CN" dirty="0">
              <a:solidFill>
                <a:schemeClr val="tx1"/>
              </a:solidFill>
              <a:latin typeface="微软雅黑" panose="020B0503020204020204" pitchFamily="34" charset="-122"/>
              <a:ea typeface="微软雅黑" panose="020B0503020204020204" pitchFamily="34" charset="-122"/>
            </a:endParaRPr>
          </a:p>
        </p:txBody>
      </p:sp>
      <p:pic>
        <p:nvPicPr>
          <p:cNvPr id="5" name="图片 4" descr="http://www.studyez.com/ckfinder/userfiles/images/%E4%B8%AD%E7%BA%A7%E5%B7%A5%E5%95%86%E6%A1%88%E4%BE%8B%E4%B8%80.png">
            <a:extLst>
              <a:ext uri="{FF2B5EF4-FFF2-40B4-BE49-F238E27FC236}">
                <a16:creationId xmlns:a16="http://schemas.microsoft.com/office/drawing/2014/main" id="{1766C83C-965D-4226-9019-CEC928DFE281}"/>
              </a:ext>
            </a:extLst>
          </p:cNvPr>
          <p:cNvPicPr/>
          <p:nvPr/>
        </p:nvPicPr>
        <p:blipFill>
          <a:blip r:embed="rId3"/>
          <a:srcRect/>
          <a:stretch>
            <a:fillRect/>
          </a:stretch>
        </p:blipFill>
        <p:spPr bwMode="auto">
          <a:xfrm>
            <a:off x="1331640" y="2787774"/>
            <a:ext cx="5957888" cy="1590674"/>
          </a:xfrm>
          <a:prstGeom prst="rect">
            <a:avLst/>
          </a:prstGeom>
          <a:noFill/>
          <a:ln w="9525">
            <a:noFill/>
            <a:miter lim="800000"/>
            <a:headEnd/>
            <a:tailEnd/>
          </a:ln>
        </p:spPr>
      </p:pic>
    </p:spTree>
    <p:extLst>
      <p:ext uri="{BB962C8B-B14F-4D97-AF65-F5344CB8AC3E}">
        <p14:creationId xmlns:p14="http://schemas.microsoft.com/office/powerpoint/2010/main" val="35031001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endParaRPr lang="zh-CN" altLang="en-US" b="1" dirty="0">
              <a:solidFill>
                <a:schemeClr val="tx1"/>
              </a:solidFill>
              <a:latin typeface="微软雅黑" panose="020B0503020204020204" pitchFamily="34" charset="-122"/>
              <a:ea typeface="微软雅黑" panose="020B0503020204020204" pitchFamily="34" charset="-122"/>
            </a:endParaRPr>
          </a:p>
        </p:txBody>
      </p:sp>
      <p:sp>
        <p:nvSpPr>
          <p:cNvPr id="3" name="内容占位符 2"/>
          <p:cNvSpPr>
            <a:spLocks noGrp="1"/>
          </p:cNvSpPr>
          <p:nvPr>
            <p:ph idx="1"/>
          </p:nvPr>
        </p:nvSpPr>
        <p:spPr>
          <a:xfrm>
            <a:off x="965835" y="1085850"/>
            <a:ext cx="6916420" cy="3311525"/>
          </a:xfrm>
        </p:spPr>
        <p:txBody>
          <a:bodyPr>
            <a:noAutofit/>
          </a:bodyPr>
          <a:lstStyle/>
          <a:p>
            <a:pPr>
              <a:lnSpc>
                <a:spcPct val="150000"/>
              </a:lnSpc>
            </a:pPr>
            <a:r>
              <a:rPr lang="en-US" altLang="zh-CN" dirty="0">
                <a:solidFill>
                  <a:schemeClr val="tx1"/>
                </a:solidFill>
                <a:latin typeface="微软雅黑" panose="020B0503020204020204" pitchFamily="34" charset="-122"/>
                <a:ea typeface="微软雅黑" panose="020B0503020204020204" pitchFamily="34" charset="-122"/>
              </a:rPr>
              <a:t>1</a:t>
            </a:r>
            <a:r>
              <a:rPr lang="zh-CN" altLang="en-US" dirty="0">
                <a:solidFill>
                  <a:schemeClr val="tx1"/>
                </a:solidFill>
                <a:latin typeface="微软雅黑" panose="020B0503020204020204" pitchFamily="34" charset="-122"/>
                <a:ea typeface="微软雅黑" panose="020B0503020204020204" pitchFamily="34" charset="-122"/>
              </a:rPr>
              <a:t>、该企业目前实施的战略是（）</a:t>
            </a:r>
          </a:p>
          <a:p>
            <a:pPr>
              <a:lnSpc>
                <a:spcPct val="150000"/>
              </a:lnSpc>
            </a:pPr>
            <a:r>
              <a:rPr lang="en-US" altLang="zh-CN" dirty="0">
                <a:solidFill>
                  <a:schemeClr val="tx1"/>
                </a:solidFill>
                <a:latin typeface="微软雅黑" panose="020B0503020204020204" pitchFamily="34" charset="-122"/>
                <a:ea typeface="微软雅黑" panose="020B0503020204020204" pitchFamily="34" charset="-122"/>
              </a:rPr>
              <a:t>A</a:t>
            </a:r>
            <a:r>
              <a:rPr lang="zh-CN" altLang="en-US" dirty="0">
                <a:solidFill>
                  <a:schemeClr val="tx1"/>
                </a:solidFill>
                <a:latin typeface="微软雅黑" panose="020B0503020204020204" pitchFamily="34" charset="-122"/>
                <a:ea typeface="微软雅黑" panose="020B0503020204020204" pitchFamily="34" charset="-122"/>
              </a:rPr>
              <a:t>．多元化战略</a:t>
            </a:r>
          </a:p>
          <a:p>
            <a:pPr>
              <a:lnSpc>
                <a:spcPct val="150000"/>
              </a:lnSpc>
            </a:pPr>
            <a:r>
              <a:rPr lang="en-US" altLang="zh-CN" dirty="0">
                <a:solidFill>
                  <a:schemeClr val="tx1"/>
                </a:solidFill>
                <a:latin typeface="微软雅黑" panose="020B0503020204020204" pitchFamily="34" charset="-122"/>
                <a:ea typeface="微软雅黑" panose="020B0503020204020204" pitchFamily="34" charset="-122"/>
              </a:rPr>
              <a:t>B</a:t>
            </a:r>
            <a:r>
              <a:rPr lang="zh-CN" altLang="en-US" dirty="0">
                <a:solidFill>
                  <a:schemeClr val="tx1"/>
                </a:solidFill>
                <a:latin typeface="微软雅黑" panose="020B0503020204020204" pitchFamily="34" charset="-122"/>
                <a:ea typeface="微软雅黑" panose="020B0503020204020204" pitchFamily="34" charset="-122"/>
              </a:rPr>
              <a:t>．差异化战略</a:t>
            </a:r>
          </a:p>
          <a:p>
            <a:pPr>
              <a:lnSpc>
                <a:spcPct val="150000"/>
              </a:lnSpc>
            </a:pPr>
            <a:r>
              <a:rPr lang="en-US" altLang="zh-CN" dirty="0">
                <a:solidFill>
                  <a:schemeClr val="tx1"/>
                </a:solidFill>
                <a:latin typeface="微软雅黑" panose="020B0503020204020204" pitchFamily="34" charset="-122"/>
                <a:ea typeface="微软雅黑" panose="020B0503020204020204" pitchFamily="34" charset="-122"/>
              </a:rPr>
              <a:t>C</a:t>
            </a:r>
            <a:r>
              <a:rPr lang="zh-CN" altLang="en-US" dirty="0">
                <a:solidFill>
                  <a:schemeClr val="tx1"/>
                </a:solidFill>
                <a:latin typeface="微软雅黑" panose="020B0503020204020204" pitchFamily="34" charset="-122"/>
                <a:ea typeface="微软雅黑" panose="020B0503020204020204" pitchFamily="34" charset="-122"/>
              </a:rPr>
              <a:t>．前向一体化战略</a:t>
            </a:r>
          </a:p>
          <a:p>
            <a:pPr>
              <a:lnSpc>
                <a:spcPct val="150000"/>
              </a:lnSpc>
            </a:pPr>
            <a:r>
              <a:rPr lang="en-US" altLang="zh-CN" dirty="0">
                <a:solidFill>
                  <a:schemeClr val="tx1"/>
                </a:solidFill>
                <a:latin typeface="微软雅黑" panose="020B0503020204020204" pitchFamily="34" charset="-122"/>
                <a:ea typeface="微软雅黑" panose="020B0503020204020204" pitchFamily="34" charset="-122"/>
              </a:rPr>
              <a:t>D</a:t>
            </a:r>
            <a:r>
              <a:rPr lang="zh-CN" altLang="en-US" dirty="0">
                <a:solidFill>
                  <a:schemeClr val="tx1"/>
                </a:solidFill>
                <a:latin typeface="微软雅黑" panose="020B0503020204020204" pitchFamily="34" charset="-122"/>
                <a:ea typeface="微软雅黑" panose="020B0503020204020204" pitchFamily="34" charset="-122"/>
              </a:rPr>
              <a:t>．后向一体化战略</a:t>
            </a:r>
          </a:p>
          <a:p>
            <a:pPr>
              <a:lnSpc>
                <a:spcPct val="150000"/>
              </a:lnSpc>
            </a:pPr>
            <a:endParaRPr lang="zh-CN" altLang="en-US" dirty="0">
              <a:solidFill>
                <a:schemeClr val="tx1"/>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2673443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61E5587-1800-E5D7-93F8-86306DFFB4EA}"/>
              </a:ext>
            </a:extLst>
          </p:cNvPr>
          <p:cNvSpPr>
            <a:spLocks noGrp="1"/>
          </p:cNvSpPr>
          <p:nvPr>
            <p:ph type="title"/>
          </p:nvPr>
        </p:nvSpPr>
        <p:spPr/>
        <p:txBody>
          <a:bodyPr/>
          <a:lstStyle/>
          <a:p>
            <a:endParaRPr lang="zh-CN" altLang="en-US" sz="2000" dirty="0">
              <a:solidFill>
                <a:schemeClr val="tx1"/>
              </a:solidFill>
              <a:latin typeface="微软雅黑" panose="020B0503020204020204" pitchFamily="34" charset="-122"/>
              <a:ea typeface="微软雅黑" panose="020B0503020204020204" pitchFamily="34" charset="-122"/>
              <a:cs typeface="+mn-cs"/>
            </a:endParaRPr>
          </a:p>
        </p:txBody>
      </p:sp>
      <p:sp>
        <p:nvSpPr>
          <p:cNvPr id="3" name="内容占位符 2">
            <a:extLst>
              <a:ext uri="{FF2B5EF4-FFF2-40B4-BE49-F238E27FC236}">
                <a16:creationId xmlns:a16="http://schemas.microsoft.com/office/drawing/2014/main" id="{33EC3200-17F7-5C84-226A-07EE91334C4C}"/>
              </a:ext>
            </a:extLst>
          </p:cNvPr>
          <p:cNvSpPr>
            <a:spLocks noGrp="1"/>
          </p:cNvSpPr>
          <p:nvPr>
            <p:ph idx="1"/>
          </p:nvPr>
        </p:nvSpPr>
        <p:spPr/>
        <p:txBody>
          <a:bodyPr>
            <a:normAutofit/>
          </a:bodyPr>
          <a:lstStyle/>
          <a:p>
            <a:r>
              <a:rPr lang="zh-CN" altLang="en-US" sz="3200" dirty="0">
                <a:solidFill>
                  <a:schemeClr val="tx1"/>
                </a:solidFill>
                <a:latin typeface="微软雅黑" panose="020B0503020204020204" pitchFamily="34" charset="-122"/>
                <a:ea typeface="微软雅黑" panose="020B0503020204020204" pitchFamily="34" charset="-122"/>
                <a:cs typeface="+mn-cs"/>
              </a:rPr>
              <a:t>一至七章题目讲解</a:t>
            </a:r>
            <a:endParaRPr lang="zh-CN" altLang="en-US" sz="3200" dirty="0"/>
          </a:p>
        </p:txBody>
      </p:sp>
    </p:spTree>
    <p:extLst>
      <p:ext uri="{BB962C8B-B14F-4D97-AF65-F5344CB8AC3E}">
        <p14:creationId xmlns:p14="http://schemas.microsoft.com/office/powerpoint/2010/main" val="124075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endParaRPr lang="zh-CN" altLang="en-US" b="1" dirty="0">
              <a:solidFill>
                <a:schemeClr val="tx1"/>
              </a:solidFill>
              <a:latin typeface="微软雅黑" panose="020B0503020204020204" pitchFamily="34" charset="-122"/>
              <a:ea typeface="微软雅黑" panose="020B0503020204020204" pitchFamily="34" charset="-122"/>
            </a:endParaRPr>
          </a:p>
        </p:txBody>
      </p:sp>
      <p:sp>
        <p:nvSpPr>
          <p:cNvPr id="3" name="内容占位符 2"/>
          <p:cNvSpPr>
            <a:spLocks noGrp="1"/>
          </p:cNvSpPr>
          <p:nvPr>
            <p:ph idx="1"/>
          </p:nvPr>
        </p:nvSpPr>
        <p:spPr>
          <a:xfrm>
            <a:off x="965835" y="1085850"/>
            <a:ext cx="6916420" cy="3311525"/>
          </a:xfrm>
        </p:spPr>
        <p:txBody>
          <a:bodyPr>
            <a:noAutofit/>
          </a:bodyPr>
          <a:lstStyle/>
          <a:p>
            <a:pPr>
              <a:lnSpc>
                <a:spcPct val="150000"/>
              </a:lnSpc>
            </a:pPr>
            <a:r>
              <a:rPr lang="en-US" altLang="zh-CN" dirty="0">
                <a:solidFill>
                  <a:schemeClr val="tx1"/>
                </a:solidFill>
                <a:latin typeface="微软雅黑" panose="020B0503020204020204" pitchFamily="34" charset="-122"/>
                <a:ea typeface="微软雅黑" panose="020B0503020204020204" pitchFamily="34" charset="-122"/>
              </a:rPr>
              <a:t>【</a:t>
            </a:r>
            <a:r>
              <a:rPr lang="zh-CN" altLang="en-US" dirty="0">
                <a:solidFill>
                  <a:schemeClr val="tx1"/>
                </a:solidFill>
                <a:latin typeface="微软雅黑" panose="020B0503020204020204" pitchFamily="34" charset="-122"/>
                <a:ea typeface="微软雅黑" panose="020B0503020204020204" pitchFamily="34" charset="-122"/>
              </a:rPr>
              <a:t>答案</a:t>
            </a:r>
            <a:r>
              <a:rPr lang="en-US" altLang="zh-CN" dirty="0">
                <a:solidFill>
                  <a:schemeClr val="tx1"/>
                </a:solidFill>
                <a:latin typeface="微软雅黑" panose="020B0503020204020204" pitchFamily="34" charset="-122"/>
                <a:ea typeface="微软雅黑" panose="020B0503020204020204" pitchFamily="34" charset="-122"/>
              </a:rPr>
              <a:t>】BD</a:t>
            </a:r>
            <a:endParaRPr lang="zh-CN" altLang="zh-CN" dirty="0">
              <a:solidFill>
                <a:schemeClr val="tx1"/>
              </a:solidFill>
              <a:latin typeface="微软雅黑" panose="020B0503020204020204" pitchFamily="34" charset="-122"/>
              <a:ea typeface="微软雅黑" panose="020B0503020204020204" pitchFamily="34" charset="-122"/>
            </a:endParaRPr>
          </a:p>
          <a:p>
            <a:pPr>
              <a:lnSpc>
                <a:spcPct val="150000"/>
              </a:lnSpc>
            </a:pPr>
            <a:r>
              <a:rPr lang="zh-CN" altLang="zh-CN" dirty="0">
                <a:solidFill>
                  <a:schemeClr val="tx1"/>
                </a:solidFill>
                <a:latin typeface="微软雅黑" panose="020B0503020204020204" pitchFamily="34" charset="-122"/>
                <a:ea typeface="微软雅黑" panose="020B0503020204020204" pitchFamily="34" charset="-122"/>
              </a:rPr>
              <a:t>【解析】</a:t>
            </a:r>
            <a:r>
              <a:rPr lang="zh-CN" altLang="en-US" dirty="0">
                <a:solidFill>
                  <a:schemeClr val="tx1"/>
                </a:solidFill>
                <a:latin typeface="微软雅黑" panose="020B0503020204020204" pitchFamily="34" charset="-122"/>
                <a:ea typeface="微软雅黑" panose="020B0503020204020204" pitchFamily="34" charset="-122"/>
              </a:rPr>
              <a:t>供</a:t>
            </a:r>
            <a:r>
              <a:rPr lang="en-US" altLang="zh-CN" dirty="0">
                <a:solidFill>
                  <a:schemeClr val="tx1"/>
                </a:solidFill>
                <a:latin typeface="微软雅黑" panose="020B0503020204020204" pitchFamily="34" charset="-122"/>
                <a:ea typeface="微软雅黑" panose="020B0503020204020204" pitchFamily="34" charset="-122"/>
              </a:rPr>
              <a:t>——</a:t>
            </a:r>
            <a:r>
              <a:rPr lang="zh-CN" altLang="en-US" dirty="0">
                <a:solidFill>
                  <a:schemeClr val="tx1"/>
                </a:solidFill>
                <a:latin typeface="微软雅黑" panose="020B0503020204020204" pitchFamily="34" charset="-122"/>
                <a:ea typeface="微软雅黑" panose="020B0503020204020204" pitchFamily="34" charset="-122"/>
              </a:rPr>
              <a:t>产</a:t>
            </a:r>
            <a:r>
              <a:rPr lang="en-US" altLang="zh-CN" dirty="0">
                <a:solidFill>
                  <a:schemeClr val="tx1"/>
                </a:solidFill>
                <a:latin typeface="微软雅黑" panose="020B0503020204020204" pitchFamily="34" charset="-122"/>
                <a:ea typeface="微软雅黑" panose="020B0503020204020204" pitchFamily="34" charset="-122"/>
              </a:rPr>
              <a:t>——</a:t>
            </a:r>
            <a:r>
              <a:rPr lang="zh-CN" altLang="en-US" dirty="0">
                <a:solidFill>
                  <a:schemeClr val="tx1"/>
                </a:solidFill>
                <a:latin typeface="微软雅黑" panose="020B0503020204020204" pitchFamily="34" charset="-122"/>
                <a:ea typeface="微软雅黑" panose="020B0503020204020204" pitchFamily="34" charset="-122"/>
              </a:rPr>
              <a:t>销，该企业建立奶牛养殖基地，自主供应奶源，由此可知是后向一体化战略的体现。另外该企业及生产奶粉又饲养奶牛，企业同时在两个行业中进行经营，所以该企业实施了多元化战略。</a:t>
            </a:r>
            <a:endParaRPr lang="en-US" altLang="zh-CN" dirty="0">
              <a:solidFill>
                <a:schemeClr val="tx1"/>
              </a:solidFill>
              <a:latin typeface="微软雅黑" panose="020B0503020204020204" pitchFamily="34" charset="-122"/>
              <a:ea typeface="微软雅黑" panose="020B0503020204020204" pitchFamily="34" charset="-122"/>
            </a:endParaRPr>
          </a:p>
          <a:p>
            <a:pPr>
              <a:lnSpc>
                <a:spcPct val="150000"/>
              </a:lnSpc>
            </a:pPr>
            <a:r>
              <a:rPr lang="en-US" altLang="zh-CN" dirty="0">
                <a:solidFill>
                  <a:schemeClr val="tx1"/>
                </a:solidFill>
                <a:latin typeface="微软雅黑" panose="020B0503020204020204" pitchFamily="34" charset="-122"/>
                <a:ea typeface="微软雅黑" panose="020B0503020204020204" pitchFamily="34" charset="-122"/>
              </a:rPr>
              <a:t>【</a:t>
            </a:r>
            <a:r>
              <a:rPr lang="zh-CN" altLang="en-US" dirty="0">
                <a:solidFill>
                  <a:schemeClr val="tx1"/>
                </a:solidFill>
                <a:latin typeface="微软雅黑" panose="020B0503020204020204" pitchFamily="34" charset="-122"/>
                <a:ea typeface="微软雅黑" panose="020B0503020204020204" pitchFamily="34" charset="-122"/>
              </a:rPr>
              <a:t>考点</a:t>
            </a:r>
            <a:r>
              <a:rPr lang="en-US" altLang="zh-CN" dirty="0">
                <a:solidFill>
                  <a:schemeClr val="tx1"/>
                </a:solidFill>
                <a:latin typeface="微软雅黑" panose="020B0503020204020204" pitchFamily="34" charset="-122"/>
                <a:ea typeface="微软雅黑" panose="020B0503020204020204" pitchFamily="34" charset="-122"/>
              </a:rPr>
              <a:t>】</a:t>
            </a:r>
            <a:r>
              <a:rPr lang="zh-CN" altLang="en-US" dirty="0">
                <a:solidFill>
                  <a:schemeClr val="tx1"/>
                </a:solidFill>
                <a:latin typeface="微软雅黑" panose="020B0503020204020204" pitchFamily="34" charset="-122"/>
                <a:ea typeface="微软雅黑" panose="020B0503020204020204" pitchFamily="34" charset="-122"/>
              </a:rPr>
              <a:t>企业总体战略的类型。</a:t>
            </a:r>
            <a:endParaRPr lang="zh-CN" altLang="zh-CN" dirty="0">
              <a:solidFill>
                <a:schemeClr val="tx1"/>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9874123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endParaRPr lang="zh-CN" altLang="en-US" b="1" dirty="0">
              <a:solidFill>
                <a:schemeClr val="tx1"/>
              </a:solidFill>
              <a:latin typeface="微软雅黑" panose="020B0503020204020204" pitchFamily="34" charset="-122"/>
              <a:ea typeface="微软雅黑" panose="020B0503020204020204" pitchFamily="34" charset="-122"/>
            </a:endParaRPr>
          </a:p>
        </p:txBody>
      </p:sp>
      <p:sp>
        <p:nvSpPr>
          <p:cNvPr id="3" name="内容占位符 2"/>
          <p:cNvSpPr>
            <a:spLocks noGrp="1"/>
          </p:cNvSpPr>
          <p:nvPr>
            <p:ph idx="1"/>
          </p:nvPr>
        </p:nvSpPr>
        <p:spPr>
          <a:xfrm>
            <a:off x="965835" y="1085850"/>
            <a:ext cx="6916420" cy="3311525"/>
          </a:xfrm>
        </p:spPr>
        <p:txBody>
          <a:bodyPr>
            <a:noAutofit/>
          </a:bodyPr>
          <a:lstStyle/>
          <a:p>
            <a:pPr>
              <a:lnSpc>
                <a:spcPct val="150000"/>
              </a:lnSpc>
            </a:pPr>
            <a:r>
              <a:rPr lang="en-US" altLang="zh-CN" dirty="0">
                <a:solidFill>
                  <a:schemeClr val="tx1"/>
                </a:solidFill>
                <a:latin typeface="微软雅黑" panose="020B0503020204020204" pitchFamily="34" charset="-122"/>
                <a:ea typeface="微软雅黑" panose="020B0503020204020204" pitchFamily="34" charset="-122"/>
              </a:rPr>
              <a:t>2</a:t>
            </a:r>
            <a:r>
              <a:rPr lang="zh-CN" altLang="en-US" dirty="0">
                <a:solidFill>
                  <a:schemeClr val="tx1"/>
                </a:solidFill>
                <a:latin typeface="微软雅黑" panose="020B0503020204020204" pitchFamily="34" charset="-122"/>
                <a:ea typeface="微软雅黑" panose="020B0503020204020204" pitchFamily="34" charset="-122"/>
              </a:rPr>
              <a:t>、该企业目前与国际知名奶粉生产企业建立的战略联盟属于（）</a:t>
            </a:r>
          </a:p>
          <a:p>
            <a:pPr>
              <a:lnSpc>
                <a:spcPct val="150000"/>
              </a:lnSpc>
            </a:pPr>
            <a:r>
              <a:rPr lang="en-US" altLang="zh-CN" dirty="0">
                <a:solidFill>
                  <a:schemeClr val="tx1"/>
                </a:solidFill>
                <a:latin typeface="微软雅黑" panose="020B0503020204020204" pitchFamily="34" charset="-122"/>
                <a:ea typeface="微软雅黑" panose="020B0503020204020204" pitchFamily="34" charset="-122"/>
              </a:rPr>
              <a:t>A</a:t>
            </a:r>
            <a:r>
              <a:rPr lang="zh-CN" altLang="en-US" dirty="0">
                <a:solidFill>
                  <a:schemeClr val="tx1"/>
                </a:solidFill>
                <a:latin typeface="微软雅黑" panose="020B0503020204020204" pitchFamily="34" charset="-122"/>
                <a:ea typeface="微软雅黑" panose="020B0503020204020204" pitchFamily="34" charset="-122"/>
              </a:rPr>
              <a:t>．技术开发与研究联盟</a:t>
            </a:r>
          </a:p>
          <a:p>
            <a:pPr>
              <a:lnSpc>
                <a:spcPct val="150000"/>
              </a:lnSpc>
            </a:pPr>
            <a:r>
              <a:rPr lang="en-US" altLang="zh-CN" dirty="0">
                <a:solidFill>
                  <a:schemeClr val="tx1"/>
                </a:solidFill>
                <a:latin typeface="微软雅黑" panose="020B0503020204020204" pitchFamily="34" charset="-122"/>
                <a:ea typeface="微软雅黑" panose="020B0503020204020204" pitchFamily="34" charset="-122"/>
              </a:rPr>
              <a:t>B</a:t>
            </a:r>
            <a:r>
              <a:rPr lang="zh-CN" altLang="en-US" dirty="0">
                <a:solidFill>
                  <a:schemeClr val="tx1"/>
                </a:solidFill>
                <a:latin typeface="微软雅黑" panose="020B0503020204020204" pitchFamily="34" charset="-122"/>
                <a:ea typeface="微软雅黑" panose="020B0503020204020204" pitchFamily="34" charset="-122"/>
              </a:rPr>
              <a:t>．营销联盟</a:t>
            </a:r>
          </a:p>
          <a:p>
            <a:pPr>
              <a:lnSpc>
                <a:spcPct val="150000"/>
              </a:lnSpc>
            </a:pPr>
            <a:r>
              <a:rPr lang="en-US" altLang="zh-CN" dirty="0">
                <a:solidFill>
                  <a:schemeClr val="tx1"/>
                </a:solidFill>
                <a:latin typeface="微软雅黑" panose="020B0503020204020204" pitchFamily="34" charset="-122"/>
                <a:ea typeface="微软雅黑" panose="020B0503020204020204" pitchFamily="34" charset="-122"/>
              </a:rPr>
              <a:t>C</a:t>
            </a:r>
            <a:r>
              <a:rPr lang="zh-CN" altLang="en-US" dirty="0">
                <a:solidFill>
                  <a:schemeClr val="tx1"/>
                </a:solidFill>
                <a:latin typeface="微软雅黑" panose="020B0503020204020204" pitchFamily="34" charset="-122"/>
                <a:ea typeface="微软雅黑" panose="020B0503020204020204" pitchFamily="34" charset="-122"/>
              </a:rPr>
              <a:t>．产品联盟</a:t>
            </a:r>
          </a:p>
          <a:p>
            <a:pPr>
              <a:lnSpc>
                <a:spcPct val="150000"/>
              </a:lnSpc>
            </a:pPr>
            <a:r>
              <a:rPr lang="en-US" altLang="zh-CN" dirty="0">
                <a:solidFill>
                  <a:schemeClr val="tx1"/>
                </a:solidFill>
                <a:latin typeface="微软雅黑" panose="020B0503020204020204" pitchFamily="34" charset="-122"/>
                <a:ea typeface="微软雅黑" panose="020B0503020204020204" pitchFamily="34" charset="-122"/>
              </a:rPr>
              <a:t>D</a:t>
            </a:r>
            <a:r>
              <a:rPr lang="zh-CN" altLang="en-US" dirty="0">
                <a:solidFill>
                  <a:schemeClr val="tx1"/>
                </a:solidFill>
                <a:latin typeface="微软雅黑" panose="020B0503020204020204" pitchFamily="34" charset="-122"/>
                <a:ea typeface="微软雅黑" panose="020B0503020204020204" pitchFamily="34" charset="-122"/>
              </a:rPr>
              <a:t>．产业协调联盟</a:t>
            </a:r>
          </a:p>
          <a:p>
            <a:pPr>
              <a:lnSpc>
                <a:spcPct val="150000"/>
              </a:lnSpc>
            </a:pPr>
            <a:endParaRPr lang="zh-CN" altLang="en-US" dirty="0">
              <a:solidFill>
                <a:schemeClr val="tx1"/>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8415645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endParaRPr lang="zh-CN" altLang="en-US" b="1" dirty="0">
              <a:solidFill>
                <a:schemeClr val="tx1"/>
              </a:solidFill>
              <a:latin typeface="微软雅黑" panose="020B0503020204020204" pitchFamily="34" charset="-122"/>
              <a:ea typeface="微软雅黑" panose="020B0503020204020204" pitchFamily="34" charset="-122"/>
            </a:endParaRPr>
          </a:p>
        </p:txBody>
      </p:sp>
      <p:sp>
        <p:nvSpPr>
          <p:cNvPr id="3" name="内容占位符 2"/>
          <p:cNvSpPr>
            <a:spLocks noGrp="1"/>
          </p:cNvSpPr>
          <p:nvPr>
            <p:ph idx="1"/>
          </p:nvPr>
        </p:nvSpPr>
        <p:spPr>
          <a:xfrm>
            <a:off x="965835" y="1085850"/>
            <a:ext cx="6916420" cy="3311525"/>
          </a:xfrm>
        </p:spPr>
        <p:txBody>
          <a:bodyPr>
            <a:noAutofit/>
          </a:bodyPr>
          <a:lstStyle/>
          <a:p>
            <a:pPr>
              <a:lnSpc>
                <a:spcPct val="150000"/>
              </a:lnSpc>
            </a:pPr>
            <a:r>
              <a:rPr lang="en-US" altLang="zh-CN" dirty="0">
                <a:solidFill>
                  <a:schemeClr val="tx1"/>
                </a:solidFill>
                <a:latin typeface="微软雅黑" panose="020B0503020204020204" pitchFamily="34" charset="-122"/>
                <a:ea typeface="微软雅黑" panose="020B0503020204020204" pitchFamily="34" charset="-122"/>
              </a:rPr>
              <a:t>【</a:t>
            </a:r>
            <a:r>
              <a:rPr lang="zh-CN" altLang="en-US" dirty="0">
                <a:solidFill>
                  <a:schemeClr val="tx1"/>
                </a:solidFill>
                <a:latin typeface="微软雅黑" panose="020B0503020204020204" pitchFamily="34" charset="-122"/>
                <a:ea typeface="微软雅黑" panose="020B0503020204020204" pitchFamily="34" charset="-122"/>
              </a:rPr>
              <a:t>答案</a:t>
            </a:r>
            <a:r>
              <a:rPr lang="en-US" altLang="zh-CN" dirty="0">
                <a:solidFill>
                  <a:schemeClr val="tx1"/>
                </a:solidFill>
                <a:latin typeface="微软雅黑" panose="020B0503020204020204" pitchFamily="34" charset="-122"/>
                <a:ea typeface="微软雅黑" panose="020B0503020204020204" pitchFamily="34" charset="-122"/>
              </a:rPr>
              <a:t>】A</a:t>
            </a:r>
            <a:endParaRPr lang="zh-CN" altLang="zh-CN" dirty="0">
              <a:solidFill>
                <a:schemeClr val="tx1"/>
              </a:solidFill>
              <a:latin typeface="微软雅黑" panose="020B0503020204020204" pitchFamily="34" charset="-122"/>
              <a:ea typeface="微软雅黑" panose="020B0503020204020204" pitchFamily="34" charset="-122"/>
            </a:endParaRPr>
          </a:p>
          <a:p>
            <a:pPr>
              <a:lnSpc>
                <a:spcPct val="150000"/>
              </a:lnSpc>
            </a:pPr>
            <a:r>
              <a:rPr lang="zh-CN" altLang="zh-CN" dirty="0">
                <a:solidFill>
                  <a:schemeClr val="tx1"/>
                </a:solidFill>
                <a:latin typeface="微软雅黑" panose="020B0503020204020204" pitchFamily="34" charset="-122"/>
                <a:ea typeface="微软雅黑" panose="020B0503020204020204" pitchFamily="34" charset="-122"/>
              </a:rPr>
              <a:t>【解析】</a:t>
            </a:r>
            <a:r>
              <a:rPr lang="zh-CN" altLang="en-US" dirty="0">
                <a:solidFill>
                  <a:schemeClr val="tx1"/>
                </a:solidFill>
                <a:latin typeface="微软雅黑" panose="020B0503020204020204" pitchFamily="34" charset="-122"/>
                <a:ea typeface="微软雅黑" panose="020B0503020204020204" pitchFamily="34" charset="-122"/>
              </a:rPr>
              <a:t>企业成长战略的类型之一是战略联盟，其中契约式战略联盟又包括四种类型，分别是技术开发与研究联盟、营销联盟、产品联盟和产业协调联盟，从材料中可知“共同研发新型奶粉产品”所以是技术开发与研究联盟。</a:t>
            </a:r>
            <a:endParaRPr lang="en-US" altLang="zh-CN" dirty="0">
              <a:solidFill>
                <a:schemeClr val="tx1"/>
              </a:solidFill>
              <a:latin typeface="微软雅黑" panose="020B0503020204020204" pitchFamily="34" charset="-122"/>
              <a:ea typeface="微软雅黑" panose="020B0503020204020204" pitchFamily="34" charset="-122"/>
            </a:endParaRPr>
          </a:p>
          <a:p>
            <a:pPr>
              <a:lnSpc>
                <a:spcPct val="150000"/>
              </a:lnSpc>
            </a:pPr>
            <a:r>
              <a:rPr lang="en-US" altLang="zh-CN" dirty="0">
                <a:solidFill>
                  <a:schemeClr val="tx1"/>
                </a:solidFill>
                <a:latin typeface="微软雅黑" panose="020B0503020204020204" pitchFamily="34" charset="-122"/>
                <a:ea typeface="微软雅黑" panose="020B0503020204020204" pitchFamily="34" charset="-122"/>
              </a:rPr>
              <a:t>【</a:t>
            </a:r>
            <a:r>
              <a:rPr lang="zh-CN" altLang="en-US" dirty="0">
                <a:solidFill>
                  <a:schemeClr val="tx1"/>
                </a:solidFill>
                <a:latin typeface="微软雅黑" panose="020B0503020204020204" pitchFamily="34" charset="-122"/>
                <a:ea typeface="微软雅黑" panose="020B0503020204020204" pitchFamily="34" charset="-122"/>
              </a:rPr>
              <a:t>考点</a:t>
            </a:r>
            <a:r>
              <a:rPr lang="en-US" altLang="zh-CN" dirty="0">
                <a:solidFill>
                  <a:schemeClr val="tx1"/>
                </a:solidFill>
                <a:latin typeface="微软雅黑" panose="020B0503020204020204" pitchFamily="34" charset="-122"/>
                <a:ea typeface="微软雅黑" panose="020B0503020204020204" pitchFamily="34" charset="-122"/>
              </a:rPr>
              <a:t>】</a:t>
            </a:r>
            <a:r>
              <a:rPr lang="zh-CN" altLang="en-US" dirty="0">
                <a:solidFill>
                  <a:schemeClr val="tx1"/>
                </a:solidFill>
                <a:latin typeface="微软雅黑" panose="020B0503020204020204" pitchFamily="34" charset="-122"/>
                <a:ea typeface="微软雅黑" panose="020B0503020204020204" pitchFamily="34" charset="-122"/>
              </a:rPr>
              <a:t>企业总体战略的类型。</a:t>
            </a:r>
            <a:endParaRPr lang="zh-CN" altLang="zh-CN" dirty="0">
              <a:solidFill>
                <a:schemeClr val="tx1"/>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1410900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endParaRPr lang="zh-CN" altLang="en-US" b="1" dirty="0">
              <a:solidFill>
                <a:schemeClr val="tx1"/>
              </a:solidFill>
              <a:latin typeface="微软雅黑" panose="020B0503020204020204" pitchFamily="34" charset="-122"/>
              <a:ea typeface="微软雅黑" panose="020B0503020204020204" pitchFamily="34" charset="-122"/>
            </a:endParaRPr>
          </a:p>
        </p:txBody>
      </p:sp>
      <p:sp>
        <p:nvSpPr>
          <p:cNvPr id="3" name="内容占位符 2"/>
          <p:cNvSpPr>
            <a:spLocks noGrp="1"/>
          </p:cNvSpPr>
          <p:nvPr>
            <p:ph idx="1"/>
          </p:nvPr>
        </p:nvSpPr>
        <p:spPr>
          <a:xfrm>
            <a:off x="965835" y="1085850"/>
            <a:ext cx="6916420" cy="3311525"/>
          </a:xfrm>
        </p:spPr>
        <p:txBody>
          <a:bodyPr>
            <a:noAutofit/>
          </a:bodyPr>
          <a:lstStyle/>
          <a:p>
            <a:pPr>
              <a:lnSpc>
                <a:spcPct val="150000"/>
              </a:lnSpc>
            </a:pPr>
            <a:r>
              <a:rPr lang="en-US" altLang="zh-CN" dirty="0">
                <a:solidFill>
                  <a:schemeClr val="tx1"/>
                </a:solidFill>
                <a:latin typeface="微软雅黑" panose="020B0503020204020204" pitchFamily="34" charset="-122"/>
                <a:ea typeface="微软雅黑" panose="020B0503020204020204" pitchFamily="34" charset="-122"/>
              </a:rPr>
              <a:t>3</a:t>
            </a:r>
            <a:r>
              <a:rPr lang="zh-CN" altLang="en-US" dirty="0">
                <a:solidFill>
                  <a:schemeClr val="tx1"/>
                </a:solidFill>
                <a:latin typeface="微软雅黑" panose="020B0503020204020204" pitchFamily="34" charset="-122"/>
                <a:ea typeface="微软雅黑" panose="020B0503020204020204" pitchFamily="34" charset="-122"/>
              </a:rPr>
              <a:t>、该企业开发新型奶粉的经营决策属于（）</a:t>
            </a:r>
          </a:p>
          <a:p>
            <a:pPr>
              <a:lnSpc>
                <a:spcPct val="150000"/>
              </a:lnSpc>
            </a:pPr>
            <a:r>
              <a:rPr lang="en-US" altLang="zh-CN" dirty="0">
                <a:solidFill>
                  <a:schemeClr val="tx1"/>
                </a:solidFill>
                <a:latin typeface="微软雅黑" panose="020B0503020204020204" pitchFamily="34" charset="-122"/>
                <a:ea typeface="微软雅黑" panose="020B0503020204020204" pitchFamily="34" charset="-122"/>
              </a:rPr>
              <a:t>A</a:t>
            </a:r>
            <a:r>
              <a:rPr lang="zh-CN" altLang="en-US" dirty="0">
                <a:solidFill>
                  <a:schemeClr val="tx1"/>
                </a:solidFill>
                <a:latin typeface="微软雅黑" panose="020B0503020204020204" pitchFamily="34" charset="-122"/>
                <a:ea typeface="微软雅黑" panose="020B0503020204020204" pitchFamily="34" charset="-122"/>
              </a:rPr>
              <a:t>．风险型决策</a:t>
            </a:r>
          </a:p>
          <a:p>
            <a:pPr>
              <a:lnSpc>
                <a:spcPct val="150000"/>
              </a:lnSpc>
            </a:pPr>
            <a:r>
              <a:rPr lang="en-US" altLang="zh-CN" dirty="0">
                <a:solidFill>
                  <a:schemeClr val="tx1"/>
                </a:solidFill>
                <a:latin typeface="微软雅黑" panose="020B0503020204020204" pitchFamily="34" charset="-122"/>
                <a:ea typeface="微软雅黑" panose="020B0503020204020204" pitchFamily="34" charset="-122"/>
              </a:rPr>
              <a:t>B</a:t>
            </a:r>
            <a:r>
              <a:rPr lang="zh-CN" altLang="en-US" dirty="0">
                <a:solidFill>
                  <a:schemeClr val="tx1"/>
                </a:solidFill>
                <a:latin typeface="微软雅黑" panose="020B0503020204020204" pitchFamily="34" charset="-122"/>
                <a:ea typeface="微软雅黑" panose="020B0503020204020204" pitchFamily="34" charset="-122"/>
              </a:rPr>
              <a:t>．无风险型决策</a:t>
            </a:r>
          </a:p>
          <a:p>
            <a:pPr>
              <a:lnSpc>
                <a:spcPct val="150000"/>
              </a:lnSpc>
            </a:pPr>
            <a:r>
              <a:rPr lang="en-US" altLang="zh-CN" dirty="0">
                <a:solidFill>
                  <a:schemeClr val="tx1"/>
                </a:solidFill>
                <a:latin typeface="微软雅黑" panose="020B0503020204020204" pitchFamily="34" charset="-122"/>
                <a:ea typeface="微软雅黑" panose="020B0503020204020204" pitchFamily="34" charset="-122"/>
              </a:rPr>
              <a:t>C</a:t>
            </a:r>
            <a:r>
              <a:rPr lang="zh-CN" altLang="en-US" dirty="0">
                <a:solidFill>
                  <a:schemeClr val="tx1"/>
                </a:solidFill>
                <a:latin typeface="微软雅黑" panose="020B0503020204020204" pitchFamily="34" charset="-122"/>
                <a:ea typeface="微软雅黑" panose="020B0503020204020204" pitchFamily="34" charset="-122"/>
              </a:rPr>
              <a:t>．确定型决策</a:t>
            </a:r>
          </a:p>
          <a:p>
            <a:pPr>
              <a:lnSpc>
                <a:spcPct val="150000"/>
              </a:lnSpc>
            </a:pPr>
            <a:r>
              <a:rPr lang="en-US" altLang="zh-CN" dirty="0">
                <a:solidFill>
                  <a:schemeClr val="tx1"/>
                </a:solidFill>
                <a:latin typeface="微软雅黑" panose="020B0503020204020204" pitchFamily="34" charset="-122"/>
                <a:ea typeface="微软雅黑" panose="020B0503020204020204" pitchFamily="34" charset="-122"/>
              </a:rPr>
              <a:t>D</a:t>
            </a:r>
            <a:r>
              <a:rPr lang="zh-CN" altLang="en-US" dirty="0">
                <a:solidFill>
                  <a:schemeClr val="tx1"/>
                </a:solidFill>
                <a:latin typeface="微软雅黑" panose="020B0503020204020204" pitchFamily="34" charset="-122"/>
                <a:ea typeface="微软雅黑" panose="020B0503020204020204" pitchFamily="34" charset="-122"/>
              </a:rPr>
              <a:t>．不确定型决策</a:t>
            </a:r>
          </a:p>
          <a:p>
            <a:pPr>
              <a:lnSpc>
                <a:spcPct val="150000"/>
              </a:lnSpc>
            </a:pPr>
            <a:endParaRPr lang="zh-CN" altLang="en-US" dirty="0">
              <a:solidFill>
                <a:schemeClr val="tx1"/>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8536572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endParaRPr lang="zh-CN" altLang="en-US" b="1" dirty="0">
              <a:solidFill>
                <a:schemeClr val="tx1"/>
              </a:solidFill>
              <a:latin typeface="微软雅黑" panose="020B0503020204020204" pitchFamily="34" charset="-122"/>
              <a:ea typeface="微软雅黑" panose="020B0503020204020204" pitchFamily="34" charset="-122"/>
            </a:endParaRPr>
          </a:p>
        </p:txBody>
      </p:sp>
      <p:sp>
        <p:nvSpPr>
          <p:cNvPr id="3" name="内容占位符 2"/>
          <p:cNvSpPr>
            <a:spLocks noGrp="1"/>
          </p:cNvSpPr>
          <p:nvPr>
            <p:ph idx="1"/>
          </p:nvPr>
        </p:nvSpPr>
        <p:spPr>
          <a:xfrm>
            <a:off x="965835" y="1085850"/>
            <a:ext cx="6916420" cy="3311525"/>
          </a:xfrm>
        </p:spPr>
        <p:txBody>
          <a:bodyPr>
            <a:noAutofit/>
          </a:bodyPr>
          <a:lstStyle/>
          <a:p>
            <a:pPr>
              <a:lnSpc>
                <a:spcPct val="150000"/>
              </a:lnSpc>
            </a:pPr>
            <a:r>
              <a:rPr lang="en-US" altLang="zh-CN" dirty="0">
                <a:solidFill>
                  <a:schemeClr val="tx1"/>
                </a:solidFill>
                <a:latin typeface="微软雅黑" panose="020B0503020204020204" pitchFamily="34" charset="-122"/>
                <a:ea typeface="微软雅黑" panose="020B0503020204020204" pitchFamily="34" charset="-122"/>
              </a:rPr>
              <a:t>【</a:t>
            </a:r>
            <a:r>
              <a:rPr lang="zh-CN" altLang="en-US" dirty="0">
                <a:solidFill>
                  <a:schemeClr val="tx1"/>
                </a:solidFill>
                <a:latin typeface="微软雅黑" panose="020B0503020204020204" pitchFamily="34" charset="-122"/>
                <a:ea typeface="微软雅黑" panose="020B0503020204020204" pitchFamily="34" charset="-122"/>
              </a:rPr>
              <a:t>答案</a:t>
            </a:r>
            <a:r>
              <a:rPr lang="en-US" altLang="zh-CN" dirty="0">
                <a:solidFill>
                  <a:schemeClr val="tx1"/>
                </a:solidFill>
                <a:latin typeface="微软雅黑" panose="020B0503020204020204" pitchFamily="34" charset="-122"/>
                <a:ea typeface="微软雅黑" panose="020B0503020204020204" pitchFamily="34" charset="-122"/>
              </a:rPr>
              <a:t>】D</a:t>
            </a:r>
            <a:endParaRPr lang="zh-CN" altLang="zh-CN" dirty="0">
              <a:solidFill>
                <a:schemeClr val="tx1"/>
              </a:solidFill>
              <a:latin typeface="微软雅黑" panose="020B0503020204020204" pitchFamily="34" charset="-122"/>
              <a:ea typeface="微软雅黑" panose="020B0503020204020204" pitchFamily="34" charset="-122"/>
            </a:endParaRPr>
          </a:p>
          <a:p>
            <a:pPr>
              <a:lnSpc>
                <a:spcPct val="150000"/>
              </a:lnSpc>
            </a:pPr>
            <a:r>
              <a:rPr lang="zh-CN" altLang="zh-CN" dirty="0">
                <a:solidFill>
                  <a:schemeClr val="tx1"/>
                </a:solidFill>
                <a:latin typeface="微软雅黑" panose="020B0503020204020204" pitchFamily="34" charset="-122"/>
                <a:ea typeface="微软雅黑" panose="020B0503020204020204" pitchFamily="34" charset="-122"/>
              </a:rPr>
              <a:t>【解析】</a:t>
            </a:r>
            <a:r>
              <a:rPr lang="zh-CN" altLang="en-US" dirty="0">
                <a:solidFill>
                  <a:schemeClr val="tx1"/>
                </a:solidFill>
                <a:latin typeface="微软雅黑" panose="020B0503020204020204" pitchFamily="34" charset="-122"/>
                <a:ea typeface="微软雅黑" panose="020B0503020204020204" pitchFamily="34" charset="-122"/>
              </a:rPr>
              <a:t>不确定型决策是指在决策所面临的市场状态难以确定而且各种市场状态发生的概率也无法预测的条件下所做出的决策。</a:t>
            </a:r>
            <a:endParaRPr lang="en-US" altLang="zh-CN" dirty="0">
              <a:solidFill>
                <a:schemeClr val="tx1"/>
              </a:solidFill>
              <a:latin typeface="微软雅黑" panose="020B0503020204020204" pitchFamily="34" charset="-122"/>
              <a:ea typeface="微软雅黑" panose="020B0503020204020204" pitchFamily="34" charset="-122"/>
            </a:endParaRPr>
          </a:p>
          <a:p>
            <a:pPr>
              <a:lnSpc>
                <a:spcPct val="150000"/>
              </a:lnSpc>
            </a:pPr>
            <a:r>
              <a:rPr lang="en-US" altLang="zh-CN" dirty="0">
                <a:solidFill>
                  <a:schemeClr val="tx1"/>
                </a:solidFill>
                <a:latin typeface="微软雅黑" panose="020B0503020204020204" pitchFamily="34" charset="-122"/>
                <a:ea typeface="微软雅黑" panose="020B0503020204020204" pitchFamily="34" charset="-122"/>
              </a:rPr>
              <a:t>【</a:t>
            </a:r>
            <a:r>
              <a:rPr lang="zh-CN" altLang="en-US" dirty="0">
                <a:solidFill>
                  <a:schemeClr val="tx1"/>
                </a:solidFill>
                <a:latin typeface="微软雅黑" panose="020B0503020204020204" pitchFamily="34" charset="-122"/>
                <a:ea typeface="微软雅黑" panose="020B0503020204020204" pitchFamily="34" charset="-122"/>
              </a:rPr>
              <a:t>考点</a:t>
            </a:r>
            <a:r>
              <a:rPr lang="en-US" altLang="zh-CN" dirty="0">
                <a:solidFill>
                  <a:schemeClr val="tx1"/>
                </a:solidFill>
                <a:latin typeface="微软雅黑" panose="020B0503020204020204" pitchFamily="34" charset="-122"/>
                <a:ea typeface="微软雅黑" panose="020B0503020204020204" pitchFamily="34" charset="-122"/>
              </a:rPr>
              <a:t>】</a:t>
            </a:r>
            <a:r>
              <a:rPr lang="zh-CN" altLang="en-US" dirty="0">
                <a:solidFill>
                  <a:schemeClr val="tx1"/>
                </a:solidFill>
                <a:latin typeface="微软雅黑" panose="020B0503020204020204" pitchFamily="34" charset="-122"/>
                <a:ea typeface="微软雅黑" panose="020B0503020204020204" pitchFamily="34" charset="-122"/>
              </a:rPr>
              <a:t>企业经营决策的方法。</a:t>
            </a:r>
            <a:endParaRPr lang="zh-CN" altLang="zh-CN" dirty="0">
              <a:solidFill>
                <a:schemeClr val="tx1"/>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5243928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endParaRPr lang="zh-CN" altLang="en-US" b="1" dirty="0">
              <a:solidFill>
                <a:schemeClr val="tx1"/>
              </a:solidFill>
              <a:latin typeface="微软雅黑" panose="020B0503020204020204" pitchFamily="34" charset="-122"/>
              <a:ea typeface="微软雅黑" panose="020B0503020204020204" pitchFamily="34" charset="-122"/>
            </a:endParaRPr>
          </a:p>
        </p:txBody>
      </p:sp>
      <p:sp>
        <p:nvSpPr>
          <p:cNvPr id="3" name="内容占位符 2"/>
          <p:cNvSpPr>
            <a:spLocks noGrp="1"/>
          </p:cNvSpPr>
          <p:nvPr>
            <p:ph idx="1"/>
          </p:nvPr>
        </p:nvSpPr>
        <p:spPr>
          <a:xfrm>
            <a:off x="965835" y="1085850"/>
            <a:ext cx="6916420" cy="3311525"/>
          </a:xfrm>
        </p:spPr>
        <p:txBody>
          <a:bodyPr>
            <a:noAutofit/>
          </a:bodyPr>
          <a:lstStyle/>
          <a:p>
            <a:pPr>
              <a:lnSpc>
                <a:spcPct val="150000"/>
              </a:lnSpc>
            </a:pPr>
            <a:r>
              <a:rPr lang="en-US" altLang="zh-CN" dirty="0">
                <a:solidFill>
                  <a:schemeClr val="tx1"/>
                </a:solidFill>
                <a:latin typeface="微软雅黑" panose="020B0503020204020204" pitchFamily="34" charset="-122"/>
                <a:ea typeface="微软雅黑" panose="020B0503020204020204" pitchFamily="34" charset="-122"/>
              </a:rPr>
              <a:t>4</a:t>
            </a:r>
            <a:r>
              <a:rPr lang="zh-CN" altLang="en-US" dirty="0">
                <a:solidFill>
                  <a:schemeClr val="tx1"/>
                </a:solidFill>
                <a:latin typeface="微软雅黑" panose="020B0503020204020204" pitchFamily="34" charset="-122"/>
                <a:ea typeface="微软雅黑" panose="020B0503020204020204" pitchFamily="34" charset="-122"/>
              </a:rPr>
              <a:t>、若采用折中原则进行新型奶粉产品的决策（最大值系数为</a:t>
            </a:r>
            <a:r>
              <a:rPr lang="en-US" altLang="zh-CN" dirty="0">
                <a:solidFill>
                  <a:schemeClr val="tx1"/>
                </a:solidFill>
                <a:latin typeface="微软雅黑" panose="020B0503020204020204" pitchFamily="34" charset="-122"/>
                <a:ea typeface="微软雅黑" panose="020B0503020204020204" pitchFamily="34" charset="-122"/>
              </a:rPr>
              <a:t>0</a:t>
            </a:r>
            <a:r>
              <a:rPr lang="zh-CN" altLang="en-US" dirty="0">
                <a:solidFill>
                  <a:schemeClr val="tx1"/>
                </a:solidFill>
                <a:latin typeface="微软雅黑" panose="020B0503020204020204" pitchFamily="34" charset="-122"/>
                <a:ea typeface="微软雅黑" panose="020B0503020204020204" pitchFamily="34" charset="-122"/>
              </a:rPr>
              <a:t>．</a:t>
            </a:r>
            <a:r>
              <a:rPr lang="en-US" altLang="zh-CN" dirty="0">
                <a:solidFill>
                  <a:schemeClr val="tx1"/>
                </a:solidFill>
                <a:latin typeface="微软雅黑" panose="020B0503020204020204" pitchFamily="34" charset="-122"/>
                <a:ea typeface="微软雅黑" panose="020B0503020204020204" pitchFamily="34" charset="-122"/>
              </a:rPr>
              <a:t>75</a:t>
            </a:r>
            <a:r>
              <a:rPr lang="zh-CN" altLang="en-US" dirty="0">
                <a:solidFill>
                  <a:schemeClr val="tx1"/>
                </a:solidFill>
                <a:latin typeface="微软雅黑" panose="020B0503020204020204" pitchFamily="34" charset="-122"/>
                <a:ea typeface="微软雅黑" panose="020B0503020204020204" pitchFamily="34" charset="-122"/>
              </a:rPr>
              <a:t>），该企业应选择的方案为开发（）。</a:t>
            </a:r>
          </a:p>
          <a:p>
            <a:pPr>
              <a:lnSpc>
                <a:spcPct val="150000"/>
              </a:lnSpc>
            </a:pPr>
            <a:r>
              <a:rPr lang="en-US" altLang="zh-CN" dirty="0">
                <a:solidFill>
                  <a:schemeClr val="tx1"/>
                </a:solidFill>
                <a:latin typeface="微软雅黑" panose="020B0503020204020204" pitchFamily="34" charset="-122"/>
                <a:ea typeface="微软雅黑" panose="020B0503020204020204" pitchFamily="34" charset="-122"/>
              </a:rPr>
              <a:t>A</a:t>
            </a:r>
            <a:r>
              <a:rPr lang="zh-CN" altLang="en-US" dirty="0">
                <a:solidFill>
                  <a:schemeClr val="tx1"/>
                </a:solidFill>
                <a:latin typeface="微软雅黑" panose="020B0503020204020204" pitchFamily="34" charset="-122"/>
                <a:ea typeface="微软雅黑" panose="020B0503020204020204" pitchFamily="34" charset="-122"/>
              </a:rPr>
              <a:t>．</a:t>
            </a:r>
            <a:r>
              <a:rPr lang="en-US" altLang="zh-CN" dirty="0">
                <a:solidFill>
                  <a:schemeClr val="tx1"/>
                </a:solidFill>
                <a:latin typeface="微软雅黑" panose="020B0503020204020204" pitchFamily="34" charset="-122"/>
                <a:ea typeface="微软雅黑" panose="020B0503020204020204" pitchFamily="34" charset="-122"/>
              </a:rPr>
              <a:t>A</a:t>
            </a:r>
            <a:r>
              <a:rPr lang="zh-CN" altLang="en-US" dirty="0">
                <a:solidFill>
                  <a:schemeClr val="tx1"/>
                </a:solidFill>
                <a:latin typeface="微软雅黑" panose="020B0503020204020204" pitchFamily="34" charset="-122"/>
                <a:ea typeface="微软雅黑" panose="020B0503020204020204" pitchFamily="34" charset="-122"/>
              </a:rPr>
              <a:t>产品</a:t>
            </a:r>
          </a:p>
          <a:p>
            <a:pPr>
              <a:lnSpc>
                <a:spcPct val="150000"/>
              </a:lnSpc>
            </a:pPr>
            <a:r>
              <a:rPr lang="en-US" altLang="zh-CN" dirty="0">
                <a:solidFill>
                  <a:schemeClr val="tx1"/>
                </a:solidFill>
                <a:latin typeface="微软雅黑" panose="020B0503020204020204" pitchFamily="34" charset="-122"/>
                <a:ea typeface="微软雅黑" panose="020B0503020204020204" pitchFamily="34" charset="-122"/>
              </a:rPr>
              <a:t>B</a:t>
            </a:r>
            <a:r>
              <a:rPr lang="zh-CN" altLang="en-US" dirty="0">
                <a:solidFill>
                  <a:schemeClr val="tx1"/>
                </a:solidFill>
                <a:latin typeface="微软雅黑" panose="020B0503020204020204" pitchFamily="34" charset="-122"/>
                <a:ea typeface="微软雅黑" panose="020B0503020204020204" pitchFamily="34" charset="-122"/>
              </a:rPr>
              <a:t>．</a:t>
            </a:r>
            <a:r>
              <a:rPr lang="en-US" altLang="zh-CN" dirty="0">
                <a:solidFill>
                  <a:schemeClr val="tx1"/>
                </a:solidFill>
                <a:latin typeface="微软雅黑" panose="020B0503020204020204" pitchFamily="34" charset="-122"/>
                <a:ea typeface="微软雅黑" panose="020B0503020204020204" pitchFamily="34" charset="-122"/>
              </a:rPr>
              <a:t>B</a:t>
            </a:r>
            <a:r>
              <a:rPr lang="zh-CN" altLang="en-US" dirty="0">
                <a:solidFill>
                  <a:schemeClr val="tx1"/>
                </a:solidFill>
                <a:latin typeface="微软雅黑" panose="020B0503020204020204" pitchFamily="34" charset="-122"/>
                <a:ea typeface="微软雅黑" panose="020B0503020204020204" pitchFamily="34" charset="-122"/>
              </a:rPr>
              <a:t>产品</a:t>
            </a:r>
          </a:p>
          <a:p>
            <a:pPr>
              <a:lnSpc>
                <a:spcPct val="150000"/>
              </a:lnSpc>
            </a:pPr>
            <a:r>
              <a:rPr lang="en-US" altLang="zh-CN" dirty="0">
                <a:solidFill>
                  <a:schemeClr val="tx1"/>
                </a:solidFill>
                <a:latin typeface="微软雅黑" panose="020B0503020204020204" pitchFamily="34" charset="-122"/>
                <a:ea typeface="微软雅黑" panose="020B0503020204020204" pitchFamily="34" charset="-122"/>
              </a:rPr>
              <a:t>C</a:t>
            </a:r>
            <a:r>
              <a:rPr lang="zh-CN" altLang="en-US" dirty="0">
                <a:solidFill>
                  <a:schemeClr val="tx1"/>
                </a:solidFill>
                <a:latin typeface="微软雅黑" panose="020B0503020204020204" pitchFamily="34" charset="-122"/>
                <a:ea typeface="微软雅黑" panose="020B0503020204020204" pitchFamily="34" charset="-122"/>
              </a:rPr>
              <a:t>．</a:t>
            </a:r>
            <a:r>
              <a:rPr lang="en-US" altLang="zh-CN" dirty="0">
                <a:solidFill>
                  <a:schemeClr val="tx1"/>
                </a:solidFill>
                <a:latin typeface="微软雅黑" panose="020B0503020204020204" pitchFamily="34" charset="-122"/>
                <a:ea typeface="微软雅黑" panose="020B0503020204020204" pitchFamily="34" charset="-122"/>
              </a:rPr>
              <a:t>C</a:t>
            </a:r>
            <a:r>
              <a:rPr lang="zh-CN" altLang="en-US" dirty="0">
                <a:solidFill>
                  <a:schemeClr val="tx1"/>
                </a:solidFill>
                <a:latin typeface="微软雅黑" panose="020B0503020204020204" pitchFamily="34" charset="-122"/>
                <a:ea typeface="微软雅黑" panose="020B0503020204020204" pitchFamily="34" charset="-122"/>
              </a:rPr>
              <a:t>产品</a:t>
            </a:r>
          </a:p>
          <a:p>
            <a:pPr>
              <a:lnSpc>
                <a:spcPct val="150000"/>
              </a:lnSpc>
            </a:pPr>
            <a:r>
              <a:rPr lang="en-US" altLang="zh-CN" dirty="0">
                <a:solidFill>
                  <a:schemeClr val="tx1"/>
                </a:solidFill>
                <a:latin typeface="微软雅黑" panose="020B0503020204020204" pitchFamily="34" charset="-122"/>
                <a:ea typeface="微软雅黑" panose="020B0503020204020204" pitchFamily="34" charset="-122"/>
              </a:rPr>
              <a:t>D</a:t>
            </a:r>
            <a:r>
              <a:rPr lang="zh-CN" altLang="en-US" dirty="0">
                <a:solidFill>
                  <a:schemeClr val="tx1"/>
                </a:solidFill>
                <a:latin typeface="微软雅黑" panose="020B0503020204020204" pitchFamily="34" charset="-122"/>
                <a:ea typeface="微软雅黑" panose="020B0503020204020204" pitchFamily="34" charset="-122"/>
              </a:rPr>
              <a:t>．</a:t>
            </a:r>
            <a:r>
              <a:rPr lang="en-US" altLang="zh-CN" dirty="0">
                <a:solidFill>
                  <a:schemeClr val="tx1"/>
                </a:solidFill>
                <a:latin typeface="微软雅黑" panose="020B0503020204020204" pitchFamily="34" charset="-122"/>
                <a:ea typeface="微软雅黑" panose="020B0503020204020204" pitchFamily="34" charset="-122"/>
              </a:rPr>
              <a:t>D</a:t>
            </a:r>
            <a:r>
              <a:rPr lang="zh-CN" altLang="en-US" dirty="0">
                <a:solidFill>
                  <a:schemeClr val="tx1"/>
                </a:solidFill>
                <a:latin typeface="微软雅黑" panose="020B0503020204020204" pitchFamily="34" charset="-122"/>
                <a:ea typeface="微软雅黑" panose="020B0503020204020204" pitchFamily="34" charset="-122"/>
              </a:rPr>
              <a:t>产品</a:t>
            </a:r>
          </a:p>
          <a:p>
            <a:pPr>
              <a:lnSpc>
                <a:spcPct val="150000"/>
              </a:lnSpc>
            </a:pPr>
            <a:endParaRPr lang="zh-CN" altLang="en-US" dirty="0">
              <a:solidFill>
                <a:schemeClr val="tx1"/>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0729942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endParaRPr lang="zh-CN" altLang="en-US" b="1" dirty="0">
              <a:solidFill>
                <a:schemeClr val="tx1"/>
              </a:solidFill>
              <a:latin typeface="微软雅黑" panose="020B0503020204020204" pitchFamily="34" charset="-122"/>
              <a:ea typeface="微软雅黑" panose="020B0503020204020204" pitchFamily="34" charset="-122"/>
            </a:endParaRPr>
          </a:p>
        </p:txBody>
      </p:sp>
      <p:sp>
        <p:nvSpPr>
          <p:cNvPr id="3" name="内容占位符 2"/>
          <p:cNvSpPr>
            <a:spLocks noGrp="1"/>
          </p:cNvSpPr>
          <p:nvPr>
            <p:ph idx="1"/>
          </p:nvPr>
        </p:nvSpPr>
        <p:spPr>
          <a:xfrm>
            <a:off x="965835" y="1085850"/>
            <a:ext cx="6916420" cy="3311525"/>
          </a:xfrm>
        </p:spPr>
        <p:txBody>
          <a:bodyPr>
            <a:noAutofit/>
          </a:bodyPr>
          <a:lstStyle/>
          <a:p>
            <a:pPr>
              <a:lnSpc>
                <a:spcPct val="150000"/>
              </a:lnSpc>
            </a:pPr>
            <a:r>
              <a:rPr lang="en-US" altLang="zh-CN" dirty="0">
                <a:solidFill>
                  <a:schemeClr val="tx1"/>
                </a:solidFill>
                <a:latin typeface="微软雅黑" panose="020B0503020204020204" pitchFamily="34" charset="-122"/>
                <a:ea typeface="微软雅黑" panose="020B0503020204020204" pitchFamily="34" charset="-122"/>
              </a:rPr>
              <a:t>【</a:t>
            </a:r>
            <a:r>
              <a:rPr lang="zh-CN" altLang="en-US" dirty="0">
                <a:solidFill>
                  <a:schemeClr val="tx1"/>
                </a:solidFill>
                <a:latin typeface="微软雅黑" panose="020B0503020204020204" pitchFamily="34" charset="-122"/>
                <a:ea typeface="微软雅黑" panose="020B0503020204020204" pitchFamily="34" charset="-122"/>
              </a:rPr>
              <a:t>答案</a:t>
            </a:r>
            <a:r>
              <a:rPr lang="en-US" altLang="zh-CN" dirty="0">
                <a:solidFill>
                  <a:schemeClr val="tx1"/>
                </a:solidFill>
                <a:latin typeface="微软雅黑" panose="020B0503020204020204" pitchFamily="34" charset="-122"/>
                <a:ea typeface="微软雅黑" panose="020B0503020204020204" pitchFamily="34" charset="-122"/>
              </a:rPr>
              <a:t>】B</a:t>
            </a:r>
            <a:endParaRPr lang="zh-CN" altLang="zh-CN" dirty="0">
              <a:solidFill>
                <a:schemeClr val="tx1"/>
              </a:solidFill>
              <a:latin typeface="微软雅黑" panose="020B0503020204020204" pitchFamily="34" charset="-122"/>
              <a:ea typeface="微软雅黑" panose="020B0503020204020204" pitchFamily="34" charset="-122"/>
            </a:endParaRPr>
          </a:p>
          <a:p>
            <a:pPr>
              <a:lnSpc>
                <a:spcPct val="150000"/>
              </a:lnSpc>
            </a:pPr>
            <a:r>
              <a:rPr lang="zh-CN" altLang="zh-CN" dirty="0">
                <a:solidFill>
                  <a:schemeClr val="tx1"/>
                </a:solidFill>
                <a:latin typeface="微软雅黑" panose="020B0503020204020204" pitchFamily="34" charset="-122"/>
                <a:ea typeface="微软雅黑" panose="020B0503020204020204" pitchFamily="34" charset="-122"/>
              </a:rPr>
              <a:t>【解析】</a:t>
            </a:r>
            <a:endParaRPr lang="en-US" altLang="zh-CN" dirty="0">
              <a:solidFill>
                <a:schemeClr val="tx1"/>
              </a:solidFill>
              <a:latin typeface="微软雅黑" panose="020B0503020204020204" pitchFamily="34" charset="-122"/>
              <a:ea typeface="微软雅黑" panose="020B0503020204020204" pitchFamily="34" charset="-122"/>
            </a:endParaRPr>
          </a:p>
          <a:p>
            <a:pPr>
              <a:lnSpc>
                <a:spcPct val="150000"/>
              </a:lnSpc>
            </a:pPr>
            <a:r>
              <a:rPr lang="en-US" altLang="zh-CN" dirty="0">
                <a:solidFill>
                  <a:schemeClr val="tx1"/>
                </a:solidFill>
                <a:latin typeface="微软雅黑" panose="020B0503020204020204" pitchFamily="34" charset="-122"/>
                <a:ea typeface="微软雅黑" panose="020B0503020204020204" pitchFamily="34" charset="-122"/>
              </a:rPr>
              <a:t>A</a:t>
            </a:r>
            <a:r>
              <a:rPr lang="zh-CN" altLang="en-US" dirty="0">
                <a:solidFill>
                  <a:schemeClr val="tx1"/>
                </a:solidFill>
                <a:latin typeface="微软雅黑" panose="020B0503020204020204" pitchFamily="34" charset="-122"/>
                <a:ea typeface="微软雅黑" panose="020B0503020204020204" pitchFamily="34" charset="-122"/>
              </a:rPr>
              <a:t>：</a:t>
            </a:r>
            <a:r>
              <a:rPr lang="en-US" altLang="zh-CN" dirty="0">
                <a:solidFill>
                  <a:schemeClr val="tx1"/>
                </a:solidFill>
                <a:latin typeface="微软雅黑" panose="020B0503020204020204" pitchFamily="34" charset="-122"/>
                <a:ea typeface="微软雅黑" panose="020B0503020204020204" pitchFamily="34" charset="-122"/>
              </a:rPr>
              <a:t>0.75×110+0.25×50=95</a:t>
            </a:r>
          </a:p>
          <a:p>
            <a:pPr>
              <a:lnSpc>
                <a:spcPct val="150000"/>
              </a:lnSpc>
            </a:pPr>
            <a:r>
              <a:rPr lang="en-US" altLang="zh-CN" dirty="0">
                <a:solidFill>
                  <a:schemeClr val="tx1"/>
                </a:solidFill>
                <a:latin typeface="微软雅黑" panose="020B0503020204020204" pitchFamily="34" charset="-122"/>
                <a:ea typeface="微软雅黑" panose="020B0503020204020204" pitchFamily="34" charset="-122"/>
              </a:rPr>
              <a:t>B</a:t>
            </a:r>
            <a:r>
              <a:rPr lang="zh-CN" altLang="en-US" dirty="0">
                <a:solidFill>
                  <a:schemeClr val="tx1"/>
                </a:solidFill>
                <a:latin typeface="微软雅黑" panose="020B0503020204020204" pitchFamily="34" charset="-122"/>
                <a:ea typeface="微软雅黑" panose="020B0503020204020204" pitchFamily="34" charset="-122"/>
              </a:rPr>
              <a:t>：</a:t>
            </a:r>
            <a:r>
              <a:rPr lang="en-US" altLang="zh-CN" dirty="0">
                <a:solidFill>
                  <a:schemeClr val="tx1"/>
                </a:solidFill>
                <a:latin typeface="微软雅黑" panose="020B0503020204020204" pitchFamily="34" charset="-122"/>
                <a:ea typeface="微软雅黑" panose="020B0503020204020204" pitchFamily="34" charset="-122"/>
              </a:rPr>
              <a:t>0.75× 125+0.25×30=101.25</a:t>
            </a:r>
            <a:r>
              <a:rPr lang="zh-CN" altLang="en-US" dirty="0">
                <a:solidFill>
                  <a:schemeClr val="tx1"/>
                </a:solidFill>
                <a:latin typeface="微软雅黑" panose="020B0503020204020204" pitchFamily="34" charset="-122"/>
                <a:ea typeface="微软雅黑" panose="020B0503020204020204" pitchFamily="34" charset="-122"/>
              </a:rPr>
              <a:t>（加权平均最大的损益值）</a:t>
            </a:r>
            <a:endParaRPr lang="en-US" altLang="zh-CN" dirty="0">
              <a:solidFill>
                <a:schemeClr val="tx1"/>
              </a:solidFill>
              <a:latin typeface="微软雅黑" panose="020B0503020204020204" pitchFamily="34" charset="-122"/>
              <a:ea typeface="微软雅黑" panose="020B0503020204020204" pitchFamily="34" charset="-122"/>
            </a:endParaRPr>
          </a:p>
          <a:p>
            <a:pPr>
              <a:lnSpc>
                <a:spcPct val="150000"/>
              </a:lnSpc>
            </a:pPr>
            <a:r>
              <a:rPr lang="en-US" altLang="zh-CN" dirty="0">
                <a:solidFill>
                  <a:schemeClr val="tx1"/>
                </a:solidFill>
                <a:latin typeface="微软雅黑" panose="020B0503020204020204" pitchFamily="34" charset="-122"/>
                <a:ea typeface="微软雅黑" panose="020B0503020204020204" pitchFamily="34" charset="-122"/>
              </a:rPr>
              <a:t>C</a:t>
            </a:r>
            <a:r>
              <a:rPr lang="zh-CN" altLang="en-US" dirty="0">
                <a:solidFill>
                  <a:schemeClr val="tx1"/>
                </a:solidFill>
                <a:latin typeface="微软雅黑" panose="020B0503020204020204" pitchFamily="34" charset="-122"/>
                <a:ea typeface="微软雅黑" panose="020B0503020204020204" pitchFamily="34" charset="-122"/>
              </a:rPr>
              <a:t>：</a:t>
            </a:r>
            <a:r>
              <a:rPr lang="en-US" altLang="zh-CN" dirty="0">
                <a:solidFill>
                  <a:schemeClr val="tx1"/>
                </a:solidFill>
                <a:latin typeface="微软雅黑" panose="020B0503020204020204" pitchFamily="34" charset="-122"/>
                <a:ea typeface="微软雅黑" panose="020B0503020204020204" pitchFamily="34" charset="-122"/>
              </a:rPr>
              <a:t>0.75×140+0.25×</a:t>
            </a:r>
            <a:r>
              <a:rPr lang="zh-CN" altLang="en-US" dirty="0">
                <a:solidFill>
                  <a:schemeClr val="tx1"/>
                </a:solidFill>
                <a:latin typeface="微软雅黑" panose="020B0503020204020204" pitchFamily="34" charset="-122"/>
                <a:ea typeface="微软雅黑" panose="020B0503020204020204" pitchFamily="34" charset="-122"/>
              </a:rPr>
              <a:t>（</a:t>
            </a:r>
            <a:r>
              <a:rPr lang="en-US" altLang="zh-CN" dirty="0">
                <a:solidFill>
                  <a:schemeClr val="tx1"/>
                </a:solidFill>
                <a:latin typeface="微软雅黑" panose="020B0503020204020204" pitchFamily="34" charset="-122"/>
                <a:ea typeface="微软雅黑" panose="020B0503020204020204" pitchFamily="34" charset="-122"/>
              </a:rPr>
              <a:t>-40</a:t>
            </a:r>
            <a:r>
              <a:rPr lang="zh-CN" altLang="en-US" dirty="0">
                <a:solidFill>
                  <a:schemeClr val="tx1"/>
                </a:solidFill>
                <a:latin typeface="微软雅黑" panose="020B0503020204020204" pitchFamily="34" charset="-122"/>
                <a:ea typeface="微软雅黑" panose="020B0503020204020204" pitchFamily="34" charset="-122"/>
              </a:rPr>
              <a:t>）</a:t>
            </a:r>
            <a:r>
              <a:rPr lang="en-US" altLang="zh-CN" dirty="0">
                <a:solidFill>
                  <a:schemeClr val="tx1"/>
                </a:solidFill>
                <a:latin typeface="微软雅黑" panose="020B0503020204020204" pitchFamily="34" charset="-122"/>
                <a:ea typeface="微软雅黑" panose="020B0503020204020204" pitchFamily="34" charset="-122"/>
              </a:rPr>
              <a:t>=95</a:t>
            </a:r>
          </a:p>
          <a:p>
            <a:pPr marL="85725" indent="0">
              <a:lnSpc>
                <a:spcPct val="150000"/>
              </a:lnSpc>
              <a:buNone/>
            </a:pPr>
            <a:r>
              <a:rPr lang="en-US" altLang="zh-CN" dirty="0">
                <a:solidFill>
                  <a:schemeClr val="tx1"/>
                </a:solidFill>
                <a:latin typeface="微软雅黑" panose="020B0503020204020204" pitchFamily="34" charset="-122"/>
                <a:ea typeface="微软雅黑" panose="020B0503020204020204" pitchFamily="34" charset="-122"/>
              </a:rPr>
              <a:t>  D</a:t>
            </a:r>
            <a:r>
              <a:rPr lang="zh-CN" altLang="en-US" dirty="0">
                <a:solidFill>
                  <a:schemeClr val="tx1"/>
                </a:solidFill>
                <a:latin typeface="微软雅黑" panose="020B0503020204020204" pitchFamily="34" charset="-122"/>
                <a:ea typeface="微软雅黑" panose="020B0503020204020204" pitchFamily="34" charset="-122"/>
              </a:rPr>
              <a:t>：</a:t>
            </a:r>
            <a:r>
              <a:rPr lang="en-US" altLang="zh-CN" dirty="0">
                <a:solidFill>
                  <a:schemeClr val="tx1"/>
                </a:solidFill>
                <a:latin typeface="微软雅黑" panose="020B0503020204020204" pitchFamily="34" charset="-122"/>
                <a:ea typeface="微软雅黑" panose="020B0503020204020204" pitchFamily="34" charset="-122"/>
              </a:rPr>
              <a:t>0.75×150+0.25×</a:t>
            </a:r>
            <a:r>
              <a:rPr lang="zh-CN" altLang="en-US" dirty="0">
                <a:solidFill>
                  <a:schemeClr val="tx1"/>
                </a:solidFill>
                <a:latin typeface="微软雅黑" panose="020B0503020204020204" pitchFamily="34" charset="-122"/>
                <a:ea typeface="微软雅黑" panose="020B0503020204020204" pitchFamily="34" charset="-122"/>
              </a:rPr>
              <a:t>（</a:t>
            </a:r>
            <a:r>
              <a:rPr lang="en-US" altLang="zh-CN" dirty="0">
                <a:solidFill>
                  <a:schemeClr val="tx1"/>
                </a:solidFill>
                <a:latin typeface="微软雅黑" panose="020B0503020204020204" pitchFamily="34" charset="-122"/>
                <a:ea typeface="微软雅黑" panose="020B0503020204020204" pitchFamily="34" charset="-122"/>
              </a:rPr>
              <a:t>-60</a:t>
            </a:r>
            <a:r>
              <a:rPr lang="zh-CN" altLang="en-US" dirty="0">
                <a:solidFill>
                  <a:schemeClr val="tx1"/>
                </a:solidFill>
                <a:latin typeface="微软雅黑" panose="020B0503020204020204" pitchFamily="34" charset="-122"/>
                <a:ea typeface="微软雅黑" panose="020B0503020204020204" pitchFamily="34" charset="-122"/>
              </a:rPr>
              <a:t>）</a:t>
            </a:r>
            <a:r>
              <a:rPr lang="en-US" altLang="zh-CN" dirty="0">
                <a:solidFill>
                  <a:schemeClr val="tx1"/>
                </a:solidFill>
                <a:latin typeface="微软雅黑" panose="020B0503020204020204" pitchFamily="34" charset="-122"/>
                <a:ea typeface="微软雅黑" panose="020B0503020204020204" pitchFamily="34" charset="-122"/>
              </a:rPr>
              <a:t>=97.5</a:t>
            </a:r>
          </a:p>
          <a:p>
            <a:pPr>
              <a:lnSpc>
                <a:spcPct val="150000"/>
              </a:lnSpc>
            </a:pPr>
            <a:r>
              <a:rPr lang="en-US" altLang="zh-CN" dirty="0">
                <a:solidFill>
                  <a:schemeClr val="tx1"/>
                </a:solidFill>
                <a:latin typeface="微软雅黑" panose="020B0503020204020204" pitchFamily="34" charset="-122"/>
                <a:ea typeface="微软雅黑" panose="020B0503020204020204" pitchFamily="34" charset="-122"/>
              </a:rPr>
              <a:t>【</a:t>
            </a:r>
            <a:r>
              <a:rPr lang="zh-CN" altLang="en-US" dirty="0">
                <a:solidFill>
                  <a:schemeClr val="tx1"/>
                </a:solidFill>
                <a:latin typeface="微软雅黑" panose="020B0503020204020204" pitchFamily="34" charset="-122"/>
                <a:ea typeface="微软雅黑" panose="020B0503020204020204" pitchFamily="34" charset="-122"/>
              </a:rPr>
              <a:t>考点</a:t>
            </a:r>
            <a:r>
              <a:rPr lang="en-US" altLang="zh-CN" dirty="0">
                <a:solidFill>
                  <a:schemeClr val="tx1"/>
                </a:solidFill>
                <a:latin typeface="微软雅黑" panose="020B0503020204020204" pitchFamily="34" charset="-122"/>
                <a:ea typeface="微软雅黑" panose="020B0503020204020204" pitchFamily="34" charset="-122"/>
              </a:rPr>
              <a:t>】</a:t>
            </a:r>
            <a:r>
              <a:rPr lang="zh-CN" altLang="en-US" dirty="0">
                <a:solidFill>
                  <a:schemeClr val="tx1"/>
                </a:solidFill>
                <a:latin typeface="微软雅黑" panose="020B0503020204020204" pitchFamily="34" charset="-122"/>
                <a:ea typeface="微软雅黑" panose="020B0503020204020204" pitchFamily="34" charset="-122"/>
              </a:rPr>
              <a:t>企业经营决策的方法。</a:t>
            </a:r>
            <a:endParaRPr lang="zh-CN" altLang="zh-CN" dirty="0">
              <a:solidFill>
                <a:schemeClr val="tx1"/>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6238883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endParaRPr lang="zh-CN" altLang="en-US" b="1" dirty="0">
              <a:solidFill>
                <a:schemeClr val="tx1"/>
              </a:solidFill>
              <a:latin typeface="微软雅黑" panose="020B0503020204020204" pitchFamily="34" charset="-122"/>
              <a:ea typeface="微软雅黑" panose="020B0503020204020204" pitchFamily="34" charset="-122"/>
            </a:endParaRPr>
          </a:p>
        </p:txBody>
      </p:sp>
      <p:sp>
        <p:nvSpPr>
          <p:cNvPr id="3" name="内容占位符 2"/>
          <p:cNvSpPr>
            <a:spLocks noGrp="1"/>
          </p:cNvSpPr>
          <p:nvPr>
            <p:ph idx="1"/>
          </p:nvPr>
        </p:nvSpPr>
        <p:spPr>
          <a:xfrm>
            <a:off x="899592" y="627534"/>
            <a:ext cx="6916420" cy="3311525"/>
          </a:xfrm>
        </p:spPr>
        <p:txBody>
          <a:bodyPr>
            <a:noAutofit/>
          </a:bodyPr>
          <a:lstStyle/>
          <a:p>
            <a:pPr>
              <a:lnSpc>
                <a:spcPct val="150000"/>
              </a:lnSpc>
            </a:pPr>
            <a:r>
              <a:rPr lang="zh-CN" altLang="zh-CN" dirty="0">
                <a:solidFill>
                  <a:schemeClr val="tx1"/>
                </a:solidFill>
                <a:latin typeface="微软雅黑" panose="020B0503020204020204" pitchFamily="34" charset="-122"/>
                <a:ea typeface="微软雅黑" panose="020B0503020204020204" pitchFamily="34" charset="-122"/>
              </a:rPr>
              <a:t>甲企业生产经营冰箱、电视、空调、油烟机四类产品，每类产品冠以不同的品牌。目前，该企业决定开发</a:t>
            </a:r>
            <a:r>
              <a:rPr lang="en-US" altLang="zh-CN" dirty="0">
                <a:solidFill>
                  <a:schemeClr val="tx1"/>
                </a:solidFill>
                <a:latin typeface="微软雅黑" panose="020B0503020204020204" pitchFamily="34" charset="-122"/>
                <a:ea typeface="微软雅黑" panose="020B0503020204020204" pitchFamily="34" charset="-122"/>
              </a:rPr>
              <a:t>—</a:t>
            </a:r>
            <a:r>
              <a:rPr lang="zh-CN" altLang="zh-CN" dirty="0">
                <a:solidFill>
                  <a:schemeClr val="tx1"/>
                </a:solidFill>
                <a:latin typeface="微软雅黑" panose="020B0503020204020204" pitchFamily="34" charset="-122"/>
                <a:ea typeface="微软雅黑" panose="020B0503020204020204" pitchFamily="34" charset="-122"/>
              </a:rPr>
              <a:t>种智能热水器，经测算，生产这种热水器的年固定成本为</a:t>
            </a:r>
            <a:r>
              <a:rPr lang="en-US" altLang="zh-CN" dirty="0">
                <a:solidFill>
                  <a:schemeClr val="tx1"/>
                </a:solidFill>
                <a:latin typeface="微软雅黑" panose="020B0503020204020204" pitchFamily="34" charset="-122"/>
                <a:ea typeface="微软雅黑" panose="020B0503020204020204" pitchFamily="34" charset="-122"/>
              </a:rPr>
              <a:t>24000</a:t>
            </a:r>
            <a:r>
              <a:rPr lang="zh-CN" altLang="zh-CN" dirty="0">
                <a:solidFill>
                  <a:schemeClr val="tx1"/>
                </a:solidFill>
                <a:latin typeface="微软雅黑" panose="020B0503020204020204" pitchFamily="34" charset="-122"/>
                <a:ea typeface="微软雅黑" panose="020B0503020204020204" pitchFamily="34" charset="-122"/>
              </a:rPr>
              <a:t>万元，年变动成本为</a:t>
            </a:r>
            <a:r>
              <a:rPr lang="en-US" altLang="zh-CN" dirty="0">
                <a:solidFill>
                  <a:schemeClr val="tx1"/>
                </a:solidFill>
                <a:latin typeface="微软雅黑" panose="020B0503020204020204" pitchFamily="34" charset="-122"/>
                <a:ea typeface="微软雅黑" panose="020B0503020204020204" pitchFamily="34" charset="-122"/>
              </a:rPr>
              <a:t>16000</a:t>
            </a:r>
            <a:r>
              <a:rPr lang="zh-CN" altLang="zh-CN" dirty="0">
                <a:solidFill>
                  <a:schemeClr val="tx1"/>
                </a:solidFill>
                <a:latin typeface="微软雅黑" panose="020B0503020204020204" pitchFamily="34" charset="-122"/>
                <a:ea typeface="微软雅黑" panose="020B0503020204020204" pitchFamily="34" charset="-122"/>
              </a:rPr>
              <a:t>万元。成本加成率为</a:t>
            </a:r>
            <a:r>
              <a:rPr lang="en-US" altLang="zh-CN" dirty="0">
                <a:solidFill>
                  <a:schemeClr val="tx1"/>
                </a:solidFill>
                <a:latin typeface="微软雅黑" panose="020B0503020204020204" pitchFamily="34" charset="-122"/>
                <a:ea typeface="微软雅黑" panose="020B0503020204020204" pitchFamily="34" charset="-122"/>
              </a:rPr>
              <a:t>20%</a:t>
            </a:r>
            <a:r>
              <a:rPr lang="zh-CN" altLang="zh-CN" dirty="0">
                <a:solidFill>
                  <a:schemeClr val="tx1"/>
                </a:solidFill>
                <a:latin typeface="微软雅黑" panose="020B0503020204020204" pitchFamily="34" charset="-122"/>
                <a:ea typeface="微软雅黑" panose="020B0503020204020204" pitchFamily="34" charset="-122"/>
              </a:rPr>
              <a:t>，预计年销售量为</a:t>
            </a:r>
            <a:r>
              <a:rPr lang="en-US" altLang="zh-CN" dirty="0">
                <a:solidFill>
                  <a:schemeClr val="tx1"/>
                </a:solidFill>
                <a:latin typeface="微软雅黑" panose="020B0503020204020204" pitchFamily="34" charset="-122"/>
                <a:ea typeface="微软雅黑" panose="020B0503020204020204" pitchFamily="34" charset="-122"/>
              </a:rPr>
              <a:t>20</a:t>
            </a:r>
            <a:r>
              <a:rPr lang="zh-CN" altLang="zh-CN" dirty="0">
                <a:solidFill>
                  <a:schemeClr val="tx1"/>
                </a:solidFill>
                <a:latin typeface="微软雅黑" panose="020B0503020204020204" pitchFamily="34" charset="-122"/>
                <a:ea typeface="微软雅黑" panose="020B0503020204020204" pitchFamily="34" charset="-122"/>
              </a:rPr>
              <a:t>万台。智能热水器上市后，该企业为热水器冠以全新的品牌名称。为在短期内获得高额利润</a:t>
            </a:r>
            <a:r>
              <a:rPr lang="en-US" altLang="zh-CN" dirty="0">
                <a:solidFill>
                  <a:schemeClr val="tx1"/>
                </a:solidFill>
                <a:latin typeface="微软雅黑" panose="020B0503020204020204" pitchFamily="34" charset="-122"/>
                <a:ea typeface="微软雅黑" panose="020B0503020204020204" pitchFamily="34" charset="-122"/>
              </a:rPr>
              <a:t>.</a:t>
            </a:r>
            <a:r>
              <a:rPr lang="zh-CN" altLang="zh-CN" dirty="0">
                <a:solidFill>
                  <a:schemeClr val="tx1"/>
                </a:solidFill>
                <a:latin typeface="微软雅黑" panose="020B0503020204020204" pitchFamily="34" charset="-122"/>
                <a:ea typeface="微软雅黑" panose="020B0503020204020204" pitchFamily="34" charset="-122"/>
              </a:rPr>
              <a:t>决定将智能热水器的价格定得较高，并且给予经销商折扣：</a:t>
            </a:r>
            <a:r>
              <a:rPr lang="en-US" altLang="zh-CN" dirty="0">
                <a:solidFill>
                  <a:schemeClr val="tx1"/>
                </a:solidFill>
                <a:latin typeface="微软雅黑" panose="020B0503020204020204" pitchFamily="34" charset="-122"/>
                <a:ea typeface="微软雅黑" panose="020B0503020204020204" pitchFamily="34" charset="-122"/>
              </a:rPr>
              <a:t>“5/10</a:t>
            </a:r>
            <a:r>
              <a:rPr lang="zh-CN" altLang="zh-CN" dirty="0">
                <a:solidFill>
                  <a:schemeClr val="tx1"/>
                </a:solidFill>
                <a:latin typeface="微软雅黑" panose="020B0503020204020204" pitchFamily="34" charset="-122"/>
                <a:ea typeface="微软雅黑" panose="020B0503020204020204" pitchFamily="34" charset="-122"/>
              </a:rPr>
              <a:t>，</a:t>
            </a:r>
            <a:r>
              <a:rPr lang="en-US" altLang="zh-CN" dirty="0">
                <a:solidFill>
                  <a:schemeClr val="tx1"/>
                </a:solidFill>
                <a:latin typeface="微软雅黑" panose="020B0503020204020204" pitchFamily="34" charset="-122"/>
                <a:ea typeface="微软雅黑" panose="020B0503020204020204" pitchFamily="34" charset="-122"/>
              </a:rPr>
              <a:t>n/45"</a:t>
            </a:r>
            <a:r>
              <a:rPr lang="zh-CN" altLang="zh-CN" dirty="0">
                <a:solidFill>
                  <a:schemeClr val="tx1"/>
                </a:solidFill>
                <a:latin typeface="微软雅黑" panose="020B0503020204020204" pitchFamily="34" charset="-122"/>
                <a:ea typeface="微软雅黑" panose="020B0503020204020204" pitchFamily="34" charset="-122"/>
              </a:rPr>
              <a:t>，与此同时，该企业积极开展促销活动，通过电视，网络等媒介实施付费宣传，在大型商场开设陈列柜台、进行现场表演，并且冠名赞助电视综艺节目，向公众推介其智能热水器，扩大品牌影响力。</a:t>
            </a:r>
          </a:p>
          <a:p>
            <a:pPr>
              <a:lnSpc>
                <a:spcPct val="150000"/>
              </a:lnSpc>
            </a:pPr>
            <a:endParaRPr lang="zh-CN" altLang="en-US" dirty="0">
              <a:solidFill>
                <a:schemeClr val="tx1"/>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8770450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endParaRPr lang="zh-CN" altLang="en-US" b="1" dirty="0">
              <a:solidFill>
                <a:schemeClr val="tx1"/>
              </a:solidFill>
              <a:latin typeface="微软雅黑" panose="020B0503020204020204" pitchFamily="34" charset="-122"/>
              <a:ea typeface="微软雅黑" panose="020B0503020204020204" pitchFamily="34" charset="-122"/>
            </a:endParaRPr>
          </a:p>
        </p:txBody>
      </p:sp>
      <p:sp>
        <p:nvSpPr>
          <p:cNvPr id="3" name="内容占位符 2"/>
          <p:cNvSpPr>
            <a:spLocks noGrp="1"/>
          </p:cNvSpPr>
          <p:nvPr>
            <p:ph idx="1"/>
          </p:nvPr>
        </p:nvSpPr>
        <p:spPr>
          <a:xfrm>
            <a:off x="965835" y="1085850"/>
            <a:ext cx="6916420" cy="3311525"/>
          </a:xfrm>
        </p:spPr>
        <p:txBody>
          <a:bodyPr>
            <a:noAutofit/>
          </a:bodyPr>
          <a:lstStyle/>
          <a:p>
            <a:pPr algn="just">
              <a:lnSpc>
                <a:spcPct val="150000"/>
              </a:lnSpc>
            </a:pPr>
            <a:r>
              <a:rPr lang="en-US" altLang="zh-CN" dirty="0">
                <a:solidFill>
                  <a:schemeClr val="tx1"/>
                </a:solidFill>
                <a:latin typeface="微软雅黑" panose="020B0503020204020204" pitchFamily="34" charset="-122"/>
                <a:ea typeface="微软雅黑" panose="020B0503020204020204" pitchFamily="34" charset="-122"/>
              </a:rPr>
              <a:t>5</a:t>
            </a:r>
            <a:r>
              <a:rPr lang="zh-CN" altLang="en-US" dirty="0">
                <a:solidFill>
                  <a:schemeClr val="tx1"/>
                </a:solidFill>
                <a:latin typeface="微软雅黑" panose="020B0503020204020204" pitchFamily="34" charset="-122"/>
                <a:ea typeface="微软雅黑" panose="020B0503020204020204" pitchFamily="34" charset="-122"/>
              </a:rPr>
              <a:t>、</a:t>
            </a:r>
            <a:r>
              <a:rPr lang="zh-CN" altLang="zh-CN" dirty="0">
                <a:solidFill>
                  <a:schemeClr val="tx1"/>
                </a:solidFill>
                <a:latin typeface="微软雅黑" panose="020B0503020204020204" pitchFamily="34" charset="-122"/>
                <a:ea typeface="微软雅黑" panose="020B0503020204020204" pitchFamily="34" charset="-122"/>
              </a:rPr>
              <a:t>智能热水器上市后，甲企业产品组合宽度为</a:t>
            </a:r>
            <a:r>
              <a:rPr lang="en-US" altLang="zh-CN" dirty="0">
                <a:solidFill>
                  <a:schemeClr val="tx1"/>
                </a:solidFill>
                <a:latin typeface="微软雅黑" panose="020B0503020204020204" pitchFamily="34" charset="-122"/>
                <a:ea typeface="微软雅黑" panose="020B0503020204020204" pitchFamily="34" charset="-122"/>
              </a:rPr>
              <a:t>(</a:t>
            </a:r>
            <a:r>
              <a:rPr lang="zh-CN" altLang="zh-CN" dirty="0">
                <a:solidFill>
                  <a:schemeClr val="tx1"/>
                </a:solidFill>
                <a:latin typeface="微软雅黑" panose="020B0503020204020204" pitchFamily="34" charset="-122"/>
                <a:ea typeface="微软雅黑" panose="020B0503020204020204" pitchFamily="34" charset="-122"/>
              </a:rPr>
              <a:t>　</a:t>
            </a:r>
            <a:r>
              <a:rPr lang="en-US" altLang="zh-CN" dirty="0">
                <a:solidFill>
                  <a:schemeClr val="tx1"/>
                </a:solidFill>
                <a:latin typeface="微软雅黑" panose="020B0503020204020204" pitchFamily="34" charset="-122"/>
                <a:ea typeface="微软雅黑" panose="020B0503020204020204" pitchFamily="34" charset="-122"/>
              </a:rPr>
              <a:t>)</a:t>
            </a:r>
            <a:r>
              <a:rPr lang="zh-CN" altLang="zh-CN" dirty="0">
                <a:solidFill>
                  <a:schemeClr val="tx1"/>
                </a:solidFill>
                <a:latin typeface="微软雅黑" panose="020B0503020204020204" pitchFamily="34" charset="-122"/>
                <a:ea typeface="微软雅黑" panose="020B0503020204020204" pitchFamily="34" charset="-122"/>
              </a:rPr>
              <a:t>。</a:t>
            </a:r>
          </a:p>
          <a:p>
            <a:pPr algn="just">
              <a:lnSpc>
                <a:spcPct val="150000"/>
              </a:lnSpc>
            </a:pPr>
            <a:r>
              <a:rPr lang="en-US" altLang="zh-CN" dirty="0">
                <a:solidFill>
                  <a:schemeClr val="tx1"/>
                </a:solidFill>
                <a:latin typeface="微软雅黑" panose="020B0503020204020204" pitchFamily="34" charset="-122"/>
                <a:ea typeface="微软雅黑" panose="020B0503020204020204" pitchFamily="34" charset="-122"/>
              </a:rPr>
              <a:t>A.3         B.4       C.5         D.6</a:t>
            </a:r>
            <a:endParaRPr lang="zh-CN" altLang="zh-CN" dirty="0">
              <a:solidFill>
                <a:schemeClr val="tx1"/>
              </a:solidFill>
              <a:latin typeface="微软雅黑" panose="020B0503020204020204" pitchFamily="34" charset="-122"/>
              <a:ea typeface="微软雅黑" panose="020B0503020204020204" pitchFamily="34" charset="-122"/>
            </a:endParaRPr>
          </a:p>
          <a:p>
            <a:pPr algn="just">
              <a:lnSpc>
                <a:spcPct val="150000"/>
              </a:lnSpc>
            </a:pPr>
            <a:r>
              <a:rPr lang="en-US" altLang="zh-CN" dirty="0">
                <a:solidFill>
                  <a:schemeClr val="tx1"/>
                </a:solidFill>
                <a:latin typeface="微软雅黑" panose="020B0503020204020204" pitchFamily="34" charset="-122"/>
                <a:ea typeface="微软雅黑" panose="020B0503020204020204" pitchFamily="34" charset="-122"/>
              </a:rPr>
              <a:t>6</a:t>
            </a:r>
            <a:r>
              <a:rPr lang="zh-CN" altLang="zh-CN" dirty="0">
                <a:solidFill>
                  <a:schemeClr val="tx1"/>
                </a:solidFill>
                <a:latin typeface="微软雅黑" panose="020B0503020204020204" pitchFamily="34" charset="-122"/>
                <a:ea typeface="微软雅黑" panose="020B0503020204020204" pitchFamily="34" charset="-122"/>
              </a:rPr>
              <a:t>、智能热水器上市后，甲企业采用的定价策略为</a:t>
            </a:r>
            <a:r>
              <a:rPr lang="en-US" altLang="zh-CN" dirty="0">
                <a:solidFill>
                  <a:schemeClr val="tx1"/>
                </a:solidFill>
                <a:latin typeface="微软雅黑" panose="020B0503020204020204" pitchFamily="34" charset="-122"/>
                <a:ea typeface="微软雅黑" panose="020B0503020204020204" pitchFamily="34" charset="-122"/>
              </a:rPr>
              <a:t>(</a:t>
            </a:r>
            <a:r>
              <a:rPr lang="zh-CN" altLang="zh-CN" dirty="0">
                <a:solidFill>
                  <a:schemeClr val="tx1"/>
                </a:solidFill>
                <a:latin typeface="微软雅黑" panose="020B0503020204020204" pitchFamily="34" charset="-122"/>
                <a:ea typeface="微软雅黑" panose="020B0503020204020204" pitchFamily="34" charset="-122"/>
              </a:rPr>
              <a:t>　</a:t>
            </a:r>
            <a:r>
              <a:rPr lang="en-US" altLang="zh-CN" dirty="0">
                <a:solidFill>
                  <a:schemeClr val="tx1"/>
                </a:solidFill>
                <a:latin typeface="微软雅黑" panose="020B0503020204020204" pitchFamily="34" charset="-122"/>
                <a:ea typeface="微软雅黑" panose="020B0503020204020204" pitchFamily="34" charset="-122"/>
              </a:rPr>
              <a:t>)</a:t>
            </a:r>
            <a:r>
              <a:rPr lang="zh-CN" altLang="zh-CN" dirty="0">
                <a:solidFill>
                  <a:schemeClr val="tx1"/>
                </a:solidFill>
                <a:latin typeface="微软雅黑" panose="020B0503020204020204" pitchFamily="34" charset="-122"/>
                <a:ea typeface="微软雅黑" panose="020B0503020204020204" pitchFamily="34" charset="-122"/>
              </a:rPr>
              <a:t>。</a:t>
            </a:r>
          </a:p>
          <a:p>
            <a:pPr algn="just">
              <a:lnSpc>
                <a:spcPct val="150000"/>
              </a:lnSpc>
            </a:pPr>
            <a:r>
              <a:rPr lang="en-US" altLang="zh-CN" dirty="0">
                <a:solidFill>
                  <a:schemeClr val="tx1"/>
                </a:solidFill>
                <a:latin typeface="微软雅黑" panose="020B0503020204020204" pitchFamily="34" charset="-122"/>
                <a:ea typeface="微软雅黑" panose="020B0503020204020204" pitchFamily="34" charset="-122"/>
              </a:rPr>
              <a:t>A.</a:t>
            </a:r>
            <a:r>
              <a:rPr lang="zh-CN" altLang="zh-CN" dirty="0">
                <a:solidFill>
                  <a:schemeClr val="tx1"/>
                </a:solidFill>
                <a:latin typeface="微软雅黑" panose="020B0503020204020204" pitchFamily="34" charset="-122"/>
                <a:ea typeface="微软雅黑" panose="020B0503020204020204" pitchFamily="34" charset="-122"/>
              </a:rPr>
              <a:t>温和定价策略 </a:t>
            </a:r>
            <a:r>
              <a:rPr lang="en-US" altLang="zh-CN" dirty="0">
                <a:solidFill>
                  <a:schemeClr val="tx1"/>
                </a:solidFill>
                <a:latin typeface="微软雅黑" panose="020B0503020204020204" pitchFamily="34" charset="-122"/>
                <a:ea typeface="微软雅黑" panose="020B0503020204020204" pitchFamily="34" charset="-122"/>
              </a:rPr>
              <a:t>      B.</a:t>
            </a:r>
            <a:r>
              <a:rPr lang="zh-CN" altLang="zh-CN" dirty="0">
                <a:solidFill>
                  <a:schemeClr val="tx1"/>
                </a:solidFill>
                <a:latin typeface="微软雅黑" panose="020B0503020204020204" pitchFamily="34" charset="-122"/>
                <a:ea typeface="微软雅黑" panose="020B0503020204020204" pitchFamily="34" charset="-122"/>
              </a:rPr>
              <a:t>交易折扣</a:t>
            </a:r>
          </a:p>
          <a:p>
            <a:pPr algn="just">
              <a:lnSpc>
                <a:spcPct val="150000"/>
              </a:lnSpc>
            </a:pPr>
            <a:r>
              <a:rPr lang="en-US" altLang="zh-CN" dirty="0">
                <a:solidFill>
                  <a:schemeClr val="tx1"/>
                </a:solidFill>
                <a:latin typeface="微软雅黑" panose="020B0503020204020204" pitchFamily="34" charset="-122"/>
                <a:ea typeface="微软雅黑" panose="020B0503020204020204" pitchFamily="34" charset="-122"/>
              </a:rPr>
              <a:t>C.</a:t>
            </a:r>
            <a:r>
              <a:rPr lang="zh-CN" altLang="zh-CN" dirty="0">
                <a:solidFill>
                  <a:schemeClr val="tx1"/>
                </a:solidFill>
                <a:latin typeface="微软雅黑" panose="020B0503020204020204" pitchFamily="34" charset="-122"/>
                <a:ea typeface="微软雅黑" panose="020B0503020204020204" pitchFamily="34" charset="-122"/>
              </a:rPr>
              <a:t>现金折扣 </a:t>
            </a:r>
            <a:r>
              <a:rPr lang="en-US" altLang="zh-CN" dirty="0">
                <a:solidFill>
                  <a:schemeClr val="tx1"/>
                </a:solidFill>
                <a:latin typeface="微软雅黑" panose="020B0503020204020204" pitchFamily="34" charset="-122"/>
                <a:ea typeface="微软雅黑" panose="020B0503020204020204" pitchFamily="34" charset="-122"/>
              </a:rPr>
              <a:t>          D.</a:t>
            </a:r>
            <a:r>
              <a:rPr lang="zh-CN" altLang="zh-CN" dirty="0">
                <a:solidFill>
                  <a:schemeClr val="tx1"/>
                </a:solidFill>
                <a:latin typeface="微软雅黑" panose="020B0503020204020204" pitchFamily="34" charset="-122"/>
                <a:ea typeface="微软雅黑" panose="020B0503020204020204" pitchFamily="34" charset="-122"/>
              </a:rPr>
              <a:t>撇脂定价策略</a:t>
            </a:r>
          </a:p>
          <a:p>
            <a:pPr algn="just">
              <a:lnSpc>
                <a:spcPct val="150000"/>
              </a:lnSpc>
            </a:pPr>
            <a:r>
              <a:rPr lang="en-US" altLang="zh-CN" dirty="0">
                <a:solidFill>
                  <a:schemeClr val="tx1"/>
                </a:solidFill>
                <a:latin typeface="微软雅黑" panose="020B0503020204020204" pitchFamily="34" charset="-122"/>
                <a:ea typeface="微软雅黑" panose="020B0503020204020204" pitchFamily="34" charset="-122"/>
              </a:rPr>
              <a:t>7</a:t>
            </a:r>
            <a:r>
              <a:rPr lang="zh-CN" altLang="zh-CN" dirty="0">
                <a:solidFill>
                  <a:schemeClr val="tx1"/>
                </a:solidFill>
                <a:latin typeface="微软雅黑" panose="020B0503020204020204" pitchFamily="34" charset="-122"/>
                <a:ea typeface="微软雅黑" panose="020B0503020204020204" pitchFamily="34" charset="-122"/>
              </a:rPr>
              <a:t>、甲企业对智能热水器采用的促销策略为</a:t>
            </a:r>
            <a:r>
              <a:rPr lang="en-US" altLang="zh-CN" dirty="0">
                <a:solidFill>
                  <a:schemeClr val="tx1"/>
                </a:solidFill>
                <a:latin typeface="微软雅黑" panose="020B0503020204020204" pitchFamily="34" charset="-122"/>
                <a:ea typeface="微软雅黑" panose="020B0503020204020204" pitchFamily="34" charset="-122"/>
              </a:rPr>
              <a:t>(</a:t>
            </a:r>
            <a:r>
              <a:rPr lang="zh-CN" altLang="zh-CN" dirty="0">
                <a:solidFill>
                  <a:schemeClr val="tx1"/>
                </a:solidFill>
                <a:latin typeface="微软雅黑" panose="020B0503020204020204" pitchFamily="34" charset="-122"/>
                <a:ea typeface="微软雅黑" panose="020B0503020204020204" pitchFamily="34" charset="-122"/>
              </a:rPr>
              <a:t>　</a:t>
            </a:r>
            <a:r>
              <a:rPr lang="en-US" altLang="zh-CN" dirty="0">
                <a:solidFill>
                  <a:schemeClr val="tx1"/>
                </a:solidFill>
                <a:latin typeface="微软雅黑" panose="020B0503020204020204" pitchFamily="34" charset="-122"/>
                <a:ea typeface="微软雅黑" panose="020B0503020204020204" pitchFamily="34" charset="-122"/>
              </a:rPr>
              <a:t>)</a:t>
            </a:r>
            <a:r>
              <a:rPr lang="zh-CN" altLang="zh-CN" dirty="0">
                <a:solidFill>
                  <a:schemeClr val="tx1"/>
                </a:solidFill>
                <a:latin typeface="微软雅黑" panose="020B0503020204020204" pitchFamily="34" charset="-122"/>
                <a:ea typeface="微软雅黑" panose="020B0503020204020204" pitchFamily="34" charset="-122"/>
              </a:rPr>
              <a:t>。</a:t>
            </a:r>
          </a:p>
          <a:p>
            <a:pPr algn="just">
              <a:lnSpc>
                <a:spcPct val="150000"/>
              </a:lnSpc>
            </a:pPr>
            <a:r>
              <a:rPr lang="en-US" altLang="zh-CN" dirty="0">
                <a:solidFill>
                  <a:schemeClr val="tx1"/>
                </a:solidFill>
                <a:latin typeface="微软雅黑" panose="020B0503020204020204" pitchFamily="34" charset="-122"/>
                <a:ea typeface="微软雅黑" panose="020B0503020204020204" pitchFamily="34" charset="-122"/>
              </a:rPr>
              <a:t>A.</a:t>
            </a:r>
            <a:r>
              <a:rPr lang="zh-CN" altLang="zh-CN" dirty="0">
                <a:solidFill>
                  <a:schemeClr val="tx1"/>
                </a:solidFill>
                <a:latin typeface="微软雅黑" panose="020B0503020204020204" pitchFamily="34" charset="-122"/>
                <a:ea typeface="微软雅黑" panose="020B0503020204020204" pitchFamily="34" charset="-122"/>
              </a:rPr>
              <a:t>公共关系 </a:t>
            </a:r>
            <a:r>
              <a:rPr lang="en-US" altLang="zh-CN" dirty="0">
                <a:solidFill>
                  <a:schemeClr val="tx1"/>
                </a:solidFill>
                <a:latin typeface="微软雅黑" panose="020B0503020204020204" pitchFamily="34" charset="-122"/>
                <a:ea typeface="微软雅黑" panose="020B0503020204020204" pitchFamily="34" charset="-122"/>
              </a:rPr>
              <a:t>   B.</a:t>
            </a:r>
            <a:r>
              <a:rPr lang="zh-CN" altLang="zh-CN" dirty="0">
                <a:solidFill>
                  <a:schemeClr val="tx1"/>
                </a:solidFill>
                <a:latin typeface="微软雅黑" panose="020B0503020204020204" pitchFamily="34" charset="-122"/>
                <a:ea typeface="微软雅黑" panose="020B0503020204020204" pitchFamily="34" charset="-122"/>
              </a:rPr>
              <a:t>广告</a:t>
            </a:r>
          </a:p>
          <a:p>
            <a:pPr algn="just">
              <a:lnSpc>
                <a:spcPct val="150000"/>
              </a:lnSpc>
            </a:pPr>
            <a:r>
              <a:rPr lang="en-US" altLang="zh-CN" dirty="0">
                <a:solidFill>
                  <a:schemeClr val="tx1"/>
                </a:solidFill>
                <a:latin typeface="微软雅黑" panose="020B0503020204020204" pitchFamily="34" charset="-122"/>
                <a:ea typeface="微软雅黑" panose="020B0503020204020204" pitchFamily="34" charset="-122"/>
              </a:rPr>
              <a:t>C.</a:t>
            </a:r>
            <a:r>
              <a:rPr lang="zh-CN" altLang="zh-CN" dirty="0">
                <a:solidFill>
                  <a:schemeClr val="tx1"/>
                </a:solidFill>
                <a:latin typeface="微软雅黑" panose="020B0503020204020204" pitchFamily="34" charset="-122"/>
                <a:ea typeface="微软雅黑" panose="020B0503020204020204" pitchFamily="34" charset="-122"/>
              </a:rPr>
              <a:t>人员推销 </a:t>
            </a:r>
            <a:r>
              <a:rPr lang="en-US" altLang="zh-CN" dirty="0">
                <a:solidFill>
                  <a:schemeClr val="tx1"/>
                </a:solidFill>
                <a:latin typeface="微软雅黑" panose="020B0503020204020204" pitchFamily="34" charset="-122"/>
                <a:ea typeface="微软雅黑" panose="020B0503020204020204" pitchFamily="34" charset="-122"/>
              </a:rPr>
              <a:t>   D.</a:t>
            </a:r>
            <a:r>
              <a:rPr lang="zh-CN" altLang="zh-CN" dirty="0">
                <a:solidFill>
                  <a:schemeClr val="tx1"/>
                </a:solidFill>
                <a:latin typeface="微软雅黑" panose="020B0503020204020204" pitchFamily="34" charset="-122"/>
                <a:ea typeface="微软雅黑" panose="020B0503020204020204" pitchFamily="34" charset="-122"/>
              </a:rPr>
              <a:t>销售促进</a:t>
            </a:r>
          </a:p>
          <a:p>
            <a:pPr>
              <a:lnSpc>
                <a:spcPct val="150000"/>
              </a:lnSpc>
            </a:pPr>
            <a:endParaRPr lang="zh-CN" altLang="en-US" dirty="0">
              <a:solidFill>
                <a:schemeClr val="tx1"/>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8224252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endParaRPr lang="zh-CN" altLang="en-US" b="1" dirty="0">
              <a:solidFill>
                <a:schemeClr val="tx1"/>
              </a:solidFill>
              <a:latin typeface="微软雅黑" panose="020B0503020204020204" pitchFamily="34" charset="-122"/>
              <a:ea typeface="微软雅黑" panose="020B0503020204020204" pitchFamily="34" charset="-122"/>
            </a:endParaRPr>
          </a:p>
        </p:txBody>
      </p:sp>
      <p:sp>
        <p:nvSpPr>
          <p:cNvPr id="3" name="内容占位符 2"/>
          <p:cNvSpPr>
            <a:spLocks noGrp="1"/>
          </p:cNvSpPr>
          <p:nvPr>
            <p:ph idx="1"/>
          </p:nvPr>
        </p:nvSpPr>
        <p:spPr>
          <a:xfrm>
            <a:off x="965835" y="1085850"/>
            <a:ext cx="6916420" cy="3311525"/>
          </a:xfrm>
        </p:spPr>
        <p:txBody>
          <a:bodyPr>
            <a:noAutofit/>
          </a:bodyPr>
          <a:lstStyle/>
          <a:p>
            <a:pPr algn="just">
              <a:lnSpc>
                <a:spcPct val="150000"/>
              </a:lnSpc>
            </a:pPr>
            <a:r>
              <a:rPr lang="en-US" altLang="zh-CN" dirty="0">
                <a:solidFill>
                  <a:schemeClr val="tx1"/>
                </a:solidFill>
                <a:latin typeface="微软雅黑" panose="020B0503020204020204" pitchFamily="34" charset="-122"/>
                <a:ea typeface="微软雅黑" panose="020B0503020204020204" pitchFamily="34" charset="-122"/>
              </a:rPr>
              <a:t>8</a:t>
            </a:r>
            <a:r>
              <a:rPr lang="zh-CN" altLang="en-US" dirty="0">
                <a:solidFill>
                  <a:schemeClr val="tx1"/>
                </a:solidFill>
                <a:latin typeface="微软雅黑" panose="020B0503020204020204" pitchFamily="34" charset="-122"/>
                <a:ea typeface="微软雅黑" panose="020B0503020204020204" pitchFamily="34" charset="-122"/>
              </a:rPr>
              <a:t>、</a:t>
            </a:r>
            <a:r>
              <a:rPr lang="zh-CN" altLang="zh-CN" dirty="0">
                <a:solidFill>
                  <a:schemeClr val="tx1"/>
                </a:solidFill>
                <a:latin typeface="微软雅黑" panose="020B0503020204020204" pitchFamily="34" charset="-122"/>
                <a:ea typeface="微软雅黑" panose="020B0503020204020204" pitchFamily="34" charset="-122"/>
              </a:rPr>
              <a:t>根据成本加成定价法，甲企业智能热水器的价格为</a:t>
            </a:r>
            <a:r>
              <a:rPr lang="en-US" altLang="zh-CN" dirty="0">
                <a:solidFill>
                  <a:schemeClr val="tx1"/>
                </a:solidFill>
                <a:latin typeface="微软雅黑" panose="020B0503020204020204" pitchFamily="34" charset="-122"/>
                <a:ea typeface="微软雅黑" panose="020B0503020204020204" pitchFamily="34" charset="-122"/>
              </a:rPr>
              <a:t>(</a:t>
            </a:r>
            <a:r>
              <a:rPr lang="zh-CN" altLang="zh-CN" dirty="0">
                <a:solidFill>
                  <a:schemeClr val="tx1"/>
                </a:solidFill>
                <a:latin typeface="微软雅黑" panose="020B0503020204020204" pitchFamily="34" charset="-122"/>
                <a:ea typeface="微软雅黑" panose="020B0503020204020204" pitchFamily="34" charset="-122"/>
              </a:rPr>
              <a:t>　</a:t>
            </a:r>
            <a:r>
              <a:rPr lang="en-US" altLang="zh-CN" dirty="0">
                <a:solidFill>
                  <a:schemeClr val="tx1"/>
                </a:solidFill>
                <a:latin typeface="微软雅黑" panose="020B0503020204020204" pitchFamily="34" charset="-122"/>
                <a:ea typeface="微软雅黑" panose="020B0503020204020204" pitchFamily="34" charset="-122"/>
              </a:rPr>
              <a:t>)</a:t>
            </a:r>
            <a:r>
              <a:rPr lang="zh-CN" altLang="zh-CN" dirty="0">
                <a:solidFill>
                  <a:schemeClr val="tx1"/>
                </a:solidFill>
                <a:latin typeface="微软雅黑" panose="020B0503020204020204" pitchFamily="34" charset="-122"/>
                <a:ea typeface="微软雅黑" panose="020B0503020204020204" pitchFamily="34" charset="-122"/>
              </a:rPr>
              <a:t>元</a:t>
            </a:r>
            <a:r>
              <a:rPr lang="en-US" altLang="zh-CN" dirty="0">
                <a:solidFill>
                  <a:schemeClr val="tx1"/>
                </a:solidFill>
                <a:latin typeface="微软雅黑" panose="020B0503020204020204" pitchFamily="34" charset="-122"/>
                <a:ea typeface="微软雅黑" panose="020B0503020204020204" pitchFamily="34" charset="-122"/>
              </a:rPr>
              <a:t>/</a:t>
            </a:r>
            <a:r>
              <a:rPr lang="zh-CN" altLang="zh-CN" dirty="0">
                <a:solidFill>
                  <a:schemeClr val="tx1"/>
                </a:solidFill>
                <a:latin typeface="微软雅黑" panose="020B0503020204020204" pitchFamily="34" charset="-122"/>
                <a:ea typeface="微软雅黑" panose="020B0503020204020204" pitchFamily="34" charset="-122"/>
              </a:rPr>
              <a:t>台。</a:t>
            </a:r>
          </a:p>
          <a:p>
            <a:pPr algn="just">
              <a:lnSpc>
                <a:spcPct val="150000"/>
              </a:lnSpc>
            </a:pPr>
            <a:r>
              <a:rPr lang="en-US" altLang="zh-CN" dirty="0">
                <a:solidFill>
                  <a:schemeClr val="tx1"/>
                </a:solidFill>
                <a:latin typeface="微软雅黑" panose="020B0503020204020204" pitchFamily="34" charset="-122"/>
                <a:ea typeface="微软雅黑" panose="020B0503020204020204" pitchFamily="34" charset="-122"/>
              </a:rPr>
              <a:t>A.4800     B.2400      C.4000     D.2000</a:t>
            </a:r>
            <a:endParaRPr lang="zh-CN" altLang="zh-CN" dirty="0">
              <a:solidFill>
                <a:schemeClr val="tx1"/>
              </a:solidFill>
              <a:latin typeface="微软雅黑" panose="020B0503020204020204" pitchFamily="34" charset="-122"/>
              <a:ea typeface="微软雅黑" panose="020B0503020204020204" pitchFamily="34" charset="-122"/>
            </a:endParaRPr>
          </a:p>
          <a:p>
            <a:pPr algn="just">
              <a:lnSpc>
                <a:spcPct val="150000"/>
              </a:lnSpc>
            </a:pPr>
            <a:r>
              <a:rPr lang="en-US" altLang="zh-CN" dirty="0">
                <a:solidFill>
                  <a:schemeClr val="tx1"/>
                </a:solidFill>
                <a:latin typeface="微软雅黑" panose="020B0503020204020204" pitchFamily="34" charset="-122"/>
                <a:ea typeface="微软雅黑" panose="020B0503020204020204" pitchFamily="34" charset="-122"/>
              </a:rPr>
              <a:t>9</a:t>
            </a:r>
            <a:r>
              <a:rPr lang="zh-CN" altLang="zh-CN" dirty="0">
                <a:solidFill>
                  <a:schemeClr val="tx1"/>
                </a:solidFill>
                <a:latin typeface="微软雅黑" panose="020B0503020204020204" pitchFamily="34" charset="-122"/>
                <a:ea typeface="微软雅黑" panose="020B0503020204020204" pitchFamily="34" charset="-122"/>
              </a:rPr>
              <a:t>、甲企业采取的品牌战略属于</a:t>
            </a:r>
            <a:r>
              <a:rPr lang="en-US" altLang="zh-CN" dirty="0">
                <a:solidFill>
                  <a:schemeClr val="tx1"/>
                </a:solidFill>
                <a:latin typeface="微软雅黑" panose="020B0503020204020204" pitchFamily="34" charset="-122"/>
                <a:ea typeface="微软雅黑" panose="020B0503020204020204" pitchFamily="34" charset="-122"/>
              </a:rPr>
              <a:t>(</a:t>
            </a:r>
            <a:r>
              <a:rPr lang="zh-CN" altLang="zh-CN" dirty="0">
                <a:solidFill>
                  <a:schemeClr val="tx1"/>
                </a:solidFill>
                <a:latin typeface="微软雅黑" panose="020B0503020204020204" pitchFamily="34" charset="-122"/>
                <a:ea typeface="微软雅黑" panose="020B0503020204020204" pitchFamily="34" charset="-122"/>
              </a:rPr>
              <a:t>　</a:t>
            </a:r>
            <a:r>
              <a:rPr lang="en-US" altLang="zh-CN" dirty="0">
                <a:solidFill>
                  <a:schemeClr val="tx1"/>
                </a:solidFill>
                <a:latin typeface="微软雅黑" panose="020B0503020204020204" pitchFamily="34" charset="-122"/>
                <a:ea typeface="微软雅黑" panose="020B0503020204020204" pitchFamily="34" charset="-122"/>
              </a:rPr>
              <a:t>)</a:t>
            </a:r>
            <a:r>
              <a:rPr lang="zh-CN" altLang="zh-CN" dirty="0">
                <a:solidFill>
                  <a:schemeClr val="tx1"/>
                </a:solidFill>
                <a:latin typeface="微软雅黑" panose="020B0503020204020204" pitchFamily="34" charset="-122"/>
                <a:ea typeface="微软雅黑" panose="020B0503020204020204" pitchFamily="34" charset="-122"/>
              </a:rPr>
              <a:t>。</a:t>
            </a:r>
          </a:p>
          <a:p>
            <a:pPr algn="just">
              <a:lnSpc>
                <a:spcPct val="150000"/>
              </a:lnSpc>
            </a:pPr>
            <a:r>
              <a:rPr lang="en-US" altLang="zh-CN" dirty="0">
                <a:solidFill>
                  <a:schemeClr val="tx1"/>
                </a:solidFill>
                <a:latin typeface="微软雅黑" panose="020B0503020204020204" pitchFamily="34" charset="-122"/>
                <a:ea typeface="微软雅黑" panose="020B0503020204020204" pitchFamily="34" charset="-122"/>
              </a:rPr>
              <a:t>A</a:t>
            </a:r>
            <a:r>
              <a:rPr lang="zh-CN" altLang="zh-CN" dirty="0">
                <a:solidFill>
                  <a:schemeClr val="tx1"/>
                </a:solidFill>
                <a:latin typeface="微软雅黑" panose="020B0503020204020204" pitchFamily="34" charset="-122"/>
                <a:ea typeface="微软雅黑" panose="020B0503020204020204" pitchFamily="34" charset="-122"/>
              </a:rPr>
              <a:t>．统一品牌战略　　</a:t>
            </a:r>
            <a:r>
              <a:rPr lang="en-US" altLang="zh-CN" dirty="0">
                <a:solidFill>
                  <a:schemeClr val="tx1"/>
                </a:solidFill>
                <a:latin typeface="微软雅黑" panose="020B0503020204020204" pitchFamily="34" charset="-122"/>
                <a:ea typeface="微软雅黑" panose="020B0503020204020204" pitchFamily="34" charset="-122"/>
              </a:rPr>
              <a:t>B</a:t>
            </a:r>
            <a:r>
              <a:rPr lang="zh-CN" altLang="zh-CN" dirty="0">
                <a:solidFill>
                  <a:schemeClr val="tx1"/>
                </a:solidFill>
                <a:latin typeface="微软雅黑" panose="020B0503020204020204" pitchFamily="34" charset="-122"/>
                <a:ea typeface="微软雅黑" panose="020B0503020204020204" pitchFamily="34" charset="-122"/>
              </a:rPr>
              <a:t>．分类家族品牌战略</a:t>
            </a:r>
          </a:p>
          <a:p>
            <a:pPr algn="just">
              <a:lnSpc>
                <a:spcPct val="150000"/>
              </a:lnSpc>
            </a:pPr>
            <a:r>
              <a:rPr lang="en-US" altLang="zh-CN" dirty="0">
                <a:solidFill>
                  <a:schemeClr val="tx1"/>
                </a:solidFill>
                <a:latin typeface="微软雅黑" panose="020B0503020204020204" pitchFamily="34" charset="-122"/>
                <a:ea typeface="微软雅黑" panose="020B0503020204020204" pitchFamily="34" charset="-122"/>
              </a:rPr>
              <a:t>C</a:t>
            </a:r>
            <a:r>
              <a:rPr lang="zh-CN" altLang="zh-CN" dirty="0">
                <a:solidFill>
                  <a:schemeClr val="tx1"/>
                </a:solidFill>
                <a:latin typeface="微软雅黑" panose="020B0503020204020204" pitchFamily="34" charset="-122"/>
                <a:ea typeface="微软雅黑" panose="020B0503020204020204" pitchFamily="34" charset="-122"/>
              </a:rPr>
              <a:t>．企业名称与个别品牌并用战略　　</a:t>
            </a:r>
            <a:r>
              <a:rPr lang="en-US" altLang="zh-CN" dirty="0">
                <a:solidFill>
                  <a:schemeClr val="tx1"/>
                </a:solidFill>
                <a:latin typeface="微软雅黑" panose="020B0503020204020204" pitchFamily="34" charset="-122"/>
                <a:ea typeface="微软雅黑" panose="020B0503020204020204" pitchFamily="34" charset="-122"/>
              </a:rPr>
              <a:t>D</a:t>
            </a:r>
            <a:r>
              <a:rPr lang="zh-CN" altLang="zh-CN" dirty="0">
                <a:solidFill>
                  <a:schemeClr val="tx1"/>
                </a:solidFill>
                <a:latin typeface="微软雅黑" panose="020B0503020204020204" pitchFamily="34" charset="-122"/>
                <a:ea typeface="微软雅黑" panose="020B0503020204020204" pitchFamily="34" charset="-122"/>
              </a:rPr>
              <a:t>．个别品牌战略</a:t>
            </a:r>
          </a:p>
          <a:p>
            <a:pPr algn="l">
              <a:lnSpc>
                <a:spcPct val="150000"/>
              </a:lnSpc>
            </a:pPr>
            <a:br>
              <a:rPr lang="en-US" altLang="zh-CN" dirty="0">
                <a:solidFill>
                  <a:schemeClr val="tx1"/>
                </a:solidFill>
                <a:latin typeface="微软雅黑" panose="020B0503020204020204" pitchFamily="34" charset="-122"/>
                <a:ea typeface="微软雅黑" panose="020B0503020204020204" pitchFamily="34" charset="-122"/>
              </a:rPr>
            </a:br>
            <a:r>
              <a:rPr lang="en-US" altLang="zh-CN" dirty="0">
                <a:solidFill>
                  <a:schemeClr val="tx1"/>
                </a:solidFill>
                <a:latin typeface="微软雅黑" panose="020B0503020204020204" pitchFamily="34" charset="-122"/>
                <a:ea typeface="微软雅黑" panose="020B0503020204020204" pitchFamily="34" charset="-122"/>
              </a:rPr>
              <a:t> </a:t>
            </a:r>
            <a:endParaRPr lang="zh-CN" altLang="zh-CN" dirty="0">
              <a:solidFill>
                <a:schemeClr val="tx1"/>
              </a:solidFill>
              <a:latin typeface="微软雅黑" panose="020B0503020204020204" pitchFamily="34" charset="-122"/>
              <a:ea typeface="微软雅黑" panose="020B0503020204020204" pitchFamily="34" charset="-122"/>
            </a:endParaRPr>
          </a:p>
          <a:p>
            <a:pPr>
              <a:lnSpc>
                <a:spcPct val="150000"/>
              </a:lnSpc>
            </a:pPr>
            <a:endParaRPr lang="zh-CN" altLang="en-US" dirty="0">
              <a:solidFill>
                <a:schemeClr val="tx1"/>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770248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endParaRPr lang="zh-CN" altLang="en-US" b="1" dirty="0">
              <a:solidFill>
                <a:schemeClr val="tx1"/>
              </a:solidFill>
              <a:latin typeface="微软雅黑" panose="020B0503020204020204" pitchFamily="34" charset="-122"/>
              <a:ea typeface="微软雅黑" panose="020B0503020204020204" pitchFamily="34" charset="-122"/>
            </a:endParaRPr>
          </a:p>
        </p:txBody>
      </p:sp>
      <p:sp>
        <p:nvSpPr>
          <p:cNvPr id="3" name="内容占位符 2"/>
          <p:cNvSpPr>
            <a:spLocks noGrp="1"/>
          </p:cNvSpPr>
          <p:nvPr>
            <p:ph idx="1"/>
          </p:nvPr>
        </p:nvSpPr>
        <p:spPr>
          <a:xfrm>
            <a:off x="965835" y="1085850"/>
            <a:ext cx="6916420" cy="3311525"/>
          </a:xfrm>
        </p:spPr>
        <p:txBody>
          <a:bodyPr>
            <a:noAutofit/>
          </a:bodyPr>
          <a:lstStyle/>
          <a:p>
            <a:pPr lvl="0">
              <a:lnSpc>
                <a:spcPct val="150000"/>
              </a:lnSpc>
            </a:pPr>
            <a:r>
              <a:rPr lang="zh-CN" altLang="en-US" dirty="0">
                <a:solidFill>
                  <a:schemeClr val="tx1"/>
                </a:solidFill>
                <a:latin typeface="微软雅黑" panose="020B0503020204020204" pitchFamily="34" charset="-122"/>
                <a:ea typeface="微软雅黑" panose="020B0503020204020204" pitchFamily="34" charset="-122"/>
              </a:rPr>
              <a:t>二、多项选择题</a:t>
            </a:r>
            <a:endParaRPr lang="en-US" altLang="zh-CN" dirty="0">
              <a:solidFill>
                <a:schemeClr val="tx1"/>
              </a:solidFill>
              <a:latin typeface="微软雅黑" panose="020B0503020204020204" pitchFamily="34" charset="-122"/>
              <a:ea typeface="微软雅黑" panose="020B0503020204020204" pitchFamily="34" charset="-122"/>
            </a:endParaRPr>
          </a:p>
          <a:p>
            <a:pPr>
              <a:lnSpc>
                <a:spcPct val="150000"/>
              </a:lnSpc>
            </a:pPr>
            <a:r>
              <a:rPr lang="en-US" altLang="zh-CN" dirty="0">
                <a:solidFill>
                  <a:schemeClr val="tx1"/>
                </a:solidFill>
                <a:latin typeface="微软雅黑" panose="020B0503020204020204" pitchFamily="34" charset="-122"/>
                <a:ea typeface="微软雅黑" panose="020B0503020204020204" pitchFamily="34" charset="-122"/>
              </a:rPr>
              <a:t>1</a:t>
            </a:r>
            <a:r>
              <a:rPr lang="zh-CN" altLang="en-US" dirty="0">
                <a:solidFill>
                  <a:schemeClr val="tx1"/>
                </a:solidFill>
                <a:latin typeface="微软雅黑" panose="020B0503020204020204" pitchFamily="34" charset="-122"/>
                <a:ea typeface="微软雅黑" panose="020B0503020204020204" pitchFamily="34" charset="-122"/>
              </a:rPr>
              <a:t>、下列要素中，属于麦肯锡公司提出的</a:t>
            </a:r>
            <a:r>
              <a:rPr lang="en-US" altLang="zh-CN" dirty="0">
                <a:solidFill>
                  <a:schemeClr val="tx1"/>
                </a:solidFill>
                <a:latin typeface="微软雅黑" panose="020B0503020204020204" pitchFamily="34" charset="-122"/>
                <a:ea typeface="微软雅黑" panose="020B0503020204020204" pitchFamily="34" charset="-122"/>
              </a:rPr>
              <a:t>7</a:t>
            </a:r>
            <a:r>
              <a:rPr lang="zh-CN" altLang="en-US" dirty="0">
                <a:solidFill>
                  <a:schemeClr val="tx1"/>
                </a:solidFill>
                <a:latin typeface="微软雅黑" panose="020B0503020204020204" pitchFamily="34" charset="-122"/>
                <a:ea typeface="微软雅黑" panose="020B0503020204020204" pitchFamily="34" charset="-122"/>
              </a:rPr>
              <a:t>模型中软件要素的有（     ）</a:t>
            </a:r>
          </a:p>
          <a:p>
            <a:pPr>
              <a:lnSpc>
                <a:spcPct val="150000"/>
              </a:lnSpc>
            </a:pPr>
            <a:r>
              <a:rPr lang="en-US" altLang="zh-CN" dirty="0">
                <a:solidFill>
                  <a:schemeClr val="tx1"/>
                </a:solidFill>
                <a:latin typeface="微软雅黑" panose="020B0503020204020204" pitchFamily="34" charset="-122"/>
                <a:ea typeface="微软雅黑" panose="020B0503020204020204" pitchFamily="34" charset="-122"/>
              </a:rPr>
              <a:t>A</a:t>
            </a:r>
            <a:r>
              <a:rPr lang="zh-CN" altLang="en-US" dirty="0">
                <a:solidFill>
                  <a:schemeClr val="tx1"/>
                </a:solidFill>
                <a:latin typeface="微软雅黑" panose="020B0503020204020204" pitchFamily="34" charset="-122"/>
                <a:ea typeface="微软雅黑" panose="020B0503020204020204" pitchFamily="34" charset="-122"/>
              </a:rPr>
              <a:t>．人员</a:t>
            </a:r>
          </a:p>
          <a:p>
            <a:pPr>
              <a:lnSpc>
                <a:spcPct val="150000"/>
              </a:lnSpc>
            </a:pPr>
            <a:r>
              <a:rPr lang="en-US" altLang="zh-CN" dirty="0">
                <a:solidFill>
                  <a:schemeClr val="tx1"/>
                </a:solidFill>
                <a:latin typeface="微软雅黑" panose="020B0503020204020204" pitchFamily="34" charset="-122"/>
                <a:ea typeface="微软雅黑" panose="020B0503020204020204" pitchFamily="34" charset="-122"/>
              </a:rPr>
              <a:t>B</a:t>
            </a:r>
            <a:r>
              <a:rPr lang="zh-CN" altLang="en-US" dirty="0">
                <a:solidFill>
                  <a:schemeClr val="tx1"/>
                </a:solidFill>
                <a:latin typeface="微软雅黑" panose="020B0503020204020204" pitchFamily="34" charset="-122"/>
                <a:ea typeface="微软雅黑" panose="020B0503020204020204" pitchFamily="34" charset="-122"/>
              </a:rPr>
              <a:t>．制度</a:t>
            </a:r>
          </a:p>
          <a:p>
            <a:pPr>
              <a:lnSpc>
                <a:spcPct val="150000"/>
              </a:lnSpc>
            </a:pPr>
            <a:r>
              <a:rPr lang="en-US" altLang="zh-CN" dirty="0">
                <a:solidFill>
                  <a:schemeClr val="tx1"/>
                </a:solidFill>
                <a:latin typeface="微软雅黑" panose="020B0503020204020204" pitchFamily="34" charset="-122"/>
                <a:ea typeface="微软雅黑" panose="020B0503020204020204" pitchFamily="34" charset="-122"/>
              </a:rPr>
              <a:t>C</a:t>
            </a:r>
            <a:r>
              <a:rPr lang="zh-CN" altLang="en-US" dirty="0">
                <a:solidFill>
                  <a:schemeClr val="tx1"/>
                </a:solidFill>
                <a:latin typeface="微软雅黑" panose="020B0503020204020204" pitchFamily="34" charset="-122"/>
                <a:ea typeface="微软雅黑" panose="020B0503020204020204" pitchFamily="34" charset="-122"/>
              </a:rPr>
              <a:t>．技能</a:t>
            </a:r>
          </a:p>
          <a:p>
            <a:pPr>
              <a:lnSpc>
                <a:spcPct val="150000"/>
              </a:lnSpc>
            </a:pPr>
            <a:r>
              <a:rPr lang="en-US" altLang="zh-CN" dirty="0">
                <a:solidFill>
                  <a:schemeClr val="tx1"/>
                </a:solidFill>
                <a:latin typeface="微软雅黑" panose="020B0503020204020204" pitchFamily="34" charset="-122"/>
                <a:ea typeface="微软雅黑" panose="020B0503020204020204" pitchFamily="34" charset="-122"/>
              </a:rPr>
              <a:t>D</a:t>
            </a:r>
            <a:r>
              <a:rPr lang="zh-CN" altLang="en-US" dirty="0">
                <a:solidFill>
                  <a:schemeClr val="tx1"/>
                </a:solidFill>
                <a:latin typeface="微软雅黑" panose="020B0503020204020204" pitchFamily="34" charset="-122"/>
                <a:ea typeface="微软雅黑" panose="020B0503020204020204" pitchFamily="34" charset="-122"/>
              </a:rPr>
              <a:t>．结构</a:t>
            </a:r>
          </a:p>
          <a:p>
            <a:pPr>
              <a:lnSpc>
                <a:spcPct val="150000"/>
              </a:lnSpc>
            </a:pPr>
            <a:r>
              <a:rPr lang="en-US" altLang="zh-CN" dirty="0">
                <a:solidFill>
                  <a:schemeClr val="tx1"/>
                </a:solidFill>
                <a:latin typeface="微软雅黑" panose="020B0503020204020204" pitchFamily="34" charset="-122"/>
                <a:ea typeface="微软雅黑" panose="020B0503020204020204" pitchFamily="34" charset="-122"/>
              </a:rPr>
              <a:t>E</a:t>
            </a:r>
            <a:r>
              <a:rPr lang="zh-CN" altLang="en-US" dirty="0">
                <a:solidFill>
                  <a:schemeClr val="tx1"/>
                </a:solidFill>
                <a:latin typeface="微软雅黑" panose="020B0503020204020204" pitchFamily="34" charset="-122"/>
                <a:ea typeface="微软雅黑" panose="020B0503020204020204" pitchFamily="34" charset="-122"/>
              </a:rPr>
              <a:t>．共同价值观</a:t>
            </a:r>
          </a:p>
        </p:txBody>
      </p:sp>
    </p:spTree>
    <p:extLst>
      <p:ext uri="{BB962C8B-B14F-4D97-AF65-F5344CB8AC3E}">
        <p14:creationId xmlns:p14="http://schemas.microsoft.com/office/powerpoint/2010/main" val="415170869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endParaRPr lang="zh-CN" altLang="en-US" b="1" dirty="0">
              <a:solidFill>
                <a:schemeClr val="tx1"/>
              </a:solidFill>
              <a:latin typeface="微软雅黑" panose="020B0503020204020204" pitchFamily="34" charset="-122"/>
              <a:ea typeface="微软雅黑" panose="020B0503020204020204" pitchFamily="34" charset="-122"/>
            </a:endParaRPr>
          </a:p>
        </p:txBody>
      </p:sp>
      <p:sp>
        <p:nvSpPr>
          <p:cNvPr id="3" name="内容占位符 2"/>
          <p:cNvSpPr>
            <a:spLocks noGrp="1"/>
          </p:cNvSpPr>
          <p:nvPr>
            <p:ph idx="1"/>
          </p:nvPr>
        </p:nvSpPr>
        <p:spPr>
          <a:xfrm>
            <a:off x="965835" y="1085850"/>
            <a:ext cx="6916420" cy="3311525"/>
          </a:xfrm>
        </p:spPr>
        <p:txBody>
          <a:bodyPr>
            <a:noAutofit/>
          </a:bodyPr>
          <a:lstStyle/>
          <a:p>
            <a:pPr>
              <a:lnSpc>
                <a:spcPct val="150000"/>
              </a:lnSpc>
            </a:pPr>
            <a:r>
              <a:rPr lang="zh-CN" altLang="zh-CN" dirty="0">
                <a:solidFill>
                  <a:schemeClr val="tx1"/>
                </a:solidFill>
                <a:latin typeface="微软雅黑" panose="020B0503020204020204" pitchFamily="34" charset="-122"/>
                <a:ea typeface="微软雅黑" panose="020B0503020204020204" pitchFamily="34" charset="-122"/>
              </a:rPr>
              <a:t>某企业生产甲、乙、丙、丁四种产品，各种产品在铣床组的台时定额分别为</a:t>
            </a:r>
            <a:r>
              <a:rPr lang="en-US" altLang="zh-CN" dirty="0">
                <a:solidFill>
                  <a:schemeClr val="tx1"/>
                </a:solidFill>
                <a:latin typeface="微软雅黑" panose="020B0503020204020204" pitchFamily="34" charset="-122"/>
                <a:ea typeface="微软雅黑" panose="020B0503020204020204" pitchFamily="34" charset="-122"/>
              </a:rPr>
              <a:t>40</a:t>
            </a:r>
            <a:r>
              <a:rPr lang="zh-CN" altLang="zh-CN" dirty="0">
                <a:solidFill>
                  <a:schemeClr val="tx1"/>
                </a:solidFill>
                <a:latin typeface="微软雅黑" panose="020B0503020204020204" pitchFamily="34" charset="-122"/>
                <a:ea typeface="微软雅黑" panose="020B0503020204020204" pitchFamily="34" charset="-122"/>
              </a:rPr>
              <a:t>小时、</a:t>
            </a:r>
            <a:r>
              <a:rPr lang="en-US" altLang="zh-CN" dirty="0">
                <a:solidFill>
                  <a:schemeClr val="tx1"/>
                </a:solidFill>
                <a:latin typeface="微软雅黑" panose="020B0503020204020204" pitchFamily="34" charset="-122"/>
                <a:ea typeface="微软雅黑" panose="020B0503020204020204" pitchFamily="34" charset="-122"/>
              </a:rPr>
              <a:t>50</a:t>
            </a:r>
            <a:r>
              <a:rPr lang="zh-CN" altLang="zh-CN" dirty="0">
                <a:solidFill>
                  <a:schemeClr val="tx1"/>
                </a:solidFill>
                <a:latin typeface="微软雅黑" panose="020B0503020204020204" pitchFamily="34" charset="-122"/>
                <a:ea typeface="微软雅黑" panose="020B0503020204020204" pitchFamily="34" charset="-122"/>
              </a:rPr>
              <a:t>小时、</a:t>
            </a:r>
            <a:r>
              <a:rPr lang="en-US" altLang="zh-CN" dirty="0">
                <a:solidFill>
                  <a:schemeClr val="tx1"/>
                </a:solidFill>
                <a:latin typeface="微软雅黑" panose="020B0503020204020204" pitchFamily="34" charset="-122"/>
                <a:ea typeface="微软雅黑" panose="020B0503020204020204" pitchFamily="34" charset="-122"/>
              </a:rPr>
              <a:t>20</a:t>
            </a:r>
            <a:r>
              <a:rPr lang="zh-CN" altLang="zh-CN" dirty="0">
                <a:solidFill>
                  <a:schemeClr val="tx1"/>
                </a:solidFill>
                <a:latin typeface="微软雅黑" panose="020B0503020204020204" pitchFamily="34" charset="-122"/>
                <a:ea typeface="微软雅黑" panose="020B0503020204020204" pitchFamily="34" charset="-122"/>
              </a:rPr>
              <a:t>小时、</a:t>
            </a:r>
            <a:r>
              <a:rPr lang="en-US" altLang="zh-CN" dirty="0">
                <a:solidFill>
                  <a:schemeClr val="tx1"/>
                </a:solidFill>
                <a:latin typeface="微软雅黑" panose="020B0503020204020204" pitchFamily="34" charset="-122"/>
                <a:ea typeface="微软雅黑" panose="020B0503020204020204" pitchFamily="34" charset="-122"/>
              </a:rPr>
              <a:t>80</a:t>
            </a:r>
            <a:r>
              <a:rPr lang="zh-CN" altLang="zh-CN" dirty="0">
                <a:solidFill>
                  <a:schemeClr val="tx1"/>
                </a:solidFill>
                <a:latin typeface="微软雅黑" panose="020B0503020204020204" pitchFamily="34" charset="-122"/>
                <a:ea typeface="微软雅黑" panose="020B0503020204020204" pitchFamily="34" charset="-122"/>
              </a:rPr>
              <a:t>小时</a:t>
            </a:r>
            <a:r>
              <a:rPr lang="en-US" altLang="zh-CN" dirty="0">
                <a:solidFill>
                  <a:schemeClr val="tx1"/>
                </a:solidFill>
                <a:latin typeface="微软雅黑" panose="020B0503020204020204" pitchFamily="34" charset="-122"/>
                <a:ea typeface="微软雅黑" panose="020B0503020204020204" pitchFamily="34" charset="-122"/>
              </a:rPr>
              <a:t>:</a:t>
            </a:r>
            <a:r>
              <a:rPr lang="zh-CN" altLang="zh-CN" dirty="0">
                <a:solidFill>
                  <a:schemeClr val="tx1"/>
                </a:solidFill>
                <a:latin typeface="微软雅黑" panose="020B0503020204020204" pitchFamily="34" charset="-122"/>
                <a:ea typeface="微软雅黑" panose="020B0503020204020204" pitchFamily="34" charset="-122"/>
              </a:rPr>
              <a:t>铣床组共有铣床</a:t>
            </a:r>
            <a:r>
              <a:rPr lang="en-US" altLang="zh-CN" dirty="0">
                <a:solidFill>
                  <a:schemeClr val="tx1"/>
                </a:solidFill>
                <a:latin typeface="微软雅黑" panose="020B0503020204020204" pitchFamily="34" charset="-122"/>
                <a:ea typeface="微软雅黑" panose="020B0503020204020204" pitchFamily="34" charset="-122"/>
              </a:rPr>
              <a:t>12</a:t>
            </a:r>
            <a:r>
              <a:rPr lang="zh-CN" altLang="zh-CN" dirty="0">
                <a:solidFill>
                  <a:schemeClr val="tx1"/>
                </a:solidFill>
                <a:latin typeface="微软雅黑" panose="020B0503020204020204" pitchFamily="34" charset="-122"/>
                <a:ea typeface="微软雅黑" panose="020B0503020204020204" pitchFamily="34" charset="-122"/>
              </a:rPr>
              <a:t>台，每台铣床的有效工作时间为</a:t>
            </a:r>
            <a:r>
              <a:rPr lang="en-US" altLang="zh-CN" dirty="0">
                <a:solidFill>
                  <a:schemeClr val="tx1"/>
                </a:solidFill>
                <a:latin typeface="微软雅黑" panose="020B0503020204020204" pitchFamily="34" charset="-122"/>
                <a:ea typeface="微软雅黑" panose="020B0503020204020204" pitchFamily="34" charset="-122"/>
              </a:rPr>
              <a:t>4400</a:t>
            </a:r>
            <a:r>
              <a:rPr lang="zh-CN" altLang="zh-CN" dirty="0">
                <a:solidFill>
                  <a:schemeClr val="tx1"/>
                </a:solidFill>
                <a:latin typeface="微软雅黑" panose="020B0503020204020204" pitchFamily="34" charset="-122"/>
                <a:ea typeface="微软雅黑" panose="020B0503020204020204" pitchFamily="34" charset="-122"/>
              </a:rPr>
              <a:t>小时</a:t>
            </a:r>
            <a:r>
              <a:rPr lang="en-US" altLang="zh-CN" dirty="0">
                <a:solidFill>
                  <a:schemeClr val="tx1"/>
                </a:solidFill>
                <a:latin typeface="微软雅黑" panose="020B0503020204020204" pitchFamily="34" charset="-122"/>
                <a:ea typeface="微软雅黑" panose="020B0503020204020204" pitchFamily="34" charset="-122"/>
              </a:rPr>
              <a:t>;</a:t>
            </a:r>
            <a:r>
              <a:rPr lang="zh-CN" altLang="zh-CN" dirty="0">
                <a:solidFill>
                  <a:schemeClr val="tx1"/>
                </a:solidFill>
                <a:latin typeface="微软雅黑" panose="020B0503020204020204" pitchFamily="34" charset="-122"/>
                <a:ea typeface="微软雅黑" panose="020B0503020204020204" pitchFamily="34" charset="-122"/>
              </a:rPr>
              <a:t>甲、乙、丙、丁四种产品计划年产量分别为</a:t>
            </a:r>
            <a:r>
              <a:rPr lang="en-US" altLang="zh-CN" dirty="0">
                <a:solidFill>
                  <a:schemeClr val="tx1"/>
                </a:solidFill>
                <a:latin typeface="微软雅黑" panose="020B0503020204020204" pitchFamily="34" charset="-122"/>
                <a:ea typeface="微软雅黑" panose="020B0503020204020204" pitchFamily="34" charset="-122"/>
              </a:rPr>
              <a:t>1500</a:t>
            </a:r>
            <a:r>
              <a:rPr lang="zh-CN" altLang="zh-CN" dirty="0">
                <a:solidFill>
                  <a:schemeClr val="tx1"/>
                </a:solidFill>
                <a:latin typeface="微软雅黑" panose="020B0503020204020204" pitchFamily="34" charset="-122"/>
                <a:ea typeface="微软雅黑" panose="020B0503020204020204" pitchFamily="34" charset="-122"/>
              </a:rPr>
              <a:t>台、</a:t>
            </a:r>
            <a:r>
              <a:rPr lang="en-US" altLang="zh-CN" dirty="0">
                <a:solidFill>
                  <a:schemeClr val="tx1"/>
                </a:solidFill>
                <a:latin typeface="微软雅黑" panose="020B0503020204020204" pitchFamily="34" charset="-122"/>
                <a:ea typeface="微软雅黑" panose="020B0503020204020204" pitchFamily="34" charset="-122"/>
              </a:rPr>
              <a:t>1200</a:t>
            </a:r>
            <a:r>
              <a:rPr lang="zh-CN" altLang="zh-CN" dirty="0">
                <a:solidFill>
                  <a:schemeClr val="tx1"/>
                </a:solidFill>
                <a:latin typeface="微软雅黑" panose="020B0503020204020204" pitchFamily="34" charset="-122"/>
                <a:ea typeface="微软雅黑" panose="020B0503020204020204" pitchFamily="34" charset="-122"/>
              </a:rPr>
              <a:t>台、</a:t>
            </a:r>
            <a:r>
              <a:rPr lang="en-US" altLang="zh-CN" dirty="0">
                <a:solidFill>
                  <a:schemeClr val="tx1"/>
                </a:solidFill>
                <a:latin typeface="微软雅黑" panose="020B0503020204020204" pitchFamily="34" charset="-122"/>
                <a:ea typeface="微软雅黑" panose="020B0503020204020204" pitchFamily="34" charset="-122"/>
              </a:rPr>
              <a:t>2400</a:t>
            </a:r>
            <a:r>
              <a:rPr lang="zh-CN" altLang="zh-CN" dirty="0">
                <a:solidFill>
                  <a:schemeClr val="tx1"/>
                </a:solidFill>
                <a:latin typeface="微软雅黑" panose="020B0503020204020204" pitchFamily="34" charset="-122"/>
                <a:ea typeface="微软雅黑" panose="020B0503020204020204" pitchFamily="34" charset="-122"/>
              </a:rPr>
              <a:t>台、</a:t>
            </a:r>
            <a:r>
              <a:rPr lang="en-US" altLang="zh-CN" dirty="0">
                <a:solidFill>
                  <a:schemeClr val="tx1"/>
                </a:solidFill>
                <a:latin typeface="微软雅黑" panose="020B0503020204020204" pitchFamily="34" charset="-122"/>
                <a:ea typeface="微软雅黑" panose="020B0503020204020204" pitchFamily="34" charset="-122"/>
              </a:rPr>
              <a:t>900</a:t>
            </a:r>
            <a:r>
              <a:rPr lang="zh-CN" altLang="zh-CN" dirty="0">
                <a:solidFill>
                  <a:schemeClr val="tx1"/>
                </a:solidFill>
                <a:latin typeface="微软雅黑" panose="020B0503020204020204" pitchFamily="34" charset="-122"/>
                <a:ea typeface="微软雅黑" panose="020B0503020204020204" pitchFamily="34" charset="-122"/>
              </a:rPr>
              <a:t>台</a:t>
            </a:r>
            <a:r>
              <a:rPr lang="en-US" altLang="zh-CN" dirty="0">
                <a:solidFill>
                  <a:schemeClr val="tx1"/>
                </a:solidFill>
                <a:latin typeface="微软雅黑" panose="020B0503020204020204" pitchFamily="34" charset="-122"/>
                <a:ea typeface="微软雅黑" panose="020B0503020204020204" pitchFamily="34" charset="-122"/>
              </a:rPr>
              <a:t>,</a:t>
            </a:r>
            <a:r>
              <a:rPr lang="zh-CN" altLang="zh-CN" dirty="0">
                <a:solidFill>
                  <a:schemeClr val="tx1"/>
                </a:solidFill>
                <a:latin typeface="微软雅黑" panose="020B0503020204020204" pitchFamily="34" charset="-122"/>
                <a:ea typeface="微软雅黑" panose="020B0503020204020204" pitchFamily="34" charset="-122"/>
              </a:rPr>
              <a:t>对应的总产量的比重分别为</a:t>
            </a:r>
            <a:r>
              <a:rPr lang="en-US" altLang="zh-CN" dirty="0">
                <a:solidFill>
                  <a:schemeClr val="tx1"/>
                </a:solidFill>
                <a:latin typeface="微软雅黑" panose="020B0503020204020204" pitchFamily="34" charset="-122"/>
                <a:ea typeface="微软雅黑" panose="020B0503020204020204" pitchFamily="34" charset="-122"/>
              </a:rPr>
              <a:t>0.25</a:t>
            </a:r>
            <a:r>
              <a:rPr lang="zh-CN" altLang="zh-CN" dirty="0">
                <a:solidFill>
                  <a:schemeClr val="tx1"/>
                </a:solidFill>
                <a:latin typeface="微软雅黑" panose="020B0503020204020204" pitchFamily="34" charset="-122"/>
                <a:ea typeface="微软雅黑" panose="020B0503020204020204" pitchFamily="34" charset="-122"/>
              </a:rPr>
              <a:t>、</a:t>
            </a:r>
            <a:r>
              <a:rPr lang="en-US" altLang="zh-CN" dirty="0">
                <a:solidFill>
                  <a:schemeClr val="tx1"/>
                </a:solidFill>
                <a:latin typeface="微软雅黑" panose="020B0503020204020204" pitchFamily="34" charset="-122"/>
                <a:ea typeface="微软雅黑" panose="020B0503020204020204" pitchFamily="34" charset="-122"/>
              </a:rPr>
              <a:t>0.2</a:t>
            </a:r>
            <a:r>
              <a:rPr lang="zh-CN" altLang="zh-CN" dirty="0">
                <a:solidFill>
                  <a:schemeClr val="tx1"/>
                </a:solidFill>
                <a:latin typeface="微软雅黑" panose="020B0503020204020204" pitchFamily="34" charset="-122"/>
                <a:ea typeface="微软雅黑" panose="020B0503020204020204" pitchFamily="34" charset="-122"/>
              </a:rPr>
              <a:t>、</a:t>
            </a:r>
            <a:r>
              <a:rPr lang="en-US" altLang="zh-CN" dirty="0">
                <a:solidFill>
                  <a:schemeClr val="tx1"/>
                </a:solidFill>
                <a:latin typeface="微软雅黑" panose="020B0503020204020204" pitchFamily="34" charset="-122"/>
                <a:ea typeface="微软雅黑" panose="020B0503020204020204" pitchFamily="34" charset="-122"/>
              </a:rPr>
              <a:t> 0.4</a:t>
            </a:r>
            <a:r>
              <a:rPr lang="zh-CN" altLang="zh-CN" dirty="0">
                <a:solidFill>
                  <a:schemeClr val="tx1"/>
                </a:solidFill>
                <a:latin typeface="微软雅黑" panose="020B0503020204020204" pitchFamily="34" charset="-122"/>
                <a:ea typeface="微软雅黑" panose="020B0503020204020204" pitchFamily="34" charset="-122"/>
              </a:rPr>
              <a:t>、</a:t>
            </a:r>
            <a:r>
              <a:rPr lang="en-US" altLang="zh-CN" dirty="0">
                <a:solidFill>
                  <a:schemeClr val="tx1"/>
                </a:solidFill>
                <a:latin typeface="微软雅黑" panose="020B0503020204020204" pitchFamily="34" charset="-122"/>
                <a:ea typeface="微软雅黑" panose="020B0503020204020204" pitchFamily="34" charset="-122"/>
              </a:rPr>
              <a:t> 0.15</a:t>
            </a:r>
            <a:r>
              <a:rPr lang="zh-CN" altLang="zh-CN" dirty="0">
                <a:solidFill>
                  <a:schemeClr val="tx1"/>
                </a:solidFill>
                <a:latin typeface="微软雅黑" panose="020B0503020204020204" pitchFamily="34" charset="-122"/>
                <a:ea typeface="微软雅黑" panose="020B0503020204020204" pitchFamily="34" charset="-122"/>
              </a:rPr>
              <a:t>。 该企业采用假定产品法进行多 品种生产条件下铣床组生产能力核算</a:t>
            </a:r>
            <a:r>
              <a:rPr lang="en-US" altLang="zh-CN" dirty="0">
                <a:solidFill>
                  <a:schemeClr val="tx1"/>
                </a:solidFill>
                <a:latin typeface="微软雅黑" panose="020B0503020204020204" pitchFamily="34" charset="-122"/>
                <a:ea typeface="微软雅黑" panose="020B0503020204020204" pitchFamily="34" charset="-122"/>
              </a:rPr>
              <a:t>,</a:t>
            </a:r>
            <a:r>
              <a:rPr lang="zh-CN" altLang="zh-CN" dirty="0">
                <a:solidFill>
                  <a:schemeClr val="tx1"/>
                </a:solidFill>
                <a:latin typeface="微软雅黑" panose="020B0503020204020204" pitchFamily="34" charset="-122"/>
                <a:ea typeface="微软雅黑" panose="020B0503020204020204" pitchFamily="34" charset="-122"/>
              </a:rPr>
              <a:t>得出年生产假定产品的能力为</a:t>
            </a:r>
            <a:r>
              <a:rPr lang="en-US" altLang="zh-CN" dirty="0">
                <a:solidFill>
                  <a:schemeClr val="tx1"/>
                </a:solidFill>
                <a:latin typeface="微软雅黑" panose="020B0503020204020204" pitchFamily="34" charset="-122"/>
                <a:ea typeface="微软雅黑" panose="020B0503020204020204" pitchFamily="34" charset="-122"/>
              </a:rPr>
              <a:t>1320</a:t>
            </a:r>
            <a:r>
              <a:rPr lang="zh-CN" altLang="zh-CN" dirty="0">
                <a:solidFill>
                  <a:schemeClr val="tx1"/>
                </a:solidFill>
                <a:latin typeface="微软雅黑" panose="020B0503020204020204" pitchFamily="34" charset="-122"/>
                <a:ea typeface="微软雅黑" panose="020B0503020204020204" pitchFamily="34" charset="-122"/>
              </a:rPr>
              <a:t>台。</a:t>
            </a:r>
          </a:p>
          <a:p>
            <a:pPr algn="l">
              <a:lnSpc>
                <a:spcPct val="150000"/>
              </a:lnSpc>
            </a:pPr>
            <a:br>
              <a:rPr lang="en-US" altLang="zh-CN" dirty="0">
                <a:solidFill>
                  <a:schemeClr val="tx1"/>
                </a:solidFill>
                <a:latin typeface="微软雅黑" panose="020B0503020204020204" pitchFamily="34" charset="-122"/>
                <a:ea typeface="微软雅黑" panose="020B0503020204020204" pitchFamily="34" charset="-122"/>
              </a:rPr>
            </a:br>
            <a:r>
              <a:rPr lang="en-US" altLang="zh-CN" dirty="0">
                <a:solidFill>
                  <a:schemeClr val="tx1"/>
                </a:solidFill>
                <a:latin typeface="微软雅黑" panose="020B0503020204020204" pitchFamily="34" charset="-122"/>
                <a:ea typeface="微软雅黑" panose="020B0503020204020204" pitchFamily="34" charset="-122"/>
              </a:rPr>
              <a:t> </a:t>
            </a:r>
            <a:endParaRPr lang="zh-CN" altLang="zh-CN" dirty="0">
              <a:solidFill>
                <a:schemeClr val="tx1"/>
              </a:solidFill>
              <a:latin typeface="微软雅黑" panose="020B0503020204020204" pitchFamily="34" charset="-122"/>
              <a:ea typeface="微软雅黑" panose="020B0503020204020204" pitchFamily="34" charset="-122"/>
            </a:endParaRPr>
          </a:p>
          <a:p>
            <a:pPr>
              <a:lnSpc>
                <a:spcPct val="150000"/>
              </a:lnSpc>
            </a:pPr>
            <a:endParaRPr lang="zh-CN" altLang="en-US" dirty="0">
              <a:solidFill>
                <a:schemeClr val="tx1"/>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6408625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endParaRPr lang="zh-CN" altLang="en-US" b="1" dirty="0">
              <a:solidFill>
                <a:schemeClr val="tx1"/>
              </a:solidFill>
              <a:latin typeface="微软雅黑" panose="020B0503020204020204" pitchFamily="34" charset="-122"/>
              <a:ea typeface="微软雅黑" panose="020B0503020204020204" pitchFamily="34" charset="-122"/>
            </a:endParaRPr>
          </a:p>
        </p:txBody>
      </p:sp>
      <p:sp>
        <p:nvSpPr>
          <p:cNvPr id="3" name="内容占位符 2"/>
          <p:cNvSpPr>
            <a:spLocks noGrp="1"/>
          </p:cNvSpPr>
          <p:nvPr>
            <p:ph idx="1"/>
          </p:nvPr>
        </p:nvSpPr>
        <p:spPr>
          <a:xfrm>
            <a:off x="965835" y="1085850"/>
            <a:ext cx="6916420" cy="3311525"/>
          </a:xfrm>
        </p:spPr>
        <p:txBody>
          <a:bodyPr>
            <a:noAutofit/>
          </a:bodyPr>
          <a:lstStyle/>
          <a:p>
            <a:pPr>
              <a:lnSpc>
                <a:spcPts val="2700"/>
              </a:lnSpc>
            </a:pPr>
            <a:r>
              <a:rPr lang="en-US" altLang="zh-CN" dirty="0">
                <a:solidFill>
                  <a:schemeClr val="tx1"/>
                </a:solidFill>
                <a:latin typeface="微软雅黑" panose="020B0503020204020204" pitchFamily="34" charset="-122"/>
                <a:ea typeface="微软雅黑" panose="020B0503020204020204" pitchFamily="34" charset="-122"/>
              </a:rPr>
              <a:t>10</a:t>
            </a:r>
            <a:r>
              <a:rPr lang="zh-CN" altLang="en-US" dirty="0">
                <a:solidFill>
                  <a:schemeClr val="tx1"/>
                </a:solidFill>
                <a:latin typeface="微软雅黑" panose="020B0503020204020204" pitchFamily="34" charset="-122"/>
                <a:ea typeface="微软雅黑" panose="020B0503020204020204" pitchFamily="34" charset="-122"/>
              </a:rPr>
              <a:t>、</a:t>
            </a:r>
            <a:r>
              <a:rPr lang="zh-CN" altLang="zh-CN" dirty="0">
                <a:solidFill>
                  <a:schemeClr val="tx1"/>
                </a:solidFill>
                <a:latin typeface="微软雅黑" panose="020B0503020204020204" pitchFamily="34" charset="-122"/>
                <a:ea typeface="微软雅黑" panose="020B0503020204020204" pitchFamily="34" charset="-122"/>
              </a:rPr>
              <a:t>假定产品的台时定额是</a:t>
            </a:r>
            <a:r>
              <a:rPr lang="en-US" altLang="zh-CN" dirty="0">
                <a:solidFill>
                  <a:schemeClr val="tx1"/>
                </a:solidFill>
                <a:latin typeface="微软雅黑" panose="020B0503020204020204" pitchFamily="34" charset="-122"/>
                <a:ea typeface="微软雅黑" panose="020B0503020204020204" pitchFamily="34" charset="-122"/>
              </a:rPr>
              <a:t>(   )</a:t>
            </a:r>
            <a:r>
              <a:rPr lang="zh-CN" altLang="zh-CN" dirty="0">
                <a:solidFill>
                  <a:schemeClr val="tx1"/>
                </a:solidFill>
                <a:latin typeface="微软雅黑" panose="020B0503020204020204" pitchFamily="34" charset="-122"/>
                <a:ea typeface="微软雅黑" panose="020B0503020204020204" pitchFamily="34" charset="-122"/>
              </a:rPr>
              <a:t>小时。</a:t>
            </a:r>
          </a:p>
          <a:p>
            <a:pPr>
              <a:lnSpc>
                <a:spcPts val="2700"/>
              </a:lnSpc>
            </a:pPr>
            <a:r>
              <a:rPr lang="zh-CN" altLang="zh-CN" dirty="0">
                <a:solidFill>
                  <a:schemeClr val="tx1"/>
                </a:solidFill>
                <a:latin typeface="微软雅黑" panose="020B0503020204020204" pitchFamily="34" charset="-122"/>
                <a:ea typeface="微软雅黑" panose="020B0503020204020204" pitchFamily="34" charset="-122"/>
              </a:rPr>
              <a:t>　　</a:t>
            </a:r>
            <a:r>
              <a:rPr lang="en-US" altLang="zh-CN" dirty="0">
                <a:solidFill>
                  <a:schemeClr val="tx1"/>
                </a:solidFill>
                <a:latin typeface="微软雅黑" panose="020B0503020204020204" pitchFamily="34" charset="-122"/>
                <a:ea typeface="微软雅黑" panose="020B0503020204020204" pitchFamily="34" charset="-122"/>
              </a:rPr>
              <a:t>A.55</a:t>
            </a:r>
            <a:r>
              <a:rPr lang="zh-CN" altLang="zh-CN" dirty="0">
                <a:solidFill>
                  <a:schemeClr val="tx1"/>
                </a:solidFill>
                <a:latin typeface="微软雅黑" panose="020B0503020204020204" pitchFamily="34" charset="-122"/>
                <a:ea typeface="微软雅黑" panose="020B0503020204020204" pitchFamily="34" charset="-122"/>
              </a:rPr>
              <a:t>　　</a:t>
            </a:r>
            <a:r>
              <a:rPr lang="en-US" altLang="zh-CN" dirty="0">
                <a:solidFill>
                  <a:schemeClr val="tx1"/>
                </a:solidFill>
                <a:latin typeface="微软雅黑" panose="020B0503020204020204" pitchFamily="34" charset="-122"/>
                <a:ea typeface="微软雅黑" panose="020B0503020204020204" pitchFamily="34" charset="-122"/>
              </a:rPr>
              <a:t>B.35</a:t>
            </a:r>
            <a:r>
              <a:rPr lang="zh-CN" altLang="zh-CN" dirty="0">
                <a:solidFill>
                  <a:schemeClr val="tx1"/>
                </a:solidFill>
                <a:latin typeface="微软雅黑" panose="020B0503020204020204" pitchFamily="34" charset="-122"/>
                <a:ea typeface="微软雅黑" panose="020B0503020204020204" pitchFamily="34" charset="-122"/>
              </a:rPr>
              <a:t>　　</a:t>
            </a:r>
            <a:r>
              <a:rPr lang="en-US" altLang="zh-CN" dirty="0">
                <a:solidFill>
                  <a:schemeClr val="tx1"/>
                </a:solidFill>
                <a:latin typeface="微软雅黑" panose="020B0503020204020204" pitchFamily="34" charset="-122"/>
                <a:ea typeface="微软雅黑" panose="020B0503020204020204" pitchFamily="34" charset="-122"/>
              </a:rPr>
              <a:t>C.30</a:t>
            </a:r>
            <a:r>
              <a:rPr lang="zh-CN" altLang="zh-CN" dirty="0">
                <a:solidFill>
                  <a:schemeClr val="tx1"/>
                </a:solidFill>
                <a:latin typeface="微软雅黑" panose="020B0503020204020204" pitchFamily="34" charset="-122"/>
                <a:ea typeface="微软雅黑" panose="020B0503020204020204" pitchFamily="34" charset="-122"/>
              </a:rPr>
              <a:t>　　</a:t>
            </a:r>
            <a:r>
              <a:rPr lang="en-US" altLang="zh-CN" dirty="0">
                <a:solidFill>
                  <a:schemeClr val="tx1"/>
                </a:solidFill>
                <a:latin typeface="微软雅黑" panose="020B0503020204020204" pitchFamily="34" charset="-122"/>
                <a:ea typeface="微软雅黑" panose="020B0503020204020204" pitchFamily="34" charset="-122"/>
              </a:rPr>
              <a:t>D.40</a:t>
            </a:r>
            <a:endParaRPr lang="zh-CN" altLang="zh-CN" dirty="0">
              <a:solidFill>
                <a:schemeClr val="tx1"/>
              </a:solidFill>
              <a:latin typeface="微软雅黑" panose="020B0503020204020204" pitchFamily="34" charset="-122"/>
              <a:ea typeface="微软雅黑" panose="020B0503020204020204" pitchFamily="34" charset="-122"/>
            </a:endParaRPr>
          </a:p>
          <a:p>
            <a:pPr>
              <a:lnSpc>
                <a:spcPts val="2700"/>
              </a:lnSpc>
            </a:pPr>
            <a:r>
              <a:rPr lang="en-US" altLang="zh-CN" dirty="0">
                <a:solidFill>
                  <a:schemeClr val="tx1"/>
                </a:solidFill>
                <a:latin typeface="微软雅黑" panose="020B0503020204020204" pitchFamily="34" charset="-122"/>
                <a:ea typeface="微软雅黑" panose="020B0503020204020204" pitchFamily="34" charset="-122"/>
              </a:rPr>
              <a:t>11</a:t>
            </a:r>
            <a:r>
              <a:rPr lang="zh-CN" altLang="zh-CN" dirty="0">
                <a:solidFill>
                  <a:schemeClr val="tx1"/>
                </a:solidFill>
                <a:latin typeface="微软雅黑" panose="020B0503020204020204" pitchFamily="34" charset="-122"/>
                <a:ea typeface="微软雅黑" panose="020B0503020204020204" pitchFamily="34" charset="-122"/>
              </a:rPr>
              <a:t>、铣床组年生产甲产品的能力为</a:t>
            </a:r>
            <a:r>
              <a:rPr lang="en-US" altLang="zh-CN" dirty="0">
                <a:solidFill>
                  <a:schemeClr val="tx1"/>
                </a:solidFill>
                <a:latin typeface="微软雅黑" panose="020B0503020204020204" pitchFamily="34" charset="-122"/>
                <a:ea typeface="微软雅黑" panose="020B0503020204020204" pitchFamily="34" charset="-122"/>
              </a:rPr>
              <a:t>(    ) </a:t>
            </a:r>
            <a:r>
              <a:rPr lang="zh-CN" altLang="zh-CN" dirty="0">
                <a:solidFill>
                  <a:schemeClr val="tx1"/>
                </a:solidFill>
                <a:latin typeface="微软雅黑" panose="020B0503020204020204" pitchFamily="34" charset="-122"/>
                <a:ea typeface="微软雅黑" panose="020B0503020204020204" pitchFamily="34" charset="-122"/>
              </a:rPr>
              <a:t>台。</a:t>
            </a:r>
          </a:p>
          <a:p>
            <a:pPr>
              <a:lnSpc>
                <a:spcPts val="2700"/>
              </a:lnSpc>
            </a:pPr>
            <a:r>
              <a:rPr lang="zh-CN" altLang="zh-CN" dirty="0">
                <a:solidFill>
                  <a:schemeClr val="tx1"/>
                </a:solidFill>
                <a:latin typeface="微软雅黑" panose="020B0503020204020204" pitchFamily="34" charset="-122"/>
                <a:ea typeface="微软雅黑" panose="020B0503020204020204" pitchFamily="34" charset="-122"/>
              </a:rPr>
              <a:t>　　</a:t>
            </a:r>
            <a:r>
              <a:rPr lang="en-US" altLang="zh-CN" dirty="0">
                <a:solidFill>
                  <a:schemeClr val="tx1"/>
                </a:solidFill>
                <a:latin typeface="微软雅黑" panose="020B0503020204020204" pitchFamily="34" charset="-122"/>
                <a:ea typeface="微软雅黑" panose="020B0503020204020204" pitchFamily="34" charset="-122"/>
              </a:rPr>
              <a:t>A.198</a:t>
            </a:r>
            <a:r>
              <a:rPr lang="zh-CN" altLang="zh-CN" dirty="0">
                <a:solidFill>
                  <a:schemeClr val="tx1"/>
                </a:solidFill>
                <a:latin typeface="微软雅黑" panose="020B0503020204020204" pitchFamily="34" charset="-122"/>
                <a:ea typeface="微软雅黑" panose="020B0503020204020204" pitchFamily="34" charset="-122"/>
              </a:rPr>
              <a:t>　　</a:t>
            </a:r>
            <a:r>
              <a:rPr lang="en-US" altLang="zh-CN" dirty="0">
                <a:solidFill>
                  <a:schemeClr val="tx1"/>
                </a:solidFill>
                <a:latin typeface="微软雅黑" panose="020B0503020204020204" pitchFamily="34" charset="-122"/>
                <a:ea typeface="微软雅黑" panose="020B0503020204020204" pitchFamily="34" charset="-122"/>
              </a:rPr>
              <a:t>B.330</a:t>
            </a:r>
            <a:r>
              <a:rPr lang="zh-CN" altLang="zh-CN" dirty="0">
                <a:solidFill>
                  <a:schemeClr val="tx1"/>
                </a:solidFill>
                <a:latin typeface="微软雅黑" panose="020B0503020204020204" pitchFamily="34" charset="-122"/>
                <a:ea typeface="微软雅黑" panose="020B0503020204020204" pitchFamily="34" charset="-122"/>
              </a:rPr>
              <a:t>　　</a:t>
            </a:r>
            <a:r>
              <a:rPr lang="en-US" altLang="zh-CN" dirty="0">
                <a:solidFill>
                  <a:schemeClr val="tx1"/>
                </a:solidFill>
                <a:latin typeface="微软雅黑" panose="020B0503020204020204" pitchFamily="34" charset="-122"/>
                <a:ea typeface="微软雅黑" panose="020B0503020204020204" pitchFamily="34" charset="-122"/>
              </a:rPr>
              <a:t>C.264</a:t>
            </a:r>
            <a:r>
              <a:rPr lang="zh-CN" altLang="zh-CN" dirty="0">
                <a:solidFill>
                  <a:schemeClr val="tx1"/>
                </a:solidFill>
                <a:latin typeface="微软雅黑" panose="020B0503020204020204" pitchFamily="34" charset="-122"/>
                <a:ea typeface="微软雅黑" panose="020B0503020204020204" pitchFamily="34" charset="-122"/>
              </a:rPr>
              <a:t>　　</a:t>
            </a:r>
            <a:r>
              <a:rPr lang="en-US" altLang="zh-CN" dirty="0">
                <a:solidFill>
                  <a:schemeClr val="tx1"/>
                </a:solidFill>
                <a:latin typeface="微软雅黑" panose="020B0503020204020204" pitchFamily="34" charset="-122"/>
                <a:ea typeface="微软雅黑" panose="020B0503020204020204" pitchFamily="34" charset="-122"/>
              </a:rPr>
              <a:t>D.528</a:t>
            </a:r>
            <a:endParaRPr lang="zh-CN" altLang="zh-CN" dirty="0">
              <a:solidFill>
                <a:schemeClr val="tx1"/>
              </a:solidFill>
              <a:latin typeface="微软雅黑" panose="020B0503020204020204" pitchFamily="34" charset="-122"/>
              <a:ea typeface="微软雅黑" panose="020B0503020204020204" pitchFamily="34" charset="-122"/>
            </a:endParaRPr>
          </a:p>
          <a:p>
            <a:pPr>
              <a:lnSpc>
                <a:spcPts val="2700"/>
              </a:lnSpc>
            </a:pPr>
            <a:r>
              <a:rPr lang="en-US" altLang="zh-CN" dirty="0">
                <a:solidFill>
                  <a:schemeClr val="tx1"/>
                </a:solidFill>
                <a:latin typeface="微软雅黑" panose="020B0503020204020204" pitchFamily="34" charset="-122"/>
                <a:ea typeface="微软雅黑" panose="020B0503020204020204" pitchFamily="34" charset="-122"/>
              </a:rPr>
              <a:t>12</a:t>
            </a:r>
            <a:r>
              <a:rPr lang="zh-CN" altLang="en-US" dirty="0">
                <a:solidFill>
                  <a:schemeClr val="tx1"/>
                </a:solidFill>
                <a:latin typeface="微软雅黑" panose="020B0503020204020204" pitchFamily="34" charset="-122"/>
                <a:ea typeface="微软雅黑" panose="020B0503020204020204" pitchFamily="34" charset="-122"/>
              </a:rPr>
              <a:t>、</a:t>
            </a:r>
            <a:r>
              <a:rPr lang="zh-CN" altLang="zh-CN" dirty="0">
                <a:solidFill>
                  <a:schemeClr val="tx1"/>
                </a:solidFill>
                <a:latin typeface="微软雅黑" panose="020B0503020204020204" pitchFamily="34" charset="-122"/>
                <a:ea typeface="微软雅黑" panose="020B0503020204020204" pitchFamily="34" charset="-122"/>
              </a:rPr>
              <a:t>该企业采用假定产品法计算生产能力</a:t>
            </a:r>
            <a:r>
              <a:rPr lang="en-US" altLang="zh-CN" dirty="0">
                <a:solidFill>
                  <a:schemeClr val="tx1"/>
                </a:solidFill>
                <a:latin typeface="微软雅黑" panose="020B0503020204020204" pitchFamily="34" charset="-122"/>
                <a:ea typeface="微软雅黑" panose="020B0503020204020204" pitchFamily="34" charset="-122"/>
              </a:rPr>
              <a:t>,</a:t>
            </a:r>
            <a:r>
              <a:rPr lang="zh-CN" altLang="zh-CN" dirty="0">
                <a:solidFill>
                  <a:schemeClr val="tx1"/>
                </a:solidFill>
                <a:latin typeface="微软雅黑" panose="020B0503020204020204" pitchFamily="34" charset="-122"/>
                <a:ea typeface="微软雅黑" panose="020B0503020204020204" pitchFamily="34" charset="-122"/>
              </a:rPr>
              <a:t>则推断该企业可能的生产特征是</a:t>
            </a:r>
            <a:r>
              <a:rPr lang="en-US" altLang="zh-CN" dirty="0">
                <a:solidFill>
                  <a:schemeClr val="tx1"/>
                </a:solidFill>
                <a:latin typeface="微软雅黑" panose="020B0503020204020204" pitchFamily="34" charset="-122"/>
                <a:ea typeface="微软雅黑" panose="020B0503020204020204" pitchFamily="34" charset="-122"/>
              </a:rPr>
              <a:t>(   )</a:t>
            </a:r>
            <a:r>
              <a:rPr lang="zh-CN" altLang="zh-CN" dirty="0">
                <a:solidFill>
                  <a:schemeClr val="tx1"/>
                </a:solidFill>
                <a:latin typeface="微软雅黑" panose="020B0503020204020204" pitchFamily="34" charset="-122"/>
                <a:ea typeface="微软雅黑" panose="020B0503020204020204" pitchFamily="34" charset="-122"/>
              </a:rPr>
              <a:t>。</a:t>
            </a:r>
          </a:p>
          <a:p>
            <a:pPr>
              <a:lnSpc>
                <a:spcPts val="2700"/>
              </a:lnSpc>
            </a:pPr>
            <a:r>
              <a:rPr lang="zh-CN" altLang="zh-CN" dirty="0">
                <a:solidFill>
                  <a:schemeClr val="tx1"/>
                </a:solidFill>
                <a:latin typeface="微软雅黑" panose="020B0503020204020204" pitchFamily="34" charset="-122"/>
                <a:ea typeface="微软雅黑" panose="020B0503020204020204" pitchFamily="34" charset="-122"/>
              </a:rPr>
              <a:t>　　</a:t>
            </a:r>
            <a:r>
              <a:rPr lang="en-US" altLang="zh-CN" dirty="0">
                <a:solidFill>
                  <a:schemeClr val="tx1"/>
                </a:solidFill>
                <a:latin typeface="微软雅黑" panose="020B0503020204020204" pitchFamily="34" charset="-122"/>
                <a:ea typeface="微软雅黑" panose="020B0503020204020204" pitchFamily="34" charset="-122"/>
              </a:rPr>
              <a:t>A.</a:t>
            </a:r>
            <a:r>
              <a:rPr lang="zh-CN" altLang="zh-CN" dirty="0">
                <a:solidFill>
                  <a:schemeClr val="tx1"/>
                </a:solidFill>
                <a:latin typeface="微软雅黑" panose="020B0503020204020204" pitchFamily="34" charset="-122"/>
                <a:ea typeface="微软雅黑" panose="020B0503020204020204" pitchFamily="34" charset="-122"/>
              </a:rPr>
              <a:t>产品劳动量差别小　　</a:t>
            </a:r>
            <a:r>
              <a:rPr lang="en-US" altLang="zh-CN" dirty="0">
                <a:solidFill>
                  <a:schemeClr val="tx1"/>
                </a:solidFill>
                <a:latin typeface="微软雅黑" panose="020B0503020204020204" pitchFamily="34" charset="-122"/>
                <a:ea typeface="微软雅黑" panose="020B0503020204020204" pitchFamily="34" charset="-122"/>
              </a:rPr>
              <a:t>B.</a:t>
            </a:r>
            <a:r>
              <a:rPr lang="zh-CN" altLang="zh-CN" dirty="0">
                <a:solidFill>
                  <a:schemeClr val="tx1"/>
                </a:solidFill>
                <a:latin typeface="微软雅黑" panose="020B0503020204020204" pitchFamily="34" charset="-122"/>
                <a:ea typeface="微软雅黑" panose="020B0503020204020204" pitchFamily="34" charset="-122"/>
              </a:rPr>
              <a:t>产品工艺差别小</a:t>
            </a:r>
          </a:p>
          <a:p>
            <a:pPr>
              <a:lnSpc>
                <a:spcPts val="2700"/>
              </a:lnSpc>
            </a:pPr>
            <a:r>
              <a:rPr lang="zh-CN" altLang="zh-CN" dirty="0">
                <a:solidFill>
                  <a:schemeClr val="tx1"/>
                </a:solidFill>
                <a:latin typeface="微软雅黑" panose="020B0503020204020204" pitchFamily="34" charset="-122"/>
                <a:ea typeface="微软雅黑" panose="020B0503020204020204" pitchFamily="34" charset="-122"/>
              </a:rPr>
              <a:t>　　</a:t>
            </a:r>
            <a:r>
              <a:rPr lang="en-US" altLang="zh-CN" dirty="0">
                <a:solidFill>
                  <a:schemeClr val="tx1"/>
                </a:solidFill>
                <a:latin typeface="微软雅黑" panose="020B0503020204020204" pitchFamily="34" charset="-122"/>
                <a:ea typeface="微软雅黑" panose="020B0503020204020204" pitchFamily="34" charset="-122"/>
              </a:rPr>
              <a:t>C.</a:t>
            </a:r>
            <a:r>
              <a:rPr lang="zh-CN" altLang="zh-CN" dirty="0">
                <a:solidFill>
                  <a:schemeClr val="tx1"/>
                </a:solidFill>
                <a:latin typeface="微软雅黑" panose="020B0503020204020204" pitchFamily="34" charset="-122"/>
                <a:ea typeface="微软雅黑" panose="020B0503020204020204" pitchFamily="34" charset="-122"/>
              </a:rPr>
              <a:t>产品结构差别大  　　</a:t>
            </a:r>
            <a:r>
              <a:rPr lang="en-US" altLang="zh-CN" dirty="0">
                <a:solidFill>
                  <a:schemeClr val="tx1"/>
                </a:solidFill>
                <a:latin typeface="微软雅黑" panose="020B0503020204020204" pitchFamily="34" charset="-122"/>
                <a:ea typeface="微软雅黑" panose="020B0503020204020204" pitchFamily="34" charset="-122"/>
              </a:rPr>
              <a:t>D.</a:t>
            </a:r>
            <a:r>
              <a:rPr lang="zh-CN" altLang="zh-CN" dirty="0">
                <a:solidFill>
                  <a:schemeClr val="tx1"/>
                </a:solidFill>
                <a:latin typeface="微软雅黑" panose="020B0503020204020204" pitchFamily="34" charset="-122"/>
                <a:ea typeface="微软雅黑" panose="020B0503020204020204" pitchFamily="34" charset="-122"/>
              </a:rPr>
              <a:t>产品订单差别大</a:t>
            </a:r>
          </a:p>
          <a:p>
            <a:pPr algn="l">
              <a:lnSpc>
                <a:spcPct val="150000"/>
              </a:lnSpc>
            </a:pPr>
            <a:r>
              <a:rPr lang="en-US" altLang="zh-CN" dirty="0">
                <a:solidFill>
                  <a:schemeClr val="tx1"/>
                </a:solidFill>
                <a:latin typeface="微软雅黑" panose="020B0503020204020204" pitchFamily="34" charset="-122"/>
                <a:ea typeface="微软雅黑" panose="020B0503020204020204" pitchFamily="34" charset="-122"/>
              </a:rPr>
              <a:t> </a:t>
            </a:r>
            <a:endParaRPr lang="zh-CN" altLang="zh-CN" dirty="0">
              <a:solidFill>
                <a:schemeClr val="tx1"/>
              </a:solidFill>
              <a:latin typeface="微软雅黑" panose="020B0503020204020204" pitchFamily="34" charset="-122"/>
              <a:ea typeface="微软雅黑" panose="020B0503020204020204" pitchFamily="34" charset="-122"/>
            </a:endParaRPr>
          </a:p>
          <a:p>
            <a:pPr>
              <a:lnSpc>
                <a:spcPct val="150000"/>
              </a:lnSpc>
            </a:pPr>
            <a:endParaRPr lang="zh-CN" altLang="en-US" dirty="0">
              <a:solidFill>
                <a:schemeClr val="tx1"/>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6180952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endParaRPr lang="zh-CN" altLang="en-US" b="1" dirty="0">
              <a:solidFill>
                <a:schemeClr val="tx1"/>
              </a:solidFill>
              <a:latin typeface="微软雅黑" panose="020B0503020204020204" pitchFamily="34" charset="-122"/>
              <a:ea typeface="微软雅黑" panose="020B0503020204020204" pitchFamily="34" charset="-122"/>
            </a:endParaRPr>
          </a:p>
        </p:txBody>
      </p:sp>
      <p:sp>
        <p:nvSpPr>
          <p:cNvPr id="3" name="内容占位符 2"/>
          <p:cNvSpPr>
            <a:spLocks noGrp="1"/>
          </p:cNvSpPr>
          <p:nvPr>
            <p:ph idx="1"/>
          </p:nvPr>
        </p:nvSpPr>
        <p:spPr>
          <a:xfrm>
            <a:off x="965835" y="1085850"/>
            <a:ext cx="6916420" cy="3311525"/>
          </a:xfrm>
        </p:spPr>
        <p:txBody>
          <a:bodyPr>
            <a:noAutofit/>
          </a:bodyPr>
          <a:lstStyle/>
          <a:p>
            <a:pPr>
              <a:lnSpc>
                <a:spcPts val="2700"/>
              </a:lnSpc>
            </a:pPr>
            <a:r>
              <a:rPr lang="en-US" altLang="zh-CN" dirty="0">
                <a:solidFill>
                  <a:schemeClr val="tx1"/>
                </a:solidFill>
                <a:latin typeface="微软雅黑" panose="020B0503020204020204" pitchFamily="34" charset="-122"/>
                <a:ea typeface="微软雅黑" panose="020B0503020204020204" pitchFamily="34" charset="-122"/>
              </a:rPr>
              <a:t>13</a:t>
            </a:r>
            <a:r>
              <a:rPr lang="zh-CN" altLang="en-US" dirty="0">
                <a:solidFill>
                  <a:schemeClr val="tx1"/>
                </a:solidFill>
                <a:latin typeface="微软雅黑" panose="020B0503020204020204" pitchFamily="34" charset="-122"/>
                <a:ea typeface="微软雅黑" panose="020B0503020204020204" pitchFamily="34" charset="-122"/>
              </a:rPr>
              <a:t>、</a:t>
            </a:r>
            <a:r>
              <a:rPr lang="zh-CN" altLang="zh-CN" sz="1800" dirty="0">
                <a:solidFill>
                  <a:srgbClr val="333333"/>
                </a:solidFill>
                <a:effectLst/>
                <a:latin typeface="宋体" panose="02010600030101010101" pitchFamily="2" charset="-122"/>
                <a:ea typeface="微软雅黑" panose="020B0503020204020204" pitchFamily="34" charset="-122"/>
                <a:cs typeface="宋体" panose="02010600030101010101" pitchFamily="2" charset="-122"/>
              </a:rPr>
              <a:t>影响该铣床组生产能力的因素有</a:t>
            </a:r>
            <a:r>
              <a:rPr lang="en-US" altLang="zh-CN" sz="1800" dirty="0">
                <a:solidFill>
                  <a:srgbClr val="333333"/>
                </a:solidFill>
                <a:effectLst/>
                <a:latin typeface="宋体" panose="02010600030101010101" pitchFamily="2" charset="-122"/>
                <a:ea typeface="微软雅黑" panose="020B0503020204020204" pitchFamily="34" charset="-122"/>
                <a:cs typeface="宋体" panose="02010600030101010101" pitchFamily="2" charset="-122"/>
              </a:rPr>
              <a:t>(   )</a:t>
            </a:r>
            <a:r>
              <a:rPr lang="zh-CN" altLang="zh-CN" sz="1800" dirty="0">
                <a:solidFill>
                  <a:srgbClr val="333333"/>
                </a:solidFill>
                <a:effectLst/>
                <a:latin typeface="宋体" panose="02010600030101010101" pitchFamily="2" charset="-122"/>
                <a:ea typeface="微软雅黑" panose="020B0503020204020204" pitchFamily="34" charset="-122"/>
                <a:cs typeface="宋体" panose="02010600030101010101" pitchFamily="2" charset="-122"/>
              </a:rPr>
              <a:t>。</a:t>
            </a:r>
            <a:endParaRPr lang="zh-CN" altLang="zh-CN" sz="1800" dirty="0">
              <a:effectLst/>
              <a:latin typeface="宋体" panose="02010600030101010101" pitchFamily="2" charset="-122"/>
              <a:ea typeface="宋体" panose="02010600030101010101" pitchFamily="2" charset="-122"/>
              <a:cs typeface="宋体" panose="02010600030101010101" pitchFamily="2" charset="-122"/>
            </a:endParaRPr>
          </a:p>
          <a:p>
            <a:pPr>
              <a:lnSpc>
                <a:spcPts val="2700"/>
              </a:lnSpc>
            </a:pPr>
            <a:r>
              <a:rPr lang="zh-CN" altLang="zh-CN" sz="1800" dirty="0">
                <a:solidFill>
                  <a:srgbClr val="333333"/>
                </a:solidFill>
                <a:effectLst/>
                <a:latin typeface="宋体" panose="02010600030101010101" pitchFamily="2" charset="-122"/>
                <a:ea typeface="微软雅黑" panose="020B0503020204020204" pitchFamily="34" charset="-122"/>
                <a:cs typeface="宋体" panose="02010600030101010101" pitchFamily="2" charset="-122"/>
              </a:rPr>
              <a:t>　　</a:t>
            </a:r>
            <a:r>
              <a:rPr lang="en-US" altLang="zh-CN" sz="1800" dirty="0">
                <a:solidFill>
                  <a:srgbClr val="333333"/>
                </a:solidFill>
                <a:effectLst/>
                <a:latin typeface="宋体" panose="02010600030101010101" pitchFamily="2" charset="-122"/>
                <a:ea typeface="微软雅黑" panose="020B0503020204020204" pitchFamily="34" charset="-122"/>
                <a:cs typeface="宋体" panose="02010600030101010101" pitchFamily="2" charset="-122"/>
              </a:rPr>
              <a:t>A.</a:t>
            </a:r>
            <a:r>
              <a:rPr lang="zh-CN" altLang="zh-CN" sz="1800" dirty="0">
                <a:solidFill>
                  <a:srgbClr val="333333"/>
                </a:solidFill>
                <a:effectLst/>
                <a:latin typeface="宋体" panose="02010600030101010101" pitchFamily="2" charset="-122"/>
                <a:ea typeface="微软雅黑" panose="020B0503020204020204" pitchFamily="34" charset="-122"/>
                <a:cs typeface="宋体" panose="02010600030101010101" pitchFamily="2" charset="-122"/>
              </a:rPr>
              <a:t>铣床的体积 </a:t>
            </a:r>
            <a:r>
              <a:rPr lang="en-US" altLang="zh-CN" sz="1800" dirty="0">
                <a:solidFill>
                  <a:srgbClr val="333333"/>
                </a:solidFill>
                <a:effectLst/>
                <a:latin typeface="宋体" panose="02010600030101010101" pitchFamily="2" charset="-122"/>
                <a:ea typeface="微软雅黑" panose="020B0503020204020204" pitchFamily="34" charset="-122"/>
                <a:cs typeface="宋体" panose="02010600030101010101" pitchFamily="2" charset="-122"/>
              </a:rPr>
              <a:t>       </a:t>
            </a:r>
            <a:r>
              <a:rPr lang="zh-CN" altLang="zh-CN" sz="1800" dirty="0">
                <a:solidFill>
                  <a:srgbClr val="333333"/>
                </a:solidFill>
                <a:effectLst/>
                <a:latin typeface="宋体" panose="02010600030101010101" pitchFamily="2" charset="-122"/>
                <a:ea typeface="微软雅黑" panose="020B0503020204020204" pitchFamily="34" charset="-122"/>
                <a:cs typeface="宋体" panose="02010600030101010101" pitchFamily="2" charset="-122"/>
              </a:rPr>
              <a:t>　 </a:t>
            </a:r>
            <a:r>
              <a:rPr lang="en-US" altLang="zh-CN" sz="1800" dirty="0">
                <a:solidFill>
                  <a:srgbClr val="333333"/>
                </a:solidFill>
                <a:effectLst/>
                <a:latin typeface="宋体" panose="02010600030101010101" pitchFamily="2" charset="-122"/>
                <a:ea typeface="微软雅黑" panose="020B0503020204020204" pitchFamily="34" charset="-122"/>
                <a:cs typeface="宋体" panose="02010600030101010101" pitchFamily="2" charset="-122"/>
              </a:rPr>
              <a:t>  </a:t>
            </a:r>
            <a:r>
              <a:rPr lang="zh-CN" altLang="zh-CN" sz="1800" dirty="0">
                <a:solidFill>
                  <a:srgbClr val="333333"/>
                </a:solidFill>
                <a:effectLst/>
                <a:latin typeface="宋体" panose="02010600030101010101" pitchFamily="2" charset="-122"/>
                <a:ea typeface="微软雅黑" panose="020B0503020204020204" pitchFamily="34" charset="-122"/>
                <a:cs typeface="宋体" panose="02010600030101010101" pitchFamily="2" charset="-122"/>
              </a:rPr>
              <a:t>　</a:t>
            </a:r>
            <a:r>
              <a:rPr lang="en-US" altLang="zh-CN" sz="1800" dirty="0">
                <a:solidFill>
                  <a:srgbClr val="333333"/>
                </a:solidFill>
                <a:effectLst/>
                <a:latin typeface="宋体" panose="02010600030101010101" pitchFamily="2" charset="-122"/>
                <a:ea typeface="微软雅黑" panose="020B0503020204020204" pitchFamily="34" charset="-122"/>
                <a:cs typeface="宋体" panose="02010600030101010101" pitchFamily="2" charset="-122"/>
              </a:rPr>
              <a:t>B.</a:t>
            </a:r>
            <a:r>
              <a:rPr lang="zh-CN" altLang="zh-CN" sz="1800" dirty="0">
                <a:solidFill>
                  <a:srgbClr val="333333"/>
                </a:solidFill>
                <a:effectLst/>
                <a:latin typeface="宋体" panose="02010600030101010101" pitchFamily="2" charset="-122"/>
                <a:ea typeface="微软雅黑" panose="020B0503020204020204" pitchFamily="34" charset="-122"/>
                <a:cs typeface="宋体" panose="02010600030101010101" pitchFamily="2" charset="-122"/>
              </a:rPr>
              <a:t>铣床组的台时定额</a:t>
            </a:r>
            <a:endParaRPr lang="zh-CN" altLang="zh-CN" sz="1800" dirty="0">
              <a:effectLst/>
              <a:latin typeface="宋体" panose="02010600030101010101" pitchFamily="2" charset="-122"/>
              <a:ea typeface="宋体" panose="02010600030101010101" pitchFamily="2" charset="-122"/>
              <a:cs typeface="宋体" panose="02010600030101010101" pitchFamily="2" charset="-122"/>
            </a:endParaRPr>
          </a:p>
          <a:p>
            <a:pPr>
              <a:lnSpc>
                <a:spcPts val="2700"/>
              </a:lnSpc>
            </a:pPr>
            <a:r>
              <a:rPr lang="zh-CN" altLang="zh-CN" sz="1800" dirty="0">
                <a:solidFill>
                  <a:srgbClr val="333333"/>
                </a:solidFill>
                <a:effectLst/>
                <a:latin typeface="宋体" panose="02010600030101010101" pitchFamily="2" charset="-122"/>
                <a:ea typeface="微软雅黑" panose="020B0503020204020204" pitchFamily="34" charset="-122"/>
                <a:cs typeface="宋体" panose="02010600030101010101" pitchFamily="2" charset="-122"/>
              </a:rPr>
              <a:t>　　</a:t>
            </a:r>
            <a:r>
              <a:rPr lang="en-US" altLang="zh-CN" sz="1800" dirty="0">
                <a:solidFill>
                  <a:srgbClr val="333333"/>
                </a:solidFill>
                <a:effectLst/>
                <a:latin typeface="宋体" panose="02010600030101010101" pitchFamily="2" charset="-122"/>
                <a:ea typeface="微软雅黑" panose="020B0503020204020204" pitchFamily="34" charset="-122"/>
                <a:cs typeface="宋体" panose="02010600030101010101" pitchFamily="2" charset="-122"/>
              </a:rPr>
              <a:t>C.</a:t>
            </a:r>
            <a:r>
              <a:rPr lang="zh-CN" altLang="zh-CN" sz="1800" dirty="0">
                <a:solidFill>
                  <a:srgbClr val="333333"/>
                </a:solidFill>
                <a:effectLst/>
                <a:latin typeface="宋体" panose="02010600030101010101" pitchFamily="2" charset="-122"/>
                <a:ea typeface="微软雅黑" panose="020B0503020204020204" pitchFamily="34" charset="-122"/>
                <a:cs typeface="宋体" panose="02010600030101010101" pitchFamily="2" charset="-122"/>
              </a:rPr>
              <a:t>铣床组的有效工作时间　　</a:t>
            </a:r>
            <a:r>
              <a:rPr lang="en-US" altLang="zh-CN" sz="1800" dirty="0">
                <a:solidFill>
                  <a:srgbClr val="333333"/>
                </a:solidFill>
                <a:effectLst/>
                <a:latin typeface="宋体" panose="02010600030101010101" pitchFamily="2" charset="-122"/>
                <a:ea typeface="微软雅黑" panose="020B0503020204020204" pitchFamily="34" charset="-122"/>
                <a:cs typeface="宋体" panose="02010600030101010101" pitchFamily="2" charset="-122"/>
              </a:rPr>
              <a:t> D.</a:t>
            </a:r>
            <a:r>
              <a:rPr lang="zh-CN" altLang="zh-CN" sz="1800" dirty="0">
                <a:solidFill>
                  <a:srgbClr val="333333"/>
                </a:solidFill>
                <a:effectLst/>
                <a:latin typeface="宋体" panose="02010600030101010101" pitchFamily="2" charset="-122"/>
                <a:ea typeface="微软雅黑" panose="020B0503020204020204" pitchFamily="34" charset="-122"/>
                <a:cs typeface="宋体" panose="02010600030101010101" pitchFamily="2" charset="-122"/>
              </a:rPr>
              <a:t>铣床组拥有铣床的数量</a:t>
            </a:r>
            <a:endParaRPr lang="zh-CN" altLang="zh-CN" sz="1800" dirty="0">
              <a:effectLst/>
              <a:latin typeface="宋体" panose="02010600030101010101" pitchFamily="2" charset="-122"/>
              <a:ea typeface="宋体" panose="02010600030101010101" pitchFamily="2" charset="-122"/>
              <a:cs typeface="宋体" panose="02010600030101010101" pitchFamily="2" charset="-122"/>
            </a:endParaRPr>
          </a:p>
          <a:p>
            <a:pPr>
              <a:lnSpc>
                <a:spcPts val="2700"/>
              </a:lnSpc>
            </a:pPr>
            <a:r>
              <a:rPr lang="en-US" altLang="zh-CN" dirty="0">
                <a:solidFill>
                  <a:schemeClr val="tx1"/>
                </a:solidFill>
                <a:latin typeface="微软雅黑" panose="020B0503020204020204" pitchFamily="34" charset="-122"/>
                <a:ea typeface="微软雅黑" panose="020B0503020204020204" pitchFamily="34" charset="-122"/>
              </a:rPr>
              <a:t> </a:t>
            </a:r>
            <a:endParaRPr lang="zh-CN" altLang="zh-CN" dirty="0">
              <a:solidFill>
                <a:schemeClr val="tx1"/>
              </a:solidFill>
              <a:latin typeface="微软雅黑" panose="020B0503020204020204" pitchFamily="34" charset="-122"/>
              <a:ea typeface="微软雅黑" panose="020B0503020204020204" pitchFamily="34" charset="-122"/>
            </a:endParaRPr>
          </a:p>
          <a:p>
            <a:pPr>
              <a:lnSpc>
                <a:spcPct val="150000"/>
              </a:lnSpc>
            </a:pPr>
            <a:endParaRPr lang="zh-CN" altLang="en-US" dirty="0">
              <a:solidFill>
                <a:schemeClr val="tx1"/>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91409038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endParaRPr lang="zh-CN" altLang="en-US" b="1" dirty="0">
              <a:solidFill>
                <a:schemeClr val="tx1"/>
              </a:solidFill>
              <a:latin typeface="微软雅黑" panose="020B0503020204020204" pitchFamily="34" charset="-122"/>
              <a:ea typeface="微软雅黑" panose="020B0503020204020204" pitchFamily="34" charset="-122"/>
            </a:endParaRPr>
          </a:p>
        </p:txBody>
      </p:sp>
      <p:sp>
        <p:nvSpPr>
          <p:cNvPr id="3" name="内容占位符 2"/>
          <p:cNvSpPr>
            <a:spLocks noGrp="1"/>
          </p:cNvSpPr>
          <p:nvPr>
            <p:ph idx="1"/>
          </p:nvPr>
        </p:nvSpPr>
        <p:spPr>
          <a:xfrm>
            <a:off x="755576" y="987574"/>
            <a:ext cx="6916420" cy="3311525"/>
          </a:xfrm>
        </p:spPr>
        <p:txBody>
          <a:bodyPr>
            <a:noAutofit/>
          </a:bodyPr>
          <a:lstStyle/>
          <a:p>
            <a:pPr marL="342900" lvl="0" indent="-342900" algn="just">
              <a:lnSpc>
                <a:spcPct val="150000"/>
              </a:lnSpc>
              <a:buFont typeface="Arial" panose="020B0604020202020204" pitchFamily="34" charset="0"/>
              <a:buChar char="•"/>
              <a:tabLst>
                <a:tab pos="457200" algn="l"/>
              </a:tabLst>
            </a:pPr>
            <a:r>
              <a:rPr lang="zh-CN" altLang="zh-CN" dirty="0">
                <a:solidFill>
                  <a:srgbClr val="333333"/>
                </a:solidFill>
                <a:latin typeface="宋体" panose="02010600030101010101" pitchFamily="2" charset="-122"/>
                <a:ea typeface="微软雅黑" panose="020B0503020204020204" pitchFamily="34" charset="-122"/>
              </a:rPr>
              <a:t>甲企业拟引进乙企业的专利技术。经专家评估，该技术能够将甲企业的技术能力大幅提高。该技术的技术性能修正系数为</a:t>
            </a:r>
            <a:r>
              <a:rPr lang="en-US" altLang="zh-CN" dirty="0">
                <a:solidFill>
                  <a:srgbClr val="333333"/>
                </a:solidFill>
                <a:latin typeface="宋体" panose="02010600030101010101" pitchFamily="2" charset="-122"/>
                <a:ea typeface="微软雅黑" panose="020B0503020204020204" pitchFamily="34" charset="-122"/>
              </a:rPr>
              <a:t>1</a:t>
            </a:r>
            <a:r>
              <a:rPr lang="zh-CN" altLang="zh-CN" dirty="0">
                <a:solidFill>
                  <a:srgbClr val="333333"/>
                </a:solidFill>
                <a:latin typeface="宋体" panose="02010600030101010101" pitchFamily="2" charset="-122"/>
                <a:ea typeface="微软雅黑" panose="020B0503020204020204" pitchFamily="34" charset="-122"/>
              </a:rPr>
              <a:t>．</a:t>
            </a:r>
            <a:r>
              <a:rPr lang="en-US" altLang="zh-CN" dirty="0">
                <a:solidFill>
                  <a:srgbClr val="333333"/>
                </a:solidFill>
                <a:latin typeface="宋体" panose="02010600030101010101" pitchFamily="2" charset="-122"/>
                <a:ea typeface="微软雅黑" panose="020B0503020204020204" pitchFamily="34" charset="-122"/>
              </a:rPr>
              <a:t>15</a:t>
            </a:r>
            <a:r>
              <a:rPr lang="zh-CN" altLang="zh-CN" dirty="0">
                <a:solidFill>
                  <a:srgbClr val="333333"/>
                </a:solidFill>
                <a:latin typeface="宋体" panose="02010600030101010101" pitchFamily="2" charset="-122"/>
                <a:ea typeface="微软雅黑" panose="020B0503020204020204" pitchFamily="34" charset="-122"/>
              </a:rPr>
              <a:t>，时间修正系数为</a:t>
            </a:r>
            <a:r>
              <a:rPr lang="en-US" altLang="zh-CN" dirty="0">
                <a:solidFill>
                  <a:srgbClr val="333333"/>
                </a:solidFill>
                <a:latin typeface="宋体" panose="02010600030101010101" pitchFamily="2" charset="-122"/>
                <a:ea typeface="微软雅黑" panose="020B0503020204020204" pitchFamily="34" charset="-122"/>
              </a:rPr>
              <a:t>1</a:t>
            </a:r>
            <a:r>
              <a:rPr lang="zh-CN" altLang="zh-CN" dirty="0">
                <a:solidFill>
                  <a:srgbClr val="333333"/>
                </a:solidFill>
                <a:latin typeface="宋体" panose="02010600030101010101" pitchFamily="2" charset="-122"/>
                <a:ea typeface="微软雅黑" panose="020B0503020204020204" pitchFamily="34" charset="-122"/>
              </a:rPr>
              <a:t>．</a:t>
            </a:r>
            <a:r>
              <a:rPr lang="en-US" altLang="zh-CN" dirty="0">
                <a:solidFill>
                  <a:srgbClr val="333333"/>
                </a:solidFill>
                <a:latin typeface="宋体" panose="02010600030101010101" pitchFamily="2" charset="-122"/>
                <a:ea typeface="微软雅黑" panose="020B0503020204020204" pitchFamily="34" charset="-122"/>
              </a:rPr>
              <a:t>1</a:t>
            </a:r>
            <a:r>
              <a:rPr lang="zh-CN" altLang="zh-CN" dirty="0">
                <a:solidFill>
                  <a:srgbClr val="333333"/>
                </a:solidFill>
                <a:latin typeface="宋体" panose="02010600030101010101" pitchFamily="2" charset="-122"/>
                <a:ea typeface="微软雅黑" panose="020B0503020204020204" pitchFamily="34" charset="-122"/>
              </a:rPr>
              <a:t>，技术寿命修正系数为</a:t>
            </a:r>
            <a:r>
              <a:rPr lang="en-US" altLang="zh-CN" dirty="0">
                <a:solidFill>
                  <a:srgbClr val="333333"/>
                </a:solidFill>
                <a:latin typeface="宋体" panose="02010600030101010101" pitchFamily="2" charset="-122"/>
                <a:ea typeface="微软雅黑" panose="020B0503020204020204" pitchFamily="34" charset="-122"/>
              </a:rPr>
              <a:t>1</a:t>
            </a:r>
            <a:r>
              <a:rPr lang="zh-CN" altLang="zh-CN" dirty="0">
                <a:solidFill>
                  <a:srgbClr val="333333"/>
                </a:solidFill>
                <a:latin typeface="宋体" panose="02010600030101010101" pitchFamily="2" charset="-122"/>
                <a:ea typeface="微软雅黑" panose="020B0503020204020204" pitchFamily="34" charset="-122"/>
              </a:rPr>
              <a:t>．</a:t>
            </a:r>
            <a:r>
              <a:rPr lang="en-US" altLang="zh-CN" dirty="0">
                <a:solidFill>
                  <a:srgbClr val="333333"/>
                </a:solidFill>
                <a:latin typeface="宋体" panose="02010600030101010101" pitchFamily="2" charset="-122"/>
                <a:ea typeface="微软雅黑" panose="020B0503020204020204" pitchFamily="34" charset="-122"/>
              </a:rPr>
              <a:t>2</a:t>
            </a:r>
            <a:r>
              <a:rPr lang="zh-CN" altLang="zh-CN" dirty="0">
                <a:solidFill>
                  <a:srgbClr val="333333"/>
                </a:solidFill>
                <a:latin typeface="宋体" panose="02010600030101010101" pitchFamily="2" charset="-122"/>
                <a:ea typeface="微软雅黑" panose="020B0503020204020204" pitchFamily="34" charset="-122"/>
              </a:rPr>
              <a:t>。经调查，</a:t>
            </a:r>
            <a:r>
              <a:rPr lang="en-US" altLang="zh-CN" dirty="0">
                <a:solidFill>
                  <a:srgbClr val="333333"/>
                </a:solidFill>
                <a:latin typeface="宋体" panose="02010600030101010101" pitchFamily="2" charset="-122"/>
                <a:ea typeface="微软雅黑" panose="020B0503020204020204" pitchFamily="34" charset="-122"/>
              </a:rPr>
              <a:t>2</a:t>
            </a:r>
            <a:r>
              <a:rPr lang="zh-CN" altLang="zh-CN" dirty="0">
                <a:solidFill>
                  <a:srgbClr val="333333"/>
                </a:solidFill>
                <a:latin typeface="宋体" panose="02010600030101010101" pitchFamily="2" charset="-122"/>
                <a:ea typeface="微软雅黑" panose="020B0503020204020204" pitchFamily="34" charset="-122"/>
              </a:rPr>
              <a:t>年前类似技术交易转让价格为</a:t>
            </a:r>
            <a:r>
              <a:rPr lang="en-US" altLang="zh-CN" dirty="0">
                <a:solidFill>
                  <a:srgbClr val="333333"/>
                </a:solidFill>
                <a:latin typeface="宋体" panose="02010600030101010101" pitchFamily="2" charset="-122"/>
                <a:ea typeface="微软雅黑" panose="020B0503020204020204" pitchFamily="34" charset="-122"/>
              </a:rPr>
              <a:t>50</a:t>
            </a:r>
            <a:r>
              <a:rPr lang="zh-CN" altLang="zh-CN" dirty="0">
                <a:solidFill>
                  <a:srgbClr val="333333"/>
                </a:solidFill>
                <a:latin typeface="宋体" panose="02010600030101010101" pitchFamily="2" charset="-122"/>
                <a:ea typeface="微软雅黑" panose="020B0503020204020204" pitchFamily="34" charset="-122"/>
              </a:rPr>
              <a:t>万元。甲企业与乙企业签订合同约定，甲企业支付款项后可以使用该项技术。甲企业使用该技术后，发现对技术能力的提高不及预期于是同丙企业签订合作协议，将相关技术研发委托给丙企业。技术开发成功后，甲企业于</a:t>
            </a:r>
            <a:r>
              <a:rPr lang="en-US" altLang="zh-CN" dirty="0">
                <a:solidFill>
                  <a:srgbClr val="333333"/>
                </a:solidFill>
                <a:latin typeface="宋体" panose="02010600030101010101" pitchFamily="2" charset="-122"/>
                <a:ea typeface="微软雅黑" panose="020B0503020204020204" pitchFamily="34" charset="-122"/>
              </a:rPr>
              <a:t>2015</a:t>
            </a:r>
            <a:r>
              <a:rPr lang="zh-CN" altLang="zh-CN" dirty="0">
                <a:solidFill>
                  <a:srgbClr val="333333"/>
                </a:solidFill>
                <a:latin typeface="宋体" panose="02010600030101010101" pitchFamily="2" charset="-122"/>
                <a:ea typeface="微软雅黑" panose="020B0503020204020204" pitchFamily="34" charset="-122"/>
              </a:rPr>
              <a:t>年</a:t>
            </a:r>
            <a:r>
              <a:rPr lang="en-US" altLang="zh-CN" dirty="0">
                <a:solidFill>
                  <a:srgbClr val="333333"/>
                </a:solidFill>
                <a:latin typeface="宋体" panose="02010600030101010101" pitchFamily="2" charset="-122"/>
                <a:ea typeface="微软雅黑" panose="020B0503020204020204" pitchFamily="34" charset="-122"/>
              </a:rPr>
              <a:t>9</a:t>
            </a:r>
            <a:r>
              <a:rPr lang="zh-CN" altLang="zh-CN" dirty="0">
                <a:solidFill>
                  <a:srgbClr val="333333"/>
                </a:solidFill>
                <a:latin typeface="宋体" panose="02010600030101010101" pitchFamily="2" charset="-122"/>
                <a:ea typeface="微软雅黑" panose="020B0503020204020204" pitchFamily="34" charset="-122"/>
              </a:rPr>
              <a:t>月</a:t>
            </a:r>
            <a:r>
              <a:rPr lang="en-US" altLang="zh-CN" dirty="0">
                <a:solidFill>
                  <a:srgbClr val="333333"/>
                </a:solidFill>
                <a:latin typeface="宋体" panose="02010600030101010101" pitchFamily="2" charset="-122"/>
                <a:ea typeface="微软雅黑" panose="020B0503020204020204" pitchFamily="34" charset="-122"/>
              </a:rPr>
              <a:t>17</a:t>
            </a:r>
            <a:r>
              <a:rPr lang="zh-CN" altLang="zh-CN" dirty="0">
                <a:solidFill>
                  <a:srgbClr val="333333"/>
                </a:solidFill>
                <a:latin typeface="宋体" panose="02010600030101010101" pitchFamily="2" charset="-122"/>
                <a:ea typeface="微软雅黑" panose="020B0503020204020204" pitchFamily="34" charset="-122"/>
              </a:rPr>
              <a:t>日向国家专利部门提交了发明专利申请，</a:t>
            </a:r>
            <a:r>
              <a:rPr lang="en-US" altLang="zh-CN" dirty="0">
                <a:solidFill>
                  <a:srgbClr val="333333"/>
                </a:solidFill>
                <a:latin typeface="宋体" panose="02010600030101010101" pitchFamily="2" charset="-122"/>
                <a:ea typeface="微软雅黑" panose="020B0503020204020204" pitchFamily="34" charset="-122"/>
              </a:rPr>
              <a:t>2017</a:t>
            </a:r>
            <a:r>
              <a:rPr lang="zh-CN" altLang="zh-CN" dirty="0">
                <a:solidFill>
                  <a:srgbClr val="333333"/>
                </a:solidFill>
                <a:latin typeface="宋体" panose="02010600030101010101" pitchFamily="2" charset="-122"/>
                <a:ea typeface="微软雅黑" panose="020B0503020204020204" pitchFamily="34" charset="-122"/>
              </a:rPr>
              <a:t>年</a:t>
            </a:r>
            <a:r>
              <a:rPr lang="en-US" altLang="zh-CN" dirty="0">
                <a:solidFill>
                  <a:srgbClr val="333333"/>
                </a:solidFill>
                <a:latin typeface="宋体" panose="02010600030101010101" pitchFamily="2" charset="-122"/>
                <a:ea typeface="微软雅黑" panose="020B0503020204020204" pitchFamily="34" charset="-122"/>
              </a:rPr>
              <a:t>7</a:t>
            </a:r>
            <a:r>
              <a:rPr lang="zh-CN" altLang="zh-CN" dirty="0">
                <a:solidFill>
                  <a:srgbClr val="333333"/>
                </a:solidFill>
                <a:latin typeface="宋体" panose="02010600030101010101" pitchFamily="2" charset="-122"/>
                <a:ea typeface="微软雅黑" panose="020B0503020204020204" pitchFamily="34" charset="-122"/>
              </a:rPr>
              <a:t>月</a:t>
            </a:r>
            <a:r>
              <a:rPr lang="en-US" altLang="zh-CN" dirty="0">
                <a:solidFill>
                  <a:srgbClr val="333333"/>
                </a:solidFill>
                <a:latin typeface="宋体" panose="02010600030101010101" pitchFamily="2" charset="-122"/>
                <a:ea typeface="微软雅黑" panose="020B0503020204020204" pitchFamily="34" charset="-122"/>
              </a:rPr>
              <a:t>20</a:t>
            </a:r>
            <a:r>
              <a:rPr lang="zh-CN" altLang="zh-CN" dirty="0">
                <a:solidFill>
                  <a:srgbClr val="333333"/>
                </a:solidFill>
                <a:latin typeface="宋体" panose="02010600030101010101" pitchFamily="2" charset="-122"/>
                <a:ea typeface="微软雅黑" panose="020B0503020204020204" pitchFamily="34" charset="-122"/>
              </a:rPr>
              <a:t>日国家知识产权局授予甲企业该项技术发明专利权。</a:t>
            </a:r>
          </a:p>
          <a:p>
            <a:pPr>
              <a:lnSpc>
                <a:spcPct val="150000"/>
              </a:lnSpc>
            </a:pPr>
            <a:r>
              <a:rPr lang="en-US" altLang="zh-CN" dirty="0">
                <a:solidFill>
                  <a:srgbClr val="333333"/>
                </a:solidFill>
                <a:latin typeface="宋体" panose="02010600030101010101" pitchFamily="2" charset="-122"/>
                <a:ea typeface="微软雅黑" panose="020B0503020204020204" pitchFamily="34" charset="-122"/>
              </a:rPr>
              <a:t> </a:t>
            </a:r>
            <a:endParaRPr lang="zh-CN" altLang="zh-CN" dirty="0">
              <a:solidFill>
                <a:srgbClr val="333333"/>
              </a:solidFill>
              <a:latin typeface="宋体" panose="02010600030101010101" pitchFamily="2" charset="-122"/>
              <a:ea typeface="微软雅黑" panose="020B0503020204020204" pitchFamily="34" charset="-122"/>
            </a:endParaRPr>
          </a:p>
          <a:p>
            <a:pPr>
              <a:lnSpc>
                <a:spcPct val="150000"/>
              </a:lnSpc>
            </a:pPr>
            <a:endParaRPr lang="zh-CN" altLang="en-US" dirty="0">
              <a:solidFill>
                <a:schemeClr val="tx1"/>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45585629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endParaRPr lang="zh-CN" altLang="en-US" b="1" dirty="0">
              <a:solidFill>
                <a:schemeClr val="tx1"/>
              </a:solidFill>
              <a:latin typeface="微软雅黑" panose="020B0503020204020204" pitchFamily="34" charset="-122"/>
              <a:ea typeface="微软雅黑" panose="020B0503020204020204" pitchFamily="34" charset="-122"/>
            </a:endParaRPr>
          </a:p>
        </p:txBody>
      </p:sp>
      <p:sp>
        <p:nvSpPr>
          <p:cNvPr id="3" name="内容占位符 2"/>
          <p:cNvSpPr>
            <a:spLocks noGrp="1"/>
          </p:cNvSpPr>
          <p:nvPr>
            <p:ph idx="1"/>
          </p:nvPr>
        </p:nvSpPr>
        <p:spPr>
          <a:xfrm>
            <a:off x="965835" y="1085850"/>
            <a:ext cx="6916420" cy="3311525"/>
          </a:xfrm>
        </p:spPr>
        <p:txBody>
          <a:bodyPr>
            <a:noAutofit/>
          </a:bodyPr>
          <a:lstStyle/>
          <a:p>
            <a:pPr marL="342900" lvl="0" indent="-342900" algn="just">
              <a:lnSpc>
                <a:spcPct val="150000"/>
              </a:lnSpc>
              <a:buFont typeface="Arial" panose="020B0604020202020204" pitchFamily="34" charset="0"/>
              <a:buChar char="•"/>
              <a:tabLst>
                <a:tab pos="457200" algn="l"/>
              </a:tabLst>
            </a:pPr>
            <a:r>
              <a:rPr lang="en-US" altLang="zh-CN" dirty="0">
                <a:solidFill>
                  <a:schemeClr val="tx1"/>
                </a:solidFill>
                <a:latin typeface="微软雅黑" panose="020B0503020204020204" pitchFamily="34" charset="-122"/>
                <a:ea typeface="微软雅黑" panose="020B0503020204020204" pitchFamily="34" charset="-122"/>
              </a:rPr>
              <a:t>14</a:t>
            </a:r>
            <a:r>
              <a:rPr lang="zh-CN" altLang="en-US" dirty="0">
                <a:solidFill>
                  <a:schemeClr val="tx1"/>
                </a:solidFill>
                <a:latin typeface="微软雅黑" panose="020B0503020204020204" pitchFamily="34" charset="-122"/>
                <a:ea typeface="微软雅黑" panose="020B0503020204020204" pitchFamily="34" charset="-122"/>
              </a:rPr>
              <a:t>、</a:t>
            </a:r>
            <a:r>
              <a:rPr lang="zh-CN" altLang="zh-CN" dirty="0">
                <a:solidFill>
                  <a:schemeClr val="tx1"/>
                </a:solidFill>
                <a:latin typeface="微软雅黑" panose="020B0503020204020204" pitchFamily="34" charset="-122"/>
                <a:ea typeface="微软雅黑" panose="020B0503020204020204" pitchFamily="34" charset="-122"/>
              </a:rPr>
              <a:t>采用市场模拟模型计算，甲企业购买该技术的评估价格为（ </a:t>
            </a:r>
            <a:r>
              <a:rPr lang="en-US" altLang="zh-CN" dirty="0">
                <a:solidFill>
                  <a:schemeClr val="tx1"/>
                </a:solidFill>
                <a:latin typeface="微软雅黑" panose="020B0503020204020204" pitchFamily="34" charset="-122"/>
                <a:ea typeface="微软雅黑" panose="020B0503020204020204" pitchFamily="34" charset="-122"/>
              </a:rPr>
              <a:t>  </a:t>
            </a:r>
            <a:r>
              <a:rPr lang="zh-CN" altLang="zh-CN" dirty="0">
                <a:solidFill>
                  <a:schemeClr val="tx1"/>
                </a:solidFill>
                <a:latin typeface="微软雅黑" panose="020B0503020204020204" pitchFamily="34" charset="-122"/>
                <a:ea typeface="微软雅黑" panose="020B0503020204020204" pitchFamily="34" charset="-122"/>
              </a:rPr>
              <a:t>）万元</a:t>
            </a:r>
          </a:p>
          <a:p>
            <a:pPr marL="342900" lvl="0" indent="-342900" algn="just">
              <a:lnSpc>
                <a:spcPct val="150000"/>
              </a:lnSpc>
              <a:buFont typeface="Arial" panose="020B0604020202020204" pitchFamily="34" charset="0"/>
              <a:buChar char="•"/>
              <a:tabLst>
                <a:tab pos="457200" algn="l"/>
              </a:tabLst>
            </a:pPr>
            <a:r>
              <a:rPr lang="en-US" altLang="zh-CN" dirty="0">
                <a:solidFill>
                  <a:schemeClr val="tx1"/>
                </a:solidFill>
                <a:latin typeface="微软雅黑" panose="020B0503020204020204" pitchFamily="34" charset="-122"/>
                <a:ea typeface="微软雅黑" panose="020B0503020204020204" pitchFamily="34" charset="-122"/>
              </a:rPr>
              <a:t>A</a:t>
            </a:r>
            <a:r>
              <a:rPr lang="zh-CN" altLang="zh-CN" dirty="0">
                <a:solidFill>
                  <a:schemeClr val="tx1"/>
                </a:solidFill>
                <a:latin typeface="微软雅黑" panose="020B0503020204020204" pitchFamily="34" charset="-122"/>
                <a:ea typeface="微软雅黑" panose="020B0503020204020204" pitchFamily="34" charset="-122"/>
              </a:rPr>
              <a:t>．</a:t>
            </a:r>
            <a:r>
              <a:rPr lang="en-US" altLang="zh-CN" dirty="0">
                <a:solidFill>
                  <a:schemeClr val="tx1"/>
                </a:solidFill>
                <a:latin typeface="微软雅黑" panose="020B0503020204020204" pitchFamily="34" charset="-122"/>
                <a:ea typeface="微软雅黑" panose="020B0503020204020204" pitchFamily="34" charset="-122"/>
              </a:rPr>
              <a:t>58</a:t>
            </a:r>
            <a:r>
              <a:rPr lang="zh-CN" altLang="zh-CN" dirty="0">
                <a:solidFill>
                  <a:schemeClr val="tx1"/>
                </a:solidFill>
                <a:latin typeface="微软雅黑" panose="020B0503020204020204" pitchFamily="34" charset="-122"/>
                <a:ea typeface="微软雅黑" panose="020B0503020204020204" pitchFamily="34" charset="-122"/>
              </a:rPr>
              <a:t>．</a:t>
            </a:r>
            <a:r>
              <a:rPr lang="en-US" altLang="zh-CN" dirty="0">
                <a:solidFill>
                  <a:schemeClr val="tx1"/>
                </a:solidFill>
                <a:latin typeface="微软雅黑" panose="020B0503020204020204" pitchFamily="34" charset="-122"/>
                <a:ea typeface="微软雅黑" panose="020B0503020204020204" pitchFamily="34" charset="-122"/>
              </a:rPr>
              <a:t>6      B</a:t>
            </a:r>
            <a:r>
              <a:rPr lang="zh-CN" altLang="zh-CN" dirty="0">
                <a:solidFill>
                  <a:schemeClr val="tx1"/>
                </a:solidFill>
                <a:latin typeface="微软雅黑" panose="020B0503020204020204" pitchFamily="34" charset="-122"/>
                <a:ea typeface="微软雅黑" panose="020B0503020204020204" pitchFamily="34" charset="-122"/>
              </a:rPr>
              <a:t>．</a:t>
            </a:r>
            <a:r>
              <a:rPr lang="en-US" altLang="zh-CN" dirty="0">
                <a:solidFill>
                  <a:schemeClr val="tx1"/>
                </a:solidFill>
                <a:latin typeface="微软雅黑" panose="020B0503020204020204" pitchFamily="34" charset="-122"/>
                <a:ea typeface="微软雅黑" panose="020B0503020204020204" pitchFamily="34" charset="-122"/>
              </a:rPr>
              <a:t>63</a:t>
            </a:r>
            <a:r>
              <a:rPr lang="zh-CN" altLang="zh-CN" dirty="0">
                <a:solidFill>
                  <a:schemeClr val="tx1"/>
                </a:solidFill>
                <a:latin typeface="微软雅黑" panose="020B0503020204020204" pitchFamily="34" charset="-122"/>
                <a:ea typeface="微软雅黑" panose="020B0503020204020204" pitchFamily="34" charset="-122"/>
              </a:rPr>
              <a:t>．</a:t>
            </a:r>
            <a:r>
              <a:rPr lang="en-US" altLang="zh-CN" dirty="0">
                <a:solidFill>
                  <a:schemeClr val="tx1"/>
                </a:solidFill>
                <a:latin typeface="微软雅黑" panose="020B0503020204020204" pitchFamily="34" charset="-122"/>
                <a:ea typeface="微软雅黑" panose="020B0503020204020204" pitchFamily="34" charset="-122"/>
              </a:rPr>
              <a:t>7</a:t>
            </a:r>
            <a:endParaRPr lang="zh-CN" altLang="zh-CN" dirty="0">
              <a:solidFill>
                <a:schemeClr val="tx1"/>
              </a:solidFill>
              <a:latin typeface="微软雅黑" panose="020B0503020204020204" pitchFamily="34" charset="-122"/>
              <a:ea typeface="微软雅黑" panose="020B0503020204020204" pitchFamily="34" charset="-122"/>
            </a:endParaRPr>
          </a:p>
          <a:p>
            <a:pPr marL="342900" lvl="0" indent="-342900" algn="just">
              <a:lnSpc>
                <a:spcPct val="150000"/>
              </a:lnSpc>
              <a:buFont typeface="Arial" panose="020B0604020202020204" pitchFamily="34" charset="0"/>
              <a:buChar char="•"/>
              <a:tabLst>
                <a:tab pos="457200" algn="l"/>
              </a:tabLst>
            </a:pPr>
            <a:r>
              <a:rPr lang="en-US" altLang="zh-CN" dirty="0">
                <a:solidFill>
                  <a:schemeClr val="tx1"/>
                </a:solidFill>
                <a:latin typeface="微软雅黑" panose="020B0503020204020204" pitchFamily="34" charset="-122"/>
                <a:ea typeface="微软雅黑" panose="020B0503020204020204" pitchFamily="34" charset="-122"/>
              </a:rPr>
              <a:t>C</a:t>
            </a:r>
            <a:r>
              <a:rPr lang="zh-CN" altLang="zh-CN" dirty="0">
                <a:solidFill>
                  <a:schemeClr val="tx1"/>
                </a:solidFill>
                <a:latin typeface="微软雅黑" panose="020B0503020204020204" pitchFamily="34" charset="-122"/>
                <a:ea typeface="微软雅黑" panose="020B0503020204020204" pitchFamily="34" charset="-122"/>
              </a:rPr>
              <a:t>．</a:t>
            </a:r>
            <a:r>
              <a:rPr lang="en-US" altLang="zh-CN" dirty="0">
                <a:solidFill>
                  <a:schemeClr val="tx1"/>
                </a:solidFill>
                <a:latin typeface="微软雅黑" panose="020B0503020204020204" pitchFamily="34" charset="-122"/>
                <a:ea typeface="微软雅黑" panose="020B0503020204020204" pitchFamily="34" charset="-122"/>
              </a:rPr>
              <a:t>69</a:t>
            </a:r>
            <a:r>
              <a:rPr lang="zh-CN" altLang="zh-CN" dirty="0">
                <a:solidFill>
                  <a:schemeClr val="tx1"/>
                </a:solidFill>
                <a:latin typeface="微软雅黑" panose="020B0503020204020204" pitchFamily="34" charset="-122"/>
                <a:ea typeface="微软雅黑" panose="020B0503020204020204" pitchFamily="34" charset="-122"/>
              </a:rPr>
              <a:t>．</a:t>
            </a:r>
            <a:r>
              <a:rPr lang="en-US" altLang="zh-CN" dirty="0">
                <a:solidFill>
                  <a:schemeClr val="tx1"/>
                </a:solidFill>
                <a:latin typeface="微软雅黑" panose="020B0503020204020204" pitchFamily="34" charset="-122"/>
                <a:ea typeface="微软雅黑" panose="020B0503020204020204" pitchFamily="34" charset="-122"/>
              </a:rPr>
              <a:t>8      D</a:t>
            </a:r>
            <a:r>
              <a:rPr lang="zh-CN" altLang="zh-CN" dirty="0">
                <a:solidFill>
                  <a:schemeClr val="tx1"/>
                </a:solidFill>
                <a:latin typeface="微软雅黑" panose="020B0503020204020204" pitchFamily="34" charset="-122"/>
                <a:ea typeface="微软雅黑" panose="020B0503020204020204" pitchFamily="34" charset="-122"/>
              </a:rPr>
              <a:t>．</a:t>
            </a:r>
            <a:r>
              <a:rPr lang="en-US" altLang="zh-CN" dirty="0">
                <a:solidFill>
                  <a:schemeClr val="tx1"/>
                </a:solidFill>
                <a:latin typeface="微软雅黑" panose="020B0503020204020204" pitchFamily="34" charset="-122"/>
                <a:ea typeface="微软雅黑" panose="020B0503020204020204" pitchFamily="34" charset="-122"/>
              </a:rPr>
              <a:t>75</a:t>
            </a:r>
            <a:r>
              <a:rPr lang="zh-CN" altLang="zh-CN" dirty="0">
                <a:solidFill>
                  <a:schemeClr val="tx1"/>
                </a:solidFill>
                <a:latin typeface="微软雅黑" panose="020B0503020204020204" pitchFamily="34" charset="-122"/>
                <a:ea typeface="微软雅黑" panose="020B0503020204020204" pitchFamily="34" charset="-122"/>
              </a:rPr>
              <a:t>．</a:t>
            </a:r>
            <a:r>
              <a:rPr lang="en-US" altLang="zh-CN" dirty="0">
                <a:solidFill>
                  <a:schemeClr val="tx1"/>
                </a:solidFill>
                <a:latin typeface="微软雅黑" panose="020B0503020204020204" pitchFamily="34" charset="-122"/>
                <a:ea typeface="微软雅黑" panose="020B0503020204020204" pitchFamily="34" charset="-122"/>
              </a:rPr>
              <a:t>9</a:t>
            </a:r>
            <a:endParaRPr lang="zh-CN" altLang="zh-CN" dirty="0">
              <a:solidFill>
                <a:schemeClr val="tx1"/>
              </a:solidFill>
              <a:latin typeface="微软雅黑" panose="020B0503020204020204" pitchFamily="34" charset="-122"/>
              <a:ea typeface="微软雅黑" panose="020B0503020204020204" pitchFamily="34" charset="-122"/>
            </a:endParaRPr>
          </a:p>
          <a:p>
            <a:pPr marL="342900" lvl="0" indent="-342900" algn="just">
              <a:lnSpc>
                <a:spcPct val="150000"/>
              </a:lnSpc>
              <a:buFont typeface="Arial" panose="020B0604020202020204" pitchFamily="34" charset="0"/>
              <a:buChar char="•"/>
              <a:tabLst>
                <a:tab pos="457200" algn="l"/>
              </a:tabLst>
            </a:pPr>
            <a:r>
              <a:rPr lang="en-US" altLang="zh-CN" dirty="0">
                <a:solidFill>
                  <a:schemeClr val="tx1"/>
                </a:solidFill>
                <a:latin typeface="微软雅黑" panose="020B0503020204020204" pitchFamily="34" charset="-122"/>
                <a:ea typeface="微软雅黑" panose="020B0503020204020204" pitchFamily="34" charset="-122"/>
              </a:rPr>
              <a:t>15</a:t>
            </a:r>
            <a:r>
              <a:rPr lang="zh-CN" altLang="zh-CN" dirty="0">
                <a:solidFill>
                  <a:schemeClr val="tx1"/>
                </a:solidFill>
                <a:latin typeface="微软雅黑" panose="020B0503020204020204" pitchFamily="34" charset="-122"/>
                <a:ea typeface="微软雅黑" panose="020B0503020204020204" pitchFamily="34" charset="-122"/>
              </a:rPr>
              <a:t>、甲企业将技术研发委托给丙企业的研发模式称为（ </a:t>
            </a:r>
            <a:r>
              <a:rPr lang="en-US" altLang="zh-CN" dirty="0">
                <a:solidFill>
                  <a:schemeClr val="tx1"/>
                </a:solidFill>
                <a:latin typeface="微软雅黑" panose="020B0503020204020204" pitchFamily="34" charset="-122"/>
                <a:ea typeface="微软雅黑" panose="020B0503020204020204" pitchFamily="34" charset="-122"/>
              </a:rPr>
              <a:t>  </a:t>
            </a:r>
            <a:r>
              <a:rPr lang="zh-CN" altLang="zh-CN" dirty="0">
                <a:solidFill>
                  <a:schemeClr val="tx1"/>
                </a:solidFill>
                <a:latin typeface="微软雅黑" panose="020B0503020204020204" pitchFamily="34" charset="-122"/>
                <a:ea typeface="微软雅黑" panose="020B0503020204020204" pitchFamily="34" charset="-122"/>
              </a:rPr>
              <a:t>）</a:t>
            </a:r>
          </a:p>
          <a:p>
            <a:pPr marL="342900" lvl="0" indent="-342900" algn="just">
              <a:lnSpc>
                <a:spcPct val="150000"/>
              </a:lnSpc>
              <a:buFont typeface="Arial" panose="020B0604020202020204" pitchFamily="34" charset="0"/>
              <a:buChar char="•"/>
              <a:tabLst>
                <a:tab pos="457200" algn="l"/>
              </a:tabLst>
            </a:pPr>
            <a:r>
              <a:rPr lang="en-US" altLang="zh-CN" dirty="0">
                <a:solidFill>
                  <a:schemeClr val="tx1"/>
                </a:solidFill>
                <a:latin typeface="微软雅黑" panose="020B0503020204020204" pitchFamily="34" charset="-122"/>
                <a:ea typeface="微软雅黑" panose="020B0503020204020204" pitchFamily="34" charset="-122"/>
              </a:rPr>
              <a:t>A</a:t>
            </a:r>
            <a:r>
              <a:rPr lang="zh-CN" altLang="zh-CN" dirty="0">
                <a:solidFill>
                  <a:schemeClr val="tx1"/>
                </a:solidFill>
                <a:latin typeface="微软雅黑" panose="020B0503020204020204" pitchFamily="34" charset="-122"/>
                <a:ea typeface="微软雅黑" panose="020B0503020204020204" pitchFamily="34" charset="-122"/>
              </a:rPr>
              <a:t>．自主研发</a:t>
            </a:r>
            <a:r>
              <a:rPr lang="en-US" altLang="zh-CN" dirty="0">
                <a:solidFill>
                  <a:schemeClr val="tx1"/>
                </a:solidFill>
                <a:latin typeface="微软雅黑" panose="020B0503020204020204" pitchFamily="34" charset="-122"/>
                <a:ea typeface="微软雅黑" panose="020B0503020204020204" pitchFamily="34" charset="-122"/>
              </a:rPr>
              <a:t>     B</a:t>
            </a:r>
            <a:r>
              <a:rPr lang="zh-CN" altLang="zh-CN" dirty="0">
                <a:solidFill>
                  <a:schemeClr val="tx1"/>
                </a:solidFill>
                <a:latin typeface="微软雅黑" panose="020B0503020204020204" pitchFamily="34" charset="-122"/>
                <a:ea typeface="微软雅黑" panose="020B0503020204020204" pitchFamily="34" charset="-122"/>
              </a:rPr>
              <a:t>．项目合作</a:t>
            </a:r>
          </a:p>
          <a:p>
            <a:pPr marL="342900" lvl="0" indent="-342900" algn="just">
              <a:lnSpc>
                <a:spcPct val="150000"/>
              </a:lnSpc>
              <a:buFont typeface="Arial" panose="020B0604020202020204" pitchFamily="34" charset="0"/>
              <a:buChar char="•"/>
              <a:tabLst>
                <a:tab pos="457200" algn="l"/>
              </a:tabLst>
            </a:pPr>
            <a:r>
              <a:rPr lang="en-US" altLang="zh-CN" dirty="0">
                <a:solidFill>
                  <a:schemeClr val="tx1"/>
                </a:solidFill>
                <a:latin typeface="微软雅黑" panose="020B0503020204020204" pitchFamily="34" charset="-122"/>
                <a:ea typeface="微软雅黑" panose="020B0503020204020204" pitchFamily="34" charset="-122"/>
              </a:rPr>
              <a:t>C</a:t>
            </a:r>
            <a:r>
              <a:rPr lang="zh-CN" altLang="zh-CN" dirty="0">
                <a:solidFill>
                  <a:schemeClr val="tx1"/>
                </a:solidFill>
                <a:latin typeface="微软雅黑" panose="020B0503020204020204" pitchFamily="34" charset="-122"/>
                <a:ea typeface="微软雅黑" panose="020B0503020204020204" pitchFamily="34" charset="-122"/>
              </a:rPr>
              <a:t>．研发外包</a:t>
            </a:r>
            <a:r>
              <a:rPr lang="en-US" altLang="zh-CN" dirty="0">
                <a:solidFill>
                  <a:schemeClr val="tx1"/>
                </a:solidFill>
                <a:latin typeface="微软雅黑" panose="020B0503020204020204" pitchFamily="34" charset="-122"/>
                <a:ea typeface="微软雅黑" panose="020B0503020204020204" pitchFamily="34" charset="-122"/>
              </a:rPr>
              <a:t>     D</a:t>
            </a:r>
            <a:r>
              <a:rPr lang="zh-CN" altLang="zh-CN" dirty="0">
                <a:solidFill>
                  <a:schemeClr val="tx1"/>
                </a:solidFill>
                <a:latin typeface="微软雅黑" panose="020B0503020204020204" pitchFamily="34" charset="-122"/>
                <a:ea typeface="微软雅黑" panose="020B0503020204020204" pitchFamily="34" charset="-122"/>
              </a:rPr>
              <a:t>．联合开发</a:t>
            </a:r>
          </a:p>
          <a:p>
            <a:pPr>
              <a:lnSpc>
                <a:spcPct val="150000"/>
              </a:lnSpc>
            </a:pPr>
            <a:endParaRPr lang="zh-CN" altLang="en-US" dirty="0">
              <a:solidFill>
                <a:schemeClr val="tx1"/>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60235941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endParaRPr lang="zh-CN" altLang="en-US" b="1" dirty="0">
              <a:solidFill>
                <a:schemeClr val="tx1"/>
              </a:solidFill>
              <a:latin typeface="微软雅黑" panose="020B0503020204020204" pitchFamily="34" charset="-122"/>
              <a:ea typeface="微软雅黑" panose="020B0503020204020204" pitchFamily="34" charset="-122"/>
            </a:endParaRPr>
          </a:p>
        </p:txBody>
      </p:sp>
      <p:sp>
        <p:nvSpPr>
          <p:cNvPr id="3" name="内容占位符 2"/>
          <p:cNvSpPr>
            <a:spLocks noGrp="1"/>
          </p:cNvSpPr>
          <p:nvPr>
            <p:ph idx="1"/>
          </p:nvPr>
        </p:nvSpPr>
        <p:spPr>
          <a:xfrm>
            <a:off x="965835" y="1085850"/>
            <a:ext cx="6916420" cy="3311525"/>
          </a:xfrm>
        </p:spPr>
        <p:txBody>
          <a:bodyPr>
            <a:noAutofit/>
          </a:bodyPr>
          <a:lstStyle/>
          <a:p>
            <a:pPr marL="342900" lvl="0" indent="-342900" algn="just">
              <a:lnSpc>
                <a:spcPct val="150000"/>
              </a:lnSpc>
              <a:buFont typeface="Arial" panose="020B0604020202020204" pitchFamily="34" charset="0"/>
              <a:buChar char="•"/>
              <a:tabLst>
                <a:tab pos="457200" algn="l"/>
              </a:tabLst>
            </a:pPr>
            <a:r>
              <a:rPr lang="en-US" altLang="zh-CN" dirty="0">
                <a:solidFill>
                  <a:schemeClr val="tx1"/>
                </a:solidFill>
                <a:latin typeface="微软雅黑" panose="020B0503020204020204" pitchFamily="34" charset="-122"/>
                <a:ea typeface="微软雅黑" panose="020B0503020204020204" pitchFamily="34" charset="-122"/>
              </a:rPr>
              <a:t>16</a:t>
            </a:r>
            <a:r>
              <a:rPr lang="zh-CN" altLang="en-US" dirty="0">
                <a:solidFill>
                  <a:schemeClr val="tx1"/>
                </a:solidFill>
                <a:latin typeface="微软雅黑" panose="020B0503020204020204" pitchFamily="34" charset="-122"/>
                <a:ea typeface="微软雅黑" panose="020B0503020204020204" pitchFamily="34" charset="-122"/>
              </a:rPr>
              <a:t>、</a:t>
            </a:r>
            <a:r>
              <a:rPr lang="zh-CN" altLang="zh-CN" dirty="0">
                <a:solidFill>
                  <a:schemeClr val="tx1"/>
                </a:solidFill>
                <a:latin typeface="微软雅黑" panose="020B0503020204020204" pitchFamily="34" charset="-122"/>
                <a:ea typeface="微软雅黑" panose="020B0503020204020204" pitchFamily="34" charset="-122"/>
              </a:rPr>
              <a:t>关于甲企业该项技术发明专利权有效期的说法，正确的是（  ）</a:t>
            </a:r>
          </a:p>
          <a:p>
            <a:pPr marL="342900" lvl="0" indent="-342900" algn="just">
              <a:lnSpc>
                <a:spcPct val="150000"/>
              </a:lnSpc>
              <a:buFont typeface="Arial" panose="020B0604020202020204" pitchFamily="34" charset="0"/>
              <a:buChar char="•"/>
              <a:tabLst>
                <a:tab pos="457200" algn="l"/>
              </a:tabLst>
            </a:pPr>
            <a:r>
              <a:rPr lang="en-US" altLang="zh-CN" dirty="0">
                <a:solidFill>
                  <a:schemeClr val="tx1"/>
                </a:solidFill>
                <a:latin typeface="微软雅黑" panose="020B0503020204020204" pitchFamily="34" charset="-122"/>
                <a:ea typeface="微软雅黑" panose="020B0503020204020204" pitchFamily="34" charset="-122"/>
              </a:rPr>
              <a:t>A</a:t>
            </a:r>
            <a:r>
              <a:rPr lang="zh-CN" altLang="zh-CN" dirty="0">
                <a:solidFill>
                  <a:schemeClr val="tx1"/>
                </a:solidFill>
                <a:latin typeface="微软雅黑" panose="020B0503020204020204" pitchFamily="34" charset="-122"/>
                <a:ea typeface="微软雅黑" panose="020B0503020204020204" pitchFamily="34" charset="-122"/>
              </a:rPr>
              <a:t>．有效期至</a:t>
            </a:r>
            <a:r>
              <a:rPr lang="en-US" altLang="zh-CN" dirty="0">
                <a:solidFill>
                  <a:schemeClr val="tx1"/>
                </a:solidFill>
                <a:latin typeface="微软雅黑" panose="020B0503020204020204" pitchFamily="34" charset="-122"/>
                <a:ea typeface="微软雅黑" panose="020B0503020204020204" pitchFamily="34" charset="-122"/>
              </a:rPr>
              <a:t>2035</a:t>
            </a:r>
            <a:r>
              <a:rPr lang="zh-CN" altLang="zh-CN" dirty="0">
                <a:solidFill>
                  <a:schemeClr val="tx1"/>
                </a:solidFill>
                <a:latin typeface="微软雅黑" panose="020B0503020204020204" pitchFamily="34" charset="-122"/>
                <a:ea typeface="微软雅黑" panose="020B0503020204020204" pitchFamily="34" charset="-122"/>
              </a:rPr>
              <a:t>年</a:t>
            </a:r>
            <a:r>
              <a:rPr lang="en-US" altLang="zh-CN" dirty="0">
                <a:solidFill>
                  <a:schemeClr val="tx1"/>
                </a:solidFill>
                <a:latin typeface="微软雅黑" panose="020B0503020204020204" pitchFamily="34" charset="-122"/>
                <a:ea typeface="微软雅黑" panose="020B0503020204020204" pitchFamily="34" charset="-122"/>
              </a:rPr>
              <a:t>9</a:t>
            </a:r>
            <a:r>
              <a:rPr lang="zh-CN" altLang="zh-CN" dirty="0">
                <a:solidFill>
                  <a:schemeClr val="tx1"/>
                </a:solidFill>
                <a:latin typeface="微软雅黑" panose="020B0503020204020204" pitchFamily="34" charset="-122"/>
                <a:ea typeface="微软雅黑" panose="020B0503020204020204" pitchFamily="34" charset="-122"/>
              </a:rPr>
              <a:t>月</a:t>
            </a:r>
            <a:r>
              <a:rPr lang="en-US" altLang="zh-CN" dirty="0">
                <a:solidFill>
                  <a:schemeClr val="tx1"/>
                </a:solidFill>
                <a:latin typeface="微软雅黑" panose="020B0503020204020204" pitchFamily="34" charset="-122"/>
                <a:ea typeface="微软雅黑" panose="020B0503020204020204" pitchFamily="34" charset="-122"/>
              </a:rPr>
              <a:t>16</a:t>
            </a:r>
            <a:r>
              <a:rPr lang="zh-CN" altLang="zh-CN" dirty="0">
                <a:solidFill>
                  <a:schemeClr val="tx1"/>
                </a:solidFill>
                <a:latin typeface="微软雅黑" panose="020B0503020204020204" pitchFamily="34" charset="-122"/>
                <a:ea typeface="微软雅黑" panose="020B0503020204020204" pitchFamily="34" charset="-122"/>
              </a:rPr>
              <a:t>日</a:t>
            </a:r>
          </a:p>
          <a:p>
            <a:pPr marL="342900" lvl="0" indent="-342900" algn="just">
              <a:lnSpc>
                <a:spcPct val="150000"/>
              </a:lnSpc>
              <a:buFont typeface="Arial" panose="020B0604020202020204" pitchFamily="34" charset="0"/>
              <a:buChar char="•"/>
              <a:tabLst>
                <a:tab pos="457200" algn="l"/>
              </a:tabLst>
            </a:pPr>
            <a:r>
              <a:rPr lang="en-US" altLang="zh-CN" dirty="0">
                <a:solidFill>
                  <a:schemeClr val="tx1"/>
                </a:solidFill>
                <a:latin typeface="微软雅黑" panose="020B0503020204020204" pitchFamily="34" charset="-122"/>
                <a:ea typeface="微软雅黑" panose="020B0503020204020204" pitchFamily="34" charset="-122"/>
              </a:rPr>
              <a:t>B</a:t>
            </a:r>
            <a:r>
              <a:rPr lang="zh-CN" altLang="zh-CN" dirty="0">
                <a:solidFill>
                  <a:schemeClr val="tx1"/>
                </a:solidFill>
                <a:latin typeface="微软雅黑" panose="020B0503020204020204" pitchFamily="34" charset="-122"/>
                <a:ea typeface="微软雅黑" panose="020B0503020204020204" pitchFamily="34" charset="-122"/>
              </a:rPr>
              <a:t>．有效期至</a:t>
            </a:r>
            <a:r>
              <a:rPr lang="en-US" altLang="zh-CN" dirty="0">
                <a:solidFill>
                  <a:schemeClr val="tx1"/>
                </a:solidFill>
                <a:latin typeface="微软雅黑" panose="020B0503020204020204" pitchFamily="34" charset="-122"/>
                <a:ea typeface="微软雅黑" panose="020B0503020204020204" pitchFamily="34" charset="-122"/>
              </a:rPr>
              <a:t>2037</a:t>
            </a:r>
            <a:r>
              <a:rPr lang="zh-CN" altLang="zh-CN" dirty="0">
                <a:solidFill>
                  <a:schemeClr val="tx1"/>
                </a:solidFill>
                <a:latin typeface="微软雅黑" panose="020B0503020204020204" pitchFamily="34" charset="-122"/>
                <a:ea typeface="微软雅黑" panose="020B0503020204020204" pitchFamily="34" charset="-122"/>
              </a:rPr>
              <a:t>年</a:t>
            </a:r>
            <a:r>
              <a:rPr lang="en-US" altLang="zh-CN" dirty="0">
                <a:solidFill>
                  <a:schemeClr val="tx1"/>
                </a:solidFill>
                <a:latin typeface="微软雅黑" panose="020B0503020204020204" pitchFamily="34" charset="-122"/>
                <a:ea typeface="微软雅黑" panose="020B0503020204020204" pitchFamily="34" charset="-122"/>
              </a:rPr>
              <a:t>7</a:t>
            </a:r>
            <a:r>
              <a:rPr lang="zh-CN" altLang="zh-CN" dirty="0">
                <a:solidFill>
                  <a:schemeClr val="tx1"/>
                </a:solidFill>
                <a:latin typeface="微软雅黑" panose="020B0503020204020204" pitchFamily="34" charset="-122"/>
                <a:ea typeface="微软雅黑" panose="020B0503020204020204" pitchFamily="34" charset="-122"/>
              </a:rPr>
              <a:t>月</a:t>
            </a:r>
            <a:r>
              <a:rPr lang="en-US" altLang="zh-CN" dirty="0">
                <a:solidFill>
                  <a:schemeClr val="tx1"/>
                </a:solidFill>
                <a:latin typeface="微软雅黑" panose="020B0503020204020204" pitchFamily="34" charset="-122"/>
                <a:ea typeface="微软雅黑" panose="020B0503020204020204" pitchFamily="34" charset="-122"/>
              </a:rPr>
              <a:t>19</a:t>
            </a:r>
            <a:r>
              <a:rPr lang="zh-CN" altLang="zh-CN" dirty="0">
                <a:solidFill>
                  <a:schemeClr val="tx1"/>
                </a:solidFill>
                <a:latin typeface="微软雅黑" panose="020B0503020204020204" pitchFamily="34" charset="-122"/>
                <a:ea typeface="微软雅黑" panose="020B0503020204020204" pitchFamily="34" charset="-122"/>
              </a:rPr>
              <a:t>日</a:t>
            </a:r>
          </a:p>
          <a:p>
            <a:pPr marL="342900" lvl="0" indent="-342900" algn="just">
              <a:lnSpc>
                <a:spcPct val="150000"/>
              </a:lnSpc>
              <a:buFont typeface="Arial" panose="020B0604020202020204" pitchFamily="34" charset="0"/>
              <a:buChar char="•"/>
              <a:tabLst>
                <a:tab pos="457200" algn="l"/>
              </a:tabLst>
            </a:pPr>
            <a:r>
              <a:rPr lang="en-US" altLang="zh-CN" dirty="0">
                <a:solidFill>
                  <a:schemeClr val="tx1"/>
                </a:solidFill>
                <a:latin typeface="微软雅黑" panose="020B0503020204020204" pitchFamily="34" charset="-122"/>
                <a:ea typeface="微软雅黑" panose="020B0503020204020204" pitchFamily="34" charset="-122"/>
              </a:rPr>
              <a:t>C</a:t>
            </a:r>
            <a:r>
              <a:rPr lang="zh-CN" altLang="zh-CN" dirty="0">
                <a:solidFill>
                  <a:schemeClr val="tx1"/>
                </a:solidFill>
                <a:latin typeface="微软雅黑" panose="020B0503020204020204" pitchFamily="34" charset="-122"/>
                <a:ea typeface="微软雅黑" panose="020B0503020204020204" pitchFamily="34" charset="-122"/>
              </a:rPr>
              <a:t>．有效期至</a:t>
            </a:r>
            <a:r>
              <a:rPr lang="en-US" altLang="zh-CN" dirty="0">
                <a:solidFill>
                  <a:schemeClr val="tx1"/>
                </a:solidFill>
                <a:latin typeface="微软雅黑" panose="020B0503020204020204" pitchFamily="34" charset="-122"/>
                <a:ea typeface="微软雅黑" panose="020B0503020204020204" pitchFamily="34" charset="-122"/>
              </a:rPr>
              <a:t>2027</a:t>
            </a:r>
            <a:r>
              <a:rPr lang="zh-CN" altLang="zh-CN" dirty="0">
                <a:solidFill>
                  <a:schemeClr val="tx1"/>
                </a:solidFill>
                <a:latin typeface="微软雅黑" panose="020B0503020204020204" pitchFamily="34" charset="-122"/>
                <a:ea typeface="微软雅黑" panose="020B0503020204020204" pitchFamily="34" charset="-122"/>
              </a:rPr>
              <a:t>年</a:t>
            </a:r>
            <a:r>
              <a:rPr lang="en-US" altLang="zh-CN" dirty="0">
                <a:solidFill>
                  <a:schemeClr val="tx1"/>
                </a:solidFill>
                <a:latin typeface="微软雅黑" panose="020B0503020204020204" pitchFamily="34" charset="-122"/>
                <a:ea typeface="微软雅黑" panose="020B0503020204020204" pitchFamily="34" charset="-122"/>
              </a:rPr>
              <a:t>7</a:t>
            </a:r>
            <a:r>
              <a:rPr lang="zh-CN" altLang="zh-CN" dirty="0">
                <a:solidFill>
                  <a:schemeClr val="tx1"/>
                </a:solidFill>
                <a:latin typeface="微软雅黑" panose="020B0503020204020204" pitchFamily="34" charset="-122"/>
                <a:ea typeface="微软雅黑" panose="020B0503020204020204" pitchFamily="34" charset="-122"/>
              </a:rPr>
              <a:t>月</a:t>
            </a:r>
            <a:r>
              <a:rPr lang="en-US" altLang="zh-CN" dirty="0">
                <a:solidFill>
                  <a:schemeClr val="tx1"/>
                </a:solidFill>
                <a:latin typeface="微软雅黑" panose="020B0503020204020204" pitchFamily="34" charset="-122"/>
                <a:ea typeface="微软雅黑" panose="020B0503020204020204" pitchFamily="34" charset="-122"/>
              </a:rPr>
              <a:t>19</a:t>
            </a:r>
            <a:r>
              <a:rPr lang="zh-CN" altLang="zh-CN" dirty="0">
                <a:solidFill>
                  <a:schemeClr val="tx1"/>
                </a:solidFill>
                <a:latin typeface="微软雅黑" panose="020B0503020204020204" pitchFamily="34" charset="-122"/>
                <a:ea typeface="微软雅黑" panose="020B0503020204020204" pitchFamily="34" charset="-122"/>
              </a:rPr>
              <a:t>日</a:t>
            </a:r>
          </a:p>
          <a:p>
            <a:pPr marL="342900" lvl="0" indent="-342900" algn="just">
              <a:lnSpc>
                <a:spcPct val="150000"/>
              </a:lnSpc>
              <a:buFont typeface="Arial" panose="020B0604020202020204" pitchFamily="34" charset="0"/>
              <a:buChar char="•"/>
              <a:tabLst>
                <a:tab pos="457200" algn="l"/>
              </a:tabLst>
            </a:pPr>
            <a:r>
              <a:rPr lang="en-US" altLang="zh-CN" dirty="0">
                <a:solidFill>
                  <a:schemeClr val="tx1"/>
                </a:solidFill>
                <a:latin typeface="微软雅黑" panose="020B0503020204020204" pitchFamily="34" charset="-122"/>
                <a:ea typeface="微软雅黑" panose="020B0503020204020204" pitchFamily="34" charset="-122"/>
              </a:rPr>
              <a:t>D</a:t>
            </a:r>
            <a:r>
              <a:rPr lang="zh-CN" altLang="zh-CN" dirty="0">
                <a:solidFill>
                  <a:schemeClr val="tx1"/>
                </a:solidFill>
                <a:latin typeface="微软雅黑" panose="020B0503020204020204" pitchFamily="34" charset="-122"/>
                <a:ea typeface="微软雅黑" panose="020B0503020204020204" pitchFamily="34" charset="-122"/>
              </a:rPr>
              <a:t>．有效期满后专利权终止</a:t>
            </a:r>
          </a:p>
          <a:p>
            <a:pPr marL="342900" lvl="0" indent="-342900" algn="just">
              <a:lnSpc>
                <a:spcPct val="150000"/>
              </a:lnSpc>
              <a:buFont typeface="Arial" panose="020B0604020202020204" pitchFamily="34" charset="0"/>
              <a:buChar char="•"/>
              <a:tabLst>
                <a:tab pos="457200" algn="l"/>
              </a:tabLst>
            </a:pPr>
            <a:endParaRPr lang="zh-CN" altLang="en-US" dirty="0">
              <a:solidFill>
                <a:schemeClr val="tx1"/>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54189776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a:xfrm>
            <a:off x="1643026" y="1790537"/>
            <a:ext cx="5684562" cy="1098425"/>
          </a:xfrm>
        </p:spPr>
        <p:txBody>
          <a:bodyPr>
            <a:normAutofit/>
          </a:bodyPr>
          <a:lstStyle/>
          <a:p>
            <a:r>
              <a:rPr lang="zh-CN" altLang="en-US" b="1" spc="5" dirty="0">
                <a:solidFill>
                  <a:schemeClr val="tx1"/>
                </a:solidFill>
                <a:latin typeface="微软雅黑" panose="020B0503020204020204" pitchFamily="34" charset="-122"/>
                <a:ea typeface="微软雅黑" panose="020B0503020204020204" pitchFamily="34" charset="-122"/>
                <a:sym typeface="微软雅黑" panose="020B0503020204020204" pitchFamily="34" charset="-122"/>
              </a:rPr>
              <a:t>课后</a:t>
            </a:r>
            <a:r>
              <a:rPr lang="zh-CN" altLang="en-US" b="1" spc="5"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rPr>
              <a:t>记得多刷题、多复习、多预习</a:t>
            </a:r>
            <a:r>
              <a:rPr lang="en-US" altLang="zh-CN" b="1" spc="5"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rPr>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endParaRPr lang="zh-CN" altLang="en-US" b="1" dirty="0">
              <a:solidFill>
                <a:schemeClr val="tx1"/>
              </a:solidFill>
              <a:latin typeface="微软雅黑" panose="020B0503020204020204" pitchFamily="34" charset="-122"/>
              <a:ea typeface="微软雅黑" panose="020B0503020204020204" pitchFamily="34" charset="-122"/>
            </a:endParaRPr>
          </a:p>
        </p:txBody>
      </p:sp>
      <p:sp>
        <p:nvSpPr>
          <p:cNvPr id="3" name="内容占位符 2"/>
          <p:cNvSpPr>
            <a:spLocks noGrp="1"/>
          </p:cNvSpPr>
          <p:nvPr>
            <p:ph idx="1"/>
          </p:nvPr>
        </p:nvSpPr>
        <p:spPr>
          <a:xfrm>
            <a:off x="965835" y="1085850"/>
            <a:ext cx="6916420" cy="3311525"/>
          </a:xfrm>
        </p:spPr>
        <p:txBody>
          <a:bodyPr>
            <a:noAutofit/>
          </a:bodyPr>
          <a:lstStyle/>
          <a:p>
            <a:pPr>
              <a:lnSpc>
                <a:spcPct val="150000"/>
              </a:lnSpc>
            </a:pPr>
            <a:r>
              <a:rPr lang="en-US" altLang="zh-CN" dirty="0">
                <a:solidFill>
                  <a:schemeClr val="tx1"/>
                </a:solidFill>
                <a:latin typeface="微软雅黑" panose="020B0503020204020204" pitchFamily="34" charset="-122"/>
                <a:ea typeface="微软雅黑" panose="020B0503020204020204" pitchFamily="34" charset="-122"/>
              </a:rPr>
              <a:t>2</a:t>
            </a:r>
            <a:r>
              <a:rPr lang="zh-CN" altLang="en-US" dirty="0">
                <a:solidFill>
                  <a:schemeClr val="tx1"/>
                </a:solidFill>
                <a:latin typeface="微软雅黑" panose="020B0503020204020204" pitchFamily="34" charset="-122"/>
                <a:ea typeface="微软雅黑" panose="020B0503020204020204" pitchFamily="34" charset="-122"/>
              </a:rPr>
              <a:t>、企业实施差异化战略的途径包括（   ）</a:t>
            </a:r>
          </a:p>
          <a:p>
            <a:pPr>
              <a:lnSpc>
                <a:spcPct val="150000"/>
              </a:lnSpc>
            </a:pPr>
            <a:r>
              <a:rPr lang="en-US" altLang="zh-CN" dirty="0">
                <a:solidFill>
                  <a:schemeClr val="tx1"/>
                </a:solidFill>
                <a:latin typeface="微软雅黑" panose="020B0503020204020204" pitchFamily="34" charset="-122"/>
                <a:ea typeface="微软雅黑" panose="020B0503020204020204" pitchFamily="34" charset="-122"/>
              </a:rPr>
              <a:t>A</a:t>
            </a:r>
            <a:r>
              <a:rPr lang="zh-CN" altLang="en-US" dirty="0">
                <a:solidFill>
                  <a:schemeClr val="tx1"/>
                </a:solidFill>
                <a:latin typeface="微软雅黑" panose="020B0503020204020204" pitchFamily="34" charset="-122"/>
                <a:ea typeface="微软雅黑" panose="020B0503020204020204" pitchFamily="34" charset="-122"/>
              </a:rPr>
              <a:t>．发挥规模效应</a:t>
            </a:r>
          </a:p>
          <a:p>
            <a:pPr>
              <a:lnSpc>
                <a:spcPct val="150000"/>
              </a:lnSpc>
            </a:pPr>
            <a:r>
              <a:rPr lang="en-US" altLang="zh-CN" dirty="0">
                <a:solidFill>
                  <a:schemeClr val="tx1"/>
                </a:solidFill>
                <a:latin typeface="微软雅黑" panose="020B0503020204020204" pitchFamily="34" charset="-122"/>
                <a:ea typeface="微软雅黑" panose="020B0503020204020204" pitchFamily="34" charset="-122"/>
              </a:rPr>
              <a:t>B</a:t>
            </a:r>
            <a:r>
              <a:rPr lang="zh-CN" altLang="en-US" dirty="0">
                <a:solidFill>
                  <a:schemeClr val="tx1"/>
                </a:solidFill>
                <a:latin typeface="微软雅黑" panose="020B0503020204020204" pitchFamily="34" charset="-122"/>
                <a:ea typeface="微软雅黑" panose="020B0503020204020204" pitchFamily="34" charset="-122"/>
              </a:rPr>
              <a:t>．创新产品的功能</a:t>
            </a:r>
          </a:p>
          <a:p>
            <a:pPr>
              <a:lnSpc>
                <a:spcPct val="150000"/>
              </a:lnSpc>
            </a:pPr>
            <a:r>
              <a:rPr lang="en-US" altLang="zh-CN" dirty="0">
                <a:solidFill>
                  <a:schemeClr val="tx1"/>
                </a:solidFill>
                <a:latin typeface="微软雅黑" panose="020B0503020204020204" pitchFamily="34" charset="-122"/>
                <a:ea typeface="微软雅黑" panose="020B0503020204020204" pitchFamily="34" charset="-122"/>
              </a:rPr>
              <a:t>C</a:t>
            </a:r>
            <a:r>
              <a:rPr lang="zh-CN" altLang="en-US" dirty="0">
                <a:solidFill>
                  <a:schemeClr val="tx1"/>
                </a:solidFill>
                <a:latin typeface="微软雅黑" panose="020B0503020204020204" pitchFamily="34" charset="-122"/>
                <a:ea typeface="微软雅黑" panose="020B0503020204020204" pitchFamily="34" charset="-122"/>
              </a:rPr>
              <a:t>．整合企业资源</a:t>
            </a:r>
          </a:p>
          <a:p>
            <a:pPr>
              <a:lnSpc>
                <a:spcPct val="150000"/>
              </a:lnSpc>
            </a:pPr>
            <a:r>
              <a:rPr lang="en-US" altLang="zh-CN" dirty="0">
                <a:solidFill>
                  <a:schemeClr val="tx1"/>
                </a:solidFill>
                <a:latin typeface="微软雅黑" panose="020B0503020204020204" pitchFamily="34" charset="-122"/>
                <a:ea typeface="微软雅黑" panose="020B0503020204020204" pitchFamily="34" charset="-122"/>
              </a:rPr>
              <a:t>D</a:t>
            </a:r>
            <a:r>
              <a:rPr lang="zh-CN" altLang="en-US" dirty="0">
                <a:solidFill>
                  <a:schemeClr val="tx1"/>
                </a:solidFill>
                <a:latin typeface="微软雅黑" panose="020B0503020204020204" pitchFamily="34" charset="-122"/>
                <a:ea typeface="微软雅黑" panose="020B0503020204020204" pitchFamily="34" charset="-122"/>
              </a:rPr>
              <a:t>．更换为具有吸引力的产品名称</a:t>
            </a:r>
          </a:p>
          <a:p>
            <a:pPr>
              <a:lnSpc>
                <a:spcPct val="150000"/>
              </a:lnSpc>
            </a:pPr>
            <a:r>
              <a:rPr lang="en-US" altLang="zh-CN" dirty="0">
                <a:solidFill>
                  <a:schemeClr val="tx1"/>
                </a:solidFill>
                <a:latin typeface="微软雅黑" panose="020B0503020204020204" pitchFamily="34" charset="-122"/>
                <a:ea typeface="微软雅黑" panose="020B0503020204020204" pitchFamily="34" charset="-122"/>
              </a:rPr>
              <a:t>E</a:t>
            </a:r>
            <a:r>
              <a:rPr lang="zh-CN" altLang="en-US" dirty="0">
                <a:solidFill>
                  <a:schemeClr val="tx1"/>
                </a:solidFill>
                <a:latin typeface="微软雅黑" panose="020B0503020204020204" pitchFamily="34" charset="-122"/>
                <a:ea typeface="微软雅黑" panose="020B0503020204020204" pitchFamily="34" charset="-122"/>
              </a:rPr>
              <a:t>．提升产品的质量</a:t>
            </a:r>
          </a:p>
          <a:p>
            <a:pPr>
              <a:lnSpc>
                <a:spcPct val="150000"/>
              </a:lnSpc>
            </a:pPr>
            <a:endParaRPr lang="zh-CN" altLang="en-US" dirty="0">
              <a:solidFill>
                <a:schemeClr val="tx1"/>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7971589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endParaRPr lang="zh-CN" altLang="en-US" b="1" dirty="0">
              <a:solidFill>
                <a:schemeClr val="tx1"/>
              </a:solidFill>
              <a:latin typeface="微软雅黑" panose="020B0503020204020204" pitchFamily="34" charset="-122"/>
              <a:ea typeface="微软雅黑" panose="020B0503020204020204" pitchFamily="34" charset="-122"/>
            </a:endParaRPr>
          </a:p>
        </p:txBody>
      </p:sp>
      <p:sp>
        <p:nvSpPr>
          <p:cNvPr id="3" name="内容占位符 2"/>
          <p:cNvSpPr>
            <a:spLocks noGrp="1"/>
          </p:cNvSpPr>
          <p:nvPr>
            <p:ph idx="1"/>
          </p:nvPr>
        </p:nvSpPr>
        <p:spPr>
          <a:xfrm>
            <a:off x="971600" y="915987"/>
            <a:ext cx="6916420" cy="3311525"/>
          </a:xfrm>
        </p:spPr>
        <p:txBody>
          <a:bodyPr>
            <a:noAutofit/>
          </a:bodyPr>
          <a:lstStyle/>
          <a:p>
            <a:pPr>
              <a:lnSpc>
                <a:spcPct val="150000"/>
              </a:lnSpc>
            </a:pPr>
            <a:r>
              <a:rPr lang="en-US" altLang="zh-CN" dirty="0">
                <a:solidFill>
                  <a:schemeClr val="tx1"/>
                </a:solidFill>
                <a:latin typeface="微软雅黑" panose="020B0503020204020204" pitchFamily="34" charset="-122"/>
                <a:ea typeface="微软雅黑" panose="020B0503020204020204" pitchFamily="34" charset="-122"/>
              </a:rPr>
              <a:t>3</a:t>
            </a:r>
            <a:r>
              <a:rPr lang="zh-CN" altLang="en-US" dirty="0">
                <a:solidFill>
                  <a:schemeClr val="tx1"/>
                </a:solidFill>
                <a:latin typeface="微软雅黑" panose="020B0503020204020204" pitchFamily="34" charset="-122"/>
                <a:ea typeface="微软雅黑" panose="020B0503020204020204" pitchFamily="34" charset="-122"/>
              </a:rPr>
              <a:t>、根据我国公司法，关于股份有限公司股东大会的说法，正确的有（   ）</a:t>
            </a:r>
          </a:p>
          <a:p>
            <a:pPr>
              <a:lnSpc>
                <a:spcPct val="150000"/>
              </a:lnSpc>
            </a:pPr>
            <a:r>
              <a:rPr lang="en-US" altLang="zh-CN" dirty="0">
                <a:solidFill>
                  <a:schemeClr val="tx1"/>
                </a:solidFill>
                <a:latin typeface="微软雅黑" panose="020B0503020204020204" pitchFamily="34" charset="-122"/>
                <a:ea typeface="微软雅黑" panose="020B0503020204020204" pitchFamily="34" charset="-122"/>
              </a:rPr>
              <a:t>A</a:t>
            </a:r>
            <a:r>
              <a:rPr lang="zh-CN" altLang="en-US" dirty="0">
                <a:solidFill>
                  <a:schemeClr val="tx1"/>
                </a:solidFill>
                <a:latin typeface="微软雅黑" panose="020B0503020204020204" pitchFamily="34" charset="-122"/>
                <a:ea typeface="微软雅黑" panose="020B0503020204020204" pitchFamily="34" charset="-122"/>
              </a:rPr>
              <a:t>．股东大会应当每年召开两次</a:t>
            </a:r>
          </a:p>
          <a:p>
            <a:pPr>
              <a:lnSpc>
                <a:spcPct val="150000"/>
              </a:lnSpc>
            </a:pPr>
            <a:r>
              <a:rPr lang="en-US" altLang="zh-CN" dirty="0">
                <a:solidFill>
                  <a:schemeClr val="tx1"/>
                </a:solidFill>
                <a:latin typeface="微软雅黑" panose="020B0503020204020204" pitchFamily="34" charset="-122"/>
                <a:ea typeface="微软雅黑" panose="020B0503020204020204" pitchFamily="34" charset="-122"/>
              </a:rPr>
              <a:t>B</a:t>
            </a:r>
            <a:r>
              <a:rPr lang="zh-CN" altLang="en-US" dirty="0">
                <a:solidFill>
                  <a:schemeClr val="tx1"/>
                </a:solidFill>
                <a:latin typeface="微软雅黑" panose="020B0503020204020204" pitchFamily="34" charset="-122"/>
                <a:ea typeface="微软雅黑" panose="020B0503020204020204" pitchFamily="34" charset="-122"/>
              </a:rPr>
              <a:t>．股东大会的表决实行一人一票</a:t>
            </a:r>
          </a:p>
          <a:p>
            <a:pPr>
              <a:lnSpc>
                <a:spcPct val="150000"/>
              </a:lnSpc>
            </a:pPr>
            <a:r>
              <a:rPr lang="en-US" altLang="zh-CN" dirty="0">
                <a:solidFill>
                  <a:schemeClr val="tx1"/>
                </a:solidFill>
                <a:latin typeface="微软雅黑" panose="020B0503020204020204" pitchFamily="34" charset="-122"/>
                <a:ea typeface="微软雅黑" panose="020B0503020204020204" pitchFamily="34" charset="-122"/>
              </a:rPr>
              <a:t>C</a:t>
            </a:r>
            <a:r>
              <a:rPr lang="zh-CN" altLang="en-US" dirty="0">
                <a:solidFill>
                  <a:schemeClr val="tx1"/>
                </a:solidFill>
                <a:latin typeface="微软雅黑" panose="020B0503020204020204" pitchFamily="34" charset="-122"/>
                <a:ea typeface="微软雅黑" panose="020B0503020204020204" pitchFamily="34" charset="-122"/>
              </a:rPr>
              <a:t>．股东可以委托代理人出席股东大会</a:t>
            </a:r>
            <a:endParaRPr lang="en-US" altLang="zh-CN" dirty="0">
              <a:solidFill>
                <a:schemeClr val="tx1"/>
              </a:solidFill>
              <a:latin typeface="微软雅黑" panose="020B0503020204020204" pitchFamily="34" charset="-122"/>
              <a:ea typeface="微软雅黑" panose="020B0503020204020204" pitchFamily="34" charset="-122"/>
            </a:endParaRPr>
          </a:p>
          <a:p>
            <a:pPr>
              <a:lnSpc>
                <a:spcPct val="150000"/>
              </a:lnSpc>
            </a:pPr>
            <a:r>
              <a:rPr lang="en-US" altLang="zh-CN" dirty="0">
                <a:solidFill>
                  <a:schemeClr val="tx1"/>
                </a:solidFill>
                <a:latin typeface="微软雅黑" panose="020B0503020204020204" pitchFamily="34" charset="-122"/>
                <a:ea typeface="微软雅黑" panose="020B0503020204020204" pitchFamily="34" charset="-122"/>
              </a:rPr>
              <a:t>D</a:t>
            </a:r>
            <a:r>
              <a:rPr lang="zh-CN" altLang="en-US" dirty="0">
                <a:solidFill>
                  <a:schemeClr val="tx1"/>
                </a:solidFill>
                <a:latin typeface="微软雅黑" panose="020B0503020204020204" pitchFamily="34" charset="-122"/>
                <a:ea typeface="微软雅黑" panose="020B0503020204020204" pitchFamily="34" charset="-122"/>
              </a:rPr>
              <a:t>．股东大会增加注册资本的决议，必须经出席会议的股东所持表决权的过半数通过</a:t>
            </a:r>
          </a:p>
          <a:p>
            <a:pPr>
              <a:lnSpc>
                <a:spcPct val="150000"/>
              </a:lnSpc>
            </a:pPr>
            <a:r>
              <a:rPr lang="en-US" altLang="zh-CN" dirty="0">
                <a:solidFill>
                  <a:schemeClr val="tx1"/>
                </a:solidFill>
                <a:latin typeface="微软雅黑" panose="020B0503020204020204" pitchFamily="34" charset="-122"/>
                <a:ea typeface="微软雅黑" panose="020B0503020204020204" pitchFamily="34" charset="-122"/>
              </a:rPr>
              <a:t>E</a:t>
            </a:r>
            <a:r>
              <a:rPr lang="zh-CN" altLang="en-US" dirty="0">
                <a:solidFill>
                  <a:schemeClr val="tx1"/>
                </a:solidFill>
                <a:latin typeface="微软雅黑" panose="020B0503020204020204" pitchFamily="34" charset="-122"/>
                <a:ea typeface="微软雅黑" panose="020B0503020204020204" pitchFamily="34" charset="-122"/>
              </a:rPr>
              <a:t>．股东大会享有对公司重要事项的最终决定权</a:t>
            </a:r>
          </a:p>
          <a:p>
            <a:pPr>
              <a:lnSpc>
                <a:spcPct val="150000"/>
              </a:lnSpc>
            </a:pPr>
            <a:endParaRPr lang="zh-CN" altLang="en-US" dirty="0">
              <a:solidFill>
                <a:schemeClr val="tx1"/>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3477196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endParaRPr lang="zh-CN" altLang="en-US" b="1" dirty="0">
              <a:solidFill>
                <a:schemeClr val="tx1"/>
              </a:solidFill>
              <a:latin typeface="微软雅黑" panose="020B0503020204020204" pitchFamily="34" charset="-122"/>
              <a:ea typeface="微软雅黑" panose="020B0503020204020204" pitchFamily="34" charset="-122"/>
            </a:endParaRPr>
          </a:p>
        </p:txBody>
      </p:sp>
      <p:sp>
        <p:nvSpPr>
          <p:cNvPr id="3" name="内容占位符 2"/>
          <p:cNvSpPr>
            <a:spLocks noGrp="1"/>
          </p:cNvSpPr>
          <p:nvPr>
            <p:ph idx="1"/>
          </p:nvPr>
        </p:nvSpPr>
        <p:spPr>
          <a:xfrm>
            <a:off x="965835" y="1085850"/>
            <a:ext cx="6916420" cy="3311525"/>
          </a:xfrm>
        </p:spPr>
        <p:txBody>
          <a:bodyPr>
            <a:noAutofit/>
          </a:bodyPr>
          <a:lstStyle/>
          <a:p>
            <a:pPr>
              <a:lnSpc>
                <a:spcPct val="150000"/>
              </a:lnSpc>
            </a:pPr>
            <a:r>
              <a:rPr lang="en-US" altLang="zh-CN" dirty="0">
                <a:solidFill>
                  <a:schemeClr val="tx1"/>
                </a:solidFill>
                <a:latin typeface="微软雅黑" panose="020B0503020204020204" pitchFamily="34" charset="-122"/>
                <a:ea typeface="微软雅黑" panose="020B0503020204020204" pitchFamily="34" charset="-122"/>
              </a:rPr>
              <a:t>4</a:t>
            </a:r>
            <a:r>
              <a:rPr lang="zh-CN" altLang="en-US" dirty="0">
                <a:solidFill>
                  <a:schemeClr val="tx1"/>
                </a:solidFill>
                <a:latin typeface="微软雅黑" panose="020B0503020204020204" pitchFamily="34" charset="-122"/>
                <a:ea typeface="微软雅黑" panose="020B0503020204020204" pitchFamily="34" charset="-122"/>
              </a:rPr>
              <a:t>、根据我国公司法规定有限责任公司董事会享有的职权有（）</a:t>
            </a:r>
          </a:p>
          <a:p>
            <a:pPr>
              <a:lnSpc>
                <a:spcPct val="150000"/>
              </a:lnSpc>
            </a:pPr>
            <a:r>
              <a:rPr lang="en-US" altLang="zh-CN" dirty="0">
                <a:solidFill>
                  <a:schemeClr val="tx1"/>
                </a:solidFill>
                <a:latin typeface="微软雅黑" panose="020B0503020204020204" pitchFamily="34" charset="-122"/>
                <a:ea typeface="微软雅黑" panose="020B0503020204020204" pitchFamily="34" charset="-122"/>
              </a:rPr>
              <a:t>A</a:t>
            </a:r>
            <a:r>
              <a:rPr lang="zh-CN" altLang="en-US" dirty="0">
                <a:solidFill>
                  <a:schemeClr val="tx1"/>
                </a:solidFill>
                <a:latin typeface="微软雅黑" panose="020B0503020204020204" pitchFamily="34" charset="-122"/>
                <a:ea typeface="微软雅黑" panose="020B0503020204020204" pitchFamily="34" charset="-122"/>
              </a:rPr>
              <a:t>．决定公司内部管理机构的设置</a:t>
            </a:r>
          </a:p>
          <a:p>
            <a:pPr>
              <a:lnSpc>
                <a:spcPct val="150000"/>
              </a:lnSpc>
            </a:pPr>
            <a:r>
              <a:rPr lang="en-US" altLang="zh-CN" dirty="0">
                <a:solidFill>
                  <a:schemeClr val="tx1"/>
                </a:solidFill>
                <a:latin typeface="微软雅黑" panose="020B0503020204020204" pitchFamily="34" charset="-122"/>
                <a:ea typeface="微软雅黑" panose="020B0503020204020204" pitchFamily="34" charset="-122"/>
              </a:rPr>
              <a:t>B</a:t>
            </a:r>
            <a:r>
              <a:rPr lang="zh-CN" altLang="en-US" dirty="0">
                <a:solidFill>
                  <a:schemeClr val="tx1"/>
                </a:solidFill>
                <a:latin typeface="微软雅黑" panose="020B0503020204020204" pitchFamily="34" charset="-122"/>
                <a:ea typeface="微软雅黑" panose="020B0503020204020204" pitchFamily="34" charset="-122"/>
              </a:rPr>
              <a:t>．决定公司合并、分立和解散</a:t>
            </a:r>
          </a:p>
          <a:p>
            <a:pPr>
              <a:lnSpc>
                <a:spcPct val="150000"/>
              </a:lnSpc>
            </a:pPr>
            <a:r>
              <a:rPr lang="en-US" altLang="zh-CN" dirty="0">
                <a:solidFill>
                  <a:schemeClr val="tx1"/>
                </a:solidFill>
                <a:latin typeface="微软雅黑" panose="020B0503020204020204" pitchFamily="34" charset="-122"/>
                <a:ea typeface="微软雅黑" panose="020B0503020204020204" pitchFamily="34" charset="-122"/>
              </a:rPr>
              <a:t>C</a:t>
            </a:r>
            <a:r>
              <a:rPr lang="zh-CN" altLang="en-US" dirty="0">
                <a:solidFill>
                  <a:schemeClr val="tx1"/>
                </a:solidFill>
                <a:latin typeface="微软雅黑" panose="020B0503020204020204" pitchFamily="34" charset="-122"/>
                <a:ea typeface="微软雅黑" panose="020B0503020204020204" pitchFamily="34" charset="-122"/>
              </a:rPr>
              <a:t>．制定公司的基本管理制度</a:t>
            </a:r>
          </a:p>
          <a:p>
            <a:pPr>
              <a:lnSpc>
                <a:spcPct val="150000"/>
              </a:lnSpc>
            </a:pPr>
            <a:r>
              <a:rPr lang="en-US" altLang="zh-CN" dirty="0">
                <a:solidFill>
                  <a:schemeClr val="tx1"/>
                </a:solidFill>
                <a:latin typeface="微软雅黑" panose="020B0503020204020204" pitchFamily="34" charset="-122"/>
                <a:ea typeface="微软雅黑" panose="020B0503020204020204" pitchFamily="34" charset="-122"/>
              </a:rPr>
              <a:t>D</a:t>
            </a:r>
            <a:r>
              <a:rPr lang="zh-CN" altLang="en-US" dirty="0">
                <a:solidFill>
                  <a:schemeClr val="tx1"/>
                </a:solidFill>
                <a:latin typeface="微软雅黑" panose="020B0503020204020204" pitchFamily="34" charset="-122"/>
                <a:ea typeface="微软雅黑" panose="020B0503020204020204" pitchFamily="34" charset="-122"/>
              </a:rPr>
              <a:t>．执行股东会的决议</a:t>
            </a:r>
          </a:p>
          <a:p>
            <a:pPr>
              <a:lnSpc>
                <a:spcPct val="150000"/>
              </a:lnSpc>
            </a:pPr>
            <a:r>
              <a:rPr lang="en-US" altLang="zh-CN" dirty="0">
                <a:solidFill>
                  <a:schemeClr val="tx1"/>
                </a:solidFill>
                <a:latin typeface="微软雅黑" panose="020B0503020204020204" pitchFamily="34" charset="-122"/>
                <a:ea typeface="微软雅黑" panose="020B0503020204020204" pitchFamily="34" charset="-122"/>
              </a:rPr>
              <a:t>E</a:t>
            </a:r>
            <a:r>
              <a:rPr lang="zh-CN" altLang="en-US" dirty="0">
                <a:solidFill>
                  <a:schemeClr val="tx1"/>
                </a:solidFill>
                <a:latin typeface="微软雅黑" panose="020B0503020204020204" pitchFamily="34" charset="-122"/>
                <a:ea typeface="微软雅黑" panose="020B0503020204020204" pitchFamily="34" charset="-122"/>
              </a:rPr>
              <a:t>．批准公司利润分方案</a:t>
            </a:r>
          </a:p>
        </p:txBody>
      </p:sp>
    </p:spTree>
    <p:extLst>
      <p:ext uri="{BB962C8B-B14F-4D97-AF65-F5344CB8AC3E}">
        <p14:creationId xmlns:p14="http://schemas.microsoft.com/office/powerpoint/2010/main" val="40442524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endParaRPr lang="zh-CN" altLang="en-US" b="1" dirty="0">
              <a:solidFill>
                <a:schemeClr val="tx1"/>
              </a:solidFill>
              <a:latin typeface="微软雅黑" panose="020B0503020204020204" pitchFamily="34" charset="-122"/>
              <a:ea typeface="微软雅黑" panose="020B0503020204020204" pitchFamily="34" charset="-122"/>
            </a:endParaRPr>
          </a:p>
        </p:txBody>
      </p:sp>
      <p:sp>
        <p:nvSpPr>
          <p:cNvPr id="3" name="内容占位符 2"/>
          <p:cNvSpPr>
            <a:spLocks noGrp="1"/>
          </p:cNvSpPr>
          <p:nvPr>
            <p:ph idx="1"/>
          </p:nvPr>
        </p:nvSpPr>
        <p:spPr>
          <a:xfrm>
            <a:off x="965835" y="1085850"/>
            <a:ext cx="6916420" cy="3311525"/>
          </a:xfrm>
        </p:spPr>
        <p:txBody>
          <a:bodyPr>
            <a:noAutofit/>
          </a:bodyPr>
          <a:lstStyle/>
          <a:p>
            <a:pPr fontAlgn="base" latinLnBrk="1">
              <a:lnSpc>
                <a:spcPct val="150000"/>
              </a:lnSpc>
            </a:pPr>
            <a:r>
              <a:rPr lang="en-US" altLang="zh-CN" dirty="0">
                <a:solidFill>
                  <a:schemeClr val="tx1"/>
                </a:solidFill>
                <a:latin typeface="微软雅黑" panose="020B0503020204020204" pitchFamily="34" charset="-122"/>
                <a:ea typeface="微软雅黑" panose="020B0503020204020204" pitchFamily="34" charset="-122"/>
              </a:rPr>
              <a:t>5</a:t>
            </a:r>
            <a:r>
              <a:rPr lang="zh-CN" altLang="en-US" dirty="0">
                <a:solidFill>
                  <a:schemeClr val="tx1"/>
                </a:solidFill>
                <a:latin typeface="微软雅黑" panose="020B0503020204020204" pitchFamily="34" charset="-122"/>
                <a:ea typeface="微软雅黑" panose="020B0503020204020204" pitchFamily="34" charset="-122"/>
              </a:rPr>
              <a:t>、</a:t>
            </a:r>
            <a:r>
              <a:rPr lang="zh-CN" altLang="zh-CN" dirty="0">
                <a:solidFill>
                  <a:schemeClr val="tx1"/>
                </a:solidFill>
                <a:latin typeface="微软雅黑" panose="020B0503020204020204" pitchFamily="34" charset="-122"/>
                <a:ea typeface="微软雅黑" panose="020B0503020204020204" pitchFamily="34" charset="-122"/>
              </a:rPr>
              <a:t>根据我国公司法，关于上市公司独立董事，正确的有</a:t>
            </a:r>
            <a:r>
              <a:rPr lang="en-US" altLang="zh-CN" dirty="0">
                <a:solidFill>
                  <a:schemeClr val="tx1"/>
                </a:solidFill>
                <a:latin typeface="微软雅黑" panose="020B0503020204020204" pitchFamily="34" charset="-122"/>
                <a:ea typeface="微软雅黑" panose="020B0503020204020204" pitchFamily="34" charset="-122"/>
              </a:rPr>
              <a:t>(</a:t>
            </a:r>
            <a:r>
              <a:rPr lang="zh-CN" altLang="zh-CN" dirty="0">
                <a:solidFill>
                  <a:schemeClr val="tx1"/>
                </a:solidFill>
                <a:latin typeface="微软雅黑" panose="020B0503020204020204" pitchFamily="34" charset="-122"/>
                <a:ea typeface="微软雅黑" panose="020B0503020204020204" pitchFamily="34" charset="-122"/>
              </a:rPr>
              <a:t>　</a:t>
            </a:r>
            <a:r>
              <a:rPr lang="en-US" altLang="zh-CN" dirty="0">
                <a:solidFill>
                  <a:schemeClr val="tx1"/>
                </a:solidFill>
                <a:latin typeface="微软雅黑" panose="020B0503020204020204" pitchFamily="34" charset="-122"/>
                <a:ea typeface="微软雅黑" panose="020B0503020204020204" pitchFamily="34" charset="-122"/>
              </a:rPr>
              <a:t>)</a:t>
            </a:r>
            <a:r>
              <a:rPr lang="zh-CN" altLang="zh-CN" dirty="0">
                <a:solidFill>
                  <a:schemeClr val="tx1"/>
                </a:solidFill>
                <a:latin typeface="微软雅黑" panose="020B0503020204020204" pitchFamily="34" charset="-122"/>
                <a:ea typeface="微软雅黑" panose="020B0503020204020204" pitchFamily="34" charset="-122"/>
              </a:rPr>
              <a:t>。</a:t>
            </a:r>
          </a:p>
          <a:p>
            <a:pPr fontAlgn="base" latinLnBrk="1">
              <a:lnSpc>
                <a:spcPct val="150000"/>
              </a:lnSpc>
            </a:pPr>
            <a:r>
              <a:rPr lang="en-US" altLang="zh-CN" dirty="0">
                <a:solidFill>
                  <a:schemeClr val="tx1"/>
                </a:solidFill>
                <a:latin typeface="微软雅黑" panose="020B0503020204020204" pitchFamily="34" charset="-122"/>
                <a:ea typeface="微软雅黑" panose="020B0503020204020204" pitchFamily="34" charset="-122"/>
              </a:rPr>
              <a:t>A.</a:t>
            </a:r>
            <a:r>
              <a:rPr lang="zh-CN" altLang="zh-CN" dirty="0">
                <a:solidFill>
                  <a:schemeClr val="tx1"/>
                </a:solidFill>
                <a:latin typeface="微软雅黑" panose="020B0503020204020204" pitchFamily="34" charset="-122"/>
                <a:ea typeface="微软雅黑" panose="020B0503020204020204" pitchFamily="34" charset="-122"/>
              </a:rPr>
              <a:t>间接持有上市公司已发行股份</a:t>
            </a:r>
            <a:r>
              <a:rPr lang="en-US" altLang="zh-CN" dirty="0">
                <a:solidFill>
                  <a:schemeClr val="tx1"/>
                </a:solidFill>
                <a:latin typeface="微软雅黑" panose="020B0503020204020204" pitchFamily="34" charset="-122"/>
                <a:ea typeface="微软雅黑" panose="020B0503020204020204" pitchFamily="34" charset="-122"/>
              </a:rPr>
              <a:t>1%</a:t>
            </a:r>
            <a:r>
              <a:rPr lang="zh-CN" altLang="zh-CN" dirty="0">
                <a:solidFill>
                  <a:schemeClr val="tx1"/>
                </a:solidFill>
                <a:latin typeface="微软雅黑" panose="020B0503020204020204" pitchFamily="34" charset="-122"/>
                <a:ea typeface="微软雅黑" panose="020B0503020204020204" pitchFamily="34" charset="-122"/>
              </a:rPr>
              <a:t>以上的人员可以担任该上市公司独立董事</a:t>
            </a:r>
          </a:p>
          <a:p>
            <a:pPr fontAlgn="base" latinLnBrk="1">
              <a:lnSpc>
                <a:spcPct val="150000"/>
              </a:lnSpc>
            </a:pPr>
            <a:r>
              <a:rPr lang="en-US" altLang="zh-CN" dirty="0">
                <a:solidFill>
                  <a:schemeClr val="tx1"/>
                </a:solidFill>
                <a:latin typeface="微软雅黑" panose="020B0503020204020204" pitchFamily="34" charset="-122"/>
                <a:ea typeface="微软雅黑" panose="020B0503020204020204" pitchFamily="34" charset="-122"/>
              </a:rPr>
              <a:t>B.</a:t>
            </a:r>
            <a:r>
              <a:rPr lang="zh-CN" altLang="zh-CN" dirty="0">
                <a:solidFill>
                  <a:schemeClr val="tx1"/>
                </a:solidFill>
                <a:latin typeface="微软雅黑" panose="020B0503020204020204" pitchFamily="34" charset="-122"/>
                <a:ea typeface="微软雅黑" panose="020B0503020204020204" pitchFamily="34" charset="-122"/>
              </a:rPr>
              <a:t>在直接持有上市公司已发行股份</a:t>
            </a:r>
            <a:r>
              <a:rPr lang="en-US" altLang="zh-CN" dirty="0">
                <a:solidFill>
                  <a:schemeClr val="tx1"/>
                </a:solidFill>
                <a:latin typeface="微软雅黑" panose="020B0503020204020204" pitchFamily="34" charset="-122"/>
                <a:ea typeface="微软雅黑" panose="020B0503020204020204" pitchFamily="34" charset="-122"/>
              </a:rPr>
              <a:t>5%</a:t>
            </a:r>
            <a:r>
              <a:rPr lang="zh-CN" altLang="zh-CN" dirty="0">
                <a:solidFill>
                  <a:schemeClr val="tx1"/>
                </a:solidFill>
                <a:latin typeface="微软雅黑" panose="020B0503020204020204" pitchFamily="34" charset="-122"/>
                <a:ea typeface="微软雅黑" panose="020B0503020204020204" pitchFamily="34" charset="-122"/>
              </a:rPr>
              <a:t>以上的股东单位任职的人员不得担任该上市公司独立董事</a:t>
            </a:r>
          </a:p>
          <a:p>
            <a:pPr fontAlgn="base" latinLnBrk="1">
              <a:lnSpc>
                <a:spcPct val="150000"/>
              </a:lnSpc>
            </a:pPr>
            <a:r>
              <a:rPr lang="en-US" altLang="zh-CN" dirty="0">
                <a:solidFill>
                  <a:schemeClr val="tx1"/>
                </a:solidFill>
                <a:latin typeface="微软雅黑" panose="020B0503020204020204" pitchFamily="34" charset="-122"/>
                <a:ea typeface="微软雅黑" panose="020B0503020204020204" pitchFamily="34" charset="-122"/>
              </a:rPr>
              <a:t>C.</a:t>
            </a:r>
            <a:r>
              <a:rPr lang="zh-CN" altLang="zh-CN" dirty="0">
                <a:solidFill>
                  <a:schemeClr val="tx1"/>
                </a:solidFill>
                <a:latin typeface="微软雅黑" panose="020B0503020204020204" pitchFamily="34" charset="-122"/>
                <a:ea typeface="微软雅黑" panose="020B0503020204020204" pitchFamily="34" charset="-122"/>
              </a:rPr>
              <a:t>上市公司独立董事必须具有</a:t>
            </a:r>
            <a:r>
              <a:rPr lang="en-US" altLang="zh-CN" dirty="0">
                <a:solidFill>
                  <a:schemeClr val="tx1"/>
                </a:solidFill>
                <a:latin typeface="微软雅黑" panose="020B0503020204020204" pitchFamily="34" charset="-122"/>
                <a:ea typeface="微软雅黑" panose="020B0503020204020204" pitchFamily="34" charset="-122"/>
              </a:rPr>
              <a:t>3</a:t>
            </a:r>
            <a:r>
              <a:rPr lang="zh-CN" altLang="zh-CN" dirty="0">
                <a:solidFill>
                  <a:schemeClr val="tx1"/>
                </a:solidFill>
                <a:latin typeface="微软雅黑" panose="020B0503020204020204" pitchFamily="34" charset="-122"/>
                <a:ea typeface="微软雅黑" panose="020B0503020204020204" pitchFamily="34" charset="-122"/>
              </a:rPr>
              <a:t>年以上法律</a:t>
            </a:r>
            <a:r>
              <a:rPr lang="zh-CN" altLang="en-US" dirty="0">
                <a:solidFill>
                  <a:schemeClr val="tx1"/>
                </a:solidFill>
                <a:latin typeface="微软雅黑" panose="020B0503020204020204" pitchFamily="34" charset="-122"/>
                <a:ea typeface="微软雅黑" panose="020B0503020204020204" pitchFamily="34" charset="-122"/>
              </a:rPr>
              <a:t>、</a:t>
            </a:r>
            <a:r>
              <a:rPr lang="zh-CN" altLang="zh-CN" dirty="0">
                <a:solidFill>
                  <a:schemeClr val="tx1"/>
                </a:solidFill>
                <a:latin typeface="微软雅黑" panose="020B0503020204020204" pitchFamily="34" charset="-122"/>
                <a:ea typeface="微软雅黑" panose="020B0503020204020204" pitchFamily="34" charset="-122"/>
              </a:rPr>
              <a:t>经济或其他履行独立董事职责的工作经验</a:t>
            </a:r>
          </a:p>
        </p:txBody>
      </p:sp>
    </p:spTree>
    <p:extLst>
      <p:ext uri="{BB962C8B-B14F-4D97-AF65-F5344CB8AC3E}">
        <p14:creationId xmlns:p14="http://schemas.microsoft.com/office/powerpoint/2010/main" val="27790941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endParaRPr lang="zh-CN" altLang="en-US" b="1" dirty="0">
              <a:solidFill>
                <a:schemeClr val="tx1"/>
              </a:solidFill>
              <a:latin typeface="微软雅黑" panose="020B0503020204020204" pitchFamily="34" charset="-122"/>
              <a:ea typeface="微软雅黑" panose="020B0503020204020204" pitchFamily="34" charset="-122"/>
            </a:endParaRPr>
          </a:p>
        </p:txBody>
      </p:sp>
      <p:sp>
        <p:nvSpPr>
          <p:cNvPr id="3" name="内容占位符 2"/>
          <p:cNvSpPr>
            <a:spLocks noGrp="1"/>
          </p:cNvSpPr>
          <p:nvPr>
            <p:ph idx="1"/>
          </p:nvPr>
        </p:nvSpPr>
        <p:spPr>
          <a:xfrm>
            <a:off x="965835" y="1085850"/>
            <a:ext cx="6916420" cy="3311525"/>
          </a:xfrm>
        </p:spPr>
        <p:txBody>
          <a:bodyPr>
            <a:noAutofit/>
          </a:bodyPr>
          <a:lstStyle/>
          <a:p>
            <a:pPr fontAlgn="base" latinLnBrk="1">
              <a:lnSpc>
                <a:spcPct val="150000"/>
              </a:lnSpc>
            </a:pPr>
            <a:r>
              <a:rPr lang="en-US" altLang="zh-CN" dirty="0">
                <a:solidFill>
                  <a:schemeClr val="tx1"/>
                </a:solidFill>
                <a:latin typeface="微软雅黑" panose="020B0503020204020204" pitchFamily="34" charset="-122"/>
                <a:ea typeface="微软雅黑" panose="020B0503020204020204" pitchFamily="34" charset="-122"/>
              </a:rPr>
              <a:t>D.</a:t>
            </a:r>
            <a:r>
              <a:rPr lang="zh-CN" altLang="zh-CN" dirty="0">
                <a:solidFill>
                  <a:schemeClr val="tx1"/>
                </a:solidFill>
                <a:latin typeface="微软雅黑" panose="020B0503020204020204" pitchFamily="34" charset="-122"/>
                <a:ea typeface="微软雅黑" panose="020B0503020204020204" pitchFamily="34" charset="-122"/>
              </a:rPr>
              <a:t>上市公司前</a:t>
            </a:r>
            <a:r>
              <a:rPr lang="en-US" altLang="zh-CN" dirty="0">
                <a:solidFill>
                  <a:schemeClr val="tx1"/>
                </a:solidFill>
                <a:latin typeface="微软雅黑" panose="020B0503020204020204" pitchFamily="34" charset="-122"/>
                <a:ea typeface="微软雅黑" panose="020B0503020204020204" pitchFamily="34" charset="-122"/>
              </a:rPr>
              <a:t>10</a:t>
            </a:r>
            <a:r>
              <a:rPr lang="zh-CN" altLang="zh-CN" dirty="0">
                <a:solidFill>
                  <a:schemeClr val="tx1"/>
                </a:solidFill>
                <a:latin typeface="微软雅黑" panose="020B0503020204020204" pitchFamily="34" charset="-122"/>
                <a:ea typeface="微软雅黑" panose="020B0503020204020204" pitchFamily="34" charset="-122"/>
              </a:rPr>
              <a:t>名股东中的自然人股东的直系亲属不得担任上市公司的独立董事</a:t>
            </a:r>
          </a:p>
          <a:p>
            <a:pPr fontAlgn="base" latinLnBrk="1">
              <a:lnSpc>
                <a:spcPct val="150000"/>
              </a:lnSpc>
            </a:pPr>
            <a:r>
              <a:rPr lang="en-US" altLang="zh-CN" dirty="0">
                <a:solidFill>
                  <a:schemeClr val="tx1"/>
                </a:solidFill>
                <a:latin typeface="微软雅黑" panose="020B0503020204020204" pitchFamily="34" charset="-122"/>
                <a:ea typeface="微软雅黑" panose="020B0503020204020204" pitchFamily="34" charset="-122"/>
              </a:rPr>
              <a:t>E.</a:t>
            </a:r>
            <a:r>
              <a:rPr lang="zh-CN" altLang="zh-CN" dirty="0">
                <a:solidFill>
                  <a:schemeClr val="tx1"/>
                </a:solidFill>
                <a:latin typeface="微软雅黑" panose="020B0503020204020204" pitchFamily="34" charset="-122"/>
                <a:ea typeface="微软雅黑" panose="020B0503020204020204" pitchFamily="34" charset="-122"/>
              </a:rPr>
              <a:t>在上市公司任职的人员不得担任该上市公司的独立董事</a:t>
            </a:r>
          </a:p>
        </p:txBody>
      </p:sp>
    </p:spTree>
    <p:extLst>
      <p:ext uri="{BB962C8B-B14F-4D97-AF65-F5344CB8AC3E}">
        <p14:creationId xmlns:p14="http://schemas.microsoft.com/office/powerpoint/2010/main" val="23460879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endParaRPr lang="zh-CN" altLang="en-US" b="1" dirty="0">
              <a:solidFill>
                <a:schemeClr val="tx1"/>
              </a:solidFill>
              <a:latin typeface="微软雅黑" panose="020B0503020204020204" pitchFamily="34" charset="-122"/>
              <a:ea typeface="微软雅黑" panose="020B0503020204020204" pitchFamily="34" charset="-122"/>
            </a:endParaRPr>
          </a:p>
        </p:txBody>
      </p:sp>
      <p:sp>
        <p:nvSpPr>
          <p:cNvPr id="3" name="内容占位符 2"/>
          <p:cNvSpPr>
            <a:spLocks noGrp="1"/>
          </p:cNvSpPr>
          <p:nvPr>
            <p:ph idx="1"/>
          </p:nvPr>
        </p:nvSpPr>
        <p:spPr>
          <a:xfrm>
            <a:off x="965835" y="1085850"/>
            <a:ext cx="6916420" cy="3311525"/>
          </a:xfrm>
        </p:spPr>
        <p:txBody>
          <a:bodyPr>
            <a:noAutofit/>
          </a:bodyPr>
          <a:lstStyle/>
          <a:p>
            <a:pPr algn="just">
              <a:lnSpc>
                <a:spcPct val="150000"/>
              </a:lnSpc>
            </a:pPr>
            <a:r>
              <a:rPr lang="en-US" altLang="zh-CN" dirty="0">
                <a:solidFill>
                  <a:schemeClr val="tx1"/>
                </a:solidFill>
                <a:latin typeface="微软雅黑" panose="020B0503020204020204" pitchFamily="34" charset="-122"/>
                <a:ea typeface="微软雅黑" panose="020B0503020204020204" pitchFamily="34" charset="-122"/>
              </a:rPr>
              <a:t>6</a:t>
            </a:r>
            <a:r>
              <a:rPr lang="zh-CN" altLang="en-US" dirty="0">
                <a:solidFill>
                  <a:schemeClr val="tx1"/>
                </a:solidFill>
                <a:latin typeface="微软雅黑" panose="020B0503020204020204" pitchFamily="34" charset="-122"/>
                <a:ea typeface="微软雅黑" panose="020B0503020204020204" pitchFamily="34" charset="-122"/>
              </a:rPr>
              <a:t>、</a:t>
            </a:r>
            <a:r>
              <a:rPr lang="zh-CN" altLang="zh-CN" dirty="0">
                <a:solidFill>
                  <a:schemeClr val="tx1"/>
                </a:solidFill>
                <a:latin typeface="微软雅黑" panose="020B0503020204020204" pitchFamily="34" charset="-122"/>
                <a:ea typeface="微软雅黑" panose="020B0503020204020204" pitchFamily="34" charset="-122"/>
              </a:rPr>
              <a:t>下列定价方法中，属于竞争导向定价法的是</a:t>
            </a:r>
            <a:r>
              <a:rPr lang="en-US" altLang="zh-CN" dirty="0">
                <a:solidFill>
                  <a:schemeClr val="tx1"/>
                </a:solidFill>
                <a:latin typeface="微软雅黑" panose="020B0503020204020204" pitchFamily="34" charset="-122"/>
                <a:ea typeface="微软雅黑" panose="020B0503020204020204" pitchFamily="34" charset="-122"/>
              </a:rPr>
              <a:t>(</a:t>
            </a:r>
            <a:r>
              <a:rPr lang="zh-CN" altLang="zh-CN" dirty="0">
                <a:solidFill>
                  <a:schemeClr val="tx1"/>
                </a:solidFill>
                <a:latin typeface="微软雅黑" panose="020B0503020204020204" pitchFamily="34" charset="-122"/>
                <a:ea typeface="微软雅黑" panose="020B0503020204020204" pitchFamily="34" charset="-122"/>
              </a:rPr>
              <a:t>　</a:t>
            </a:r>
            <a:r>
              <a:rPr lang="en-US" altLang="zh-CN" dirty="0">
                <a:solidFill>
                  <a:schemeClr val="tx1"/>
                </a:solidFill>
                <a:latin typeface="微软雅黑" panose="020B0503020204020204" pitchFamily="34" charset="-122"/>
                <a:ea typeface="微软雅黑" panose="020B0503020204020204" pitchFamily="34" charset="-122"/>
              </a:rPr>
              <a:t>)</a:t>
            </a:r>
            <a:r>
              <a:rPr lang="zh-CN" altLang="zh-CN" dirty="0">
                <a:solidFill>
                  <a:schemeClr val="tx1"/>
                </a:solidFill>
                <a:latin typeface="微软雅黑" panose="020B0503020204020204" pitchFamily="34" charset="-122"/>
                <a:ea typeface="微软雅黑" panose="020B0503020204020204" pitchFamily="34" charset="-122"/>
              </a:rPr>
              <a:t>。</a:t>
            </a:r>
          </a:p>
          <a:p>
            <a:pPr algn="just">
              <a:lnSpc>
                <a:spcPct val="150000"/>
              </a:lnSpc>
            </a:pPr>
            <a:r>
              <a:rPr lang="en-US" altLang="zh-CN" dirty="0">
                <a:solidFill>
                  <a:schemeClr val="tx1"/>
                </a:solidFill>
                <a:latin typeface="微软雅黑" panose="020B0503020204020204" pitchFamily="34" charset="-122"/>
                <a:ea typeface="微软雅黑" panose="020B0503020204020204" pitchFamily="34" charset="-122"/>
              </a:rPr>
              <a:t>A.</a:t>
            </a:r>
            <a:r>
              <a:rPr lang="zh-CN" altLang="zh-CN" dirty="0">
                <a:solidFill>
                  <a:schemeClr val="tx1"/>
                </a:solidFill>
                <a:latin typeface="微软雅黑" panose="020B0503020204020204" pitchFamily="34" charset="-122"/>
                <a:ea typeface="微软雅黑" panose="020B0503020204020204" pitchFamily="34" charset="-122"/>
              </a:rPr>
              <a:t>密封投标定价法 </a:t>
            </a:r>
            <a:r>
              <a:rPr lang="en-US" altLang="zh-CN" dirty="0">
                <a:solidFill>
                  <a:schemeClr val="tx1"/>
                </a:solidFill>
                <a:latin typeface="微软雅黑" panose="020B0503020204020204" pitchFamily="34" charset="-122"/>
                <a:ea typeface="微软雅黑" panose="020B0503020204020204" pitchFamily="34" charset="-122"/>
              </a:rPr>
              <a:t>    B.</a:t>
            </a:r>
            <a:r>
              <a:rPr lang="zh-CN" altLang="zh-CN" dirty="0">
                <a:solidFill>
                  <a:schemeClr val="tx1"/>
                </a:solidFill>
                <a:latin typeface="微软雅黑" panose="020B0503020204020204" pitchFamily="34" charset="-122"/>
                <a:ea typeface="微软雅黑" panose="020B0503020204020204" pitchFamily="34" charset="-122"/>
              </a:rPr>
              <a:t>竞争价格定价法</a:t>
            </a:r>
          </a:p>
          <a:p>
            <a:pPr algn="just">
              <a:lnSpc>
                <a:spcPct val="150000"/>
              </a:lnSpc>
            </a:pPr>
            <a:r>
              <a:rPr lang="en-US" altLang="zh-CN" dirty="0">
                <a:solidFill>
                  <a:schemeClr val="tx1"/>
                </a:solidFill>
                <a:latin typeface="微软雅黑" panose="020B0503020204020204" pitchFamily="34" charset="-122"/>
                <a:ea typeface="微软雅黑" panose="020B0503020204020204" pitchFamily="34" charset="-122"/>
              </a:rPr>
              <a:t>C.</a:t>
            </a:r>
            <a:r>
              <a:rPr lang="zh-CN" altLang="zh-CN" dirty="0">
                <a:solidFill>
                  <a:schemeClr val="tx1"/>
                </a:solidFill>
                <a:latin typeface="微软雅黑" panose="020B0503020204020204" pitchFamily="34" charset="-122"/>
                <a:ea typeface="微软雅黑" panose="020B0503020204020204" pitchFamily="34" charset="-122"/>
              </a:rPr>
              <a:t>成本加成定价法 </a:t>
            </a:r>
            <a:r>
              <a:rPr lang="en-US" altLang="zh-CN" dirty="0">
                <a:solidFill>
                  <a:schemeClr val="tx1"/>
                </a:solidFill>
                <a:latin typeface="微软雅黑" panose="020B0503020204020204" pitchFamily="34" charset="-122"/>
                <a:ea typeface="微软雅黑" panose="020B0503020204020204" pitchFamily="34" charset="-122"/>
              </a:rPr>
              <a:t>    D.</a:t>
            </a:r>
            <a:r>
              <a:rPr lang="zh-CN" altLang="zh-CN" dirty="0">
                <a:solidFill>
                  <a:schemeClr val="tx1"/>
                </a:solidFill>
                <a:latin typeface="微软雅黑" panose="020B0503020204020204" pitchFamily="34" charset="-122"/>
                <a:ea typeface="微软雅黑" panose="020B0503020204020204" pitchFamily="34" charset="-122"/>
              </a:rPr>
              <a:t>认知价值定价法</a:t>
            </a:r>
          </a:p>
          <a:p>
            <a:pPr algn="just">
              <a:lnSpc>
                <a:spcPct val="150000"/>
              </a:lnSpc>
            </a:pPr>
            <a:r>
              <a:rPr lang="en-US" altLang="zh-CN" dirty="0">
                <a:solidFill>
                  <a:schemeClr val="tx1"/>
                </a:solidFill>
                <a:latin typeface="微软雅黑" panose="020B0503020204020204" pitchFamily="34" charset="-122"/>
                <a:ea typeface="微软雅黑" panose="020B0503020204020204" pitchFamily="34" charset="-122"/>
              </a:rPr>
              <a:t>E.</a:t>
            </a:r>
            <a:r>
              <a:rPr lang="zh-CN" altLang="zh-CN" dirty="0">
                <a:solidFill>
                  <a:schemeClr val="tx1"/>
                </a:solidFill>
                <a:latin typeface="微软雅黑" panose="020B0503020204020204" pitchFamily="34" charset="-122"/>
                <a:ea typeface="微软雅黑" panose="020B0503020204020204" pitchFamily="34" charset="-122"/>
              </a:rPr>
              <a:t>随行就市定价法</a:t>
            </a:r>
          </a:p>
          <a:p>
            <a:pPr algn="just">
              <a:lnSpc>
                <a:spcPct val="150000"/>
              </a:lnSpc>
            </a:pPr>
            <a:r>
              <a:rPr lang="en-US" altLang="zh-CN" dirty="0">
                <a:solidFill>
                  <a:schemeClr val="tx1"/>
                </a:solidFill>
                <a:latin typeface="微软雅黑" panose="020B0503020204020204" pitchFamily="34" charset="-122"/>
                <a:ea typeface="微软雅黑" panose="020B0503020204020204" pitchFamily="34" charset="-122"/>
              </a:rPr>
              <a:t>7</a:t>
            </a:r>
            <a:r>
              <a:rPr lang="zh-CN" altLang="en-US" dirty="0">
                <a:solidFill>
                  <a:schemeClr val="tx1"/>
                </a:solidFill>
                <a:latin typeface="微软雅黑" panose="020B0503020204020204" pitchFamily="34" charset="-122"/>
                <a:ea typeface="微软雅黑" panose="020B0503020204020204" pitchFamily="34" charset="-122"/>
              </a:rPr>
              <a:t>、</a:t>
            </a:r>
            <a:r>
              <a:rPr lang="zh-CN" altLang="zh-CN" dirty="0">
                <a:solidFill>
                  <a:schemeClr val="tx1"/>
                </a:solidFill>
                <a:latin typeface="微软雅黑" panose="020B0503020204020204" pitchFamily="34" charset="-122"/>
                <a:ea typeface="微软雅黑" panose="020B0503020204020204" pitchFamily="34" charset="-122"/>
              </a:rPr>
              <a:t>服务产品的特征有</a:t>
            </a:r>
            <a:r>
              <a:rPr lang="en-US" altLang="zh-CN" dirty="0">
                <a:solidFill>
                  <a:schemeClr val="tx1"/>
                </a:solidFill>
                <a:latin typeface="微软雅黑" panose="020B0503020204020204" pitchFamily="34" charset="-122"/>
                <a:ea typeface="微软雅黑" panose="020B0503020204020204" pitchFamily="34" charset="-122"/>
              </a:rPr>
              <a:t>(</a:t>
            </a:r>
            <a:r>
              <a:rPr lang="zh-CN" altLang="zh-CN" dirty="0">
                <a:solidFill>
                  <a:schemeClr val="tx1"/>
                </a:solidFill>
                <a:latin typeface="微软雅黑" panose="020B0503020204020204" pitchFamily="34" charset="-122"/>
                <a:ea typeface="微软雅黑" panose="020B0503020204020204" pitchFamily="34" charset="-122"/>
              </a:rPr>
              <a:t>　</a:t>
            </a:r>
            <a:r>
              <a:rPr lang="en-US" altLang="zh-CN" dirty="0">
                <a:solidFill>
                  <a:schemeClr val="tx1"/>
                </a:solidFill>
                <a:latin typeface="微软雅黑" panose="020B0503020204020204" pitchFamily="34" charset="-122"/>
                <a:ea typeface="微软雅黑" panose="020B0503020204020204" pitchFamily="34" charset="-122"/>
              </a:rPr>
              <a:t>)</a:t>
            </a:r>
            <a:r>
              <a:rPr lang="zh-CN" altLang="zh-CN" dirty="0">
                <a:solidFill>
                  <a:schemeClr val="tx1"/>
                </a:solidFill>
                <a:latin typeface="微软雅黑" panose="020B0503020204020204" pitchFamily="34" charset="-122"/>
                <a:ea typeface="微软雅黑" panose="020B0503020204020204" pitchFamily="34" charset="-122"/>
              </a:rPr>
              <a:t>。</a:t>
            </a:r>
          </a:p>
          <a:p>
            <a:pPr algn="just">
              <a:lnSpc>
                <a:spcPct val="150000"/>
              </a:lnSpc>
            </a:pPr>
            <a:r>
              <a:rPr lang="en-US" altLang="zh-CN" dirty="0">
                <a:solidFill>
                  <a:schemeClr val="tx1"/>
                </a:solidFill>
                <a:latin typeface="微软雅黑" panose="020B0503020204020204" pitchFamily="34" charset="-122"/>
                <a:ea typeface="微软雅黑" panose="020B0503020204020204" pitchFamily="34" charset="-122"/>
              </a:rPr>
              <a:t>A.</a:t>
            </a:r>
            <a:r>
              <a:rPr lang="zh-CN" altLang="zh-CN" dirty="0">
                <a:solidFill>
                  <a:schemeClr val="tx1"/>
                </a:solidFill>
                <a:latin typeface="微软雅黑" panose="020B0503020204020204" pitchFamily="34" charset="-122"/>
                <a:ea typeface="微软雅黑" panose="020B0503020204020204" pitchFamily="34" charset="-122"/>
              </a:rPr>
              <a:t>所有权可转让 </a:t>
            </a:r>
            <a:r>
              <a:rPr lang="en-US" altLang="zh-CN" dirty="0">
                <a:solidFill>
                  <a:schemeClr val="tx1"/>
                </a:solidFill>
                <a:latin typeface="微软雅黑" panose="020B0503020204020204" pitchFamily="34" charset="-122"/>
                <a:ea typeface="微软雅黑" panose="020B0503020204020204" pitchFamily="34" charset="-122"/>
              </a:rPr>
              <a:t>            B.</a:t>
            </a:r>
            <a:r>
              <a:rPr lang="zh-CN" altLang="zh-CN" dirty="0">
                <a:solidFill>
                  <a:schemeClr val="tx1"/>
                </a:solidFill>
                <a:latin typeface="微软雅黑" panose="020B0503020204020204" pitchFamily="34" charset="-122"/>
                <a:ea typeface="微软雅黑" panose="020B0503020204020204" pitchFamily="34" charset="-122"/>
              </a:rPr>
              <a:t>不可储存性</a:t>
            </a:r>
          </a:p>
          <a:p>
            <a:pPr algn="just">
              <a:lnSpc>
                <a:spcPct val="150000"/>
              </a:lnSpc>
            </a:pPr>
            <a:r>
              <a:rPr lang="en-US" altLang="zh-CN" dirty="0">
                <a:solidFill>
                  <a:schemeClr val="tx1"/>
                </a:solidFill>
                <a:latin typeface="微软雅黑" panose="020B0503020204020204" pitchFamily="34" charset="-122"/>
                <a:ea typeface="微软雅黑" panose="020B0503020204020204" pitchFamily="34" charset="-122"/>
              </a:rPr>
              <a:t>C.</a:t>
            </a:r>
            <a:r>
              <a:rPr lang="zh-CN" altLang="zh-CN" dirty="0">
                <a:solidFill>
                  <a:schemeClr val="tx1"/>
                </a:solidFill>
                <a:latin typeface="微软雅黑" panose="020B0503020204020204" pitchFamily="34" charset="-122"/>
                <a:ea typeface="微软雅黑" panose="020B0503020204020204" pitchFamily="34" charset="-122"/>
              </a:rPr>
              <a:t>质量稳定 </a:t>
            </a:r>
            <a:r>
              <a:rPr lang="en-US" altLang="zh-CN" dirty="0">
                <a:solidFill>
                  <a:schemeClr val="tx1"/>
                </a:solidFill>
                <a:latin typeface="微软雅黑" panose="020B0503020204020204" pitchFamily="34" charset="-122"/>
                <a:ea typeface="微软雅黑" panose="020B0503020204020204" pitchFamily="34" charset="-122"/>
              </a:rPr>
              <a:t>                   D.</a:t>
            </a:r>
            <a:r>
              <a:rPr lang="zh-CN" altLang="zh-CN" dirty="0">
                <a:solidFill>
                  <a:schemeClr val="tx1"/>
                </a:solidFill>
                <a:latin typeface="微软雅黑" panose="020B0503020204020204" pitchFamily="34" charset="-122"/>
                <a:ea typeface="微软雅黑" panose="020B0503020204020204" pitchFamily="34" charset="-122"/>
              </a:rPr>
              <a:t>生产与消费过程不可分离</a:t>
            </a:r>
          </a:p>
          <a:p>
            <a:pPr algn="just">
              <a:lnSpc>
                <a:spcPct val="150000"/>
              </a:lnSpc>
            </a:pPr>
            <a:r>
              <a:rPr lang="en-US" altLang="zh-CN" dirty="0">
                <a:solidFill>
                  <a:schemeClr val="tx1"/>
                </a:solidFill>
                <a:latin typeface="微软雅黑" panose="020B0503020204020204" pitchFamily="34" charset="-122"/>
                <a:ea typeface="微软雅黑" panose="020B0503020204020204" pitchFamily="34" charset="-122"/>
              </a:rPr>
              <a:t>E.</a:t>
            </a:r>
            <a:r>
              <a:rPr lang="zh-CN" altLang="zh-CN" dirty="0">
                <a:solidFill>
                  <a:schemeClr val="tx1"/>
                </a:solidFill>
                <a:latin typeface="微软雅黑" panose="020B0503020204020204" pitchFamily="34" charset="-122"/>
                <a:ea typeface="微软雅黑" panose="020B0503020204020204" pitchFamily="34" charset="-122"/>
              </a:rPr>
              <a:t>无形性</a:t>
            </a:r>
          </a:p>
          <a:p>
            <a:pPr fontAlgn="base" latinLnBrk="1">
              <a:lnSpc>
                <a:spcPct val="150000"/>
              </a:lnSpc>
            </a:pPr>
            <a:endParaRPr lang="zh-CN" altLang="zh-CN" dirty="0">
              <a:solidFill>
                <a:schemeClr val="tx1"/>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70795891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081"/>
  <p:tag name="KSO_WM_TEMPLATE_MASTER_TYPE" val="0"/>
  <p:tag name="KSO_WM_TEMPLATE_COLOR_TYPE" val="1"/>
  <p:tag name="KSO_WM_UNIT_SHOW_EDIT_AREA_INDICATION" val="1"/>
</p:tagLst>
</file>

<file path=ppt/tags/tag1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0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0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0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0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0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0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0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0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0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1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1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1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1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1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1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1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1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1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1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2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2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2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2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2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2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3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4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5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3.xml><?xml version="1.0" encoding="utf-8"?>
<p:tagLst xmlns:a="http://schemas.openxmlformats.org/drawingml/2006/main" xmlns:r="http://schemas.openxmlformats.org/officeDocument/2006/relationships"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081"/>
  <p:tag name="KSO_WM_TEMPLATE_MASTER_TYPE" val="0"/>
  <p:tag name="KSO_WM_TEMPLATE_COLOR_TYPE" val="1"/>
  <p:tag name="KSO_WM_UNIT_SHOW_EDIT_AREA_INDICATION" val="1"/>
</p:tagLst>
</file>

<file path=ppt/tags/tag6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6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6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7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7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7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7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7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8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8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8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8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8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8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8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8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8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8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9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9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9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9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9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9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9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9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9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9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药剂师">
  <a:themeElements>
    <a:clrScheme name="药剂师">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药剂师">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药剂师">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自定义设计方案">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自定义设计方案">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Apothecary</Template>
  <TotalTime>2083</TotalTime>
  <Words>2716</Words>
  <Application>Microsoft Office PowerPoint</Application>
  <PresentationFormat>全屏显示(16:9)</PresentationFormat>
  <Paragraphs>209</Paragraphs>
  <Slides>36</Slides>
  <Notes>34</Notes>
  <HiddenSlides>0</HiddenSlides>
  <MMClips>0</MMClips>
  <ScaleCrop>false</ScaleCrop>
  <HeadingPairs>
    <vt:vector size="6" baseType="variant">
      <vt:variant>
        <vt:lpstr>已用的字体</vt:lpstr>
      </vt:variant>
      <vt:variant>
        <vt:i4>9</vt:i4>
      </vt:variant>
      <vt:variant>
        <vt:lpstr>主题</vt:lpstr>
      </vt:variant>
      <vt:variant>
        <vt:i4>3</vt:i4>
      </vt:variant>
      <vt:variant>
        <vt:lpstr>幻灯片标题</vt:lpstr>
      </vt:variant>
      <vt:variant>
        <vt:i4>36</vt:i4>
      </vt:variant>
    </vt:vector>
  </HeadingPairs>
  <TitlesOfParts>
    <vt:vector size="48" baseType="lpstr">
      <vt:lpstr>华文新魏</vt:lpstr>
      <vt:lpstr>华文中宋</vt:lpstr>
      <vt:lpstr>宋体</vt:lpstr>
      <vt:lpstr>微软雅黑</vt:lpstr>
      <vt:lpstr>Arial</vt:lpstr>
      <vt:lpstr>Book Antiqua</vt:lpstr>
      <vt:lpstr>Calibri</vt:lpstr>
      <vt:lpstr>Century Gothic</vt:lpstr>
      <vt:lpstr>Wingdings</vt:lpstr>
      <vt:lpstr>药剂师</vt:lpstr>
      <vt:lpstr>自定义设计方案</vt:lpstr>
      <vt:lpstr>1_自定义设计方案</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课后记得多刷题、多复习、多预习~</vt:lpstr>
    </vt:vector>
  </TitlesOfParts>
  <Company>China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现代物流学</dc:title>
  <dc:creator>User</dc:creator>
  <cp:lastModifiedBy>Administrator</cp:lastModifiedBy>
  <cp:revision>368</cp:revision>
  <dcterms:created xsi:type="dcterms:W3CDTF">2020-06-29T06:29:00Z</dcterms:created>
  <dcterms:modified xsi:type="dcterms:W3CDTF">2024-09-11T06:10:33Z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2052-11.1.0.9828</vt:lpwstr>
  </property>
</Properties>
</file>