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56" r:id="rId2"/>
    <p:sldId id="470" r:id="rId3"/>
    <p:sldId id="432" r:id="rId4"/>
    <p:sldId id="504" r:id="rId5"/>
    <p:sldId id="497" r:id="rId6"/>
    <p:sldId id="433" r:id="rId7"/>
    <p:sldId id="471" r:id="rId8"/>
    <p:sldId id="498" r:id="rId9"/>
    <p:sldId id="434" r:id="rId10"/>
    <p:sldId id="435" r:id="rId11"/>
    <p:sldId id="472" r:id="rId12"/>
    <p:sldId id="499" r:id="rId13"/>
    <p:sldId id="473" r:id="rId14"/>
    <p:sldId id="474" r:id="rId15"/>
    <p:sldId id="475" r:id="rId16"/>
    <p:sldId id="476" r:id="rId17"/>
    <p:sldId id="477" r:id="rId18"/>
    <p:sldId id="505" r:id="rId19"/>
  </p:sldIdLst>
  <p:sldSz cx="12192000" cy="6858000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82">
          <p15:clr>
            <a:srgbClr val="A4A3A4"/>
          </p15:clr>
        </p15:guide>
        <p15:guide id="2" orient="horz" pos="967">
          <p15:clr>
            <a:srgbClr val="A4A3A4"/>
          </p15:clr>
        </p15:guide>
        <p15:guide id="3" orient="horz" pos="4065">
          <p15:clr>
            <a:srgbClr val="A4A3A4"/>
          </p15:clr>
        </p15:guide>
        <p15:guide id="4" pos="3831">
          <p15:clr>
            <a:srgbClr val="A4A3A4"/>
          </p15:clr>
        </p15:guide>
        <p15:guide id="5" pos="436">
          <p15:clr>
            <a:srgbClr val="A4A3A4"/>
          </p15:clr>
        </p15:guide>
        <p15:guide id="6" pos="72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29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1080" y="72"/>
      </p:cViewPr>
      <p:guideLst>
        <p:guide orient="horz" pos="2482"/>
        <p:guide orient="horz" pos="967"/>
        <p:guide orient="horz" pos="4065"/>
        <p:guide pos="3831"/>
        <p:guide pos="436"/>
        <p:guide pos="7264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39" d="100"/>
        <a:sy n="139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B95DA7-C378-4EA6-96C8-9729AD8A43DD}" type="datetimeFigureOut">
              <a:rPr lang="zh-CN" altLang="en-US" smtClean="0"/>
              <a:t>2022/7/11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398E3-16CD-4F8A-A268-FE366D8E738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792973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52764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543840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2425289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0149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844258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46345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52556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18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77999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90406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9065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96897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490714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6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284286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584000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69091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D398E3-16CD-4F8A-A268-FE366D8E7381}" type="slidenum">
              <a:rPr lang="zh-CN" altLang="en-US" smtClean="0"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878866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图片占位符 22"/>
          <p:cNvSpPr>
            <a:spLocks noGrp="1"/>
          </p:cNvSpPr>
          <p:nvPr>
            <p:ph type="pic" sz="quarter" idx="12"/>
          </p:nvPr>
        </p:nvSpPr>
        <p:spPr>
          <a:xfrm>
            <a:off x="10890792" y="3345440"/>
            <a:ext cx="1301207" cy="3069398"/>
          </a:xfrm>
          <a:custGeom>
            <a:avLst/>
            <a:gdLst>
              <a:gd name="connsiteX0" fmla="*/ 1301207 w 1301207"/>
              <a:gd name="connsiteY0" fmla="*/ 0 h 3069398"/>
              <a:gd name="connsiteX1" fmla="*/ 1301207 w 1301207"/>
              <a:gd name="connsiteY1" fmla="*/ 3069398 h 3069398"/>
              <a:gd name="connsiteX2" fmla="*/ 165104 w 1301207"/>
              <a:gd name="connsiteY2" fmla="*/ 1933295 h 3069398"/>
              <a:gd name="connsiteX3" fmla="*/ 165104 w 1301207"/>
              <a:gd name="connsiteY3" fmla="*/ 1136103 h 3069398"/>
              <a:gd name="connsiteX0-1" fmla="*/ 1301207 w 1301207"/>
              <a:gd name="connsiteY0-2" fmla="*/ 0 h 3069398"/>
              <a:gd name="connsiteX1-3" fmla="*/ 1288508 w 1301207"/>
              <a:gd name="connsiteY1-4" fmla="*/ 1251960 h 3069398"/>
              <a:gd name="connsiteX2-5" fmla="*/ 1301207 w 1301207"/>
              <a:gd name="connsiteY2-6" fmla="*/ 3069398 h 3069398"/>
              <a:gd name="connsiteX3-7" fmla="*/ 165104 w 1301207"/>
              <a:gd name="connsiteY3-8" fmla="*/ 1933295 h 3069398"/>
              <a:gd name="connsiteX4" fmla="*/ 165104 w 1301207"/>
              <a:gd name="connsiteY4" fmla="*/ 1136103 h 3069398"/>
              <a:gd name="connsiteX5" fmla="*/ 1301207 w 1301207"/>
              <a:gd name="connsiteY5" fmla="*/ 0 h 3069398"/>
              <a:gd name="connsiteX0-9" fmla="*/ 1288508 w 1379948"/>
              <a:gd name="connsiteY0-10" fmla="*/ 1251960 h 3069398"/>
              <a:gd name="connsiteX1-11" fmla="*/ 1301207 w 1379948"/>
              <a:gd name="connsiteY1-12" fmla="*/ 3069398 h 3069398"/>
              <a:gd name="connsiteX2-13" fmla="*/ 165104 w 1379948"/>
              <a:gd name="connsiteY2-14" fmla="*/ 1933295 h 3069398"/>
              <a:gd name="connsiteX3-15" fmla="*/ 165104 w 1379948"/>
              <a:gd name="connsiteY3-16" fmla="*/ 1136103 h 3069398"/>
              <a:gd name="connsiteX4-17" fmla="*/ 1301207 w 1379948"/>
              <a:gd name="connsiteY4-18" fmla="*/ 0 h 3069398"/>
              <a:gd name="connsiteX5-19" fmla="*/ 1379948 w 1379948"/>
              <a:gd name="connsiteY5-20" fmla="*/ 1343400 h 3069398"/>
              <a:gd name="connsiteX0-21" fmla="*/ 1288508 w 1301207"/>
              <a:gd name="connsiteY0-22" fmla="*/ 1251960 h 3069398"/>
              <a:gd name="connsiteX1-23" fmla="*/ 1301207 w 1301207"/>
              <a:gd name="connsiteY1-24" fmla="*/ 3069398 h 3069398"/>
              <a:gd name="connsiteX2-25" fmla="*/ 165104 w 1301207"/>
              <a:gd name="connsiteY2-26" fmla="*/ 1933295 h 3069398"/>
              <a:gd name="connsiteX3-27" fmla="*/ 165104 w 1301207"/>
              <a:gd name="connsiteY3-28" fmla="*/ 1136103 h 3069398"/>
              <a:gd name="connsiteX4-29" fmla="*/ 1301207 w 1301207"/>
              <a:gd name="connsiteY4-30" fmla="*/ 0 h 3069398"/>
              <a:gd name="connsiteX0-31" fmla="*/ 1301207 w 1301207"/>
              <a:gd name="connsiteY0-32" fmla="*/ 3069398 h 3069398"/>
              <a:gd name="connsiteX1-33" fmla="*/ 165104 w 1301207"/>
              <a:gd name="connsiteY1-34" fmla="*/ 1933295 h 3069398"/>
              <a:gd name="connsiteX2-35" fmla="*/ 165104 w 1301207"/>
              <a:gd name="connsiteY2-36" fmla="*/ 1136103 h 3069398"/>
              <a:gd name="connsiteX3-37" fmla="*/ 1301207 w 1301207"/>
              <a:gd name="connsiteY3-38" fmla="*/ 0 h 3069398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</a:cxnLst>
            <a:rect l="l" t="t" r="r" b="b"/>
            <a:pathLst>
              <a:path w="1301207" h="3069398">
                <a:moveTo>
                  <a:pt x="1301207" y="3069398"/>
                </a:moveTo>
                <a:lnTo>
                  <a:pt x="165104" y="1933295"/>
                </a:lnTo>
                <a:cubicBezTo>
                  <a:pt x="-55034" y="1713157"/>
                  <a:pt x="-55034" y="1356242"/>
                  <a:pt x="165104" y="1136103"/>
                </a:cubicBezTo>
                <a:lnTo>
                  <a:pt x="1301207" y="0"/>
                </a:lnTo>
              </a:path>
            </a:pathLst>
          </a:custGeom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20" name="图片占位符 19"/>
          <p:cNvSpPr>
            <a:spLocks noGrp="1"/>
          </p:cNvSpPr>
          <p:nvPr>
            <p:ph type="pic" sz="quarter" idx="11"/>
          </p:nvPr>
        </p:nvSpPr>
        <p:spPr>
          <a:xfrm>
            <a:off x="8311358" y="142667"/>
            <a:ext cx="3880643" cy="4316073"/>
          </a:xfrm>
          <a:custGeom>
            <a:avLst/>
            <a:gdLst>
              <a:gd name="connsiteX0" fmla="*/ 2158037 w 3880643"/>
              <a:gd name="connsiteY0" fmla="*/ 0 h 4316073"/>
              <a:gd name="connsiteX1" fmla="*/ 2556633 w 3880643"/>
              <a:gd name="connsiteY1" fmla="*/ 165103 h 4316073"/>
              <a:gd name="connsiteX2" fmla="*/ 3880643 w 3880643"/>
              <a:gd name="connsiteY2" fmla="*/ 1489113 h 4316073"/>
              <a:gd name="connsiteX3" fmla="*/ 3880643 w 3880643"/>
              <a:gd name="connsiteY3" fmla="*/ 2826959 h 4316073"/>
              <a:gd name="connsiteX4" fmla="*/ 2556634 w 3880643"/>
              <a:gd name="connsiteY4" fmla="*/ 4150970 h 4316073"/>
              <a:gd name="connsiteX5" fmla="*/ 1759440 w 3880643"/>
              <a:gd name="connsiteY5" fmla="*/ 4150970 h 4316073"/>
              <a:gd name="connsiteX6" fmla="*/ 165104 w 3880643"/>
              <a:gd name="connsiteY6" fmla="*/ 2556633 h 4316073"/>
              <a:gd name="connsiteX7" fmla="*/ 165104 w 3880643"/>
              <a:gd name="connsiteY7" fmla="*/ 1759440 h 4316073"/>
              <a:gd name="connsiteX8" fmla="*/ 1759441 w 3880643"/>
              <a:gd name="connsiteY8" fmla="*/ 165103 h 4316073"/>
              <a:gd name="connsiteX9" fmla="*/ 2158037 w 3880643"/>
              <a:gd name="connsiteY9" fmla="*/ 0 h 43160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80643" h="4316073">
                <a:moveTo>
                  <a:pt x="2158037" y="0"/>
                </a:moveTo>
                <a:cubicBezTo>
                  <a:pt x="2302301" y="0"/>
                  <a:pt x="2446564" y="55034"/>
                  <a:pt x="2556633" y="165103"/>
                </a:cubicBezTo>
                <a:lnTo>
                  <a:pt x="3880643" y="1489113"/>
                </a:lnTo>
                <a:lnTo>
                  <a:pt x="3880643" y="2826959"/>
                </a:lnTo>
                <a:lnTo>
                  <a:pt x="2556634" y="4150970"/>
                </a:lnTo>
                <a:cubicBezTo>
                  <a:pt x="2336494" y="4371108"/>
                  <a:pt x="1979580" y="4371108"/>
                  <a:pt x="1759440" y="4150970"/>
                </a:cubicBezTo>
                <a:lnTo>
                  <a:pt x="165104" y="2556633"/>
                </a:lnTo>
                <a:cubicBezTo>
                  <a:pt x="-55034" y="2336494"/>
                  <a:pt x="-55034" y="1979579"/>
                  <a:pt x="165104" y="1759440"/>
                </a:cubicBezTo>
                <a:lnTo>
                  <a:pt x="1759441" y="165103"/>
                </a:lnTo>
                <a:cubicBezTo>
                  <a:pt x="1869511" y="55034"/>
                  <a:pt x="2013773" y="0"/>
                  <a:pt x="2158037" y="0"/>
                </a:cubicBezTo>
                <a:close/>
              </a:path>
            </a:pathLst>
          </a:custGeom>
          <a:noFill/>
          <a:ln w="571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  <p:sp>
        <p:nvSpPr>
          <p:cNvPr id="12" name="图片占位符 11"/>
          <p:cNvSpPr>
            <a:spLocks noGrp="1"/>
          </p:cNvSpPr>
          <p:nvPr>
            <p:ph type="pic" sz="quarter" idx="10"/>
          </p:nvPr>
        </p:nvSpPr>
        <p:spPr>
          <a:xfrm>
            <a:off x="5808252" y="1"/>
            <a:ext cx="4163416" cy="1879305"/>
          </a:xfrm>
          <a:custGeom>
            <a:avLst/>
            <a:gdLst>
              <a:gd name="connsiteX0" fmla="*/ 0 w 4163416"/>
              <a:gd name="connsiteY0" fmla="*/ 0 h 1879305"/>
              <a:gd name="connsiteX1" fmla="*/ 4163416 w 4163416"/>
              <a:gd name="connsiteY1" fmla="*/ 0 h 1879305"/>
              <a:gd name="connsiteX2" fmla="*/ 4146874 w 4163416"/>
              <a:gd name="connsiteY2" fmla="*/ 31436 h 1879305"/>
              <a:gd name="connsiteX3" fmla="*/ 4074640 w 4163416"/>
              <a:gd name="connsiteY3" fmla="*/ 119865 h 1879305"/>
              <a:gd name="connsiteX4" fmla="*/ 2480303 w 4163416"/>
              <a:gd name="connsiteY4" fmla="*/ 1714202 h 1879305"/>
              <a:gd name="connsiteX5" fmla="*/ 1683111 w 4163416"/>
              <a:gd name="connsiteY5" fmla="*/ 1714202 h 1879305"/>
              <a:gd name="connsiteX6" fmla="*/ 88774 w 4163416"/>
              <a:gd name="connsiteY6" fmla="*/ 119865 h 1879305"/>
              <a:gd name="connsiteX7" fmla="*/ 16541 w 4163416"/>
              <a:gd name="connsiteY7" fmla="*/ 31436 h 1879305"/>
              <a:gd name="connsiteX0-1" fmla="*/ 0 w 4163416"/>
              <a:gd name="connsiteY0-2" fmla="*/ 1 h 1879306"/>
              <a:gd name="connsiteX1-3" fmla="*/ 2002248 w 4163416"/>
              <a:gd name="connsiteY1-4" fmla="*/ 0 h 1879306"/>
              <a:gd name="connsiteX2-5" fmla="*/ 4163416 w 4163416"/>
              <a:gd name="connsiteY2-6" fmla="*/ 1 h 1879306"/>
              <a:gd name="connsiteX3-7" fmla="*/ 4146874 w 4163416"/>
              <a:gd name="connsiteY3-8" fmla="*/ 31437 h 1879306"/>
              <a:gd name="connsiteX4-9" fmla="*/ 4074640 w 4163416"/>
              <a:gd name="connsiteY4-10" fmla="*/ 119866 h 1879306"/>
              <a:gd name="connsiteX5-11" fmla="*/ 2480303 w 4163416"/>
              <a:gd name="connsiteY5-12" fmla="*/ 1714203 h 1879306"/>
              <a:gd name="connsiteX6-13" fmla="*/ 1683111 w 4163416"/>
              <a:gd name="connsiteY6-14" fmla="*/ 1714203 h 1879306"/>
              <a:gd name="connsiteX7-15" fmla="*/ 88774 w 4163416"/>
              <a:gd name="connsiteY7-16" fmla="*/ 119866 h 1879306"/>
              <a:gd name="connsiteX8" fmla="*/ 16541 w 4163416"/>
              <a:gd name="connsiteY8" fmla="*/ 31437 h 1879306"/>
              <a:gd name="connsiteX9" fmla="*/ 0 w 4163416"/>
              <a:gd name="connsiteY9" fmla="*/ 1 h 1879306"/>
              <a:gd name="connsiteX0-17" fmla="*/ 2002248 w 4163416"/>
              <a:gd name="connsiteY0-18" fmla="*/ 0 h 1879306"/>
              <a:gd name="connsiteX1-19" fmla="*/ 4163416 w 4163416"/>
              <a:gd name="connsiteY1-20" fmla="*/ 1 h 1879306"/>
              <a:gd name="connsiteX2-21" fmla="*/ 4146874 w 4163416"/>
              <a:gd name="connsiteY2-22" fmla="*/ 31437 h 1879306"/>
              <a:gd name="connsiteX3-23" fmla="*/ 4074640 w 4163416"/>
              <a:gd name="connsiteY3-24" fmla="*/ 119866 h 1879306"/>
              <a:gd name="connsiteX4-25" fmla="*/ 2480303 w 4163416"/>
              <a:gd name="connsiteY4-26" fmla="*/ 1714203 h 1879306"/>
              <a:gd name="connsiteX5-27" fmla="*/ 1683111 w 4163416"/>
              <a:gd name="connsiteY5-28" fmla="*/ 1714203 h 1879306"/>
              <a:gd name="connsiteX6-29" fmla="*/ 88774 w 4163416"/>
              <a:gd name="connsiteY6-30" fmla="*/ 119866 h 1879306"/>
              <a:gd name="connsiteX7-31" fmla="*/ 16541 w 4163416"/>
              <a:gd name="connsiteY7-32" fmla="*/ 31437 h 1879306"/>
              <a:gd name="connsiteX8-33" fmla="*/ 0 w 4163416"/>
              <a:gd name="connsiteY8-34" fmla="*/ 1 h 1879306"/>
              <a:gd name="connsiteX9-35" fmla="*/ 2093688 w 4163416"/>
              <a:gd name="connsiteY9-36" fmla="*/ 91440 h 1879306"/>
              <a:gd name="connsiteX0-37" fmla="*/ 2002248 w 4163416"/>
              <a:gd name="connsiteY0-38" fmla="*/ 0 h 1879306"/>
              <a:gd name="connsiteX1-39" fmla="*/ 4163416 w 4163416"/>
              <a:gd name="connsiteY1-40" fmla="*/ 1 h 1879306"/>
              <a:gd name="connsiteX2-41" fmla="*/ 4146874 w 4163416"/>
              <a:gd name="connsiteY2-42" fmla="*/ 31437 h 1879306"/>
              <a:gd name="connsiteX3-43" fmla="*/ 4074640 w 4163416"/>
              <a:gd name="connsiteY3-44" fmla="*/ 119866 h 1879306"/>
              <a:gd name="connsiteX4-45" fmla="*/ 2480303 w 4163416"/>
              <a:gd name="connsiteY4-46" fmla="*/ 1714203 h 1879306"/>
              <a:gd name="connsiteX5-47" fmla="*/ 1683111 w 4163416"/>
              <a:gd name="connsiteY5-48" fmla="*/ 1714203 h 1879306"/>
              <a:gd name="connsiteX6-49" fmla="*/ 88774 w 4163416"/>
              <a:gd name="connsiteY6-50" fmla="*/ 119866 h 1879306"/>
              <a:gd name="connsiteX7-51" fmla="*/ 16541 w 4163416"/>
              <a:gd name="connsiteY7-52" fmla="*/ 31437 h 1879306"/>
              <a:gd name="connsiteX8-53" fmla="*/ 0 w 4163416"/>
              <a:gd name="connsiteY8-54" fmla="*/ 1 h 1879306"/>
              <a:gd name="connsiteX0-55" fmla="*/ 4163416 w 4163416"/>
              <a:gd name="connsiteY0-56" fmla="*/ 0 h 1879305"/>
              <a:gd name="connsiteX1-57" fmla="*/ 4146874 w 4163416"/>
              <a:gd name="connsiteY1-58" fmla="*/ 31436 h 1879305"/>
              <a:gd name="connsiteX2-59" fmla="*/ 4074640 w 4163416"/>
              <a:gd name="connsiteY2-60" fmla="*/ 119865 h 1879305"/>
              <a:gd name="connsiteX3-61" fmla="*/ 2480303 w 4163416"/>
              <a:gd name="connsiteY3-62" fmla="*/ 1714202 h 1879305"/>
              <a:gd name="connsiteX4-63" fmla="*/ 1683111 w 4163416"/>
              <a:gd name="connsiteY4-64" fmla="*/ 1714202 h 1879305"/>
              <a:gd name="connsiteX5-65" fmla="*/ 88774 w 4163416"/>
              <a:gd name="connsiteY5-66" fmla="*/ 119865 h 1879305"/>
              <a:gd name="connsiteX6-67" fmla="*/ 16541 w 4163416"/>
              <a:gd name="connsiteY6-68" fmla="*/ 31436 h 1879305"/>
              <a:gd name="connsiteX7-69" fmla="*/ 0 w 4163416"/>
              <a:gd name="connsiteY7-70" fmla="*/ 0 h 1879305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  <a:cxn ang="0">
                <a:pos x="connsiteX5-11" y="connsiteY5-12"/>
              </a:cxn>
              <a:cxn ang="0">
                <a:pos x="connsiteX6-13" y="connsiteY6-14"/>
              </a:cxn>
              <a:cxn ang="0">
                <a:pos x="connsiteX7-15" y="connsiteY7-16"/>
              </a:cxn>
            </a:cxnLst>
            <a:rect l="l" t="t" r="r" b="b"/>
            <a:pathLst>
              <a:path w="4163416" h="1879305">
                <a:moveTo>
                  <a:pt x="4163416" y="0"/>
                </a:moveTo>
                <a:lnTo>
                  <a:pt x="4146874" y="31436"/>
                </a:lnTo>
                <a:cubicBezTo>
                  <a:pt x="4126236" y="62693"/>
                  <a:pt x="4102157" y="92348"/>
                  <a:pt x="4074640" y="119865"/>
                </a:cubicBezTo>
                <a:lnTo>
                  <a:pt x="2480303" y="1714202"/>
                </a:lnTo>
                <a:cubicBezTo>
                  <a:pt x="2260165" y="1934340"/>
                  <a:pt x="1903250" y="1934340"/>
                  <a:pt x="1683111" y="1714202"/>
                </a:cubicBezTo>
                <a:lnTo>
                  <a:pt x="88774" y="119865"/>
                </a:lnTo>
                <a:cubicBezTo>
                  <a:pt x="61257" y="92348"/>
                  <a:pt x="37179" y="62693"/>
                  <a:pt x="16541" y="31436"/>
                </a:cubicBezTo>
                <a:lnTo>
                  <a:pt x="0" y="0"/>
                </a:lnTo>
              </a:path>
            </a:pathLst>
          </a:cu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noAutofit/>
          </a:bodyPr>
          <a:lstStyle>
            <a:lvl1pPr>
              <a:defRPr lang="zh-CN" altLang="en-US" sz="1800">
                <a:solidFill>
                  <a:schemeClr val="lt1"/>
                </a:solidFill>
              </a:defRPr>
            </a:lvl1pPr>
          </a:lstStyle>
          <a:p>
            <a:pPr marL="0" lvl="0" algn="ctr"/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  <a:t>2022/7/11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图片占位符 12"/>
          <p:cNvSpPr>
            <a:spLocks noGrp="1"/>
          </p:cNvSpPr>
          <p:nvPr>
            <p:ph type="pic" sz="quarter" idx="10"/>
          </p:nvPr>
        </p:nvSpPr>
        <p:spPr>
          <a:xfrm>
            <a:off x="1295495" y="1716603"/>
            <a:ext cx="4262993" cy="4262992"/>
          </a:xfrm>
          <a:custGeom>
            <a:avLst/>
            <a:gdLst>
              <a:gd name="connsiteX0" fmla="*/ 2187077 w 4262993"/>
              <a:gd name="connsiteY0" fmla="*/ 0 h 4262992"/>
              <a:gd name="connsiteX1" fmla="*/ 2323431 w 4262993"/>
              <a:gd name="connsiteY1" fmla="*/ 56479 h 4262992"/>
              <a:gd name="connsiteX2" fmla="*/ 4206514 w 4262993"/>
              <a:gd name="connsiteY2" fmla="*/ 1939563 h 4262992"/>
              <a:gd name="connsiteX3" fmla="*/ 4206514 w 4262993"/>
              <a:gd name="connsiteY3" fmla="*/ 2212270 h 4262992"/>
              <a:gd name="connsiteX4" fmla="*/ 2212271 w 4262993"/>
              <a:gd name="connsiteY4" fmla="*/ 4206513 h 4262992"/>
              <a:gd name="connsiteX5" fmla="*/ 1939564 w 4262993"/>
              <a:gd name="connsiteY5" fmla="*/ 4206513 h 4262992"/>
              <a:gd name="connsiteX6" fmla="*/ 56480 w 4262993"/>
              <a:gd name="connsiteY6" fmla="*/ 2323430 h 4262992"/>
              <a:gd name="connsiteX7" fmla="*/ 56480 w 4262993"/>
              <a:gd name="connsiteY7" fmla="*/ 2050723 h 4262992"/>
              <a:gd name="connsiteX8" fmla="*/ 2050724 w 4262993"/>
              <a:gd name="connsiteY8" fmla="*/ 56479 h 4262992"/>
              <a:gd name="connsiteX9" fmla="*/ 2187077 w 4262993"/>
              <a:gd name="connsiteY9" fmla="*/ 0 h 42629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262993" h="4262992">
                <a:moveTo>
                  <a:pt x="2187077" y="0"/>
                </a:moveTo>
                <a:cubicBezTo>
                  <a:pt x="2236427" y="0"/>
                  <a:pt x="2285777" y="18826"/>
                  <a:pt x="2323431" y="56479"/>
                </a:cubicBezTo>
                <a:lnTo>
                  <a:pt x="4206514" y="1939563"/>
                </a:lnTo>
                <a:cubicBezTo>
                  <a:pt x="4281820" y="2014869"/>
                  <a:pt x="4281820" y="2136963"/>
                  <a:pt x="4206514" y="2212270"/>
                </a:cubicBezTo>
                <a:lnTo>
                  <a:pt x="2212271" y="4206513"/>
                </a:lnTo>
                <a:cubicBezTo>
                  <a:pt x="2136964" y="4281819"/>
                  <a:pt x="2014870" y="4281819"/>
                  <a:pt x="1939564" y="4206513"/>
                </a:cubicBezTo>
                <a:lnTo>
                  <a:pt x="56480" y="2323430"/>
                </a:lnTo>
                <a:cubicBezTo>
                  <a:pt x="-18826" y="2248123"/>
                  <a:pt x="-18826" y="2126029"/>
                  <a:pt x="56480" y="2050723"/>
                </a:cubicBezTo>
                <a:lnTo>
                  <a:pt x="2050724" y="56479"/>
                </a:lnTo>
                <a:cubicBezTo>
                  <a:pt x="2088377" y="18826"/>
                  <a:pt x="2137727" y="0"/>
                  <a:pt x="2187077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1"/>
          </p:nvPr>
        </p:nvSpPr>
        <p:spPr>
          <a:xfrm>
            <a:off x="5349054" y="2130866"/>
            <a:ext cx="2011319" cy="2011318"/>
          </a:xfrm>
          <a:custGeom>
            <a:avLst/>
            <a:gdLst>
              <a:gd name="connsiteX0" fmla="*/ 1031884 w 2011319"/>
              <a:gd name="connsiteY0" fmla="*/ 0 h 2011318"/>
              <a:gd name="connsiteX1" fmla="*/ 1096217 w 2011319"/>
              <a:gd name="connsiteY1" fmla="*/ 26647 h 2011318"/>
              <a:gd name="connsiteX2" fmla="*/ 1984672 w 2011319"/>
              <a:gd name="connsiteY2" fmla="*/ 915103 h 2011318"/>
              <a:gd name="connsiteX3" fmla="*/ 1984672 w 2011319"/>
              <a:gd name="connsiteY3" fmla="*/ 1043769 h 2011318"/>
              <a:gd name="connsiteX4" fmla="*/ 1043770 w 2011319"/>
              <a:gd name="connsiteY4" fmla="*/ 1984671 h 2011318"/>
              <a:gd name="connsiteX5" fmla="*/ 915104 w 2011319"/>
              <a:gd name="connsiteY5" fmla="*/ 1984671 h 2011318"/>
              <a:gd name="connsiteX6" fmla="*/ 26648 w 2011319"/>
              <a:gd name="connsiteY6" fmla="*/ 1096215 h 2011318"/>
              <a:gd name="connsiteX7" fmla="*/ 26648 w 2011319"/>
              <a:gd name="connsiteY7" fmla="*/ 967549 h 2011318"/>
              <a:gd name="connsiteX8" fmla="*/ 967550 w 2011319"/>
              <a:gd name="connsiteY8" fmla="*/ 26647 h 2011318"/>
              <a:gd name="connsiteX9" fmla="*/ 1031884 w 2011319"/>
              <a:gd name="connsiteY9" fmla="*/ 0 h 2011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1319" h="2011318">
                <a:moveTo>
                  <a:pt x="1031884" y="0"/>
                </a:moveTo>
                <a:cubicBezTo>
                  <a:pt x="1055168" y="0"/>
                  <a:pt x="1078452" y="8882"/>
                  <a:pt x="1096217" y="26647"/>
                </a:cubicBezTo>
                <a:lnTo>
                  <a:pt x="1984672" y="915103"/>
                </a:lnTo>
                <a:cubicBezTo>
                  <a:pt x="2020202" y="950633"/>
                  <a:pt x="2020202" y="1008239"/>
                  <a:pt x="1984672" y="1043769"/>
                </a:cubicBezTo>
                <a:lnTo>
                  <a:pt x="1043770" y="1984671"/>
                </a:lnTo>
                <a:cubicBezTo>
                  <a:pt x="1008240" y="2020201"/>
                  <a:pt x="950634" y="2020201"/>
                  <a:pt x="915104" y="1984671"/>
                </a:cubicBezTo>
                <a:lnTo>
                  <a:pt x="26648" y="1096215"/>
                </a:lnTo>
                <a:cubicBezTo>
                  <a:pt x="-8882" y="1060685"/>
                  <a:pt x="-8882" y="1003079"/>
                  <a:pt x="26648" y="967549"/>
                </a:cubicBezTo>
                <a:lnTo>
                  <a:pt x="967550" y="26647"/>
                </a:lnTo>
                <a:cubicBezTo>
                  <a:pt x="985315" y="8882"/>
                  <a:pt x="1008599" y="0"/>
                  <a:pt x="103188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2"/>
          </p:nvPr>
        </p:nvSpPr>
        <p:spPr>
          <a:xfrm>
            <a:off x="4739453" y="4010466"/>
            <a:ext cx="2011319" cy="2011318"/>
          </a:xfrm>
          <a:custGeom>
            <a:avLst/>
            <a:gdLst>
              <a:gd name="connsiteX0" fmla="*/ 1031884 w 2011319"/>
              <a:gd name="connsiteY0" fmla="*/ 0 h 2011318"/>
              <a:gd name="connsiteX1" fmla="*/ 1096217 w 2011319"/>
              <a:gd name="connsiteY1" fmla="*/ 26647 h 2011318"/>
              <a:gd name="connsiteX2" fmla="*/ 1984672 w 2011319"/>
              <a:gd name="connsiteY2" fmla="*/ 915103 h 2011318"/>
              <a:gd name="connsiteX3" fmla="*/ 1984672 w 2011319"/>
              <a:gd name="connsiteY3" fmla="*/ 1043769 h 2011318"/>
              <a:gd name="connsiteX4" fmla="*/ 1043770 w 2011319"/>
              <a:gd name="connsiteY4" fmla="*/ 1984671 h 2011318"/>
              <a:gd name="connsiteX5" fmla="*/ 915104 w 2011319"/>
              <a:gd name="connsiteY5" fmla="*/ 1984671 h 2011318"/>
              <a:gd name="connsiteX6" fmla="*/ 26648 w 2011319"/>
              <a:gd name="connsiteY6" fmla="*/ 1096216 h 2011318"/>
              <a:gd name="connsiteX7" fmla="*/ 26648 w 2011319"/>
              <a:gd name="connsiteY7" fmla="*/ 967549 h 2011318"/>
              <a:gd name="connsiteX8" fmla="*/ 967550 w 2011319"/>
              <a:gd name="connsiteY8" fmla="*/ 26647 h 2011318"/>
              <a:gd name="connsiteX9" fmla="*/ 1031884 w 2011319"/>
              <a:gd name="connsiteY9" fmla="*/ 0 h 20113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011319" h="2011318">
                <a:moveTo>
                  <a:pt x="1031884" y="0"/>
                </a:moveTo>
                <a:cubicBezTo>
                  <a:pt x="1055168" y="0"/>
                  <a:pt x="1078452" y="8882"/>
                  <a:pt x="1096217" y="26647"/>
                </a:cubicBezTo>
                <a:lnTo>
                  <a:pt x="1984672" y="915103"/>
                </a:lnTo>
                <a:cubicBezTo>
                  <a:pt x="2020202" y="950633"/>
                  <a:pt x="2020202" y="1008239"/>
                  <a:pt x="1984672" y="1043769"/>
                </a:cubicBezTo>
                <a:lnTo>
                  <a:pt x="1043770" y="1984671"/>
                </a:lnTo>
                <a:cubicBezTo>
                  <a:pt x="1008240" y="2020201"/>
                  <a:pt x="950634" y="2020201"/>
                  <a:pt x="915104" y="1984671"/>
                </a:cubicBezTo>
                <a:lnTo>
                  <a:pt x="26648" y="1096216"/>
                </a:lnTo>
                <a:cubicBezTo>
                  <a:pt x="-8882" y="1060686"/>
                  <a:pt x="-8882" y="1003079"/>
                  <a:pt x="26648" y="967549"/>
                </a:cubicBezTo>
                <a:lnTo>
                  <a:pt x="967550" y="26647"/>
                </a:lnTo>
                <a:cubicBezTo>
                  <a:pt x="985315" y="8882"/>
                  <a:pt x="1008600" y="0"/>
                  <a:pt x="1031884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图片占位符 13"/>
          <p:cNvSpPr>
            <a:spLocks noGrp="1"/>
          </p:cNvSpPr>
          <p:nvPr>
            <p:ph type="pic" sz="quarter" idx="13"/>
          </p:nvPr>
        </p:nvSpPr>
        <p:spPr>
          <a:xfrm>
            <a:off x="4315366" y="2034973"/>
            <a:ext cx="2093747" cy="1201420"/>
          </a:xfrm>
          <a:custGeom>
            <a:avLst/>
            <a:gdLst>
              <a:gd name="connsiteX0" fmla="*/ 115228 w 2093747"/>
              <a:gd name="connsiteY0" fmla="*/ 0 h 1201420"/>
              <a:gd name="connsiteX1" fmla="*/ 1978519 w 2093747"/>
              <a:gd name="connsiteY1" fmla="*/ 0 h 1201420"/>
              <a:gd name="connsiteX2" fmla="*/ 2093747 w 2093747"/>
              <a:gd name="connsiteY2" fmla="*/ 115228 h 1201420"/>
              <a:gd name="connsiteX3" fmla="*/ 2093747 w 2093747"/>
              <a:gd name="connsiteY3" fmla="*/ 1086192 h 1201420"/>
              <a:gd name="connsiteX4" fmla="*/ 1978519 w 2093747"/>
              <a:gd name="connsiteY4" fmla="*/ 1201420 h 1201420"/>
              <a:gd name="connsiteX5" fmla="*/ 115228 w 2093747"/>
              <a:gd name="connsiteY5" fmla="*/ 1201420 h 1201420"/>
              <a:gd name="connsiteX6" fmla="*/ 0 w 2093747"/>
              <a:gd name="connsiteY6" fmla="*/ 1086192 h 1201420"/>
              <a:gd name="connsiteX7" fmla="*/ 0 w 2093747"/>
              <a:gd name="connsiteY7" fmla="*/ 115228 h 1201420"/>
              <a:gd name="connsiteX8" fmla="*/ 115228 w 2093747"/>
              <a:gd name="connsiteY8" fmla="*/ 0 h 12014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3747" h="1201420">
                <a:moveTo>
                  <a:pt x="115228" y="0"/>
                </a:moveTo>
                <a:lnTo>
                  <a:pt x="1978519" y="0"/>
                </a:lnTo>
                <a:cubicBezTo>
                  <a:pt x="2042158" y="0"/>
                  <a:pt x="2093747" y="51589"/>
                  <a:pt x="2093747" y="115228"/>
                </a:cubicBezTo>
                <a:lnTo>
                  <a:pt x="2093747" y="1086192"/>
                </a:lnTo>
                <a:cubicBezTo>
                  <a:pt x="2093747" y="1149831"/>
                  <a:pt x="2042158" y="1201420"/>
                  <a:pt x="1978519" y="1201420"/>
                </a:cubicBezTo>
                <a:lnTo>
                  <a:pt x="115228" y="1201420"/>
                </a:lnTo>
                <a:cubicBezTo>
                  <a:pt x="51589" y="1201420"/>
                  <a:pt x="0" y="1149831"/>
                  <a:pt x="0" y="1086192"/>
                </a:cubicBezTo>
                <a:lnTo>
                  <a:pt x="0" y="115228"/>
                </a:lnTo>
                <a:cubicBezTo>
                  <a:pt x="0" y="51589"/>
                  <a:pt x="51589" y="0"/>
                  <a:pt x="115228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5" name="图片占位符 14"/>
          <p:cNvSpPr>
            <a:spLocks noGrp="1"/>
          </p:cNvSpPr>
          <p:nvPr>
            <p:ph type="pic" sz="quarter" idx="14"/>
          </p:nvPr>
        </p:nvSpPr>
        <p:spPr>
          <a:xfrm>
            <a:off x="4315366" y="3368473"/>
            <a:ext cx="2093747" cy="2298700"/>
          </a:xfrm>
          <a:custGeom>
            <a:avLst/>
            <a:gdLst>
              <a:gd name="connsiteX0" fmla="*/ 107849 w 2093747"/>
              <a:gd name="connsiteY0" fmla="*/ 0 h 2298700"/>
              <a:gd name="connsiteX1" fmla="*/ 1985898 w 2093747"/>
              <a:gd name="connsiteY1" fmla="*/ 0 h 2298700"/>
              <a:gd name="connsiteX2" fmla="*/ 2093747 w 2093747"/>
              <a:gd name="connsiteY2" fmla="*/ 107849 h 2298700"/>
              <a:gd name="connsiteX3" fmla="*/ 2093747 w 2093747"/>
              <a:gd name="connsiteY3" fmla="*/ 2190851 h 2298700"/>
              <a:gd name="connsiteX4" fmla="*/ 1985898 w 2093747"/>
              <a:gd name="connsiteY4" fmla="*/ 2298700 h 2298700"/>
              <a:gd name="connsiteX5" fmla="*/ 107849 w 2093747"/>
              <a:gd name="connsiteY5" fmla="*/ 2298700 h 2298700"/>
              <a:gd name="connsiteX6" fmla="*/ 0 w 2093747"/>
              <a:gd name="connsiteY6" fmla="*/ 2190851 h 2298700"/>
              <a:gd name="connsiteX7" fmla="*/ 0 w 2093747"/>
              <a:gd name="connsiteY7" fmla="*/ 107849 h 2298700"/>
              <a:gd name="connsiteX8" fmla="*/ 107849 w 2093747"/>
              <a:gd name="connsiteY8" fmla="*/ 0 h 2298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093747" h="2298700">
                <a:moveTo>
                  <a:pt x="107849" y="0"/>
                </a:moveTo>
                <a:lnTo>
                  <a:pt x="1985898" y="0"/>
                </a:lnTo>
                <a:cubicBezTo>
                  <a:pt x="2045461" y="0"/>
                  <a:pt x="2093747" y="48286"/>
                  <a:pt x="2093747" y="107849"/>
                </a:cubicBezTo>
                <a:lnTo>
                  <a:pt x="2093747" y="2190851"/>
                </a:lnTo>
                <a:cubicBezTo>
                  <a:pt x="2093747" y="2250414"/>
                  <a:pt x="2045461" y="2298700"/>
                  <a:pt x="1985898" y="2298700"/>
                </a:cubicBezTo>
                <a:lnTo>
                  <a:pt x="107849" y="2298700"/>
                </a:lnTo>
                <a:cubicBezTo>
                  <a:pt x="48286" y="2298700"/>
                  <a:pt x="0" y="2250414"/>
                  <a:pt x="0" y="2190851"/>
                </a:cubicBezTo>
                <a:lnTo>
                  <a:pt x="0" y="107849"/>
                </a:lnTo>
                <a:cubicBezTo>
                  <a:pt x="0" y="48286"/>
                  <a:pt x="48286" y="0"/>
                  <a:pt x="107849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3" name="图片占位符 12"/>
          <p:cNvSpPr>
            <a:spLocks noGrp="1"/>
          </p:cNvSpPr>
          <p:nvPr>
            <p:ph type="pic" sz="quarter" idx="15"/>
          </p:nvPr>
        </p:nvSpPr>
        <p:spPr>
          <a:xfrm>
            <a:off x="6596436" y="2034973"/>
            <a:ext cx="4773780" cy="3632200"/>
          </a:xfrm>
          <a:custGeom>
            <a:avLst/>
            <a:gdLst>
              <a:gd name="connsiteX0" fmla="*/ 187095 w 4773780"/>
              <a:gd name="connsiteY0" fmla="*/ 0 h 3632200"/>
              <a:gd name="connsiteX1" fmla="*/ 4586685 w 4773780"/>
              <a:gd name="connsiteY1" fmla="*/ 0 h 3632200"/>
              <a:gd name="connsiteX2" fmla="*/ 4773780 w 4773780"/>
              <a:gd name="connsiteY2" fmla="*/ 187095 h 3632200"/>
              <a:gd name="connsiteX3" fmla="*/ 4773780 w 4773780"/>
              <a:gd name="connsiteY3" fmla="*/ 3445105 h 3632200"/>
              <a:gd name="connsiteX4" fmla="*/ 4586685 w 4773780"/>
              <a:gd name="connsiteY4" fmla="*/ 3632200 h 3632200"/>
              <a:gd name="connsiteX5" fmla="*/ 187095 w 4773780"/>
              <a:gd name="connsiteY5" fmla="*/ 3632200 h 3632200"/>
              <a:gd name="connsiteX6" fmla="*/ 0 w 4773780"/>
              <a:gd name="connsiteY6" fmla="*/ 3445105 h 3632200"/>
              <a:gd name="connsiteX7" fmla="*/ 0 w 4773780"/>
              <a:gd name="connsiteY7" fmla="*/ 187095 h 3632200"/>
              <a:gd name="connsiteX8" fmla="*/ 187095 w 4773780"/>
              <a:gd name="connsiteY8" fmla="*/ 0 h 3632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773780" h="3632200">
                <a:moveTo>
                  <a:pt x="187095" y="0"/>
                </a:moveTo>
                <a:lnTo>
                  <a:pt x="4586685" y="0"/>
                </a:lnTo>
                <a:cubicBezTo>
                  <a:pt x="4690015" y="0"/>
                  <a:pt x="4773780" y="83765"/>
                  <a:pt x="4773780" y="187095"/>
                </a:cubicBezTo>
                <a:lnTo>
                  <a:pt x="4773780" y="3445105"/>
                </a:lnTo>
                <a:cubicBezTo>
                  <a:pt x="4773780" y="3548435"/>
                  <a:pt x="4690015" y="3632200"/>
                  <a:pt x="4586685" y="3632200"/>
                </a:cubicBezTo>
                <a:lnTo>
                  <a:pt x="187095" y="3632200"/>
                </a:lnTo>
                <a:cubicBezTo>
                  <a:pt x="83765" y="3632200"/>
                  <a:pt x="0" y="3548435"/>
                  <a:pt x="0" y="3445105"/>
                </a:cubicBezTo>
                <a:lnTo>
                  <a:pt x="0" y="187095"/>
                </a:lnTo>
                <a:cubicBezTo>
                  <a:pt x="0" y="83765"/>
                  <a:pt x="83765" y="0"/>
                  <a:pt x="18709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  <a:t>2022/7/11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图片占位符 25"/>
          <p:cNvSpPr>
            <a:spLocks noGrp="1"/>
          </p:cNvSpPr>
          <p:nvPr>
            <p:ph type="pic" sz="quarter" idx="18"/>
          </p:nvPr>
        </p:nvSpPr>
        <p:spPr>
          <a:xfrm>
            <a:off x="9089489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8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1" name="图片占位符 30"/>
          <p:cNvSpPr>
            <a:spLocks noGrp="1"/>
          </p:cNvSpPr>
          <p:nvPr>
            <p:ph type="pic" sz="quarter" idx="14"/>
          </p:nvPr>
        </p:nvSpPr>
        <p:spPr>
          <a:xfrm>
            <a:off x="1538935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2" name="图片占位符 31"/>
          <p:cNvSpPr>
            <a:spLocks noGrp="1"/>
          </p:cNvSpPr>
          <p:nvPr>
            <p:ph type="pic" sz="quarter" idx="15"/>
          </p:nvPr>
        </p:nvSpPr>
        <p:spPr>
          <a:xfrm>
            <a:off x="3426574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3" name="图片占位符 32"/>
          <p:cNvSpPr>
            <a:spLocks noGrp="1"/>
          </p:cNvSpPr>
          <p:nvPr>
            <p:ph type="pic" sz="quarter" idx="16"/>
          </p:nvPr>
        </p:nvSpPr>
        <p:spPr>
          <a:xfrm>
            <a:off x="5314212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4" name="图片占位符 33"/>
          <p:cNvSpPr>
            <a:spLocks noGrp="1"/>
          </p:cNvSpPr>
          <p:nvPr>
            <p:ph type="pic" sz="quarter" idx="17"/>
          </p:nvPr>
        </p:nvSpPr>
        <p:spPr>
          <a:xfrm>
            <a:off x="7201851" y="34054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27" name="图片占位符 26"/>
          <p:cNvSpPr>
            <a:spLocks noGrp="1"/>
          </p:cNvSpPr>
          <p:nvPr>
            <p:ph type="pic" sz="quarter" idx="10"/>
          </p:nvPr>
        </p:nvSpPr>
        <p:spPr>
          <a:xfrm>
            <a:off x="2461837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4 w 1599710"/>
              <a:gd name="connsiteY6" fmla="*/ 947591 h 1599710"/>
              <a:gd name="connsiteX7" fmla="*/ 61194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4" y="947591"/>
                </a:lnTo>
                <a:cubicBezTo>
                  <a:pt x="-20398" y="865999"/>
                  <a:pt x="-20398" y="733712"/>
                  <a:pt x="61194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 dirty="0"/>
          </a:p>
        </p:txBody>
      </p:sp>
      <p:sp>
        <p:nvSpPr>
          <p:cNvPr id="28" name="图片占位符 27"/>
          <p:cNvSpPr>
            <a:spLocks noGrp="1"/>
          </p:cNvSpPr>
          <p:nvPr>
            <p:ph type="pic" sz="quarter" idx="11"/>
          </p:nvPr>
        </p:nvSpPr>
        <p:spPr>
          <a:xfrm>
            <a:off x="4349476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 dirty="0"/>
          </a:p>
        </p:txBody>
      </p:sp>
      <p:sp>
        <p:nvSpPr>
          <p:cNvPr id="29" name="图片占位符 28"/>
          <p:cNvSpPr>
            <a:spLocks noGrp="1"/>
          </p:cNvSpPr>
          <p:nvPr>
            <p:ph type="pic" sz="quarter" idx="12"/>
          </p:nvPr>
        </p:nvSpPr>
        <p:spPr>
          <a:xfrm>
            <a:off x="6237114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5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9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5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30" name="图片占位符 29"/>
          <p:cNvSpPr>
            <a:spLocks noGrp="1"/>
          </p:cNvSpPr>
          <p:nvPr>
            <p:ph type="pic" sz="quarter" idx="13"/>
          </p:nvPr>
        </p:nvSpPr>
        <p:spPr>
          <a:xfrm>
            <a:off x="8124752" y="1675581"/>
            <a:ext cx="1599710" cy="1599710"/>
          </a:xfrm>
          <a:custGeom>
            <a:avLst/>
            <a:gdLst>
              <a:gd name="connsiteX0" fmla="*/ 799855 w 1599710"/>
              <a:gd name="connsiteY0" fmla="*/ 0 h 1599710"/>
              <a:gd name="connsiteX1" fmla="*/ 947591 w 1599710"/>
              <a:gd name="connsiteY1" fmla="*/ 61194 h 1599710"/>
              <a:gd name="connsiteX2" fmla="*/ 1538516 w 1599710"/>
              <a:gd name="connsiteY2" fmla="*/ 652119 h 1599710"/>
              <a:gd name="connsiteX3" fmla="*/ 1538516 w 1599710"/>
              <a:gd name="connsiteY3" fmla="*/ 947591 h 1599710"/>
              <a:gd name="connsiteX4" fmla="*/ 947591 w 1599710"/>
              <a:gd name="connsiteY4" fmla="*/ 1538516 h 1599710"/>
              <a:gd name="connsiteX5" fmla="*/ 652119 w 1599710"/>
              <a:gd name="connsiteY5" fmla="*/ 1538516 h 1599710"/>
              <a:gd name="connsiteX6" fmla="*/ 61195 w 1599710"/>
              <a:gd name="connsiteY6" fmla="*/ 947591 h 1599710"/>
              <a:gd name="connsiteX7" fmla="*/ 61195 w 1599710"/>
              <a:gd name="connsiteY7" fmla="*/ 652119 h 1599710"/>
              <a:gd name="connsiteX8" fmla="*/ 652119 w 1599710"/>
              <a:gd name="connsiteY8" fmla="*/ 61194 h 1599710"/>
              <a:gd name="connsiteX9" fmla="*/ 799855 w 1599710"/>
              <a:gd name="connsiteY9" fmla="*/ 0 h 15997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99710" h="1599710">
                <a:moveTo>
                  <a:pt x="799855" y="0"/>
                </a:moveTo>
                <a:cubicBezTo>
                  <a:pt x="853325" y="0"/>
                  <a:pt x="906794" y="20398"/>
                  <a:pt x="947591" y="61194"/>
                </a:cubicBezTo>
                <a:lnTo>
                  <a:pt x="1538516" y="652119"/>
                </a:lnTo>
                <a:cubicBezTo>
                  <a:pt x="1620108" y="733712"/>
                  <a:pt x="1620108" y="865999"/>
                  <a:pt x="1538516" y="947591"/>
                </a:cubicBezTo>
                <a:lnTo>
                  <a:pt x="947591" y="1538516"/>
                </a:lnTo>
                <a:cubicBezTo>
                  <a:pt x="865998" y="1620108"/>
                  <a:pt x="733712" y="1620108"/>
                  <a:pt x="652119" y="1538516"/>
                </a:cubicBezTo>
                <a:lnTo>
                  <a:pt x="61195" y="947591"/>
                </a:lnTo>
                <a:cubicBezTo>
                  <a:pt x="-20398" y="865999"/>
                  <a:pt x="-20398" y="733712"/>
                  <a:pt x="61195" y="652119"/>
                </a:cubicBezTo>
                <a:lnTo>
                  <a:pt x="652119" y="61194"/>
                </a:lnTo>
                <a:cubicBezTo>
                  <a:pt x="692916" y="20398"/>
                  <a:pt x="746385" y="0"/>
                  <a:pt x="799855" y="0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C28D3-987D-401E-95A8-72784AD93D33}" type="datetimeFigureOut">
              <a:rPr lang="zh-CN" altLang="en-US" smtClean="0"/>
              <a:t>2022/7/11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8729683" y="6422330"/>
            <a:ext cx="77513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www.1ppt.com/moban/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行业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www.1ppt.com/hangye/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节日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模板：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www.1ppt.com/jieri/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素材下载：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www.1ppt.com/sucai/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背景图片：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www.1ppt.com/beijing/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图表下载：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www.1ppt.com/tubiao/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优秀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www.1ppt.com/xiazai/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www.1ppt.com/powerpoint/      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Word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 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www.1ppt.com/word/              Excel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教程：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www.1ppt.com/excel/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资料下载：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www.1ppt.com/ziliao/                PPT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课件下载：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www.1ppt.com/kejian/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范文下载：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www.1ppt.com/fanwen/             </a:t>
            </a:r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试卷下载：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www.1ppt.com/shiti/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教案下载：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www.1ppt.com/jiaoan/        </a:t>
            </a:r>
          </a:p>
          <a:p>
            <a:r>
              <a:rPr lang="zh-CN" altLang="en-US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字体下载：</a:t>
            </a:r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www.1ppt.com/ziti/</a:t>
            </a:r>
          </a:p>
          <a:p>
            <a:r>
              <a:rPr lang="en-US" altLang="zh-CN" sz="100" dirty="0">
                <a:solidFill>
                  <a:prstClr val="white"/>
                </a:solidFill>
                <a:latin typeface="Calibri" panose="020F0502020204030204"/>
                <a:ea typeface="宋体" panose="02010600030101010101" pitchFamily="2" charset="-122"/>
              </a:rPr>
              <a:t> </a:t>
            </a:r>
            <a:endParaRPr lang="zh-CN" altLang="en-US" sz="100" dirty="0">
              <a:solidFill>
                <a:prstClr val="white"/>
              </a:solidFill>
              <a:latin typeface="Calibri" panose="020F0502020204030204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图片占位符 14"/>
          <p:cNvSpPr>
            <a:spLocks noGrp="1"/>
          </p:cNvSpPr>
          <p:nvPr>
            <p:ph type="pic" sz="quarter" idx="10"/>
          </p:nvPr>
        </p:nvSpPr>
        <p:spPr>
          <a:xfrm>
            <a:off x="3507265" y="2359368"/>
            <a:ext cx="1627407" cy="2887019"/>
          </a:xfrm>
          <a:custGeom>
            <a:avLst/>
            <a:gdLst>
              <a:gd name="connsiteX0" fmla="*/ 0 w 1627407"/>
              <a:gd name="connsiteY0" fmla="*/ 0 h 2887019"/>
              <a:gd name="connsiteX1" fmla="*/ 1627407 w 1627407"/>
              <a:gd name="connsiteY1" fmla="*/ 0 h 2887019"/>
              <a:gd name="connsiteX2" fmla="*/ 1627407 w 1627407"/>
              <a:gd name="connsiteY2" fmla="*/ 2887019 h 2887019"/>
              <a:gd name="connsiteX3" fmla="*/ 0 w 1627407"/>
              <a:gd name="connsiteY3" fmla="*/ 2887019 h 2887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7407" h="2887019">
                <a:moveTo>
                  <a:pt x="0" y="0"/>
                </a:moveTo>
                <a:lnTo>
                  <a:pt x="1627407" y="0"/>
                </a:lnTo>
                <a:lnTo>
                  <a:pt x="1627407" y="2887019"/>
                </a:lnTo>
                <a:lnTo>
                  <a:pt x="0" y="288701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4" name="图片占位符 13"/>
          <p:cNvSpPr>
            <a:spLocks noGrp="1"/>
          </p:cNvSpPr>
          <p:nvPr>
            <p:ph type="pic" sz="quarter" idx="11"/>
          </p:nvPr>
        </p:nvSpPr>
        <p:spPr>
          <a:xfrm>
            <a:off x="1311274" y="2359368"/>
            <a:ext cx="1627407" cy="2887019"/>
          </a:xfrm>
          <a:custGeom>
            <a:avLst/>
            <a:gdLst>
              <a:gd name="connsiteX0" fmla="*/ 0 w 1627407"/>
              <a:gd name="connsiteY0" fmla="*/ 0 h 2887019"/>
              <a:gd name="connsiteX1" fmla="*/ 1627407 w 1627407"/>
              <a:gd name="connsiteY1" fmla="*/ 0 h 2887019"/>
              <a:gd name="connsiteX2" fmla="*/ 1627407 w 1627407"/>
              <a:gd name="connsiteY2" fmla="*/ 2887019 h 2887019"/>
              <a:gd name="connsiteX3" fmla="*/ 0 w 1627407"/>
              <a:gd name="connsiteY3" fmla="*/ 2887019 h 28870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27407" h="2887019">
                <a:moveTo>
                  <a:pt x="0" y="0"/>
                </a:moveTo>
                <a:lnTo>
                  <a:pt x="1627407" y="0"/>
                </a:lnTo>
                <a:lnTo>
                  <a:pt x="1627407" y="2887019"/>
                </a:lnTo>
                <a:lnTo>
                  <a:pt x="0" y="288701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  <p:sp>
        <p:nvSpPr>
          <p:cNvPr id="13" name="图片占位符 12"/>
          <p:cNvSpPr>
            <a:spLocks noGrp="1"/>
          </p:cNvSpPr>
          <p:nvPr>
            <p:ph type="pic" sz="quarter" idx="12"/>
          </p:nvPr>
        </p:nvSpPr>
        <p:spPr>
          <a:xfrm>
            <a:off x="2295507" y="1895063"/>
            <a:ext cx="1901775" cy="3373748"/>
          </a:xfrm>
          <a:custGeom>
            <a:avLst/>
            <a:gdLst>
              <a:gd name="connsiteX0" fmla="*/ 0 w 1901775"/>
              <a:gd name="connsiteY0" fmla="*/ 0 h 3373748"/>
              <a:gd name="connsiteX1" fmla="*/ 1901775 w 1901775"/>
              <a:gd name="connsiteY1" fmla="*/ 0 h 3373748"/>
              <a:gd name="connsiteX2" fmla="*/ 1901775 w 1901775"/>
              <a:gd name="connsiteY2" fmla="*/ 3373748 h 3373748"/>
              <a:gd name="connsiteX3" fmla="*/ 0 w 1901775"/>
              <a:gd name="connsiteY3" fmla="*/ 3373748 h 33737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901775" h="3373748">
                <a:moveTo>
                  <a:pt x="0" y="0"/>
                </a:moveTo>
                <a:lnTo>
                  <a:pt x="1901775" y="0"/>
                </a:lnTo>
                <a:lnTo>
                  <a:pt x="1901775" y="3373748"/>
                </a:lnTo>
                <a:lnTo>
                  <a:pt x="0" y="3373748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图片占位符 9"/>
          <p:cNvSpPr>
            <a:spLocks noGrp="1"/>
          </p:cNvSpPr>
          <p:nvPr>
            <p:ph type="pic" sz="quarter" idx="10"/>
          </p:nvPr>
        </p:nvSpPr>
        <p:spPr>
          <a:xfrm>
            <a:off x="0" y="1"/>
            <a:ext cx="5778474" cy="5747783"/>
          </a:xfrm>
          <a:custGeom>
            <a:avLst/>
            <a:gdLst>
              <a:gd name="connsiteX0" fmla="*/ 2119001 w 5778474"/>
              <a:gd name="connsiteY0" fmla="*/ 3618970 h 5747783"/>
              <a:gd name="connsiteX1" fmla="*/ 2315600 w 5778474"/>
              <a:gd name="connsiteY1" fmla="*/ 3700404 h 5747783"/>
              <a:gd name="connsiteX2" fmla="*/ 3101974 w 5778474"/>
              <a:gd name="connsiteY2" fmla="*/ 4486778 h 5747783"/>
              <a:gd name="connsiteX3" fmla="*/ 3101974 w 5778474"/>
              <a:gd name="connsiteY3" fmla="*/ 4879976 h 5747783"/>
              <a:gd name="connsiteX4" fmla="*/ 2315600 w 5778474"/>
              <a:gd name="connsiteY4" fmla="*/ 5666350 h 5747783"/>
              <a:gd name="connsiteX5" fmla="*/ 1922402 w 5778474"/>
              <a:gd name="connsiteY5" fmla="*/ 5666350 h 5747783"/>
              <a:gd name="connsiteX6" fmla="*/ 1136028 w 5778474"/>
              <a:gd name="connsiteY6" fmla="*/ 4879976 h 5747783"/>
              <a:gd name="connsiteX7" fmla="*/ 1136028 w 5778474"/>
              <a:gd name="connsiteY7" fmla="*/ 4486778 h 5747783"/>
              <a:gd name="connsiteX8" fmla="*/ 1922402 w 5778474"/>
              <a:gd name="connsiteY8" fmla="*/ 3700404 h 5747783"/>
              <a:gd name="connsiteX9" fmla="*/ 2119001 w 5778474"/>
              <a:gd name="connsiteY9" fmla="*/ 3618970 h 5747783"/>
              <a:gd name="connsiteX10" fmla="*/ 821473 w 5778474"/>
              <a:gd name="connsiteY10" fmla="*/ 2321442 h 5747783"/>
              <a:gd name="connsiteX11" fmla="*/ 1018072 w 5778474"/>
              <a:gd name="connsiteY11" fmla="*/ 2402876 h 5747783"/>
              <a:gd name="connsiteX12" fmla="*/ 1804446 w 5778474"/>
              <a:gd name="connsiteY12" fmla="*/ 3189250 h 5747783"/>
              <a:gd name="connsiteX13" fmla="*/ 1804446 w 5778474"/>
              <a:gd name="connsiteY13" fmla="*/ 3582448 h 5747783"/>
              <a:gd name="connsiteX14" fmla="*/ 1018072 w 5778474"/>
              <a:gd name="connsiteY14" fmla="*/ 4368823 h 5747783"/>
              <a:gd name="connsiteX15" fmla="*/ 624874 w 5778474"/>
              <a:gd name="connsiteY15" fmla="*/ 4368823 h 5747783"/>
              <a:gd name="connsiteX16" fmla="*/ 0 w 5778474"/>
              <a:gd name="connsiteY16" fmla="*/ 3743949 h 5747783"/>
              <a:gd name="connsiteX17" fmla="*/ 0 w 5778474"/>
              <a:gd name="connsiteY17" fmla="*/ 3027750 h 5747783"/>
              <a:gd name="connsiteX18" fmla="*/ 624874 w 5778474"/>
              <a:gd name="connsiteY18" fmla="*/ 2402876 h 5747783"/>
              <a:gd name="connsiteX19" fmla="*/ 821473 w 5778474"/>
              <a:gd name="connsiteY19" fmla="*/ 2321442 h 5747783"/>
              <a:gd name="connsiteX20" fmla="*/ 3416534 w 5778474"/>
              <a:gd name="connsiteY20" fmla="*/ 2321437 h 5747783"/>
              <a:gd name="connsiteX21" fmla="*/ 3613133 w 5778474"/>
              <a:gd name="connsiteY21" fmla="*/ 2402870 h 5747783"/>
              <a:gd name="connsiteX22" fmla="*/ 4399507 w 5778474"/>
              <a:gd name="connsiteY22" fmla="*/ 3189245 h 5747783"/>
              <a:gd name="connsiteX23" fmla="*/ 4399507 w 5778474"/>
              <a:gd name="connsiteY23" fmla="*/ 3582443 h 5747783"/>
              <a:gd name="connsiteX24" fmla="*/ 3613133 w 5778474"/>
              <a:gd name="connsiteY24" fmla="*/ 4368817 h 5747783"/>
              <a:gd name="connsiteX25" fmla="*/ 3219935 w 5778474"/>
              <a:gd name="connsiteY25" fmla="*/ 4368817 h 5747783"/>
              <a:gd name="connsiteX26" fmla="*/ 2433561 w 5778474"/>
              <a:gd name="connsiteY26" fmla="*/ 3582443 h 5747783"/>
              <a:gd name="connsiteX27" fmla="*/ 2433561 w 5778474"/>
              <a:gd name="connsiteY27" fmla="*/ 3189245 h 5747783"/>
              <a:gd name="connsiteX28" fmla="*/ 3219935 w 5778474"/>
              <a:gd name="connsiteY28" fmla="*/ 2402870 h 5747783"/>
              <a:gd name="connsiteX29" fmla="*/ 3416534 w 5778474"/>
              <a:gd name="connsiteY29" fmla="*/ 2321437 h 5747783"/>
              <a:gd name="connsiteX30" fmla="*/ 0 w 5778474"/>
              <a:gd name="connsiteY30" fmla="*/ 1384804 h 5747783"/>
              <a:gd name="connsiteX31" fmla="*/ 506920 w 5778474"/>
              <a:gd name="connsiteY31" fmla="*/ 1891724 h 5747783"/>
              <a:gd name="connsiteX32" fmla="*/ 506919 w 5778474"/>
              <a:gd name="connsiteY32" fmla="*/ 2284921 h 5747783"/>
              <a:gd name="connsiteX33" fmla="*/ 0 w 5778474"/>
              <a:gd name="connsiteY33" fmla="*/ 2791839 h 5747783"/>
              <a:gd name="connsiteX34" fmla="*/ 2119006 w 5778474"/>
              <a:gd name="connsiteY34" fmla="*/ 1023909 h 5747783"/>
              <a:gd name="connsiteX35" fmla="*/ 2315606 w 5778474"/>
              <a:gd name="connsiteY35" fmla="*/ 1105343 h 5747783"/>
              <a:gd name="connsiteX36" fmla="*/ 3101980 w 5778474"/>
              <a:gd name="connsiteY36" fmla="*/ 1891717 h 5747783"/>
              <a:gd name="connsiteX37" fmla="*/ 3101980 w 5778474"/>
              <a:gd name="connsiteY37" fmla="*/ 2284914 h 5747783"/>
              <a:gd name="connsiteX38" fmla="*/ 2315606 w 5778474"/>
              <a:gd name="connsiteY38" fmla="*/ 3071289 h 5747783"/>
              <a:gd name="connsiteX39" fmla="*/ 1922408 w 5778474"/>
              <a:gd name="connsiteY39" fmla="*/ 3071289 h 5747783"/>
              <a:gd name="connsiteX40" fmla="*/ 1136034 w 5778474"/>
              <a:gd name="connsiteY40" fmla="*/ 2284914 h 5747783"/>
              <a:gd name="connsiteX41" fmla="*/ 1136034 w 5778474"/>
              <a:gd name="connsiteY41" fmla="*/ 1891716 h 5747783"/>
              <a:gd name="connsiteX42" fmla="*/ 1922408 w 5778474"/>
              <a:gd name="connsiteY42" fmla="*/ 1105342 h 5747783"/>
              <a:gd name="connsiteX43" fmla="*/ 2119006 w 5778474"/>
              <a:gd name="connsiteY43" fmla="*/ 1023909 h 5747783"/>
              <a:gd name="connsiteX44" fmla="*/ 4714068 w 5778474"/>
              <a:gd name="connsiteY44" fmla="*/ 1023903 h 5747783"/>
              <a:gd name="connsiteX45" fmla="*/ 4910667 w 5778474"/>
              <a:gd name="connsiteY45" fmla="*/ 1105337 h 5747783"/>
              <a:gd name="connsiteX46" fmla="*/ 5697041 w 5778474"/>
              <a:gd name="connsiteY46" fmla="*/ 1891711 h 5747783"/>
              <a:gd name="connsiteX47" fmla="*/ 5697041 w 5778474"/>
              <a:gd name="connsiteY47" fmla="*/ 2284909 h 5747783"/>
              <a:gd name="connsiteX48" fmla="*/ 4910667 w 5778474"/>
              <a:gd name="connsiteY48" fmla="*/ 3071283 h 5747783"/>
              <a:gd name="connsiteX49" fmla="*/ 4517469 w 5778474"/>
              <a:gd name="connsiteY49" fmla="*/ 3071283 h 5747783"/>
              <a:gd name="connsiteX50" fmla="*/ 3731095 w 5778474"/>
              <a:gd name="connsiteY50" fmla="*/ 2284909 h 5747783"/>
              <a:gd name="connsiteX51" fmla="*/ 3731095 w 5778474"/>
              <a:gd name="connsiteY51" fmla="*/ 1891711 h 5747783"/>
              <a:gd name="connsiteX52" fmla="*/ 4517469 w 5778474"/>
              <a:gd name="connsiteY52" fmla="*/ 1105337 h 5747783"/>
              <a:gd name="connsiteX53" fmla="*/ 4714068 w 5778474"/>
              <a:gd name="connsiteY53" fmla="*/ 1023903 h 5747783"/>
              <a:gd name="connsiteX54" fmla="*/ 3027750 w 5778474"/>
              <a:gd name="connsiteY54" fmla="*/ 0 h 5747783"/>
              <a:gd name="connsiteX55" fmla="*/ 3805329 w 5778474"/>
              <a:gd name="connsiteY55" fmla="*/ 0 h 5747783"/>
              <a:gd name="connsiteX56" fmla="*/ 4399513 w 5778474"/>
              <a:gd name="connsiteY56" fmla="*/ 594184 h 5747783"/>
              <a:gd name="connsiteX57" fmla="*/ 4399513 w 5778474"/>
              <a:gd name="connsiteY57" fmla="*/ 987382 h 5747783"/>
              <a:gd name="connsiteX58" fmla="*/ 3613139 w 5778474"/>
              <a:gd name="connsiteY58" fmla="*/ 1773756 h 5747783"/>
              <a:gd name="connsiteX59" fmla="*/ 3219941 w 5778474"/>
              <a:gd name="connsiteY59" fmla="*/ 1773756 h 5747783"/>
              <a:gd name="connsiteX60" fmla="*/ 2433567 w 5778474"/>
              <a:gd name="connsiteY60" fmla="*/ 987382 h 5747783"/>
              <a:gd name="connsiteX61" fmla="*/ 2433567 w 5778474"/>
              <a:gd name="connsiteY61" fmla="*/ 594184 h 5747783"/>
              <a:gd name="connsiteX62" fmla="*/ 2791841 w 5778474"/>
              <a:gd name="connsiteY62" fmla="*/ 0 h 5747783"/>
              <a:gd name="connsiteX63" fmla="*/ 2315612 w 5778474"/>
              <a:gd name="connsiteY63" fmla="*/ 476229 h 5747783"/>
              <a:gd name="connsiteX64" fmla="*/ 1922415 w 5778474"/>
              <a:gd name="connsiteY64" fmla="*/ 476230 h 5747783"/>
              <a:gd name="connsiteX65" fmla="*/ 1446185 w 5778474"/>
              <a:gd name="connsiteY65" fmla="*/ 1 h 5747783"/>
              <a:gd name="connsiteX66" fmla="*/ 432697 w 5778474"/>
              <a:gd name="connsiteY66" fmla="*/ 0 h 5747783"/>
              <a:gd name="connsiteX67" fmla="*/ 1210263 w 5778474"/>
              <a:gd name="connsiteY67" fmla="*/ 0 h 5747783"/>
              <a:gd name="connsiteX68" fmla="*/ 1804453 w 5778474"/>
              <a:gd name="connsiteY68" fmla="*/ 594190 h 5747783"/>
              <a:gd name="connsiteX69" fmla="*/ 1804453 w 5778474"/>
              <a:gd name="connsiteY69" fmla="*/ 987388 h 5747783"/>
              <a:gd name="connsiteX70" fmla="*/ 1018079 w 5778474"/>
              <a:gd name="connsiteY70" fmla="*/ 1773762 h 5747783"/>
              <a:gd name="connsiteX71" fmla="*/ 624881 w 5778474"/>
              <a:gd name="connsiteY71" fmla="*/ 1773762 h 5747783"/>
              <a:gd name="connsiteX72" fmla="*/ 0 w 5778474"/>
              <a:gd name="connsiteY72" fmla="*/ 1148882 h 5747783"/>
              <a:gd name="connsiteX73" fmla="*/ 0 w 5778474"/>
              <a:gd name="connsiteY73" fmla="*/ 432696 h 57477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</a:cxnLst>
            <a:rect l="l" t="t" r="r" b="b"/>
            <a:pathLst>
              <a:path w="5778474" h="5747783">
                <a:moveTo>
                  <a:pt x="2119001" y="3618970"/>
                </a:moveTo>
                <a:cubicBezTo>
                  <a:pt x="2190156" y="3618970"/>
                  <a:pt x="2261310" y="3646114"/>
                  <a:pt x="2315600" y="3700404"/>
                </a:cubicBezTo>
                <a:lnTo>
                  <a:pt x="3101974" y="4486778"/>
                </a:lnTo>
                <a:cubicBezTo>
                  <a:pt x="3210552" y="4595356"/>
                  <a:pt x="3210552" y="4771398"/>
                  <a:pt x="3101974" y="4879976"/>
                </a:cubicBezTo>
                <a:lnTo>
                  <a:pt x="2315600" y="5666350"/>
                </a:lnTo>
                <a:cubicBezTo>
                  <a:pt x="2207022" y="5774928"/>
                  <a:pt x="2030980" y="5774928"/>
                  <a:pt x="1922402" y="5666350"/>
                </a:cubicBezTo>
                <a:lnTo>
                  <a:pt x="1136028" y="4879976"/>
                </a:lnTo>
                <a:cubicBezTo>
                  <a:pt x="1027449" y="4771398"/>
                  <a:pt x="1027449" y="4595356"/>
                  <a:pt x="1136028" y="4486778"/>
                </a:cubicBezTo>
                <a:lnTo>
                  <a:pt x="1922402" y="3700404"/>
                </a:lnTo>
                <a:cubicBezTo>
                  <a:pt x="1976691" y="3646114"/>
                  <a:pt x="2047846" y="3618970"/>
                  <a:pt x="2119001" y="3618970"/>
                </a:cubicBezTo>
                <a:close/>
                <a:moveTo>
                  <a:pt x="821473" y="2321442"/>
                </a:moveTo>
                <a:cubicBezTo>
                  <a:pt x="892629" y="2321443"/>
                  <a:pt x="963784" y="2348587"/>
                  <a:pt x="1018072" y="2402876"/>
                </a:cubicBezTo>
                <a:lnTo>
                  <a:pt x="1804446" y="3189250"/>
                </a:lnTo>
                <a:cubicBezTo>
                  <a:pt x="1913025" y="3297829"/>
                  <a:pt x="1913025" y="3473870"/>
                  <a:pt x="1804446" y="3582448"/>
                </a:cubicBezTo>
                <a:lnTo>
                  <a:pt x="1018072" y="4368823"/>
                </a:lnTo>
                <a:cubicBezTo>
                  <a:pt x="909494" y="4477401"/>
                  <a:pt x="733453" y="4477401"/>
                  <a:pt x="624874" y="4368823"/>
                </a:cubicBezTo>
                <a:lnTo>
                  <a:pt x="0" y="3743949"/>
                </a:lnTo>
                <a:lnTo>
                  <a:pt x="0" y="3027750"/>
                </a:lnTo>
                <a:lnTo>
                  <a:pt x="624874" y="2402876"/>
                </a:lnTo>
                <a:cubicBezTo>
                  <a:pt x="679163" y="2348587"/>
                  <a:pt x="750318" y="2321443"/>
                  <a:pt x="821473" y="2321442"/>
                </a:cubicBezTo>
                <a:close/>
                <a:moveTo>
                  <a:pt x="3416534" y="2321437"/>
                </a:moveTo>
                <a:cubicBezTo>
                  <a:pt x="3487689" y="2321437"/>
                  <a:pt x="3558844" y="2348582"/>
                  <a:pt x="3613133" y="2402870"/>
                </a:cubicBezTo>
                <a:lnTo>
                  <a:pt x="4399507" y="3189245"/>
                </a:lnTo>
                <a:cubicBezTo>
                  <a:pt x="4508086" y="3297822"/>
                  <a:pt x="4508086" y="3473865"/>
                  <a:pt x="4399507" y="3582443"/>
                </a:cubicBezTo>
                <a:lnTo>
                  <a:pt x="3613133" y="4368817"/>
                </a:lnTo>
                <a:cubicBezTo>
                  <a:pt x="3504555" y="4477395"/>
                  <a:pt x="3328513" y="4477395"/>
                  <a:pt x="3219935" y="4368817"/>
                </a:cubicBezTo>
                <a:lnTo>
                  <a:pt x="2433561" y="3582443"/>
                </a:lnTo>
                <a:cubicBezTo>
                  <a:pt x="2324983" y="3473864"/>
                  <a:pt x="2324983" y="3297823"/>
                  <a:pt x="2433561" y="3189245"/>
                </a:cubicBezTo>
                <a:lnTo>
                  <a:pt x="3219935" y="2402870"/>
                </a:lnTo>
                <a:cubicBezTo>
                  <a:pt x="3274224" y="2348582"/>
                  <a:pt x="3345379" y="2321437"/>
                  <a:pt x="3416534" y="2321437"/>
                </a:cubicBezTo>
                <a:close/>
                <a:moveTo>
                  <a:pt x="0" y="1384804"/>
                </a:moveTo>
                <a:lnTo>
                  <a:pt x="506920" y="1891724"/>
                </a:lnTo>
                <a:cubicBezTo>
                  <a:pt x="615498" y="2000302"/>
                  <a:pt x="615497" y="2176342"/>
                  <a:pt x="506919" y="2284921"/>
                </a:cubicBezTo>
                <a:lnTo>
                  <a:pt x="0" y="2791839"/>
                </a:lnTo>
                <a:close/>
                <a:moveTo>
                  <a:pt x="2119006" y="1023909"/>
                </a:moveTo>
                <a:cubicBezTo>
                  <a:pt x="2190162" y="1023908"/>
                  <a:pt x="2261317" y="1051054"/>
                  <a:pt x="2315606" y="1105343"/>
                </a:cubicBezTo>
                <a:lnTo>
                  <a:pt x="3101980" y="1891717"/>
                </a:lnTo>
                <a:cubicBezTo>
                  <a:pt x="3210558" y="2000296"/>
                  <a:pt x="3210558" y="2176337"/>
                  <a:pt x="3101980" y="2284914"/>
                </a:cubicBezTo>
                <a:lnTo>
                  <a:pt x="2315606" y="3071289"/>
                </a:lnTo>
                <a:cubicBezTo>
                  <a:pt x="2207028" y="3179867"/>
                  <a:pt x="2030987" y="3179867"/>
                  <a:pt x="1922408" y="3071289"/>
                </a:cubicBezTo>
                <a:lnTo>
                  <a:pt x="1136034" y="2284914"/>
                </a:lnTo>
                <a:cubicBezTo>
                  <a:pt x="1027455" y="2176337"/>
                  <a:pt x="1027455" y="2000296"/>
                  <a:pt x="1136034" y="1891716"/>
                </a:cubicBezTo>
                <a:lnTo>
                  <a:pt x="1922408" y="1105342"/>
                </a:lnTo>
                <a:cubicBezTo>
                  <a:pt x="1976697" y="1051053"/>
                  <a:pt x="2047852" y="1023909"/>
                  <a:pt x="2119006" y="1023909"/>
                </a:cubicBezTo>
                <a:close/>
                <a:moveTo>
                  <a:pt x="4714068" y="1023903"/>
                </a:moveTo>
                <a:cubicBezTo>
                  <a:pt x="4785223" y="1023903"/>
                  <a:pt x="4856377" y="1051048"/>
                  <a:pt x="4910667" y="1105337"/>
                </a:cubicBezTo>
                <a:lnTo>
                  <a:pt x="5697041" y="1891711"/>
                </a:lnTo>
                <a:cubicBezTo>
                  <a:pt x="5805619" y="2000289"/>
                  <a:pt x="5805619" y="2176331"/>
                  <a:pt x="5697041" y="2284909"/>
                </a:cubicBezTo>
                <a:lnTo>
                  <a:pt x="4910667" y="3071283"/>
                </a:lnTo>
                <a:cubicBezTo>
                  <a:pt x="4802089" y="3179862"/>
                  <a:pt x="4626047" y="3179861"/>
                  <a:pt x="4517469" y="3071283"/>
                </a:cubicBezTo>
                <a:lnTo>
                  <a:pt x="3731095" y="2284909"/>
                </a:lnTo>
                <a:cubicBezTo>
                  <a:pt x="3622516" y="2176331"/>
                  <a:pt x="3622516" y="2000289"/>
                  <a:pt x="3731095" y="1891711"/>
                </a:cubicBezTo>
                <a:lnTo>
                  <a:pt x="4517469" y="1105337"/>
                </a:lnTo>
                <a:cubicBezTo>
                  <a:pt x="4571758" y="1051048"/>
                  <a:pt x="4642912" y="1023903"/>
                  <a:pt x="4714068" y="1023903"/>
                </a:cubicBezTo>
                <a:close/>
                <a:moveTo>
                  <a:pt x="3027750" y="0"/>
                </a:moveTo>
                <a:lnTo>
                  <a:pt x="3805329" y="0"/>
                </a:lnTo>
                <a:lnTo>
                  <a:pt x="4399513" y="594184"/>
                </a:lnTo>
                <a:cubicBezTo>
                  <a:pt x="4508091" y="702762"/>
                  <a:pt x="4508091" y="878804"/>
                  <a:pt x="4399513" y="987382"/>
                </a:cubicBezTo>
                <a:lnTo>
                  <a:pt x="3613139" y="1773756"/>
                </a:lnTo>
                <a:cubicBezTo>
                  <a:pt x="3504560" y="1882335"/>
                  <a:pt x="3328519" y="1882335"/>
                  <a:pt x="3219941" y="1773756"/>
                </a:cubicBezTo>
                <a:lnTo>
                  <a:pt x="2433567" y="987382"/>
                </a:lnTo>
                <a:cubicBezTo>
                  <a:pt x="2324988" y="878804"/>
                  <a:pt x="2324989" y="702763"/>
                  <a:pt x="2433567" y="594184"/>
                </a:cubicBezTo>
                <a:close/>
                <a:moveTo>
                  <a:pt x="2791841" y="0"/>
                </a:moveTo>
                <a:lnTo>
                  <a:pt x="2315612" y="476229"/>
                </a:lnTo>
                <a:cubicBezTo>
                  <a:pt x="2207034" y="584808"/>
                  <a:pt x="2030993" y="584808"/>
                  <a:pt x="1922415" y="476230"/>
                </a:cubicBezTo>
                <a:lnTo>
                  <a:pt x="1446185" y="1"/>
                </a:lnTo>
                <a:close/>
                <a:moveTo>
                  <a:pt x="432697" y="0"/>
                </a:moveTo>
                <a:lnTo>
                  <a:pt x="1210263" y="0"/>
                </a:lnTo>
                <a:lnTo>
                  <a:pt x="1804453" y="594190"/>
                </a:lnTo>
                <a:cubicBezTo>
                  <a:pt x="1913031" y="702769"/>
                  <a:pt x="1913031" y="878810"/>
                  <a:pt x="1804453" y="987388"/>
                </a:cubicBezTo>
                <a:lnTo>
                  <a:pt x="1018079" y="1773762"/>
                </a:lnTo>
                <a:cubicBezTo>
                  <a:pt x="909500" y="1882341"/>
                  <a:pt x="733459" y="1882341"/>
                  <a:pt x="624881" y="1773762"/>
                </a:cubicBezTo>
                <a:lnTo>
                  <a:pt x="0" y="1148882"/>
                </a:lnTo>
                <a:lnTo>
                  <a:pt x="0" y="432696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图片占位符 8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279257" cy="5530032"/>
          </a:xfrm>
          <a:custGeom>
            <a:avLst/>
            <a:gdLst>
              <a:gd name="connsiteX0" fmla="*/ 0 w 5279257"/>
              <a:gd name="connsiteY0" fmla="*/ 0 h 5530032"/>
              <a:gd name="connsiteX1" fmla="*/ 3641372 w 5279257"/>
              <a:gd name="connsiteY1" fmla="*/ 0 h 5530032"/>
              <a:gd name="connsiteX2" fmla="*/ 5010556 w 5279257"/>
              <a:gd name="connsiteY2" fmla="*/ 1369184 h 5530032"/>
              <a:gd name="connsiteX3" fmla="*/ 5010556 w 5279257"/>
              <a:gd name="connsiteY3" fmla="*/ 2666592 h 5530032"/>
              <a:gd name="connsiteX4" fmla="*/ 2415817 w 5279257"/>
              <a:gd name="connsiteY4" fmla="*/ 5261331 h 5530032"/>
              <a:gd name="connsiteX5" fmla="*/ 1118409 w 5279257"/>
              <a:gd name="connsiteY5" fmla="*/ 5261331 h 5530032"/>
              <a:gd name="connsiteX6" fmla="*/ 1 w 5279257"/>
              <a:gd name="connsiteY6" fmla="*/ 4142923 h 55300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9257" h="5530032">
                <a:moveTo>
                  <a:pt x="0" y="0"/>
                </a:moveTo>
                <a:lnTo>
                  <a:pt x="3641372" y="0"/>
                </a:lnTo>
                <a:lnTo>
                  <a:pt x="5010556" y="1369184"/>
                </a:lnTo>
                <a:cubicBezTo>
                  <a:pt x="5368825" y="1727453"/>
                  <a:pt x="5368825" y="2308323"/>
                  <a:pt x="5010556" y="2666592"/>
                </a:cubicBezTo>
                <a:lnTo>
                  <a:pt x="2415817" y="5261331"/>
                </a:lnTo>
                <a:cubicBezTo>
                  <a:pt x="2057548" y="5619600"/>
                  <a:pt x="1476678" y="5619600"/>
                  <a:pt x="1118409" y="5261331"/>
                </a:cubicBezTo>
                <a:lnTo>
                  <a:pt x="1" y="4142923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C28D3-987D-401E-95A8-72784AD93D33}" type="datetimeFigureOut">
              <a:rPr lang="zh-CN" altLang="en-US" smtClean="0"/>
              <a:t>2022/7/11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7A4A5A-5C6D-4E6F-81A3-06DF189A7A65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任意多边形: 形状 15"/>
          <p:cNvSpPr/>
          <p:nvPr/>
        </p:nvSpPr>
        <p:spPr>
          <a:xfrm rot="2700000">
            <a:off x="4021881" y="3484071"/>
            <a:ext cx="6764267" cy="6764267"/>
          </a:xfrm>
          <a:custGeom>
            <a:avLst/>
            <a:gdLst>
              <a:gd name="connsiteX0" fmla="*/ 210727 w 6764267"/>
              <a:gd name="connsiteY0" fmla="*/ 210726 h 6764267"/>
              <a:gd name="connsiteX1" fmla="*/ 719464 w 6764267"/>
              <a:gd name="connsiteY1" fmla="*/ 0 h 6764267"/>
              <a:gd name="connsiteX2" fmla="*/ 6764267 w 6764267"/>
              <a:gd name="connsiteY2" fmla="*/ 0 h 6764267"/>
              <a:gd name="connsiteX3" fmla="*/ 0 w 6764267"/>
              <a:gd name="connsiteY3" fmla="*/ 6764267 h 6764267"/>
              <a:gd name="connsiteX4" fmla="*/ 0 w 6764267"/>
              <a:gd name="connsiteY4" fmla="*/ 719463 h 6764267"/>
              <a:gd name="connsiteX5" fmla="*/ 210727 w 6764267"/>
              <a:gd name="connsiteY5" fmla="*/ 210726 h 6764267"/>
              <a:gd name="connsiteX0-1" fmla="*/ 210727 w 6764267"/>
              <a:gd name="connsiteY0-2" fmla="*/ 210726 h 6764267"/>
              <a:gd name="connsiteX1-3" fmla="*/ 719464 w 6764267"/>
              <a:gd name="connsiteY1-4" fmla="*/ 0 h 6764267"/>
              <a:gd name="connsiteX2-5" fmla="*/ 6764267 w 6764267"/>
              <a:gd name="connsiteY2-6" fmla="*/ 0 h 6764267"/>
              <a:gd name="connsiteX3-7" fmla="*/ 3308399 w 6764267"/>
              <a:gd name="connsiteY3-8" fmla="*/ 3454528 h 6764267"/>
              <a:gd name="connsiteX4-9" fmla="*/ 0 w 6764267"/>
              <a:gd name="connsiteY4-10" fmla="*/ 6764267 h 6764267"/>
              <a:gd name="connsiteX5-11" fmla="*/ 0 w 6764267"/>
              <a:gd name="connsiteY5-12" fmla="*/ 719463 h 6764267"/>
              <a:gd name="connsiteX6" fmla="*/ 210727 w 6764267"/>
              <a:gd name="connsiteY6" fmla="*/ 210726 h 6764267"/>
              <a:gd name="connsiteX0-13" fmla="*/ 3308399 w 6764267"/>
              <a:gd name="connsiteY0-14" fmla="*/ 3454528 h 6764267"/>
              <a:gd name="connsiteX1-15" fmla="*/ 0 w 6764267"/>
              <a:gd name="connsiteY1-16" fmla="*/ 6764267 h 6764267"/>
              <a:gd name="connsiteX2-17" fmla="*/ 0 w 6764267"/>
              <a:gd name="connsiteY2-18" fmla="*/ 719463 h 6764267"/>
              <a:gd name="connsiteX3-19" fmla="*/ 210727 w 6764267"/>
              <a:gd name="connsiteY3-20" fmla="*/ 210726 h 6764267"/>
              <a:gd name="connsiteX4-21" fmla="*/ 719464 w 6764267"/>
              <a:gd name="connsiteY4-22" fmla="*/ 0 h 6764267"/>
              <a:gd name="connsiteX5-23" fmla="*/ 6764267 w 6764267"/>
              <a:gd name="connsiteY5-24" fmla="*/ 0 h 6764267"/>
              <a:gd name="connsiteX6-25" fmla="*/ 3399839 w 6764267"/>
              <a:gd name="connsiteY6-26" fmla="*/ 3545968 h 6764267"/>
              <a:gd name="connsiteX0-27" fmla="*/ 3308399 w 6764267"/>
              <a:gd name="connsiteY0-28" fmla="*/ 3454528 h 6764267"/>
              <a:gd name="connsiteX1-29" fmla="*/ 0 w 6764267"/>
              <a:gd name="connsiteY1-30" fmla="*/ 6764267 h 6764267"/>
              <a:gd name="connsiteX2-31" fmla="*/ 0 w 6764267"/>
              <a:gd name="connsiteY2-32" fmla="*/ 719463 h 6764267"/>
              <a:gd name="connsiteX3-33" fmla="*/ 210727 w 6764267"/>
              <a:gd name="connsiteY3-34" fmla="*/ 210726 h 6764267"/>
              <a:gd name="connsiteX4-35" fmla="*/ 719464 w 6764267"/>
              <a:gd name="connsiteY4-36" fmla="*/ 0 h 6764267"/>
              <a:gd name="connsiteX5-37" fmla="*/ 6764267 w 6764267"/>
              <a:gd name="connsiteY5-38" fmla="*/ 0 h 6764267"/>
              <a:gd name="connsiteX0-39" fmla="*/ 0 w 6764267"/>
              <a:gd name="connsiteY0-40" fmla="*/ 6764267 h 6764267"/>
              <a:gd name="connsiteX1-41" fmla="*/ 0 w 6764267"/>
              <a:gd name="connsiteY1-42" fmla="*/ 719463 h 6764267"/>
              <a:gd name="connsiteX2-43" fmla="*/ 210727 w 6764267"/>
              <a:gd name="connsiteY2-44" fmla="*/ 210726 h 6764267"/>
              <a:gd name="connsiteX3-45" fmla="*/ 719464 w 6764267"/>
              <a:gd name="connsiteY3-46" fmla="*/ 0 h 6764267"/>
              <a:gd name="connsiteX4-47" fmla="*/ 6764267 w 6764267"/>
              <a:gd name="connsiteY4-48" fmla="*/ 0 h 6764267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6764267" h="6764267">
                <a:moveTo>
                  <a:pt x="0" y="6764267"/>
                </a:moveTo>
                <a:lnTo>
                  <a:pt x="0" y="719463"/>
                </a:lnTo>
                <a:cubicBezTo>
                  <a:pt x="0" y="520789"/>
                  <a:pt x="80529" y="340923"/>
                  <a:pt x="210727" y="210726"/>
                </a:cubicBezTo>
                <a:cubicBezTo>
                  <a:pt x="340924" y="80529"/>
                  <a:pt x="520790" y="0"/>
                  <a:pt x="719464" y="0"/>
                </a:cubicBezTo>
                <a:lnTo>
                  <a:pt x="6764267" y="0"/>
                </a:lnTo>
              </a:path>
            </a:pathLst>
          </a:custGeom>
          <a:ln w="15240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8" name="图片占位符 27"/>
          <p:cNvPicPr>
            <a:picLocks noGrp="1" noChangeAspect="1"/>
          </p:cNvPicPr>
          <p:nvPr>
            <p:ph type="pic" sz="quarter" idx="12"/>
          </p:nvPr>
        </p:nvPicPr>
        <p:blipFill>
          <a:blip r:embed="rId4" cstate="screen"/>
          <a:srcRect/>
          <a:stretch>
            <a:fillRect/>
          </a:stretch>
        </p:blipFill>
        <p:spPr>
          <a:xfrm>
            <a:off x="10890792" y="3345440"/>
            <a:ext cx="1301207" cy="3069398"/>
          </a:xfrm>
        </p:spPr>
      </p:pic>
      <p:pic>
        <p:nvPicPr>
          <p:cNvPr id="26" name="图片占位符 25"/>
          <p:cNvPicPr>
            <a:picLocks noGrp="1" noChangeAspect="1"/>
          </p:cNvPicPr>
          <p:nvPr>
            <p:ph type="pic" sz="quarter" idx="11"/>
          </p:nvPr>
        </p:nvPicPr>
        <p:blipFill>
          <a:blip r:embed="rId5" cstate="screen"/>
          <a:srcRect/>
          <a:stretch>
            <a:fillRect/>
          </a:stretch>
        </p:blipFill>
        <p:spPr/>
      </p:pic>
      <p:pic>
        <p:nvPicPr>
          <p:cNvPr id="21" name="图片占位符 20"/>
          <p:cNvPicPr>
            <a:picLocks noGrp="1" noChangeAspect="1"/>
          </p:cNvPicPr>
          <p:nvPr>
            <p:ph type="pic" sz="quarter" idx="10"/>
          </p:nvPr>
        </p:nvPicPr>
        <p:blipFill>
          <a:blip r:embed="rId6" cstate="screen"/>
          <a:srcRect/>
          <a:stretch>
            <a:fillRect/>
          </a:stretch>
        </p:blipFill>
        <p:spPr/>
      </p:pic>
      <p:sp>
        <p:nvSpPr>
          <p:cNvPr id="29" name="文本框 28"/>
          <p:cNvSpPr txBox="1"/>
          <p:nvPr/>
        </p:nvSpPr>
        <p:spPr>
          <a:xfrm>
            <a:off x="680085" y="1723390"/>
            <a:ext cx="676783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zh-CN" altLang="en-US" sz="3200" dirty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新魏" panose="02010800040101010101" charset="-122"/>
                <a:ea typeface="华文新魏" panose="02010800040101010101" charset="-122"/>
              </a:rPr>
              <a:t>北京市丰台区成人职业技能培训学校</a:t>
            </a:r>
          </a:p>
        </p:txBody>
      </p:sp>
      <p:grpSp>
        <p:nvGrpSpPr>
          <p:cNvPr id="5" name="组合 4"/>
          <p:cNvGrpSpPr/>
          <p:nvPr/>
        </p:nvGrpSpPr>
        <p:grpSpPr>
          <a:xfrm>
            <a:off x="680084" y="2482852"/>
            <a:ext cx="7084060" cy="2736215"/>
            <a:chOff x="631504" y="3193779"/>
            <a:chExt cx="1584325" cy="360000"/>
          </a:xfrm>
        </p:grpSpPr>
        <p:sp>
          <p:nvSpPr>
            <p:cNvPr id="6" name="矩形: 圆角 29"/>
            <p:cNvSpPr/>
            <p:nvPr/>
          </p:nvSpPr>
          <p:spPr>
            <a:xfrm>
              <a:off x="703573" y="3193779"/>
              <a:ext cx="1220561" cy="360000"/>
            </a:xfrm>
            <a:prstGeom prst="roundRect">
              <a:avLst>
                <a:gd name="adj" fmla="val 5000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7" name="文本框 6"/>
            <p:cNvSpPr txBox="1"/>
            <p:nvPr/>
          </p:nvSpPr>
          <p:spPr>
            <a:xfrm>
              <a:off x="631504" y="3274404"/>
              <a:ext cx="1584325" cy="254983"/>
            </a:xfrm>
            <a:prstGeom prst="rect">
              <a:avLst/>
            </a:prstGeom>
            <a:noFill/>
          </p:spPr>
          <p:txBody>
            <a:bodyPr wrap="square" rtlCol="0">
              <a:spAutoFit/>
              <a:scene3d>
                <a:camera prst="orthographicFront"/>
                <a:lightRig rig="threePt" dir="t"/>
              </a:scene3d>
              <a:sp3d contourW="6350"/>
            </a:bodyPr>
            <a:lstStyle>
              <a:defPPr>
                <a:defRPr lang="zh-CN"/>
              </a:defPPr>
              <a:lvl1pPr>
                <a:defRPr sz="2800" b="1">
                  <a:solidFill>
                    <a:schemeClr val="accent1"/>
                  </a:solidFill>
                </a:defRPr>
              </a:lvl1pPr>
            </a:lstStyle>
            <a:p>
              <a:pPr algn="ctr"/>
              <a:r>
                <a:rPr lang="zh-CN" altLang="en-US" sz="6000" dirty="0">
                  <a:solidFill>
                    <a:schemeClr val="bg1"/>
                  </a:solidFill>
                </a:rPr>
                <a:t>中级经济师</a:t>
              </a:r>
            </a:p>
            <a:p>
              <a:pPr algn="ctr"/>
              <a:r>
                <a:rPr lang="zh-CN" altLang="en-US" sz="6000" dirty="0">
                  <a:solidFill>
                    <a:schemeClr val="bg1"/>
                  </a:solidFill>
                </a:rPr>
                <a:t>经济基础知识</a:t>
              </a:r>
            </a:p>
          </p:txBody>
        </p:sp>
      </p:grpSp>
      <p:pic>
        <p:nvPicPr>
          <p:cNvPr id="8" name="图片 7" descr="12345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0375" y="541020"/>
            <a:ext cx="974090" cy="974090"/>
          </a:xfrm>
          <a:prstGeom prst="rect">
            <a:avLst/>
          </a:prstGeom>
        </p:spPr>
      </p:pic>
      <p:sp>
        <p:nvSpPr>
          <p:cNvPr id="14" name="文本框 13"/>
          <p:cNvSpPr txBox="1"/>
          <p:nvPr/>
        </p:nvSpPr>
        <p:spPr>
          <a:xfrm>
            <a:off x="5370195" y="5822315"/>
            <a:ext cx="4601845" cy="64516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>
            <a:defPPr>
              <a:defRPr lang="zh-CN"/>
            </a:defPPr>
            <a:lvl1pPr>
              <a:defRPr sz="2800" b="1">
                <a:solidFill>
                  <a:schemeClr val="accent1"/>
                </a:solidFill>
              </a:defRPr>
            </a:lvl1pPr>
          </a:lstStyle>
          <a:p>
            <a:pPr algn="ctr"/>
            <a:r>
              <a:rPr lang="zh-CN" altLang="en-US" sz="3600" dirty="0">
                <a:solidFill>
                  <a:schemeClr val="bg1"/>
                </a:solidFill>
                <a:latin typeface="华文中宋" panose="02010600040101010101" charset="-122"/>
                <a:ea typeface="华文中宋" panose="02010600040101010101" charset="-122"/>
                <a:cs typeface="华文中宋" panose="02010600040101010101" charset="-122"/>
              </a:rPr>
              <a:t>求实创新  自强不息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4000">
        <p:fade/>
      </p:transition>
    </mc:Choice>
    <mc:Fallback xmlns="">
      <p:transition spd="med" advTm="4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3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de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" presetClass="entr" presetSubtype="8" decel="95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8" y="942453"/>
            <a:ext cx="7788910" cy="415498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【</a:t>
            </a:r>
            <a:r>
              <a:rPr lang="zh-CN" altLang="en-US" sz="2400" dirty="0">
                <a:solidFill>
                  <a:schemeClr val="bg1"/>
                </a:solidFill>
              </a:rPr>
              <a:t>例题：</a:t>
            </a:r>
            <a:r>
              <a:rPr lang="en-US" altLang="zh-CN" sz="2400" dirty="0">
                <a:solidFill>
                  <a:schemeClr val="bg1"/>
                </a:solidFill>
              </a:rPr>
              <a:t>2016 </a:t>
            </a:r>
            <a:r>
              <a:rPr lang="zh-CN" altLang="en-US" sz="2400" dirty="0">
                <a:solidFill>
                  <a:schemeClr val="bg1"/>
                </a:solidFill>
              </a:rPr>
              <a:t>年单选题</a:t>
            </a:r>
            <a:r>
              <a:rPr lang="en-US" altLang="zh-CN" sz="2400" dirty="0">
                <a:solidFill>
                  <a:schemeClr val="bg1"/>
                </a:solidFill>
              </a:rPr>
              <a:t>】</a:t>
            </a:r>
            <a:r>
              <a:rPr lang="zh-CN" altLang="en-US" sz="2400" dirty="0">
                <a:solidFill>
                  <a:schemeClr val="bg1"/>
                </a:solidFill>
              </a:rPr>
              <a:t>下列财政指标中，属于反映财政支出增长额与国内生产总值增长额之间关系的是</a:t>
            </a:r>
            <a:r>
              <a:rPr lang="en-US" altLang="zh-CN" sz="2400" dirty="0">
                <a:solidFill>
                  <a:schemeClr val="bg1"/>
                </a:solidFill>
              </a:rPr>
              <a:t>(     )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A.</a:t>
            </a:r>
            <a:r>
              <a:rPr lang="zh-CN" altLang="en-US" sz="2400" dirty="0">
                <a:solidFill>
                  <a:schemeClr val="bg1"/>
                </a:solidFill>
              </a:rPr>
              <a:t>财政支出增长的边际倾向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B.</a:t>
            </a:r>
            <a:r>
              <a:rPr lang="zh-CN" altLang="en-US" sz="2400" dirty="0">
                <a:solidFill>
                  <a:schemeClr val="bg1"/>
                </a:solidFill>
              </a:rPr>
              <a:t>财政支出增长的弹性系数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C.</a:t>
            </a:r>
            <a:r>
              <a:rPr lang="zh-CN" altLang="en-US" sz="2400" dirty="0">
                <a:solidFill>
                  <a:schemeClr val="bg1"/>
                </a:solidFill>
              </a:rPr>
              <a:t>财政支出增长率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D.</a:t>
            </a:r>
            <a:r>
              <a:rPr lang="zh-CN" altLang="en-US" sz="2400" dirty="0">
                <a:solidFill>
                  <a:schemeClr val="bg1"/>
                </a:solidFill>
              </a:rPr>
              <a:t>财政支出超支率</a:t>
            </a: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439356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8" y="942453"/>
            <a:ext cx="9363592" cy="44584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三、工业化国家财政支出规模的历史趋势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不要求掌握，不需关注。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四、财政支出规模增长的</a:t>
            </a:r>
            <a:r>
              <a:rPr lang="zh-CN" altLang="en-US" sz="2400" dirty="0">
                <a:solidFill>
                  <a:srgbClr val="FFC000"/>
                </a:solidFill>
              </a:rPr>
              <a:t>理论解释</a:t>
            </a:r>
            <a:r>
              <a:rPr lang="zh-CN" altLang="en-US" sz="2400" dirty="0">
                <a:solidFill>
                  <a:schemeClr val="bg1"/>
                </a:solidFill>
              </a:rPr>
              <a:t>（重点）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、政府活动扩张法则：瓦格纳认为随着工业化进程和经济发展增加了对政府活动的需求，政府职能不断扩大以及政府活动持续增加，最后导致财政支出规模不断扩大。</a:t>
            </a: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、梯度渐进增长理论：皮考克和魏斯曼（阶梯式，非连续）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）内在原因：公众容忍税收负担是财政支出最高限度</a:t>
            </a:r>
          </a:p>
        </p:txBody>
      </p:sp>
    </p:spTree>
    <p:extLst>
      <p:ext uri="{BB962C8B-B14F-4D97-AF65-F5344CB8AC3E}">
        <p14:creationId xmlns:p14="http://schemas.microsoft.com/office/powerpoint/2010/main" val="1702406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7" y="942453"/>
            <a:ext cx="9704021" cy="489364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）外在原因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、经济发展阶段增长理论：马斯格雷夫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财政支出数量的变化，是随着不同时期财政支出作用的变化而变化的（初、中、成熟）。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4</a:t>
            </a:r>
            <a:r>
              <a:rPr lang="zh-CN" altLang="en-US" sz="2400" dirty="0">
                <a:solidFill>
                  <a:schemeClr val="bg1"/>
                </a:solidFill>
              </a:rPr>
              <a:t>、非均衡增长理论：鲍莫尔对财政支出增长原因作出解释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）进步部门（技术决定）；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）非进步部门（劳动决定）生产率低支出快。</a:t>
            </a:r>
          </a:p>
          <a:p>
            <a:pPr>
              <a:lnSpc>
                <a:spcPct val="150000"/>
              </a:lnSpc>
            </a:pPr>
            <a:endParaRPr lang="zh-CN" altLang="en-US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41378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8" y="942453"/>
            <a:ext cx="7788910" cy="323165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5</a:t>
            </a:r>
            <a:r>
              <a:rPr lang="zh-CN" altLang="en-US" sz="2400" dirty="0">
                <a:solidFill>
                  <a:schemeClr val="bg1"/>
                </a:solidFill>
              </a:rPr>
              <a:t>、公共选择学派的解释：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）选民</a:t>
            </a:r>
            <a:r>
              <a:rPr lang="zh-CN" altLang="en-US" sz="2400" dirty="0">
                <a:solidFill>
                  <a:srgbClr val="FFC000"/>
                </a:solidFill>
              </a:rPr>
              <a:t>“财政幻觉”</a:t>
            </a:r>
            <a:r>
              <a:rPr lang="zh-CN" altLang="en-US" sz="2400" dirty="0">
                <a:solidFill>
                  <a:schemeClr val="bg1"/>
                </a:solidFill>
              </a:rPr>
              <a:t>（重点）；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）政治家倾向大的支出来争取选民；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）官僚机构掌握着更精确成本信息；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4</a:t>
            </a:r>
            <a:r>
              <a:rPr lang="zh-CN" altLang="en-US" sz="2400" dirty="0">
                <a:solidFill>
                  <a:schemeClr val="bg1"/>
                </a:solidFill>
              </a:rPr>
              <a:t>）公共利益很难界定</a:t>
            </a: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16107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7" y="942453"/>
            <a:ext cx="9056907" cy="55663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第三节  我国的财政收支矛盾与支出结构优化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一、财政支出总量快速增长，支出结构有所调整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二、我国财政支出结构存在的</a:t>
            </a:r>
            <a:r>
              <a:rPr lang="zh-CN" altLang="en-US" sz="2400" dirty="0">
                <a:solidFill>
                  <a:srgbClr val="FFC000"/>
                </a:solidFill>
              </a:rPr>
              <a:t>问题</a:t>
            </a:r>
            <a:endParaRPr lang="en-US" altLang="zh-CN" sz="2400" dirty="0">
              <a:solidFill>
                <a:srgbClr val="FFC000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）购买性支出占财政支出的比重长期偏大</a:t>
            </a:r>
            <a:r>
              <a:rPr lang="en-US" altLang="zh-CN" sz="2400" dirty="0">
                <a:solidFill>
                  <a:schemeClr val="bg1"/>
                </a:solidFill>
              </a:rPr>
              <a:t>,</a:t>
            </a:r>
            <a:r>
              <a:rPr lang="zh-CN" altLang="en-US" sz="2400" dirty="0">
                <a:solidFill>
                  <a:schemeClr val="bg1"/>
                </a:solidFill>
              </a:rPr>
              <a:t>转移性支出的比重处于较低的水平；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）相对于消费性支出而言</a:t>
            </a:r>
            <a:r>
              <a:rPr lang="en-US" altLang="zh-CN" sz="2400" dirty="0">
                <a:solidFill>
                  <a:schemeClr val="bg1"/>
                </a:solidFill>
              </a:rPr>
              <a:t>,</a:t>
            </a:r>
            <a:r>
              <a:rPr lang="zh-CN" altLang="en-US" sz="2400" dirty="0">
                <a:solidFill>
                  <a:schemeClr val="bg1"/>
                </a:solidFill>
              </a:rPr>
              <a:t>投资性支出占财政支出的比重近年来虽然略有下降趋势</a:t>
            </a:r>
            <a:r>
              <a:rPr lang="en-US" altLang="zh-CN" sz="2400" dirty="0">
                <a:solidFill>
                  <a:schemeClr val="bg1"/>
                </a:solidFill>
              </a:rPr>
              <a:t>,</a:t>
            </a:r>
            <a:r>
              <a:rPr lang="zh-CN" altLang="en-US" sz="2400" dirty="0">
                <a:solidFill>
                  <a:schemeClr val="bg1"/>
                </a:solidFill>
              </a:rPr>
              <a:t>但仍徘徊在较高的水平上；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）社会性支出的比重近年来虽有上升</a:t>
            </a:r>
            <a:r>
              <a:rPr lang="en-US" altLang="zh-CN" sz="2400" dirty="0">
                <a:solidFill>
                  <a:schemeClr val="bg1"/>
                </a:solidFill>
              </a:rPr>
              <a:t>,</a:t>
            </a:r>
            <a:r>
              <a:rPr lang="zh-CN" altLang="en-US" sz="2400" dirty="0">
                <a:solidFill>
                  <a:schemeClr val="bg1"/>
                </a:solidFill>
              </a:rPr>
              <a:t>但还较低仍有待进一步增加数量和改善质量。</a:t>
            </a: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三、优化我国财政支出结构</a:t>
            </a:r>
          </a:p>
        </p:txBody>
      </p:sp>
    </p:spTree>
    <p:extLst>
      <p:ext uri="{BB962C8B-B14F-4D97-AF65-F5344CB8AC3E}">
        <p14:creationId xmlns:p14="http://schemas.microsoft.com/office/powerpoint/2010/main" val="23238848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39117" y="826066"/>
            <a:ext cx="7788910" cy="334784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、严格控制一般性开支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、优化转移支付结构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、大力支持教育事业发展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4</a:t>
            </a:r>
            <a:r>
              <a:rPr lang="zh-CN" altLang="en-US" sz="2400" dirty="0">
                <a:solidFill>
                  <a:schemeClr val="bg1"/>
                </a:solidFill>
              </a:rPr>
              <a:t>、大力支持医疗卫生事业发展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5</a:t>
            </a:r>
            <a:r>
              <a:rPr lang="zh-CN" altLang="en-US" sz="2400" dirty="0">
                <a:solidFill>
                  <a:schemeClr val="bg1"/>
                </a:solidFill>
              </a:rPr>
              <a:t>、大力支持就业和社会保障工作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6</a:t>
            </a:r>
            <a:r>
              <a:rPr lang="zh-CN" altLang="en-US" sz="2400" dirty="0">
                <a:solidFill>
                  <a:schemeClr val="bg1"/>
                </a:solidFill>
              </a:rPr>
              <a:t>、大力支持生态环境建设</a:t>
            </a:r>
          </a:p>
        </p:txBody>
      </p:sp>
    </p:spTree>
    <p:extLst>
      <p:ext uri="{BB962C8B-B14F-4D97-AF65-F5344CB8AC3E}">
        <p14:creationId xmlns:p14="http://schemas.microsoft.com/office/powerpoint/2010/main" val="143160742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10982" y="826066"/>
            <a:ext cx="7788910" cy="44584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第四节  财政支出绩效评价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一、财政支出绩效评价的</a:t>
            </a:r>
            <a:r>
              <a:rPr lang="zh-CN" altLang="en-US" sz="2400" dirty="0">
                <a:solidFill>
                  <a:srgbClr val="FFC000"/>
                </a:solidFill>
              </a:rPr>
              <a:t>含义</a:t>
            </a:r>
            <a:endParaRPr lang="en-US" altLang="zh-CN" sz="2400" dirty="0">
              <a:solidFill>
                <a:srgbClr val="FFC000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主体是政府及其财政部门；绩效评价的对象是使用财政资金的部门或机构；绩效评价的内容是公共委托</a:t>
            </a:r>
            <a:r>
              <a:rPr lang="en-US" altLang="zh-CN" sz="2400" dirty="0">
                <a:solidFill>
                  <a:schemeClr val="bg1"/>
                </a:solidFill>
              </a:rPr>
              <a:t>-</a:t>
            </a:r>
            <a:r>
              <a:rPr lang="zh-CN" altLang="en-US" sz="2400" dirty="0">
                <a:solidFill>
                  <a:schemeClr val="bg1"/>
                </a:solidFill>
              </a:rPr>
              <a:t>代理事项；绩效评价是按某种确定的规则和绩效目标指标进行的。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rgbClr val="FFC000"/>
                </a:solidFill>
              </a:rPr>
              <a:t>4E</a:t>
            </a:r>
            <a:r>
              <a:rPr lang="zh-CN" altLang="en-US" sz="2400" dirty="0">
                <a:solidFill>
                  <a:srgbClr val="FFC000"/>
                </a:solidFill>
              </a:rPr>
              <a:t>原则</a:t>
            </a:r>
            <a:r>
              <a:rPr lang="zh-CN" altLang="en-US" sz="2400" dirty="0">
                <a:solidFill>
                  <a:schemeClr val="bg1"/>
                </a:solidFill>
              </a:rPr>
              <a:t>：经济性、效率性、效益性和公平性。（重点）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二、财政支出绩效考评的内容与方法</a:t>
            </a:r>
          </a:p>
        </p:txBody>
      </p:sp>
    </p:spTree>
    <p:extLst>
      <p:ext uri="{BB962C8B-B14F-4D97-AF65-F5344CB8AC3E}">
        <p14:creationId xmlns:p14="http://schemas.microsoft.com/office/powerpoint/2010/main" val="362983297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7" y="942453"/>
            <a:ext cx="9829383" cy="556639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）评价目的：通过对部门绩效目标的综合评价，合理配置资源，优化支出结构，规范预算资金分配，提高资金使用效益和效率。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）评价原则：①统一领导原则；②分类管理原则；③客观公正原则；④科学规范原则。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（</a:t>
            </a: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）评价方法：①比较法； ②因素分析法； ③公众评价法； ④成本效益分析法；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指标选择：确定合理的绩效考评指标是财政支出绩效考评的关键。指标的选择要遵循相关性、可比性、重要性和经济性原则；</a:t>
            </a: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考评阶段：绩效考评程序一般分为准备、实施评价和撰写评价报告三个阶段。</a:t>
            </a:r>
          </a:p>
        </p:txBody>
      </p:sp>
    </p:spTree>
    <p:extLst>
      <p:ext uri="{BB962C8B-B14F-4D97-AF65-F5344CB8AC3E}">
        <p14:creationId xmlns:p14="http://schemas.microsoft.com/office/powerpoint/2010/main" val="307018038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7" y="942453"/>
            <a:ext cx="9829383" cy="224240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三、绩效评价范围与重点拓展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逐步将绩效管理范围覆盖各级预算单位和所有财政资金；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将绩效评价重点由项目支出拓展到部门整体支出和政策、制度、管理等方面。</a:t>
            </a:r>
            <a:endParaRPr lang="en-US" altLang="zh-CN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604622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8" y="942453"/>
            <a:ext cx="7788910" cy="581697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第四节    公共选择与政府失灵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一、公共选择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即对非市场决策的经济学研究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二、政府失灵及其</a:t>
            </a:r>
            <a:r>
              <a:rPr lang="zh-CN" altLang="en-US" sz="2400" dirty="0">
                <a:solidFill>
                  <a:srgbClr val="FFC000"/>
                </a:solidFill>
              </a:rPr>
              <a:t>表现形式</a:t>
            </a:r>
            <a:r>
              <a:rPr lang="zh-CN" altLang="en-US" sz="2400" dirty="0">
                <a:solidFill>
                  <a:schemeClr val="bg1"/>
                </a:solidFill>
              </a:rPr>
              <a:t>（重点）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、选民“理性的无知”与“理性的非理性”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、政治家选票极大化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、投票循环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4</a:t>
            </a:r>
            <a:r>
              <a:rPr lang="zh-CN" altLang="en-US" sz="2400" dirty="0">
                <a:solidFill>
                  <a:schemeClr val="bg1"/>
                </a:solidFill>
              </a:rPr>
              <a:t>、官僚体系无效率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5</a:t>
            </a:r>
            <a:r>
              <a:rPr lang="zh-CN" altLang="en-US" sz="2400" dirty="0">
                <a:solidFill>
                  <a:schemeClr val="bg1"/>
                </a:solidFill>
              </a:rPr>
              <a:t>、利益集团与寻租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74591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8" y="942453"/>
            <a:ext cx="7788910" cy="82445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zh-CN" altLang="en-US" sz="3600" dirty="0">
                <a:solidFill>
                  <a:schemeClr val="bg1"/>
                </a:solidFill>
              </a:rPr>
              <a:t>第十二章  财政支出</a:t>
            </a:r>
            <a:endParaRPr lang="en-US" altLang="zh-CN" sz="3600" dirty="0">
              <a:solidFill>
                <a:schemeClr val="bg1"/>
              </a:solidFill>
            </a:endParaRPr>
          </a:p>
        </p:txBody>
      </p:sp>
      <p:pic>
        <p:nvPicPr>
          <p:cNvPr id="8" name="图片 7">
            <a:extLst>
              <a:ext uri="{FF2B5EF4-FFF2-40B4-BE49-F238E27FC236}">
                <a16:creationId xmlns:a16="http://schemas.microsoft.com/office/drawing/2014/main" id="{0659DB3A-6D5C-4B07-BC90-BD2EB2E9A92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38842" y="2324852"/>
            <a:ext cx="4920138" cy="30800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58165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8" y="942453"/>
            <a:ext cx="7788910" cy="279640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第一节</a:t>
            </a:r>
            <a:r>
              <a:rPr lang="en-US" altLang="zh-CN" sz="2400" dirty="0">
                <a:solidFill>
                  <a:schemeClr val="bg1"/>
                </a:solidFill>
              </a:rPr>
              <a:t> </a:t>
            </a:r>
            <a:r>
              <a:rPr lang="zh-CN" altLang="en-US" sz="2400" dirty="0">
                <a:solidFill>
                  <a:schemeClr val="bg1"/>
                </a:solidFill>
              </a:rPr>
              <a:t>财政支出及其分类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 一、如何理解财政支出数据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、看财政支出</a:t>
            </a:r>
            <a:r>
              <a:rPr lang="zh-CN" altLang="en-US" sz="2400" dirty="0">
                <a:solidFill>
                  <a:srgbClr val="FFC000"/>
                </a:solidFill>
              </a:rPr>
              <a:t>规模</a:t>
            </a:r>
            <a:endParaRPr lang="en-US" altLang="zh-CN" sz="2400" dirty="0">
              <a:solidFill>
                <a:srgbClr val="FFC000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、看财政支出</a:t>
            </a:r>
            <a:r>
              <a:rPr lang="zh-CN" altLang="en-US" sz="2400" dirty="0">
                <a:solidFill>
                  <a:srgbClr val="FFC000"/>
                </a:solidFill>
              </a:rPr>
              <a:t>结果</a:t>
            </a:r>
            <a:endParaRPr lang="en-US" altLang="zh-CN" sz="2400" dirty="0">
              <a:solidFill>
                <a:srgbClr val="FFC000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3</a:t>
            </a:r>
            <a:r>
              <a:rPr lang="zh-CN" altLang="en-US" sz="2400" dirty="0">
                <a:solidFill>
                  <a:schemeClr val="bg1"/>
                </a:solidFill>
              </a:rPr>
              <a:t>、看财政支出的</a:t>
            </a:r>
            <a:r>
              <a:rPr lang="zh-CN" altLang="en-US" sz="2400" dirty="0">
                <a:solidFill>
                  <a:srgbClr val="FFC000"/>
                </a:solidFill>
              </a:rPr>
              <a:t>经济性质</a:t>
            </a:r>
            <a:endParaRPr lang="en-US" altLang="zh-CN" sz="2400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4948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451659" y="1125333"/>
            <a:ext cx="7788910" cy="335040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二、财政支出分类方法（重点）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1</a:t>
            </a:r>
            <a:r>
              <a:rPr lang="zh-CN" altLang="en-US" sz="2400" dirty="0">
                <a:solidFill>
                  <a:schemeClr val="bg1"/>
                </a:solidFill>
              </a:rPr>
              <a:t>、适用于编制政府预算的统计分类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rgbClr val="FFC000"/>
                </a:solidFill>
              </a:rPr>
              <a:t>财政支出功能分类</a:t>
            </a:r>
            <a:r>
              <a:rPr lang="zh-CN" altLang="en-US" sz="2400" dirty="0">
                <a:solidFill>
                  <a:schemeClr val="bg1"/>
                </a:solidFill>
              </a:rPr>
              <a:t>与</a:t>
            </a:r>
            <a:r>
              <a:rPr lang="zh-CN" altLang="en-US" sz="2400" dirty="0">
                <a:solidFill>
                  <a:srgbClr val="FFC000"/>
                </a:solidFill>
              </a:rPr>
              <a:t>经济分类</a:t>
            </a:r>
            <a:r>
              <a:rPr lang="zh-CN" altLang="en-US" sz="2400" dirty="0">
                <a:solidFill>
                  <a:schemeClr val="bg1"/>
                </a:solidFill>
              </a:rPr>
              <a:t>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2</a:t>
            </a:r>
            <a:r>
              <a:rPr lang="zh-CN" altLang="en-US" sz="2400" dirty="0">
                <a:solidFill>
                  <a:schemeClr val="bg1"/>
                </a:solidFill>
              </a:rPr>
              <a:t>、根据交易的经济性质进行分类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rgbClr val="FFC000"/>
                </a:solidFill>
              </a:rPr>
              <a:t>购买性支出</a:t>
            </a:r>
            <a:r>
              <a:rPr lang="zh-CN" altLang="en-US" sz="2400" dirty="0">
                <a:solidFill>
                  <a:schemeClr val="bg1"/>
                </a:solidFill>
              </a:rPr>
              <a:t>和</a:t>
            </a:r>
            <a:r>
              <a:rPr lang="zh-CN" altLang="en-US" sz="2400" dirty="0">
                <a:solidFill>
                  <a:srgbClr val="FFC000"/>
                </a:solidFill>
              </a:rPr>
              <a:t>转移性支出</a:t>
            </a:r>
            <a:r>
              <a:rPr lang="zh-CN" altLang="en-US" sz="2400" dirty="0">
                <a:solidFill>
                  <a:schemeClr val="bg1"/>
                </a:solidFill>
              </a:rPr>
              <a:t>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三、中国的政府支出分类改革</a:t>
            </a:r>
          </a:p>
        </p:txBody>
      </p:sp>
    </p:spTree>
    <p:extLst>
      <p:ext uri="{BB962C8B-B14F-4D97-AF65-F5344CB8AC3E}">
        <p14:creationId xmlns:p14="http://schemas.microsoft.com/office/powerpoint/2010/main" val="354612138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8" y="942453"/>
            <a:ext cx="8958434" cy="611782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第二节  财政支出规模及其增长趋势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一、衡量财政支出规模大小可采用</a:t>
            </a:r>
            <a:r>
              <a:rPr lang="zh-CN" altLang="en-US" sz="2400" dirty="0">
                <a:solidFill>
                  <a:srgbClr val="FFC000"/>
                </a:solidFill>
              </a:rPr>
              <a:t>两大指标</a:t>
            </a:r>
            <a:r>
              <a:rPr lang="zh-CN" altLang="en-US" sz="2400" dirty="0">
                <a:solidFill>
                  <a:schemeClr val="bg1"/>
                </a:solidFill>
              </a:rPr>
              <a:t>，即绝对规模指标和相对规模指标。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财政支出绝对规模是政府在预算年度的财政支出总和。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财政支出的相对规模：通常用财政支出的规模和其他经济变量的关系来反映。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我国常用</a:t>
            </a:r>
            <a:r>
              <a:rPr lang="zh-CN" altLang="en-US" sz="2400" dirty="0">
                <a:solidFill>
                  <a:srgbClr val="FFC000"/>
                </a:solidFill>
              </a:rPr>
              <a:t>两种</a:t>
            </a:r>
            <a:r>
              <a:rPr lang="zh-CN" altLang="en-US" sz="2400" dirty="0">
                <a:solidFill>
                  <a:schemeClr val="bg1"/>
                </a:solidFill>
              </a:rPr>
              <a:t>测量方法来反映：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(1)</a:t>
            </a:r>
            <a:r>
              <a:rPr lang="zh-CN" altLang="en-US" sz="2400" dirty="0">
                <a:solidFill>
                  <a:schemeClr val="bg1"/>
                </a:solidFill>
              </a:rPr>
              <a:t>当年财政支出占当年国内生产总值的比重，反映政府干预经济的程度。（重点）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endParaRPr lang="zh-CN" altLang="en-US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436823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395388" y="942453"/>
            <a:ext cx="9363592" cy="44558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(2)</a:t>
            </a:r>
            <a:r>
              <a:rPr lang="zh-CN" altLang="en-US" sz="2400" dirty="0">
                <a:solidFill>
                  <a:schemeClr val="bg1"/>
                </a:solidFill>
              </a:rPr>
              <a:t>当年中央财政支出占全国财政支出的比重，反映中央政府对地方政府的控制程度。（重点）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正常情况下：财政支出占国内生产总值的比重是不断上升的，中央财政支出占全国财政支出的比重是相对稳定的，它决定于国家制度的安排。人均财政支出指标一般也呈现不断增长的趋势。</a:t>
            </a:r>
          </a:p>
          <a:p>
            <a:pPr fontAlgn="base" latinLnBrk="1">
              <a:lnSpc>
                <a:spcPct val="150000"/>
              </a:lnSpc>
            </a:pPr>
            <a:r>
              <a:rPr lang="zh-CN" altLang="en-US" sz="2400" dirty="0">
                <a:solidFill>
                  <a:schemeClr val="bg1"/>
                </a:solidFill>
              </a:rPr>
              <a:t>二、衡量财政支出规模变化的指标（重点，会计算各指标的值）</a:t>
            </a: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endParaRPr lang="en-US" altLang="zh-CN" sz="2400" dirty="0">
              <a:solidFill>
                <a:schemeClr val="bg1"/>
              </a:solidFill>
            </a:endParaRPr>
          </a:p>
          <a:p>
            <a:pPr fontAlgn="base" latinLnBrk="1">
              <a:lnSpc>
                <a:spcPct val="150000"/>
              </a:lnSpc>
            </a:pPr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357601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图片 7">
            <a:extLst>
              <a:ext uri="{FF2B5EF4-FFF2-40B4-BE49-F238E27FC236}">
                <a16:creationId xmlns:a16="http://schemas.microsoft.com/office/drawing/2014/main" id="{F3EF7722-35FD-47C7-8BD7-F05B5AB06CD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388" y="1659562"/>
            <a:ext cx="8595613" cy="26623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8792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接连接符 3"/>
          <p:cNvCxnSpPr/>
          <p:nvPr/>
        </p:nvCxnSpPr>
        <p:spPr>
          <a:xfrm>
            <a:off x="958698" y="523840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040765" y="248285"/>
            <a:ext cx="2811145" cy="27559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contourW="635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2980B9"/>
                </a:solidFill>
                <a:effectLst/>
                <a:uLnTx/>
                <a:uFillTx/>
                <a:latin typeface="Arial" panose="020B0604020202020204"/>
                <a:ea typeface="微软雅黑" panose="020B0503020204020204" charset="-122"/>
                <a:cs typeface="+mn-cs"/>
              </a:rPr>
              <a:t>北京市丰台区成人职业技能培训学校</a:t>
            </a:r>
          </a:p>
        </p:txBody>
      </p:sp>
      <p:sp>
        <p:nvSpPr>
          <p:cNvPr id="11" name="任意多边形: 形状 10"/>
          <p:cNvSpPr/>
          <p:nvPr/>
        </p:nvSpPr>
        <p:spPr>
          <a:xfrm rot="2700000">
            <a:off x="10324457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2" name="任意多边形: 形状 11"/>
          <p:cNvSpPr/>
          <p:nvPr/>
        </p:nvSpPr>
        <p:spPr>
          <a:xfrm rot="2700000">
            <a:off x="10848669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3" name="任意多边形: 形状 12"/>
          <p:cNvSpPr/>
          <p:nvPr/>
        </p:nvSpPr>
        <p:spPr>
          <a:xfrm rot="2700000">
            <a:off x="11314460" y="194917"/>
            <a:ext cx="433056" cy="433056"/>
          </a:xfrm>
          <a:custGeom>
            <a:avLst/>
            <a:gdLst>
              <a:gd name="connsiteX0" fmla="*/ 29688 w 542085"/>
              <a:gd name="connsiteY0" fmla="*/ 29687 h 542085"/>
              <a:gd name="connsiteX1" fmla="*/ 101359 w 542085"/>
              <a:gd name="connsiteY1" fmla="*/ 0 h 542085"/>
              <a:gd name="connsiteX2" fmla="*/ 506782 w 542085"/>
              <a:gd name="connsiteY2" fmla="*/ 0 h 542085"/>
              <a:gd name="connsiteX3" fmla="*/ 542085 w 542085"/>
              <a:gd name="connsiteY3" fmla="*/ 7127 h 542085"/>
              <a:gd name="connsiteX4" fmla="*/ 7127 w 542085"/>
              <a:gd name="connsiteY4" fmla="*/ 542085 h 542085"/>
              <a:gd name="connsiteX5" fmla="*/ 0 w 542085"/>
              <a:gd name="connsiteY5" fmla="*/ 506782 h 542085"/>
              <a:gd name="connsiteX6" fmla="*/ 0 w 542085"/>
              <a:gd name="connsiteY6" fmla="*/ 101359 h 542085"/>
              <a:gd name="connsiteX7" fmla="*/ 29688 w 542085"/>
              <a:gd name="connsiteY7" fmla="*/ 29687 h 5420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542085" h="542085">
                <a:moveTo>
                  <a:pt x="29688" y="29687"/>
                </a:moveTo>
                <a:cubicBezTo>
                  <a:pt x="48030" y="11345"/>
                  <a:pt x="73370" y="0"/>
                  <a:pt x="101359" y="0"/>
                </a:cubicBezTo>
                <a:lnTo>
                  <a:pt x="506782" y="0"/>
                </a:lnTo>
                <a:lnTo>
                  <a:pt x="542085" y="7127"/>
                </a:lnTo>
                <a:lnTo>
                  <a:pt x="7127" y="542085"/>
                </a:lnTo>
                <a:lnTo>
                  <a:pt x="0" y="506782"/>
                </a:lnTo>
                <a:lnTo>
                  <a:pt x="0" y="101359"/>
                </a:lnTo>
                <a:cubicBezTo>
                  <a:pt x="0" y="73369"/>
                  <a:pt x="11345" y="48029"/>
                  <a:pt x="29688" y="29687"/>
                </a:cubicBezTo>
                <a:close/>
              </a:path>
            </a:pathLst>
          </a:custGeom>
          <a:solidFill>
            <a:schemeClr val="accent1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3" name="图片 2" descr="12345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3870" y="221615"/>
            <a:ext cx="495935" cy="495935"/>
          </a:xfrm>
          <a:prstGeom prst="rect">
            <a:avLst/>
          </a:prstGeom>
        </p:spPr>
      </p:pic>
      <p:cxnSp>
        <p:nvCxnSpPr>
          <p:cNvPr id="5" name="直接连接符 4"/>
          <p:cNvCxnSpPr/>
          <p:nvPr/>
        </p:nvCxnSpPr>
        <p:spPr>
          <a:xfrm>
            <a:off x="691363" y="6454105"/>
            <a:ext cx="11145672" cy="0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文本框 6"/>
          <p:cNvSpPr txBox="1"/>
          <p:nvPr/>
        </p:nvSpPr>
        <p:spPr>
          <a:xfrm>
            <a:off x="1254711" y="942453"/>
            <a:ext cx="7788910" cy="4708981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【</a:t>
            </a:r>
            <a:r>
              <a:rPr lang="zh-CN" altLang="en-US" sz="2400" dirty="0">
                <a:solidFill>
                  <a:schemeClr val="bg1"/>
                </a:solidFill>
              </a:rPr>
              <a:t>例题：</a:t>
            </a:r>
            <a:r>
              <a:rPr lang="en-US" altLang="zh-CN" sz="2400" dirty="0">
                <a:solidFill>
                  <a:schemeClr val="bg1"/>
                </a:solidFill>
              </a:rPr>
              <a:t>2017 </a:t>
            </a:r>
            <a:r>
              <a:rPr lang="zh-CN" altLang="en-US" sz="2400" dirty="0">
                <a:solidFill>
                  <a:schemeClr val="bg1"/>
                </a:solidFill>
              </a:rPr>
              <a:t>年真题</a:t>
            </a:r>
            <a:r>
              <a:rPr lang="en-US" altLang="zh-CN" sz="2400" dirty="0">
                <a:solidFill>
                  <a:schemeClr val="bg1"/>
                </a:solidFill>
              </a:rPr>
              <a:t>】</a:t>
            </a:r>
            <a:r>
              <a:rPr lang="zh-CN" altLang="en-US" sz="2400" dirty="0">
                <a:solidFill>
                  <a:schemeClr val="bg1"/>
                </a:solidFill>
              </a:rPr>
              <a:t>我国财政支出 </a:t>
            </a:r>
            <a:r>
              <a:rPr lang="en-US" altLang="zh-CN" sz="2400" dirty="0">
                <a:solidFill>
                  <a:schemeClr val="bg1"/>
                </a:solidFill>
              </a:rPr>
              <a:t>2015 </a:t>
            </a:r>
            <a:r>
              <a:rPr lang="zh-CN" altLang="en-US" sz="2400" dirty="0">
                <a:solidFill>
                  <a:schemeClr val="bg1"/>
                </a:solidFill>
              </a:rPr>
              <a:t>年为 </a:t>
            </a:r>
            <a:r>
              <a:rPr lang="en-US" altLang="zh-CN" sz="2400" dirty="0">
                <a:solidFill>
                  <a:schemeClr val="bg1"/>
                </a:solidFill>
              </a:rPr>
              <a:t>175768 </a:t>
            </a:r>
            <a:r>
              <a:rPr lang="zh-CN" altLang="en-US" sz="2400" dirty="0">
                <a:solidFill>
                  <a:schemeClr val="bg1"/>
                </a:solidFill>
              </a:rPr>
              <a:t>亿元，</a:t>
            </a:r>
            <a:r>
              <a:rPr lang="en-US" altLang="zh-CN" sz="2400" dirty="0">
                <a:solidFill>
                  <a:schemeClr val="bg1"/>
                </a:solidFill>
              </a:rPr>
              <a:t>2016 </a:t>
            </a:r>
            <a:r>
              <a:rPr lang="zh-CN" altLang="en-US" sz="2400" dirty="0">
                <a:solidFill>
                  <a:schemeClr val="bg1"/>
                </a:solidFill>
              </a:rPr>
              <a:t>年为 </a:t>
            </a:r>
            <a:r>
              <a:rPr lang="en-US" altLang="zh-CN" sz="2400" dirty="0">
                <a:solidFill>
                  <a:schemeClr val="bg1"/>
                </a:solidFill>
              </a:rPr>
              <a:t>187841 </a:t>
            </a:r>
            <a:r>
              <a:rPr lang="zh-CN" altLang="en-US" sz="2400" dirty="0">
                <a:solidFill>
                  <a:schemeClr val="bg1"/>
                </a:solidFill>
              </a:rPr>
              <a:t>亿元，</a:t>
            </a:r>
            <a:r>
              <a:rPr lang="en-US" altLang="zh-CN" sz="2400" dirty="0">
                <a:solidFill>
                  <a:schemeClr val="bg1"/>
                </a:solidFill>
              </a:rPr>
              <a:t>2016 </a:t>
            </a:r>
            <a:r>
              <a:rPr lang="zh-CN" altLang="en-US" sz="2400" dirty="0">
                <a:solidFill>
                  <a:schemeClr val="bg1"/>
                </a:solidFill>
              </a:rPr>
              <a:t>年财政支出增长率是</a:t>
            </a:r>
            <a:r>
              <a:rPr lang="en-US" altLang="zh-CN" sz="2400" dirty="0">
                <a:solidFill>
                  <a:schemeClr val="bg1"/>
                </a:solidFill>
              </a:rPr>
              <a:t>(     )</a:t>
            </a:r>
            <a:r>
              <a:rPr lang="zh-CN" altLang="en-US" sz="2400" dirty="0">
                <a:solidFill>
                  <a:schemeClr val="bg1"/>
                </a:solidFill>
              </a:rPr>
              <a:t>。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A. 6.43%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B. 6.87%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C. 6.47%</a:t>
            </a:r>
          </a:p>
          <a:p>
            <a:pPr fontAlgn="base" latinLnBrk="1">
              <a:lnSpc>
                <a:spcPct val="150000"/>
              </a:lnSpc>
            </a:pPr>
            <a:r>
              <a:rPr lang="en-US" altLang="zh-CN" sz="2400" dirty="0">
                <a:solidFill>
                  <a:schemeClr val="bg1"/>
                </a:solidFill>
              </a:rPr>
              <a:t>D. 6.83%</a:t>
            </a: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  <a:p>
            <a:pPr fontAlgn="base" latinLnBrk="1"/>
            <a:endParaRPr lang="zh-CN" altLang="en-US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76356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Tm="4000">
        <p15:prstTrans prst="airplane"/>
      </p:transition>
    </mc:Choice>
    <mc:Fallback xmlns="">
      <p:transition spd="slow" advTm="4000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PowerPoint 演示文稿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2980B9"/>
      </a:accent1>
      <a:accent2>
        <a:srgbClr val="16A085"/>
      </a:accent2>
      <a:accent3>
        <a:srgbClr val="9BBB59"/>
      </a:accent3>
      <a:accent4>
        <a:srgbClr val="F39C12"/>
      </a:accent4>
      <a:accent5>
        <a:srgbClr val="C0392B"/>
      </a:accent5>
      <a:accent6>
        <a:srgbClr val="2C3F50"/>
      </a:accent6>
      <a:hlink>
        <a:srgbClr val="2980B9"/>
      </a:hlink>
      <a:folHlink>
        <a:srgbClr val="BFBFBF"/>
      </a:folHlink>
    </a:clrScheme>
    <a:fontScheme name="自定义 1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rgbClr val="000000"/>
    </a:dk1>
    <a:lt1>
      <a:srgbClr val="FFFFFF"/>
    </a:lt1>
    <a:dk2>
      <a:srgbClr val="778495"/>
    </a:dk2>
    <a:lt2>
      <a:srgbClr val="F0F0F0"/>
    </a:lt2>
    <a:accent1>
      <a:srgbClr val="2980B9"/>
    </a:accent1>
    <a:accent2>
      <a:srgbClr val="16A085"/>
    </a:accent2>
    <a:accent3>
      <a:srgbClr val="9BBB59"/>
    </a:accent3>
    <a:accent4>
      <a:srgbClr val="F39C12"/>
    </a:accent4>
    <a:accent5>
      <a:srgbClr val="C0392B"/>
    </a:accent5>
    <a:accent6>
      <a:srgbClr val="2C3F50"/>
    </a:accent6>
    <a:hlink>
      <a:srgbClr val="2980B9"/>
    </a:hlink>
    <a:folHlink>
      <a:srgbClr val="BFBFBF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1257</Words>
  <Application>Microsoft Office PowerPoint</Application>
  <PresentationFormat>宽屏</PresentationFormat>
  <Paragraphs>122</Paragraphs>
  <Slides>18</Slides>
  <Notes>18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4" baseType="lpstr">
      <vt:lpstr>等线</vt:lpstr>
      <vt:lpstr>华文新魏</vt:lpstr>
      <vt:lpstr>华文中宋</vt:lpstr>
      <vt:lpstr>Arial</vt:lpstr>
      <vt:lpstr>Calibri</vt:lpstr>
      <vt:lpstr>第一PPT，www.1ppt.com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简约</dc:title>
  <dc:creator>第一PPT</dc:creator>
  <cp:keywords>www.1ppt.com</cp:keywords>
  <dc:description>www.1ppt.com</dc:description>
  <cp:lastModifiedBy>陈 果</cp:lastModifiedBy>
  <cp:revision>306</cp:revision>
  <dcterms:created xsi:type="dcterms:W3CDTF">2017-05-13T03:05:00Z</dcterms:created>
  <dcterms:modified xsi:type="dcterms:W3CDTF">2022-07-11T01:42:16Z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2052-11.1.0.9828</vt:lpwstr>
  </property>
</Properties>
</file>