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400" r:id="rId3"/>
    <p:sldId id="496" r:id="rId4"/>
    <p:sldId id="401" r:id="rId5"/>
    <p:sldId id="403" r:id="rId6"/>
    <p:sldId id="469" r:id="rId7"/>
    <p:sldId id="589" r:id="rId8"/>
    <p:sldId id="590" r:id="rId9"/>
    <p:sldId id="591" r:id="rId10"/>
    <p:sldId id="470" r:id="rId11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82">
          <p15:clr>
            <a:srgbClr val="A4A3A4"/>
          </p15:clr>
        </p15:guide>
        <p15:guide id="2" orient="horz" pos="967">
          <p15:clr>
            <a:srgbClr val="A4A3A4"/>
          </p15:clr>
        </p15:guide>
        <p15:guide id="3" orient="horz" pos="4065">
          <p15:clr>
            <a:srgbClr val="A4A3A4"/>
          </p15:clr>
        </p15:guide>
        <p15:guide id="4" pos="3831">
          <p15:clr>
            <a:srgbClr val="A4A3A4"/>
          </p15:clr>
        </p15:guide>
        <p15:guide id="5" pos="436">
          <p15:clr>
            <a:srgbClr val="A4A3A4"/>
          </p15:clr>
        </p15:guide>
        <p15:guide id="6" pos="72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29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1080" y="66"/>
      </p:cViewPr>
      <p:guideLst>
        <p:guide orient="horz" pos="2482"/>
        <p:guide orient="horz" pos="967"/>
        <p:guide orient="horz" pos="4065"/>
        <p:guide pos="3831"/>
        <p:guide pos="436"/>
        <p:guide pos="72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95DA7-C378-4EA6-96C8-9729AD8A43DD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398E3-16CD-4F8A-A268-FE366D8E73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0406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5904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58796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03429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20277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4754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图片占位符 22"/>
          <p:cNvSpPr>
            <a:spLocks noGrp="1"/>
          </p:cNvSpPr>
          <p:nvPr>
            <p:ph type="pic" sz="quarter" idx="12"/>
          </p:nvPr>
        </p:nvSpPr>
        <p:spPr>
          <a:xfrm>
            <a:off x="10890792" y="3345440"/>
            <a:ext cx="1301207" cy="3069398"/>
          </a:xfrm>
          <a:custGeom>
            <a:avLst/>
            <a:gdLst>
              <a:gd name="connsiteX0" fmla="*/ 1301207 w 1301207"/>
              <a:gd name="connsiteY0" fmla="*/ 0 h 3069398"/>
              <a:gd name="connsiteX1" fmla="*/ 1301207 w 1301207"/>
              <a:gd name="connsiteY1" fmla="*/ 3069398 h 3069398"/>
              <a:gd name="connsiteX2" fmla="*/ 165104 w 1301207"/>
              <a:gd name="connsiteY2" fmla="*/ 1933295 h 3069398"/>
              <a:gd name="connsiteX3" fmla="*/ 165104 w 1301207"/>
              <a:gd name="connsiteY3" fmla="*/ 1136103 h 3069398"/>
              <a:gd name="connsiteX0-1" fmla="*/ 1301207 w 1301207"/>
              <a:gd name="connsiteY0-2" fmla="*/ 0 h 3069398"/>
              <a:gd name="connsiteX1-3" fmla="*/ 1288508 w 1301207"/>
              <a:gd name="connsiteY1-4" fmla="*/ 1251960 h 3069398"/>
              <a:gd name="connsiteX2-5" fmla="*/ 1301207 w 1301207"/>
              <a:gd name="connsiteY2-6" fmla="*/ 3069398 h 3069398"/>
              <a:gd name="connsiteX3-7" fmla="*/ 165104 w 1301207"/>
              <a:gd name="connsiteY3-8" fmla="*/ 1933295 h 3069398"/>
              <a:gd name="connsiteX4" fmla="*/ 165104 w 1301207"/>
              <a:gd name="connsiteY4" fmla="*/ 1136103 h 3069398"/>
              <a:gd name="connsiteX5" fmla="*/ 1301207 w 1301207"/>
              <a:gd name="connsiteY5" fmla="*/ 0 h 3069398"/>
              <a:gd name="connsiteX0-9" fmla="*/ 1288508 w 1379948"/>
              <a:gd name="connsiteY0-10" fmla="*/ 1251960 h 3069398"/>
              <a:gd name="connsiteX1-11" fmla="*/ 1301207 w 1379948"/>
              <a:gd name="connsiteY1-12" fmla="*/ 3069398 h 3069398"/>
              <a:gd name="connsiteX2-13" fmla="*/ 165104 w 1379948"/>
              <a:gd name="connsiteY2-14" fmla="*/ 1933295 h 3069398"/>
              <a:gd name="connsiteX3-15" fmla="*/ 165104 w 1379948"/>
              <a:gd name="connsiteY3-16" fmla="*/ 1136103 h 3069398"/>
              <a:gd name="connsiteX4-17" fmla="*/ 1301207 w 1379948"/>
              <a:gd name="connsiteY4-18" fmla="*/ 0 h 3069398"/>
              <a:gd name="connsiteX5-19" fmla="*/ 1379948 w 1379948"/>
              <a:gd name="connsiteY5-20" fmla="*/ 1343400 h 3069398"/>
              <a:gd name="connsiteX0-21" fmla="*/ 1288508 w 1301207"/>
              <a:gd name="connsiteY0-22" fmla="*/ 1251960 h 3069398"/>
              <a:gd name="connsiteX1-23" fmla="*/ 1301207 w 1301207"/>
              <a:gd name="connsiteY1-24" fmla="*/ 3069398 h 3069398"/>
              <a:gd name="connsiteX2-25" fmla="*/ 165104 w 1301207"/>
              <a:gd name="connsiteY2-26" fmla="*/ 1933295 h 3069398"/>
              <a:gd name="connsiteX3-27" fmla="*/ 165104 w 1301207"/>
              <a:gd name="connsiteY3-28" fmla="*/ 1136103 h 3069398"/>
              <a:gd name="connsiteX4-29" fmla="*/ 1301207 w 1301207"/>
              <a:gd name="connsiteY4-30" fmla="*/ 0 h 3069398"/>
              <a:gd name="connsiteX0-31" fmla="*/ 1301207 w 1301207"/>
              <a:gd name="connsiteY0-32" fmla="*/ 3069398 h 3069398"/>
              <a:gd name="connsiteX1-33" fmla="*/ 165104 w 1301207"/>
              <a:gd name="connsiteY1-34" fmla="*/ 1933295 h 3069398"/>
              <a:gd name="connsiteX2-35" fmla="*/ 165104 w 1301207"/>
              <a:gd name="connsiteY2-36" fmla="*/ 1136103 h 3069398"/>
              <a:gd name="connsiteX3-37" fmla="*/ 1301207 w 1301207"/>
              <a:gd name="connsiteY3-38" fmla="*/ 0 h 306939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301207" h="3069398">
                <a:moveTo>
                  <a:pt x="1301207" y="3069398"/>
                </a:moveTo>
                <a:lnTo>
                  <a:pt x="165104" y="1933295"/>
                </a:lnTo>
                <a:cubicBezTo>
                  <a:pt x="-55034" y="1713157"/>
                  <a:pt x="-55034" y="1356242"/>
                  <a:pt x="165104" y="1136103"/>
                </a:cubicBezTo>
                <a:lnTo>
                  <a:pt x="1301207" y="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20" name="图片占位符 19"/>
          <p:cNvSpPr>
            <a:spLocks noGrp="1"/>
          </p:cNvSpPr>
          <p:nvPr>
            <p:ph type="pic" sz="quarter" idx="11"/>
          </p:nvPr>
        </p:nvSpPr>
        <p:spPr>
          <a:xfrm>
            <a:off x="8311358" y="142667"/>
            <a:ext cx="3880643" cy="4316073"/>
          </a:xfrm>
          <a:custGeom>
            <a:avLst/>
            <a:gdLst>
              <a:gd name="connsiteX0" fmla="*/ 2158037 w 3880643"/>
              <a:gd name="connsiteY0" fmla="*/ 0 h 4316073"/>
              <a:gd name="connsiteX1" fmla="*/ 2556633 w 3880643"/>
              <a:gd name="connsiteY1" fmla="*/ 165103 h 4316073"/>
              <a:gd name="connsiteX2" fmla="*/ 3880643 w 3880643"/>
              <a:gd name="connsiteY2" fmla="*/ 1489113 h 4316073"/>
              <a:gd name="connsiteX3" fmla="*/ 3880643 w 3880643"/>
              <a:gd name="connsiteY3" fmla="*/ 2826959 h 4316073"/>
              <a:gd name="connsiteX4" fmla="*/ 2556634 w 3880643"/>
              <a:gd name="connsiteY4" fmla="*/ 4150970 h 4316073"/>
              <a:gd name="connsiteX5" fmla="*/ 1759440 w 3880643"/>
              <a:gd name="connsiteY5" fmla="*/ 4150970 h 4316073"/>
              <a:gd name="connsiteX6" fmla="*/ 165104 w 3880643"/>
              <a:gd name="connsiteY6" fmla="*/ 2556633 h 4316073"/>
              <a:gd name="connsiteX7" fmla="*/ 165104 w 3880643"/>
              <a:gd name="connsiteY7" fmla="*/ 1759440 h 4316073"/>
              <a:gd name="connsiteX8" fmla="*/ 1759441 w 3880643"/>
              <a:gd name="connsiteY8" fmla="*/ 165103 h 4316073"/>
              <a:gd name="connsiteX9" fmla="*/ 2158037 w 3880643"/>
              <a:gd name="connsiteY9" fmla="*/ 0 h 4316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80643" h="4316073">
                <a:moveTo>
                  <a:pt x="2158037" y="0"/>
                </a:moveTo>
                <a:cubicBezTo>
                  <a:pt x="2302301" y="0"/>
                  <a:pt x="2446564" y="55034"/>
                  <a:pt x="2556633" y="165103"/>
                </a:cubicBezTo>
                <a:lnTo>
                  <a:pt x="3880643" y="1489113"/>
                </a:lnTo>
                <a:lnTo>
                  <a:pt x="3880643" y="2826959"/>
                </a:lnTo>
                <a:lnTo>
                  <a:pt x="2556634" y="4150970"/>
                </a:lnTo>
                <a:cubicBezTo>
                  <a:pt x="2336494" y="4371108"/>
                  <a:pt x="1979580" y="4371108"/>
                  <a:pt x="1759440" y="4150970"/>
                </a:cubicBezTo>
                <a:lnTo>
                  <a:pt x="165104" y="2556633"/>
                </a:lnTo>
                <a:cubicBezTo>
                  <a:pt x="-55034" y="2336494"/>
                  <a:pt x="-55034" y="1979579"/>
                  <a:pt x="165104" y="1759440"/>
                </a:cubicBezTo>
                <a:lnTo>
                  <a:pt x="1759441" y="165103"/>
                </a:lnTo>
                <a:cubicBezTo>
                  <a:pt x="1869511" y="55034"/>
                  <a:pt x="2013773" y="0"/>
                  <a:pt x="2158037" y="0"/>
                </a:cubicBezTo>
                <a:close/>
              </a:path>
            </a:pathLst>
          </a:cu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0"/>
          </p:nvPr>
        </p:nvSpPr>
        <p:spPr>
          <a:xfrm>
            <a:off x="5808252" y="1"/>
            <a:ext cx="4163416" cy="1879305"/>
          </a:xfrm>
          <a:custGeom>
            <a:avLst/>
            <a:gdLst>
              <a:gd name="connsiteX0" fmla="*/ 0 w 4163416"/>
              <a:gd name="connsiteY0" fmla="*/ 0 h 1879305"/>
              <a:gd name="connsiteX1" fmla="*/ 4163416 w 4163416"/>
              <a:gd name="connsiteY1" fmla="*/ 0 h 1879305"/>
              <a:gd name="connsiteX2" fmla="*/ 4146874 w 4163416"/>
              <a:gd name="connsiteY2" fmla="*/ 31436 h 1879305"/>
              <a:gd name="connsiteX3" fmla="*/ 4074640 w 4163416"/>
              <a:gd name="connsiteY3" fmla="*/ 119865 h 1879305"/>
              <a:gd name="connsiteX4" fmla="*/ 2480303 w 4163416"/>
              <a:gd name="connsiteY4" fmla="*/ 1714202 h 1879305"/>
              <a:gd name="connsiteX5" fmla="*/ 1683111 w 4163416"/>
              <a:gd name="connsiteY5" fmla="*/ 1714202 h 1879305"/>
              <a:gd name="connsiteX6" fmla="*/ 88774 w 4163416"/>
              <a:gd name="connsiteY6" fmla="*/ 119865 h 1879305"/>
              <a:gd name="connsiteX7" fmla="*/ 16541 w 4163416"/>
              <a:gd name="connsiteY7" fmla="*/ 31436 h 1879305"/>
              <a:gd name="connsiteX0-1" fmla="*/ 0 w 4163416"/>
              <a:gd name="connsiteY0-2" fmla="*/ 1 h 1879306"/>
              <a:gd name="connsiteX1-3" fmla="*/ 2002248 w 4163416"/>
              <a:gd name="connsiteY1-4" fmla="*/ 0 h 1879306"/>
              <a:gd name="connsiteX2-5" fmla="*/ 4163416 w 4163416"/>
              <a:gd name="connsiteY2-6" fmla="*/ 1 h 1879306"/>
              <a:gd name="connsiteX3-7" fmla="*/ 4146874 w 4163416"/>
              <a:gd name="connsiteY3-8" fmla="*/ 31437 h 1879306"/>
              <a:gd name="connsiteX4-9" fmla="*/ 4074640 w 4163416"/>
              <a:gd name="connsiteY4-10" fmla="*/ 119866 h 1879306"/>
              <a:gd name="connsiteX5-11" fmla="*/ 2480303 w 4163416"/>
              <a:gd name="connsiteY5-12" fmla="*/ 1714203 h 1879306"/>
              <a:gd name="connsiteX6-13" fmla="*/ 1683111 w 4163416"/>
              <a:gd name="connsiteY6-14" fmla="*/ 1714203 h 1879306"/>
              <a:gd name="connsiteX7-15" fmla="*/ 88774 w 4163416"/>
              <a:gd name="connsiteY7-16" fmla="*/ 119866 h 1879306"/>
              <a:gd name="connsiteX8" fmla="*/ 16541 w 4163416"/>
              <a:gd name="connsiteY8" fmla="*/ 31437 h 1879306"/>
              <a:gd name="connsiteX9" fmla="*/ 0 w 4163416"/>
              <a:gd name="connsiteY9" fmla="*/ 1 h 1879306"/>
              <a:gd name="connsiteX0-17" fmla="*/ 2002248 w 4163416"/>
              <a:gd name="connsiteY0-18" fmla="*/ 0 h 1879306"/>
              <a:gd name="connsiteX1-19" fmla="*/ 4163416 w 4163416"/>
              <a:gd name="connsiteY1-20" fmla="*/ 1 h 1879306"/>
              <a:gd name="connsiteX2-21" fmla="*/ 4146874 w 4163416"/>
              <a:gd name="connsiteY2-22" fmla="*/ 31437 h 1879306"/>
              <a:gd name="connsiteX3-23" fmla="*/ 4074640 w 4163416"/>
              <a:gd name="connsiteY3-24" fmla="*/ 119866 h 1879306"/>
              <a:gd name="connsiteX4-25" fmla="*/ 2480303 w 4163416"/>
              <a:gd name="connsiteY4-26" fmla="*/ 1714203 h 1879306"/>
              <a:gd name="connsiteX5-27" fmla="*/ 1683111 w 4163416"/>
              <a:gd name="connsiteY5-28" fmla="*/ 1714203 h 1879306"/>
              <a:gd name="connsiteX6-29" fmla="*/ 88774 w 4163416"/>
              <a:gd name="connsiteY6-30" fmla="*/ 119866 h 1879306"/>
              <a:gd name="connsiteX7-31" fmla="*/ 16541 w 4163416"/>
              <a:gd name="connsiteY7-32" fmla="*/ 31437 h 1879306"/>
              <a:gd name="connsiteX8-33" fmla="*/ 0 w 4163416"/>
              <a:gd name="connsiteY8-34" fmla="*/ 1 h 1879306"/>
              <a:gd name="connsiteX9-35" fmla="*/ 2093688 w 4163416"/>
              <a:gd name="connsiteY9-36" fmla="*/ 91440 h 1879306"/>
              <a:gd name="connsiteX0-37" fmla="*/ 2002248 w 4163416"/>
              <a:gd name="connsiteY0-38" fmla="*/ 0 h 1879306"/>
              <a:gd name="connsiteX1-39" fmla="*/ 4163416 w 4163416"/>
              <a:gd name="connsiteY1-40" fmla="*/ 1 h 1879306"/>
              <a:gd name="connsiteX2-41" fmla="*/ 4146874 w 4163416"/>
              <a:gd name="connsiteY2-42" fmla="*/ 31437 h 1879306"/>
              <a:gd name="connsiteX3-43" fmla="*/ 4074640 w 4163416"/>
              <a:gd name="connsiteY3-44" fmla="*/ 119866 h 1879306"/>
              <a:gd name="connsiteX4-45" fmla="*/ 2480303 w 4163416"/>
              <a:gd name="connsiteY4-46" fmla="*/ 1714203 h 1879306"/>
              <a:gd name="connsiteX5-47" fmla="*/ 1683111 w 4163416"/>
              <a:gd name="connsiteY5-48" fmla="*/ 1714203 h 1879306"/>
              <a:gd name="connsiteX6-49" fmla="*/ 88774 w 4163416"/>
              <a:gd name="connsiteY6-50" fmla="*/ 119866 h 1879306"/>
              <a:gd name="connsiteX7-51" fmla="*/ 16541 w 4163416"/>
              <a:gd name="connsiteY7-52" fmla="*/ 31437 h 1879306"/>
              <a:gd name="connsiteX8-53" fmla="*/ 0 w 4163416"/>
              <a:gd name="connsiteY8-54" fmla="*/ 1 h 1879306"/>
              <a:gd name="connsiteX0-55" fmla="*/ 4163416 w 4163416"/>
              <a:gd name="connsiteY0-56" fmla="*/ 0 h 1879305"/>
              <a:gd name="connsiteX1-57" fmla="*/ 4146874 w 4163416"/>
              <a:gd name="connsiteY1-58" fmla="*/ 31436 h 1879305"/>
              <a:gd name="connsiteX2-59" fmla="*/ 4074640 w 4163416"/>
              <a:gd name="connsiteY2-60" fmla="*/ 119865 h 1879305"/>
              <a:gd name="connsiteX3-61" fmla="*/ 2480303 w 4163416"/>
              <a:gd name="connsiteY3-62" fmla="*/ 1714202 h 1879305"/>
              <a:gd name="connsiteX4-63" fmla="*/ 1683111 w 4163416"/>
              <a:gd name="connsiteY4-64" fmla="*/ 1714202 h 1879305"/>
              <a:gd name="connsiteX5-65" fmla="*/ 88774 w 4163416"/>
              <a:gd name="connsiteY5-66" fmla="*/ 119865 h 1879305"/>
              <a:gd name="connsiteX6-67" fmla="*/ 16541 w 4163416"/>
              <a:gd name="connsiteY6-68" fmla="*/ 31436 h 1879305"/>
              <a:gd name="connsiteX7-69" fmla="*/ 0 w 4163416"/>
              <a:gd name="connsiteY7-70" fmla="*/ 0 h 187930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163416" h="1879305">
                <a:moveTo>
                  <a:pt x="4163416" y="0"/>
                </a:moveTo>
                <a:lnTo>
                  <a:pt x="4146874" y="31436"/>
                </a:lnTo>
                <a:cubicBezTo>
                  <a:pt x="4126236" y="62693"/>
                  <a:pt x="4102157" y="92348"/>
                  <a:pt x="4074640" y="119865"/>
                </a:cubicBezTo>
                <a:lnTo>
                  <a:pt x="2480303" y="1714202"/>
                </a:lnTo>
                <a:cubicBezTo>
                  <a:pt x="2260165" y="1934340"/>
                  <a:pt x="1903250" y="1934340"/>
                  <a:pt x="1683111" y="1714202"/>
                </a:cubicBezTo>
                <a:lnTo>
                  <a:pt x="88774" y="119865"/>
                </a:lnTo>
                <a:cubicBezTo>
                  <a:pt x="61257" y="92348"/>
                  <a:pt x="37179" y="62693"/>
                  <a:pt x="16541" y="31436"/>
                </a:cubicBezTo>
                <a:lnTo>
                  <a:pt x="0" y="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1295495" y="1716603"/>
            <a:ext cx="4262993" cy="4262992"/>
          </a:xfrm>
          <a:custGeom>
            <a:avLst/>
            <a:gdLst>
              <a:gd name="connsiteX0" fmla="*/ 2187077 w 4262993"/>
              <a:gd name="connsiteY0" fmla="*/ 0 h 4262992"/>
              <a:gd name="connsiteX1" fmla="*/ 2323431 w 4262993"/>
              <a:gd name="connsiteY1" fmla="*/ 56479 h 4262992"/>
              <a:gd name="connsiteX2" fmla="*/ 4206514 w 4262993"/>
              <a:gd name="connsiteY2" fmla="*/ 1939563 h 4262992"/>
              <a:gd name="connsiteX3" fmla="*/ 4206514 w 4262993"/>
              <a:gd name="connsiteY3" fmla="*/ 2212270 h 4262992"/>
              <a:gd name="connsiteX4" fmla="*/ 2212271 w 4262993"/>
              <a:gd name="connsiteY4" fmla="*/ 4206513 h 4262992"/>
              <a:gd name="connsiteX5" fmla="*/ 1939564 w 4262993"/>
              <a:gd name="connsiteY5" fmla="*/ 4206513 h 4262992"/>
              <a:gd name="connsiteX6" fmla="*/ 56480 w 4262993"/>
              <a:gd name="connsiteY6" fmla="*/ 2323430 h 4262992"/>
              <a:gd name="connsiteX7" fmla="*/ 56480 w 4262993"/>
              <a:gd name="connsiteY7" fmla="*/ 2050723 h 4262992"/>
              <a:gd name="connsiteX8" fmla="*/ 2050724 w 4262993"/>
              <a:gd name="connsiteY8" fmla="*/ 56479 h 4262992"/>
              <a:gd name="connsiteX9" fmla="*/ 2187077 w 4262993"/>
              <a:gd name="connsiteY9" fmla="*/ 0 h 4262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62993" h="4262992">
                <a:moveTo>
                  <a:pt x="2187077" y="0"/>
                </a:moveTo>
                <a:cubicBezTo>
                  <a:pt x="2236427" y="0"/>
                  <a:pt x="2285777" y="18826"/>
                  <a:pt x="2323431" y="56479"/>
                </a:cubicBezTo>
                <a:lnTo>
                  <a:pt x="4206514" y="1939563"/>
                </a:lnTo>
                <a:cubicBezTo>
                  <a:pt x="4281820" y="2014869"/>
                  <a:pt x="4281820" y="2136963"/>
                  <a:pt x="4206514" y="2212270"/>
                </a:cubicBezTo>
                <a:lnTo>
                  <a:pt x="2212271" y="4206513"/>
                </a:lnTo>
                <a:cubicBezTo>
                  <a:pt x="2136964" y="4281819"/>
                  <a:pt x="2014870" y="4281819"/>
                  <a:pt x="1939564" y="4206513"/>
                </a:cubicBezTo>
                <a:lnTo>
                  <a:pt x="56480" y="2323430"/>
                </a:lnTo>
                <a:cubicBezTo>
                  <a:pt x="-18826" y="2248123"/>
                  <a:pt x="-18826" y="2126029"/>
                  <a:pt x="56480" y="2050723"/>
                </a:cubicBezTo>
                <a:lnTo>
                  <a:pt x="2050724" y="56479"/>
                </a:lnTo>
                <a:cubicBezTo>
                  <a:pt x="2088377" y="18826"/>
                  <a:pt x="2137727" y="0"/>
                  <a:pt x="218707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1"/>
          </p:nvPr>
        </p:nvSpPr>
        <p:spPr>
          <a:xfrm>
            <a:off x="5349054" y="2130866"/>
            <a:ext cx="2011319" cy="2011318"/>
          </a:xfrm>
          <a:custGeom>
            <a:avLst/>
            <a:gdLst>
              <a:gd name="connsiteX0" fmla="*/ 1031884 w 2011319"/>
              <a:gd name="connsiteY0" fmla="*/ 0 h 2011318"/>
              <a:gd name="connsiteX1" fmla="*/ 1096217 w 2011319"/>
              <a:gd name="connsiteY1" fmla="*/ 26647 h 2011318"/>
              <a:gd name="connsiteX2" fmla="*/ 1984672 w 2011319"/>
              <a:gd name="connsiteY2" fmla="*/ 915103 h 2011318"/>
              <a:gd name="connsiteX3" fmla="*/ 1984672 w 2011319"/>
              <a:gd name="connsiteY3" fmla="*/ 1043769 h 2011318"/>
              <a:gd name="connsiteX4" fmla="*/ 1043770 w 2011319"/>
              <a:gd name="connsiteY4" fmla="*/ 1984671 h 2011318"/>
              <a:gd name="connsiteX5" fmla="*/ 915104 w 2011319"/>
              <a:gd name="connsiteY5" fmla="*/ 1984671 h 2011318"/>
              <a:gd name="connsiteX6" fmla="*/ 26648 w 2011319"/>
              <a:gd name="connsiteY6" fmla="*/ 1096215 h 2011318"/>
              <a:gd name="connsiteX7" fmla="*/ 26648 w 2011319"/>
              <a:gd name="connsiteY7" fmla="*/ 967549 h 2011318"/>
              <a:gd name="connsiteX8" fmla="*/ 967550 w 2011319"/>
              <a:gd name="connsiteY8" fmla="*/ 26647 h 2011318"/>
              <a:gd name="connsiteX9" fmla="*/ 1031884 w 2011319"/>
              <a:gd name="connsiteY9" fmla="*/ 0 h 201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1319" h="2011318">
                <a:moveTo>
                  <a:pt x="1031884" y="0"/>
                </a:moveTo>
                <a:cubicBezTo>
                  <a:pt x="1055168" y="0"/>
                  <a:pt x="1078452" y="8882"/>
                  <a:pt x="1096217" y="26647"/>
                </a:cubicBezTo>
                <a:lnTo>
                  <a:pt x="1984672" y="915103"/>
                </a:lnTo>
                <a:cubicBezTo>
                  <a:pt x="2020202" y="950633"/>
                  <a:pt x="2020202" y="1008239"/>
                  <a:pt x="1984672" y="1043769"/>
                </a:cubicBezTo>
                <a:lnTo>
                  <a:pt x="1043770" y="1984671"/>
                </a:lnTo>
                <a:cubicBezTo>
                  <a:pt x="1008240" y="2020201"/>
                  <a:pt x="950634" y="2020201"/>
                  <a:pt x="915104" y="1984671"/>
                </a:cubicBezTo>
                <a:lnTo>
                  <a:pt x="26648" y="1096215"/>
                </a:lnTo>
                <a:cubicBezTo>
                  <a:pt x="-8882" y="1060685"/>
                  <a:pt x="-8882" y="1003079"/>
                  <a:pt x="26648" y="967549"/>
                </a:cubicBezTo>
                <a:lnTo>
                  <a:pt x="967550" y="26647"/>
                </a:lnTo>
                <a:cubicBezTo>
                  <a:pt x="985315" y="8882"/>
                  <a:pt x="1008599" y="0"/>
                  <a:pt x="103188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2"/>
          </p:nvPr>
        </p:nvSpPr>
        <p:spPr>
          <a:xfrm>
            <a:off x="4739453" y="4010466"/>
            <a:ext cx="2011319" cy="2011318"/>
          </a:xfrm>
          <a:custGeom>
            <a:avLst/>
            <a:gdLst>
              <a:gd name="connsiteX0" fmla="*/ 1031884 w 2011319"/>
              <a:gd name="connsiteY0" fmla="*/ 0 h 2011318"/>
              <a:gd name="connsiteX1" fmla="*/ 1096217 w 2011319"/>
              <a:gd name="connsiteY1" fmla="*/ 26647 h 2011318"/>
              <a:gd name="connsiteX2" fmla="*/ 1984672 w 2011319"/>
              <a:gd name="connsiteY2" fmla="*/ 915103 h 2011318"/>
              <a:gd name="connsiteX3" fmla="*/ 1984672 w 2011319"/>
              <a:gd name="connsiteY3" fmla="*/ 1043769 h 2011318"/>
              <a:gd name="connsiteX4" fmla="*/ 1043770 w 2011319"/>
              <a:gd name="connsiteY4" fmla="*/ 1984671 h 2011318"/>
              <a:gd name="connsiteX5" fmla="*/ 915104 w 2011319"/>
              <a:gd name="connsiteY5" fmla="*/ 1984671 h 2011318"/>
              <a:gd name="connsiteX6" fmla="*/ 26648 w 2011319"/>
              <a:gd name="connsiteY6" fmla="*/ 1096216 h 2011318"/>
              <a:gd name="connsiteX7" fmla="*/ 26648 w 2011319"/>
              <a:gd name="connsiteY7" fmla="*/ 967549 h 2011318"/>
              <a:gd name="connsiteX8" fmla="*/ 967550 w 2011319"/>
              <a:gd name="connsiteY8" fmla="*/ 26647 h 2011318"/>
              <a:gd name="connsiteX9" fmla="*/ 1031884 w 2011319"/>
              <a:gd name="connsiteY9" fmla="*/ 0 h 201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1319" h="2011318">
                <a:moveTo>
                  <a:pt x="1031884" y="0"/>
                </a:moveTo>
                <a:cubicBezTo>
                  <a:pt x="1055168" y="0"/>
                  <a:pt x="1078452" y="8882"/>
                  <a:pt x="1096217" y="26647"/>
                </a:cubicBezTo>
                <a:lnTo>
                  <a:pt x="1984672" y="915103"/>
                </a:lnTo>
                <a:cubicBezTo>
                  <a:pt x="2020202" y="950633"/>
                  <a:pt x="2020202" y="1008239"/>
                  <a:pt x="1984672" y="1043769"/>
                </a:cubicBezTo>
                <a:lnTo>
                  <a:pt x="1043770" y="1984671"/>
                </a:lnTo>
                <a:cubicBezTo>
                  <a:pt x="1008240" y="2020201"/>
                  <a:pt x="950634" y="2020201"/>
                  <a:pt x="915104" y="1984671"/>
                </a:cubicBezTo>
                <a:lnTo>
                  <a:pt x="26648" y="1096216"/>
                </a:lnTo>
                <a:cubicBezTo>
                  <a:pt x="-8882" y="1060686"/>
                  <a:pt x="-8882" y="1003079"/>
                  <a:pt x="26648" y="967549"/>
                </a:cubicBezTo>
                <a:lnTo>
                  <a:pt x="967550" y="26647"/>
                </a:lnTo>
                <a:cubicBezTo>
                  <a:pt x="985315" y="8882"/>
                  <a:pt x="1008600" y="0"/>
                  <a:pt x="103188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图片占位符 13"/>
          <p:cNvSpPr>
            <a:spLocks noGrp="1"/>
          </p:cNvSpPr>
          <p:nvPr>
            <p:ph type="pic" sz="quarter" idx="13"/>
          </p:nvPr>
        </p:nvSpPr>
        <p:spPr>
          <a:xfrm>
            <a:off x="4315366" y="2034973"/>
            <a:ext cx="2093747" cy="1201420"/>
          </a:xfrm>
          <a:custGeom>
            <a:avLst/>
            <a:gdLst>
              <a:gd name="connsiteX0" fmla="*/ 115228 w 2093747"/>
              <a:gd name="connsiteY0" fmla="*/ 0 h 1201420"/>
              <a:gd name="connsiteX1" fmla="*/ 1978519 w 2093747"/>
              <a:gd name="connsiteY1" fmla="*/ 0 h 1201420"/>
              <a:gd name="connsiteX2" fmla="*/ 2093747 w 2093747"/>
              <a:gd name="connsiteY2" fmla="*/ 115228 h 1201420"/>
              <a:gd name="connsiteX3" fmla="*/ 2093747 w 2093747"/>
              <a:gd name="connsiteY3" fmla="*/ 1086192 h 1201420"/>
              <a:gd name="connsiteX4" fmla="*/ 1978519 w 2093747"/>
              <a:gd name="connsiteY4" fmla="*/ 1201420 h 1201420"/>
              <a:gd name="connsiteX5" fmla="*/ 115228 w 2093747"/>
              <a:gd name="connsiteY5" fmla="*/ 1201420 h 1201420"/>
              <a:gd name="connsiteX6" fmla="*/ 0 w 2093747"/>
              <a:gd name="connsiteY6" fmla="*/ 1086192 h 1201420"/>
              <a:gd name="connsiteX7" fmla="*/ 0 w 2093747"/>
              <a:gd name="connsiteY7" fmla="*/ 115228 h 1201420"/>
              <a:gd name="connsiteX8" fmla="*/ 115228 w 2093747"/>
              <a:gd name="connsiteY8" fmla="*/ 0 h 1201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3747" h="1201420">
                <a:moveTo>
                  <a:pt x="115228" y="0"/>
                </a:moveTo>
                <a:lnTo>
                  <a:pt x="1978519" y="0"/>
                </a:lnTo>
                <a:cubicBezTo>
                  <a:pt x="2042158" y="0"/>
                  <a:pt x="2093747" y="51589"/>
                  <a:pt x="2093747" y="115228"/>
                </a:cubicBezTo>
                <a:lnTo>
                  <a:pt x="2093747" y="1086192"/>
                </a:lnTo>
                <a:cubicBezTo>
                  <a:pt x="2093747" y="1149831"/>
                  <a:pt x="2042158" y="1201420"/>
                  <a:pt x="1978519" y="1201420"/>
                </a:cubicBezTo>
                <a:lnTo>
                  <a:pt x="115228" y="1201420"/>
                </a:lnTo>
                <a:cubicBezTo>
                  <a:pt x="51589" y="1201420"/>
                  <a:pt x="0" y="1149831"/>
                  <a:pt x="0" y="1086192"/>
                </a:cubicBezTo>
                <a:lnTo>
                  <a:pt x="0" y="115228"/>
                </a:lnTo>
                <a:cubicBezTo>
                  <a:pt x="0" y="51589"/>
                  <a:pt x="51589" y="0"/>
                  <a:pt x="11522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4"/>
          </p:nvPr>
        </p:nvSpPr>
        <p:spPr>
          <a:xfrm>
            <a:off x="4315366" y="3368473"/>
            <a:ext cx="2093747" cy="2298700"/>
          </a:xfrm>
          <a:custGeom>
            <a:avLst/>
            <a:gdLst>
              <a:gd name="connsiteX0" fmla="*/ 107849 w 2093747"/>
              <a:gd name="connsiteY0" fmla="*/ 0 h 2298700"/>
              <a:gd name="connsiteX1" fmla="*/ 1985898 w 2093747"/>
              <a:gd name="connsiteY1" fmla="*/ 0 h 2298700"/>
              <a:gd name="connsiteX2" fmla="*/ 2093747 w 2093747"/>
              <a:gd name="connsiteY2" fmla="*/ 107849 h 2298700"/>
              <a:gd name="connsiteX3" fmla="*/ 2093747 w 2093747"/>
              <a:gd name="connsiteY3" fmla="*/ 2190851 h 2298700"/>
              <a:gd name="connsiteX4" fmla="*/ 1985898 w 2093747"/>
              <a:gd name="connsiteY4" fmla="*/ 2298700 h 2298700"/>
              <a:gd name="connsiteX5" fmla="*/ 107849 w 2093747"/>
              <a:gd name="connsiteY5" fmla="*/ 2298700 h 2298700"/>
              <a:gd name="connsiteX6" fmla="*/ 0 w 2093747"/>
              <a:gd name="connsiteY6" fmla="*/ 2190851 h 2298700"/>
              <a:gd name="connsiteX7" fmla="*/ 0 w 2093747"/>
              <a:gd name="connsiteY7" fmla="*/ 107849 h 2298700"/>
              <a:gd name="connsiteX8" fmla="*/ 107849 w 2093747"/>
              <a:gd name="connsiteY8" fmla="*/ 0 h 229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3747" h="2298700">
                <a:moveTo>
                  <a:pt x="107849" y="0"/>
                </a:moveTo>
                <a:lnTo>
                  <a:pt x="1985898" y="0"/>
                </a:lnTo>
                <a:cubicBezTo>
                  <a:pt x="2045461" y="0"/>
                  <a:pt x="2093747" y="48286"/>
                  <a:pt x="2093747" y="107849"/>
                </a:cubicBezTo>
                <a:lnTo>
                  <a:pt x="2093747" y="2190851"/>
                </a:lnTo>
                <a:cubicBezTo>
                  <a:pt x="2093747" y="2250414"/>
                  <a:pt x="2045461" y="2298700"/>
                  <a:pt x="1985898" y="2298700"/>
                </a:cubicBezTo>
                <a:lnTo>
                  <a:pt x="107849" y="2298700"/>
                </a:lnTo>
                <a:cubicBezTo>
                  <a:pt x="48286" y="2298700"/>
                  <a:pt x="0" y="2250414"/>
                  <a:pt x="0" y="2190851"/>
                </a:cubicBezTo>
                <a:lnTo>
                  <a:pt x="0" y="107849"/>
                </a:lnTo>
                <a:cubicBezTo>
                  <a:pt x="0" y="48286"/>
                  <a:pt x="48286" y="0"/>
                  <a:pt x="10784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图片占位符 12"/>
          <p:cNvSpPr>
            <a:spLocks noGrp="1"/>
          </p:cNvSpPr>
          <p:nvPr>
            <p:ph type="pic" sz="quarter" idx="15"/>
          </p:nvPr>
        </p:nvSpPr>
        <p:spPr>
          <a:xfrm>
            <a:off x="6596436" y="2034973"/>
            <a:ext cx="4773780" cy="3632200"/>
          </a:xfrm>
          <a:custGeom>
            <a:avLst/>
            <a:gdLst>
              <a:gd name="connsiteX0" fmla="*/ 187095 w 4773780"/>
              <a:gd name="connsiteY0" fmla="*/ 0 h 3632200"/>
              <a:gd name="connsiteX1" fmla="*/ 4586685 w 4773780"/>
              <a:gd name="connsiteY1" fmla="*/ 0 h 3632200"/>
              <a:gd name="connsiteX2" fmla="*/ 4773780 w 4773780"/>
              <a:gd name="connsiteY2" fmla="*/ 187095 h 3632200"/>
              <a:gd name="connsiteX3" fmla="*/ 4773780 w 4773780"/>
              <a:gd name="connsiteY3" fmla="*/ 3445105 h 3632200"/>
              <a:gd name="connsiteX4" fmla="*/ 4586685 w 4773780"/>
              <a:gd name="connsiteY4" fmla="*/ 3632200 h 3632200"/>
              <a:gd name="connsiteX5" fmla="*/ 187095 w 4773780"/>
              <a:gd name="connsiteY5" fmla="*/ 3632200 h 3632200"/>
              <a:gd name="connsiteX6" fmla="*/ 0 w 4773780"/>
              <a:gd name="connsiteY6" fmla="*/ 3445105 h 3632200"/>
              <a:gd name="connsiteX7" fmla="*/ 0 w 4773780"/>
              <a:gd name="connsiteY7" fmla="*/ 187095 h 3632200"/>
              <a:gd name="connsiteX8" fmla="*/ 187095 w 4773780"/>
              <a:gd name="connsiteY8" fmla="*/ 0 h 363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73780" h="3632200">
                <a:moveTo>
                  <a:pt x="187095" y="0"/>
                </a:moveTo>
                <a:lnTo>
                  <a:pt x="4586685" y="0"/>
                </a:lnTo>
                <a:cubicBezTo>
                  <a:pt x="4690015" y="0"/>
                  <a:pt x="4773780" y="83765"/>
                  <a:pt x="4773780" y="187095"/>
                </a:cubicBezTo>
                <a:lnTo>
                  <a:pt x="4773780" y="3445105"/>
                </a:lnTo>
                <a:cubicBezTo>
                  <a:pt x="4773780" y="3548435"/>
                  <a:pt x="4690015" y="3632200"/>
                  <a:pt x="4586685" y="3632200"/>
                </a:cubicBezTo>
                <a:lnTo>
                  <a:pt x="187095" y="3632200"/>
                </a:lnTo>
                <a:cubicBezTo>
                  <a:pt x="83765" y="3632200"/>
                  <a:pt x="0" y="3548435"/>
                  <a:pt x="0" y="3445105"/>
                </a:cubicBezTo>
                <a:lnTo>
                  <a:pt x="0" y="187095"/>
                </a:lnTo>
                <a:cubicBezTo>
                  <a:pt x="0" y="83765"/>
                  <a:pt x="83765" y="0"/>
                  <a:pt x="18709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图片占位符 25"/>
          <p:cNvSpPr>
            <a:spLocks noGrp="1"/>
          </p:cNvSpPr>
          <p:nvPr>
            <p:ph type="pic" sz="quarter" idx="18"/>
          </p:nvPr>
        </p:nvSpPr>
        <p:spPr>
          <a:xfrm>
            <a:off x="9089489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8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1" name="图片占位符 30"/>
          <p:cNvSpPr>
            <a:spLocks noGrp="1"/>
          </p:cNvSpPr>
          <p:nvPr>
            <p:ph type="pic" sz="quarter" idx="14"/>
          </p:nvPr>
        </p:nvSpPr>
        <p:spPr>
          <a:xfrm>
            <a:off x="1538935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2" name="图片占位符 31"/>
          <p:cNvSpPr>
            <a:spLocks noGrp="1"/>
          </p:cNvSpPr>
          <p:nvPr>
            <p:ph type="pic" sz="quarter" idx="15"/>
          </p:nvPr>
        </p:nvSpPr>
        <p:spPr>
          <a:xfrm>
            <a:off x="3426574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3" name="图片占位符 32"/>
          <p:cNvSpPr>
            <a:spLocks noGrp="1"/>
          </p:cNvSpPr>
          <p:nvPr>
            <p:ph type="pic" sz="quarter" idx="16"/>
          </p:nvPr>
        </p:nvSpPr>
        <p:spPr>
          <a:xfrm>
            <a:off x="5314212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4" name="图片占位符 33"/>
          <p:cNvSpPr>
            <a:spLocks noGrp="1"/>
          </p:cNvSpPr>
          <p:nvPr>
            <p:ph type="pic" sz="quarter" idx="17"/>
          </p:nvPr>
        </p:nvSpPr>
        <p:spPr>
          <a:xfrm>
            <a:off x="7201851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27" name="图片占位符 26"/>
          <p:cNvSpPr>
            <a:spLocks noGrp="1"/>
          </p:cNvSpPr>
          <p:nvPr>
            <p:ph type="pic" sz="quarter" idx="10"/>
          </p:nvPr>
        </p:nvSpPr>
        <p:spPr>
          <a:xfrm>
            <a:off x="2461837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 dirty="0"/>
          </a:p>
        </p:txBody>
      </p:sp>
      <p:sp>
        <p:nvSpPr>
          <p:cNvPr id="28" name="图片占位符 27"/>
          <p:cNvSpPr>
            <a:spLocks noGrp="1"/>
          </p:cNvSpPr>
          <p:nvPr>
            <p:ph type="pic" sz="quarter" idx="11"/>
          </p:nvPr>
        </p:nvSpPr>
        <p:spPr>
          <a:xfrm>
            <a:off x="4349476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 dirty="0"/>
          </a:p>
        </p:txBody>
      </p:sp>
      <p:sp>
        <p:nvSpPr>
          <p:cNvPr id="29" name="图片占位符 28"/>
          <p:cNvSpPr>
            <a:spLocks noGrp="1"/>
          </p:cNvSpPr>
          <p:nvPr>
            <p:ph type="pic" sz="quarter" idx="12"/>
          </p:nvPr>
        </p:nvSpPr>
        <p:spPr>
          <a:xfrm>
            <a:off x="6237114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5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0" name="图片占位符 29"/>
          <p:cNvSpPr>
            <a:spLocks noGrp="1"/>
          </p:cNvSpPr>
          <p:nvPr>
            <p:ph type="pic" sz="quarter" idx="13"/>
          </p:nvPr>
        </p:nvSpPr>
        <p:spPr>
          <a:xfrm>
            <a:off x="8124752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4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8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8729683" y="6422330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图片占位符 14"/>
          <p:cNvSpPr>
            <a:spLocks noGrp="1"/>
          </p:cNvSpPr>
          <p:nvPr>
            <p:ph type="pic" sz="quarter" idx="10"/>
          </p:nvPr>
        </p:nvSpPr>
        <p:spPr>
          <a:xfrm>
            <a:off x="3507265" y="2359368"/>
            <a:ext cx="1627407" cy="2887019"/>
          </a:xfrm>
          <a:custGeom>
            <a:avLst/>
            <a:gdLst>
              <a:gd name="connsiteX0" fmla="*/ 0 w 1627407"/>
              <a:gd name="connsiteY0" fmla="*/ 0 h 2887019"/>
              <a:gd name="connsiteX1" fmla="*/ 1627407 w 1627407"/>
              <a:gd name="connsiteY1" fmla="*/ 0 h 2887019"/>
              <a:gd name="connsiteX2" fmla="*/ 1627407 w 1627407"/>
              <a:gd name="connsiteY2" fmla="*/ 2887019 h 2887019"/>
              <a:gd name="connsiteX3" fmla="*/ 0 w 1627407"/>
              <a:gd name="connsiteY3" fmla="*/ 2887019 h 288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407" h="2887019">
                <a:moveTo>
                  <a:pt x="0" y="0"/>
                </a:moveTo>
                <a:lnTo>
                  <a:pt x="1627407" y="0"/>
                </a:lnTo>
                <a:lnTo>
                  <a:pt x="1627407" y="2887019"/>
                </a:lnTo>
                <a:lnTo>
                  <a:pt x="0" y="288701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1"/>
          </p:nvPr>
        </p:nvSpPr>
        <p:spPr>
          <a:xfrm>
            <a:off x="1311274" y="2359368"/>
            <a:ext cx="1627407" cy="2887019"/>
          </a:xfrm>
          <a:custGeom>
            <a:avLst/>
            <a:gdLst>
              <a:gd name="connsiteX0" fmla="*/ 0 w 1627407"/>
              <a:gd name="connsiteY0" fmla="*/ 0 h 2887019"/>
              <a:gd name="connsiteX1" fmla="*/ 1627407 w 1627407"/>
              <a:gd name="connsiteY1" fmla="*/ 0 h 2887019"/>
              <a:gd name="connsiteX2" fmla="*/ 1627407 w 1627407"/>
              <a:gd name="connsiteY2" fmla="*/ 2887019 h 2887019"/>
              <a:gd name="connsiteX3" fmla="*/ 0 w 1627407"/>
              <a:gd name="connsiteY3" fmla="*/ 2887019 h 288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407" h="2887019">
                <a:moveTo>
                  <a:pt x="0" y="0"/>
                </a:moveTo>
                <a:lnTo>
                  <a:pt x="1627407" y="0"/>
                </a:lnTo>
                <a:lnTo>
                  <a:pt x="1627407" y="2887019"/>
                </a:lnTo>
                <a:lnTo>
                  <a:pt x="0" y="288701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图片占位符 12"/>
          <p:cNvSpPr>
            <a:spLocks noGrp="1"/>
          </p:cNvSpPr>
          <p:nvPr>
            <p:ph type="pic" sz="quarter" idx="12"/>
          </p:nvPr>
        </p:nvSpPr>
        <p:spPr>
          <a:xfrm>
            <a:off x="2295507" y="1895063"/>
            <a:ext cx="1901775" cy="3373748"/>
          </a:xfrm>
          <a:custGeom>
            <a:avLst/>
            <a:gdLst>
              <a:gd name="connsiteX0" fmla="*/ 0 w 1901775"/>
              <a:gd name="connsiteY0" fmla="*/ 0 h 3373748"/>
              <a:gd name="connsiteX1" fmla="*/ 1901775 w 1901775"/>
              <a:gd name="connsiteY1" fmla="*/ 0 h 3373748"/>
              <a:gd name="connsiteX2" fmla="*/ 1901775 w 1901775"/>
              <a:gd name="connsiteY2" fmla="*/ 3373748 h 3373748"/>
              <a:gd name="connsiteX3" fmla="*/ 0 w 1901775"/>
              <a:gd name="connsiteY3" fmla="*/ 3373748 h 337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1775" h="3373748">
                <a:moveTo>
                  <a:pt x="0" y="0"/>
                </a:moveTo>
                <a:lnTo>
                  <a:pt x="1901775" y="0"/>
                </a:lnTo>
                <a:lnTo>
                  <a:pt x="1901775" y="3373748"/>
                </a:lnTo>
                <a:lnTo>
                  <a:pt x="0" y="337374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5778474" cy="5747783"/>
          </a:xfrm>
          <a:custGeom>
            <a:avLst/>
            <a:gdLst>
              <a:gd name="connsiteX0" fmla="*/ 2119001 w 5778474"/>
              <a:gd name="connsiteY0" fmla="*/ 3618970 h 5747783"/>
              <a:gd name="connsiteX1" fmla="*/ 2315600 w 5778474"/>
              <a:gd name="connsiteY1" fmla="*/ 3700404 h 5747783"/>
              <a:gd name="connsiteX2" fmla="*/ 3101974 w 5778474"/>
              <a:gd name="connsiteY2" fmla="*/ 4486778 h 5747783"/>
              <a:gd name="connsiteX3" fmla="*/ 3101974 w 5778474"/>
              <a:gd name="connsiteY3" fmla="*/ 4879976 h 5747783"/>
              <a:gd name="connsiteX4" fmla="*/ 2315600 w 5778474"/>
              <a:gd name="connsiteY4" fmla="*/ 5666350 h 5747783"/>
              <a:gd name="connsiteX5" fmla="*/ 1922402 w 5778474"/>
              <a:gd name="connsiteY5" fmla="*/ 5666350 h 5747783"/>
              <a:gd name="connsiteX6" fmla="*/ 1136028 w 5778474"/>
              <a:gd name="connsiteY6" fmla="*/ 4879976 h 5747783"/>
              <a:gd name="connsiteX7" fmla="*/ 1136028 w 5778474"/>
              <a:gd name="connsiteY7" fmla="*/ 4486778 h 5747783"/>
              <a:gd name="connsiteX8" fmla="*/ 1922402 w 5778474"/>
              <a:gd name="connsiteY8" fmla="*/ 3700404 h 5747783"/>
              <a:gd name="connsiteX9" fmla="*/ 2119001 w 5778474"/>
              <a:gd name="connsiteY9" fmla="*/ 3618970 h 5747783"/>
              <a:gd name="connsiteX10" fmla="*/ 821473 w 5778474"/>
              <a:gd name="connsiteY10" fmla="*/ 2321442 h 5747783"/>
              <a:gd name="connsiteX11" fmla="*/ 1018072 w 5778474"/>
              <a:gd name="connsiteY11" fmla="*/ 2402876 h 5747783"/>
              <a:gd name="connsiteX12" fmla="*/ 1804446 w 5778474"/>
              <a:gd name="connsiteY12" fmla="*/ 3189250 h 5747783"/>
              <a:gd name="connsiteX13" fmla="*/ 1804446 w 5778474"/>
              <a:gd name="connsiteY13" fmla="*/ 3582448 h 5747783"/>
              <a:gd name="connsiteX14" fmla="*/ 1018072 w 5778474"/>
              <a:gd name="connsiteY14" fmla="*/ 4368823 h 5747783"/>
              <a:gd name="connsiteX15" fmla="*/ 624874 w 5778474"/>
              <a:gd name="connsiteY15" fmla="*/ 4368823 h 5747783"/>
              <a:gd name="connsiteX16" fmla="*/ 0 w 5778474"/>
              <a:gd name="connsiteY16" fmla="*/ 3743949 h 5747783"/>
              <a:gd name="connsiteX17" fmla="*/ 0 w 5778474"/>
              <a:gd name="connsiteY17" fmla="*/ 3027750 h 5747783"/>
              <a:gd name="connsiteX18" fmla="*/ 624874 w 5778474"/>
              <a:gd name="connsiteY18" fmla="*/ 2402876 h 5747783"/>
              <a:gd name="connsiteX19" fmla="*/ 821473 w 5778474"/>
              <a:gd name="connsiteY19" fmla="*/ 2321442 h 5747783"/>
              <a:gd name="connsiteX20" fmla="*/ 3416534 w 5778474"/>
              <a:gd name="connsiteY20" fmla="*/ 2321437 h 5747783"/>
              <a:gd name="connsiteX21" fmla="*/ 3613133 w 5778474"/>
              <a:gd name="connsiteY21" fmla="*/ 2402870 h 5747783"/>
              <a:gd name="connsiteX22" fmla="*/ 4399507 w 5778474"/>
              <a:gd name="connsiteY22" fmla="*/ 3189245 h 5747783"/>
              <a:gd name="connsiteX23" fmla="*/ 4399507 w 5778474"/>
              <a:gd name="connsiteY23" fmla="*/ 3582443 h 5747783"/>
              <a:gd name="connsiteX24" fmla="*/ 3613133 w 5778474"/>
              <a:gd name="connsiteY24" fmla="*/ 4368817 h 5747783"/>
              <a:gd name="connsiteX25" fmla="*/ 3219935 w 5778474"/>
              <a:gd name="connsiteY25" fmla="*/ 4368817 h 5747783"/>
              <a:gd name="connsiteX26" fmla="*/ 2433561 w 5778474"/>
              <a:gd name="connsiteY26" fmla="*/ 3582443 h 5747783"/>
              <a:gd name="connsiteX27" fmla="*/ 2433561 w 5778474"/>
              <a:gd name="connsiteY27" fmla="*/ 3189245 h 5747783"/>
              <a:gd name="connsiteX28" fmla="*/ 3219935 w 5778474"/>
              <a:gd name="connsiteY28" fmla="*/ 2402870 h 5747783"/>
              <a:gd name="connsiteX29" fmla="*/ 3416534 w 5778474"/>
              <a:gd name="connsiteY29" fmla="*/ 2321437 h 5747783"/>
              <a:gd name="connsiteX30" fmla="*/ 0 w 5778474"/>
              <a:gd name="connsiteY30" fmla="*/ 1384804 h 5747783"/>
              <a:gd name="connsiteX31" fmla="*/ 506920 w 5778474"/>
              <a:gd name="connsiteY31" fmla="*/ 1891724 h 5747783"/>
              <a:gd name="connsiteX32" fmla="*/ 506919 w 5778474"/>
              <a:gd name="connsiteY32" fmla="*/ 2284921 h 5747783"/>
              <a:gd name="connsiteX33" fmla="*/ 0 w 5778474"/>
              <a:gd name="connsiteY33" fmla="*/ 2791839 h 5747783"/>
              <a:gd name="connsiteX34" fmla="*/ 2119006 w 5778474"/>
              <a:gd name="connsiteY34" fmla="*/ 1023909 h 5747783"/>
              <a:gd name="connsiteX35" fmla="*/ 2315606 w 5778474"/>
              <a:gd name="connsiteY35" fmla="*/ 1105343 h 5747783"/>
              <a:gd name="connsiteX36" fmla="*/ 3101980 w 5778474"/>
              <a:gd name="connsiteY36" fmla="*/ 1891717 h 5747783"/>
              <a:gd name="connsiteX37" fmla="*/ 3101980 w 5778474"/>
              <a:gd name="connsiteY37" fmla="*/ 2284914 h 5747783"/>
              <a:gd name="connsiteX38" fmla="*/ 2315606 w 5778474"/>
              <a:gd name="connsiteY38" fmla="*/ 3071289 h 5747783"/>
              <a:gd name="connsiteX39" fmla="*/ 1922408 w 5778474"/>
              <a:gd name="connsiteY39" fmla="*/ 3071289 h 5747783"/>
              <a:gd name="connsiteX40" fmla="*/ 1136034 w 5778474"/>
              <a:gd name="connsiteY40" fmla="*/ 2284914 h 5747783"/>
              <a:gd name="connsiteX41" fmla="*/ 1136034 w 5778474"/>
              <a:gd name="connsiteY41" fmla="*/ 1891716 h 5747783"/>
              <a:gd name="connsiteX42" fmla="*/ 1922408 w 5778474"/>
              <a:gd name="connsiteY42" fmla="*/ 1105342 h 5747783"/>
              <a:gd name="connsiteX43" fmla="*/ 2119006 w 5778474"/>
              <a:gd name="connsiteY43" fmla="*/ 1023909 h 5747783"/>
              <a:gd name="connsiteX44" fmla="*/ 4714068 w 5778474"/>
              <a:gd name="connsiteY44" fmla="*/ 1023903 h 5747783"/>
              <a:gd name="connsiteX45" fmla="*/ 4910667 w 5778474"/>
              <a:gd name="connsiteY45" fmla="*/ 1105337 h 5747783"/>
              <a:gd name="connsiteX46" fmla="*/ 5697041 w 5778474"/>
              <a:gd name="connsiteY46" fmla="*/ 1891711 h 5747783"/>
              <a:gd name="connsiteX47" fmla="*/ 5697041 w 5778474"/>
              <a:gd name="connsiteY47" fmla="*/ 2284909 h 5747783"/>
              <a:gd name="connsiteX48" fmla="*/ 4910667 w 5778474"/>
              <a:gd name="connsiteY48" fmla="*/ 3071283 h 5747783"/>
              <a:gd name="connsiteX49" fmla="*/ 4517469 w 5778474"/>
              <a:gd name="connsiteY49" fmla="*/ 3071283 h 5747783"/>
              <a:gd name="connsiteX50" fmla="*/ 3731095 w 5778474"/>
              <a:gd name="connsiteY50" fmla="*/ 2284909 h 5747783"/>
              <a:gd name="connsiteX51" fmla="*/ 3731095 w 5778474"/>
              <a:gd name="connsiteY51" fmla="*/ 1891711 h 5747783"/>
              <a:gd name="connsiteX52" fmla="*/ 4517469 w 5778474"/>
              <a:gd name="connsiteY52" fmla="*/ 1105337 h 5747783"/>
              <a:gd name="connsiteX53" fmla="*/ 4714068 w 5778474"/>
              <a:gd name="connsiteY53" fmla="*/ 1023903 h 5747783"/>
              <a:gd name="connsiteX54" fmla="*/ 3027750 w 5778474"/>
              <a:gd name="connsiteY54" fmla="*/ 0 h 5747783"/>
              <a:gd name="connsiteX55" fmla="*/ 3805329 w 5778474"/>
              <a:gd name="connsiteY55" fmla="*/ 0 h 5747783"/>
              <a:gd name="connsiteX56" fmla="*/ 4399513 w 5778474"/>
              <a:gd name="connsiteY56" fmla="*/ 594184 h 5747783"/>
              <a:gd name="connsiteX57" fmla="*/ 4399513 w 5778474"/>
              <a:gd name="connsiteY57" fmla="*/ 987382 h 5747783"/>
              <a:gd name="connsiteX58" fmla="*/ 3613139 w 5778474"/>
              <a:gd name="connsiteY58" fmla="*/ 1773756 h 5747783"/>
              <a:gd name="connsiteX59" fmla="*/ 3219941 w 5778474"/>
              <a:gd name="connsiteY59" fmla="*/ 1773756 h 5747783"/>
              <a:gd name="connsiteX60" fmla="*/ 2433567 w 5778474"/>
              <a:gd name="connsiteY60" fmla="*/ 987382 h 5747783"/>
              <a:gd name="connsiteX61" fmla="*/ 2433567 w 5778474"/>
              <a:gd name="connsiteY61" fmla="*/ 594184 h 5747783"/>
              <a:gd name="connsiteX62" fmla="*/ 2791841 w 5778474"/>
              <a:gd name="connsiteY62" fmla="*/ 0 h 5747783"/>
              <a:gd name="connsiteX63" fmla="*/ 2315612 w 5778474"/>
              <a:gd name="connsiteY63" fmla="*/ 476229 h 5747783"/>
              <a:gd name="connsiteX64" fmla="*/ 1922415 w 5778474"/>
              <a:gd name="connsiteY64" fmla="*/ 476230 h 5747783"/>
              <a:gd name="connsiteX65" fmla="*/ 1446185 w 5778474"/>
              <a:gd name="connsiteY65" fmla="*/ 1 h 5747783"/>
              <a:gd name="connsiteX66" fmla="*/ 432697 w 5778474"/>
              <a:gd name="connsiteY66" fmla="*/ 0 h 5747783"/>
              <a:gd name="connsiteX67" fmla="*/ 1210263 w 5778474"/>
              <a:gd name="connsiteY67" fmla="*/ 0 h 5747783"/>
              <a:gd name="connsiteX68" fmla="*/ 1804453 w 5778474"/>
              <a:gd name="connsiteY68" fmla="*/ 594190 h 5747783"/>
              <a:gd name="connsiteX69" fmla="*/ 1804453 w 5778474"/>
              <a:gd name="connsiteY69" fmla="*/ 987388 h 5747783"/>
              <a:gd name="connsiteX70" fmla="*/ 1018079 w 5778474"/>
              <a:gd name="connsiteY70" fmla="*/ 1773762 h 5747783"/>
              <a:gd name="connsiteX71" fmla="*/ 624881 w 5778474"/>
              <a:gd name="connsiteY71" fmla="*/ 1773762 h 5747783"/>
              <a:gd name="connsiteX72" fmla="*/ 0 w 5778474"/>
              <a:gd name="connsiteY72" fmla="*/ 1148882 h 5747783"/>
              <a:gd name="connsiteX73" fmla="*/ 0 w 5778474"/>
              <a:gd name="connsiteY73" fmla="*/ 432696 h 5747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5778474" h="5747783">
                <a:moveTo>
                  <a:pt x="2119001" y="3618970"/>
                </a:moveTo>
                <a:cubicBezTo>
                  <a:pt x="2190156" y="3618970"/>
                  <a:pt x="2261310" y="3646114"/>
                  <a:pt x="2315600" y="3700404"/>
                </a:cubicBezTo>
                <a:lnTo>
                  <a:pt x="3101974" y="4486778"/>
                </a:lnTo>
                <a:cubicBezTo>
                  <a:pt x="3210552" y="4595356"/>
                  <a:pt x="3210552" y="4771398"/>
                  <a:pt x="3101974" y="4879976"/>
                </a:cubicBezTo>
                <a:lnTo>
                  <a:pt x="2315600" y="5666350"/>
                </a:lnTo>
                <a:cubicBezTo>
                  <a:pt x="2207022" y="5774928"/>
                  <a:pt x="2030980" y="5774928"/>
                  <a:pt x="1922402" y="5666350"/>
                </a:cubicBezTo>
                <a:lnTo>
                  <a:pt x="1136028" y="4879976"/>
                </a:lnTo>
                <a:cubicBezTo>
                  <a:pt x="1027449" y="4771398"/>
                  <a:pt x="1027449" y="4595356"/>
                  <a:pt x="1136028" y="4486778"/>
                </a:cubicBezTo>
                <a:lnTo>
                  <a:pt x="1922402" y="3700404"/>
                </a:lnTo>
                <a:cubicBezTo>
                  <a:pt x="1976691" y="3646114"/>
                  <a:pt x="2047846" y="3618970"/>
                  <a:pt x="2119001" y="3618970"/>
                </a:cubicBezTo>
                <a:close/>
                <a:moveTo>
                  <a:pt x="821473" y="2321442"/>
                </a:moveTo>
                <a:cubicBezTo>
                  <a:pt x="892629" y="2321443"/>
                  <a:pt x="963784" y="2348587"/>
                  <a:pt x="1018072" y="2402876"/>
                </a:cubicBezTo>
                <a:lnTo>
                  <a:pt x="1804446" y="3189250"/>
                </a:lnTo>
                <a:cubicBezTo>
                  <a:pt x="1913025" y="3297829"/>
                  <a:pt x="1913025" y="3473870"/>
                  <a:pt x="1804446" y="3582448"/>
                </a:cubicBezTo>
                <a:lnTo>
                  <a:pt x="1018072" y="4368823"/>
                </a:lnTo>
                <a:cubicBezTo>
                  <a:pt x="909494" y="4477401"/>
                  <a:pt x="733453" y="4477401"/>
                  <a:pt x="624874" y="4368823"/>
                </a:cubicBezTo>
                <a:lnTo>
                  <a:pt x="0" y="3743949"/>
                </a:lnTo>
                <a:lnTo>
                  <a:pt x="0" y="3027750"/>
                </a:lnTo>
                <a:lnTo>
                  <a:pt x="624874" y="2402876"/>
                </a:lnTo>
                <a:cubicBezTo>
                  <a:pt x="679163" y="2348587"/>
                  <a:pt x="750318" y="2321443"/>
                  <a:pt x="821473" y="2321442"/>
                </a:cubicBezTo>
                <a:close/>
                <a:moveTo>
                  <a:pt x="3416534" y="2321437"/>
                </a:moveTo>
                <a:cubicBezTo>
                  <a:pt x="3487689" y="2321437"/>
                  <a:pt x="3558844" y="2348582"/>
                  <a:pt x="3613133" y="2402870"/>
                </a:cubicBezTo>
                <a:lnTo>
                  <a:pt x="4399507" y="3189245"/>
                </a:lnTo>
                <a:cubicBezTo>
                  <a:pt x="4508086" y="3297822"/>
                  <a:pt x="4508086" y="3473865"/>
                  <a:pt x="4399507" y="3582443"/>
                </a:cubicBezTo>
                <a:lnTo>
                  <a:pt x="3613133" y="4368817"/>
                </a:lnTo>
                <a:cubicBezTo>
                  <a:pt x="3504555" y="4477395"/>
                  <a:pt x="3328513" y="4477395"/>
                  <a:pt x="3219935" y="4368817"/>
                </a:cubicBezTo>
                <a:lnTo>
                  <a:pt x="2433561" y="3582443"/>
                </a:lnTo>
                <a:cubicBezTo>
                  <a:pt x="2324983" y="3473864"/>
                  <a:pt x="2324983" y="3297823"/>
                  <a:pt x="2433561" y="3189245"/>
                </a:cubicBezTo>
                <a:lnTo>
                  <a:pt x="3219935" y="2402870"/>
                </a:lnTo>
                <a:cubicBezTo>
                  <a:pt x="3274224" y="2348582"/>
                  <a:pt x="3345379" y="2321437"/>
                  <a:pt x="3416534" y="2321437"/>
                </a:cubicBezTo>
                <a:close/>
                <a:moveTo>
                  <a:pt x="0" y="1384804"/>
                </a:moveTo>
                <a:lnTo>
                  <a:pt x="506920" y="1891724"/>
                </a:lnTo>
                <a:cubicBezTo>
                  <a:pt x="615498" y="2000302"/>
                  <a:pt x="615497" y="2176342"/>
                  <a:pt x="506919" y="2284921"/>
                </a:cubicBezTo>
                <a:lnTo>
                  <a:pt x="0" y="2791839"/>
                </a:lnTo>
                <a:close/>
                <a:moveTo>
                  <a:pt x="2119006" y="1023909"/>
                </a:moveTo>
                <a:cubicBezTo>
                  <a:pt x="2190162" y="1023908"/>
                  <a:pt x="2261317" y="1051054"/>
                  <a:pt x="2315606" y="1105343"/>
                </a:cubicBezTo>
                <a:lnTo>
                  <a:pt x="3101980" y="1891717"/>
                </a:lnTo>
                <a:cubicBezTo>
                  <a:pt x="3210558" y="2000296"/>
                  <a:pt x="3210558" y="2176337"/>
                  <a:pt x="3101980" y="2284914"/>
                </a:cubicBezTo>
                <a:lnTo>
                  <a:pt x="2315606" y="3071289"/>
                </a:lnTo>
                <a:cubicBezTo>
                  <a:pt x="2207028" y="3179867"/>
                  <a:pt x="2030987" y="3179867"/>
                  <a:pt x="1922408" y="3071289"/>
                </a:cubicBezTo>
                <a:lnTo>
                  <a:pt x="1136034" y="2284914"/>
                </a:lnTo>
                <a:cubicBezTo>
                  <a:pt x="1027455" y="2176337"/>
                  <a:pt x="1027455" y="2000296"/>
                  <a:pt x="1136034" y="1891716"/>
                </a:cubicBezTo>
                <a:lnTo>
                  <a:pt x="1922408" y="1105342"/>
                </a:lnTo>
                <a:cubicBezTo>
                  <a:pt x="1976697" y="1051053"/>
                  <a:pt x="2047852" y="1023909"/>
                  <a:pt x="2119006" y="1023909"/>
                </a:cubicBezTo>
                <a:close/>
                <a:moveTo>
                  <a:pt x="4714068" y="1023903"/>
                </a:moveTo>
                <a:cubicBezTo>
                  <a:pt x="4785223" y="1023903"/>
                  <a:pt x="4856377" y="1051048"/>
                  <a:pt x="4910667" y="1105337"/>
                </a:cubicBezTo>
                <a:lnTo>
                  <a:pt x="5697041" y="1891711"/>
                </a:lnTo>
                <a:cubicBezTo>
                  <a:pt x="5805619" y="2000289"/>
                  <a:pt x="5805619" y="2176331"/>
                  <a:pt x="5697041" y="2284909"/>
                </a:cubicBezTo>
                <a:lnTo>
                  <a:pt x="4910667" y="3071283"/>
                </a:lnTo>
                <a:cubicBezTo>
                  <a:pt x="4802089" y="3179862"/>
                  <a:pt x="4626047" y="3179861"/>
                  <a:pt x="4517469" y="3071283"/>
                </a:cubicBezTo>
                <a:lnTo>
                  <a:pt x="3731095" y="2284909"/>
                </a:lnTo>
                <a:cubicBezTo>
                  <a:pt x="3622516" y="2176331"/>
                  <a:pt x="3622516" y="2000289"/>
                  <a:pt x="3731095" y="1891711"/>
                </a:cubicBezTo>
                <a:lnTo>
                  <a:pt x="4517469" y="1105337"/>
                </a:lnTo>
                <a:cubicBezTo>
                  <a:pt x="4571758" y="1051048"/>
                  <a:pt x="4642912" y="1023903"/>
                  <a:pt x="4714068" y="1023903"/>
                </a:cubicBezTo>
                <a:close/>
                <a:moveTo>
                  <a:pt x="3027750" y="0"/>
                </a:moveTo>
                <a:lnTo>
                  <a:pt x="3805329" y="0"/>
                </a:lnTo>
                <a:lnTo>
                  <a:pt x="4399513" y="594184"/>
                </a:lnTo>
                <a:cubicBezTo>
                  <a:pt x="4508091" y="702762"/>
                  <a:pt x="4508091" y="878804"/>
                  <a:pt x="4399513" y="987382"/>
                </a:cubicBezTo>
                <a:lnTo>
                  <a:pt x="3613139" y="1773756"/>
                </a:lnTo>
                <a:cubicBezTo>
                  <a:pt x="3504560" y="1882335"/>
                  <a:pt x="3328519" y="1882335"/>
                  <a:pt x="3219941" y="1773756"/>
                </a:cubicBezTo>
                <a:lnTo>
                  <a:pt x="2433567" y="987382"/>
                </a:lnTo>
                <a:cubicBezTo>
                  <a:pt x="2324988" y="878804"/>
                  <a:pt x="2324989" y="702763"/>
                  <a:pt x="2433567" y="594184"/>
                </a:cubicBezTo>
                <a:close/>
                <a:moveTo>
                  <a:pt x="2791841" y="0"/>
                </a:moveTo>
                <a:lnTo>
                  <a:pt x="2315612" y="476229"/>
                </a:lnTo>
                <a:cubicBezTo>
                  <a:pt x="2207034" y="584808"/>
                  <a:pt x="2030993" y="584808"/>
                  <a:pt x="1922415" y="476230"/>
                </a:cubicBezTo>
                <a:lnTo>
                  <a:pt x="1446185" y="1"/>
                </a:lnTo>
                <a:close/>
                <a:moveTo>
                  <a:pt x="432697" y="0"/>
                </a:moveTo>
                <a:lnTo>
                  <a:pt x="1210263" y="0"/>
                </a:lnTo>
                <a:lnTo>
                  <a:pt x="1804453" y="594190"/>
                </a:lnTo>
                <a:cubicBezTo>
                  <a:pt x="1913031" y="702769"/>
                  <a:pt x="1913031" y="878810"/>
                  <a:pt x="1804453" y="987388"/>
                </a:cubicBezTo>
                <a:lnTo>
                  <a:pt x="1018079" y="1773762"/>
                </a:lnTo>
                <a:cubicBezTo>
                  <a:pt x="909500" y="1882341"/>
                  <a:pt x="733459" y="1882341"/>
                  <a:pt x="624881" y="1773762"/>
                </a:cubicBezTo>
                <a:lnTo>
                  <a:pt x="0" y="1148882"/>
                </a:lnTo>
                <a:lnTo>
                  <a:pt x="0" y="43269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图片占位符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279257" cy="5530032"/>
          </a:xfrm>
          <a:custGeom>
            <a:avLst/>
            <a:gdLst>
              <a:gd name="connsiteX0" fmla="*/ 0 w 5279257"/>
              <a:gd name="connsiteY0" fmla="*/ 0 h 5530032"/>
              <a:gd name="connsiteX1" fmla="*/ 3641372 w 5279257"/>
              <a:gd name="connsiteY1" fmla="*/ 0 h 5530032"/>
              <a:gd name="connsiteX2" fmla="*/ 5010556 w 5279257"/>
              <a:gd name="connsiteY2" fmla="*/ 1369184 h 5530032"/>
              <a:gd name="connsiteX3" fmla="*/ 5010556 w 5279257"/>
              <a:gd name="connsiteY3" fmla="*/ 2666592 h 5530032"/>
              <a:gd name="connsiteX4" fmla="*/ 2415817 w 5279257"/>
              <a:gd name="connsiteY4" fmla="*/ 5261331 h 5530032"/>
              <a:gd name="connsiteX5" fmla="*/ 1118409 w 5279257"/>
              <a:gd name="connsiteY5" fmla="*/ 5261331 h 5530032"/>
              <a:gd name="connsiteX6" fmla="*/ 1 w 5279257"/>
              <a:gd name="connsiteY6" fmla="*/ 4142923 h 553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9257" h="5530032">
                <a:moveTo>
                  <a:pt x="0" y="0"/>
                </a:moveTo>
                <a:lnTo>
                  <a:pt x="3641372" y="0"/>
                </a:lnTo>
                <a:lnTo>
                  <a:pt x="5010556" y="1369184"/>
                </a:lnTo>
                <a:cubicBezTo>
                  <a:pt x="5368825" y="1727453"/>
                  <a:pt x="5368825" y="2308323"/>
                  <a:pt x="5010556" y="2666592"/>
                </a:cubicBezTo>
                <a:lnTo>
                  <a:pt x="2415817" y="5261331"/>
                </a:lnTo>
                <a:cubicBezTo>
                  <a:pt x="2057548" y="5619600"/>
                  <a:pt x="1476678" y="5619600"/>
                  <a:pt x="1118409" y="5261331"/>
                </a:cubicBezTo>
                <a:lnTo>
                  <a:pt x="1" y="414292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C28D3-987D-401E-95A8-72784AD93D33}" type="datetimeFigureOut">
              <a:rPr lang="zh-CN" altLang="en-US" smtClean="0"/>
              <a:t>2022/7/4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 rot="2700000">
            <a:off x="4021881" y="3484071"/>
            <a:ext cx="6764267" cy="6764267"/>
          </a:xfrm>
          <a:custGeom>
            <a:avLst/>
            <a:gdLst>
              <a:gd name="connsiteX0" fmla="*/ 210727 w 6764267"/>
              <a:gd name="connsiteY0" fmla="*/ 210726 h 6764267"/>
              <a:gd name="connsiteX1" fmla="*/ 719464 w 6764267"/>
              <a:gd name="connsiteY1" fmla="*/ 0 h 6764267"/>
              <a:gd name="connsiteX2" fmla="*/ 6764267 w 6764267"/>
              <a:gd name="connsiteY2" fmla="*/ 0 h 6764267"/>
              <a:gd name="connsiteX3" fmla="*/ 0 w 6764267"/>
              <a:gd name="connsiteY3" fmla="*/ 6764267 h 6764267"/>
              <a:gd name="connsiteX4" fmla="*/ 0 w 6764267"/>
              <a:gd name="connsiteY4" fmla="*/ 719463 h 6764267"/>
              <a:gd name="connsiteX5" fmla="*/ 210727 w 6764267"/>
              <a:gd name="connsiteY5" fmla="*/ 210726 h 6764267"/>
              <a:gd name="connsiteX0-1" fmla="*/ 210727 w 6764267"/>
              <a:gd name="connsiteY0-2" fmla="*/ 210726 h 6764267"/>
              <a:gd name="connsiteX1-3" fmla="*/ 719464 w 6764267"/>
              <a:gd name="connsiteY1-4" fmla="*/ 0 h 6764267"/>
              <a:gd name="connsiteX2-5" fmla="*/ 6764267 w 6764267"/>
              <a:gd name="connsiteY2-6" fmla="*/ 0 h 6764267"/>
              <a:gd name="connsiteX3-7" fmla="*/ 3308399 w 6764267"/>
              <a:gd name="connsiteY3-8" fmla="*/ 3454528 h 6764267"/>
              <a:gd name="connsiteX4-9" fmla="*/ 0 w 6764267"/>
              <a:gd name="connsiteY4-10" fmla="*/ 6764267 h 6764267"/>
              <a:gd name="connsiteX5-11" fmla="*/ 0 w 6764267"/>
              <a:gd name="connsiteY5-12" fmla="*/ 719463 h 6764267"/>
              <a:gd name="connsiteX6" fmla="*/ 210727 w 6764267"/>
              <a:gd name="connsiteY6" fmla="*/ 210726 h 6764267"/>
              <a:gd name="connsiteX0-13" fmla="*/ 3308399 w 6764267"/>
              <a:gd name="connsiteY0-14" fmla="*/ 3454528 h 6764267"/>
              <a:gd name="connsiteX1-15" fmla="*/ 0 w 6764267"/>
              <a:gd name="connsiteY1-16" fmla="*/ 6764267 h 6764267"/>
              <a:gd name="connsiteX2-17" fmla="*/ 0 w 6764267"/>
              <a:gd name="connsiteY2-18" fmla="*/ 719463 h 6764267"/>
              <a:gd name="connsiteX3-19" fmla="*/ 210727 w 6764267"/>
              <a:gd name="connsiteY3-20" fmla="*/ 210726 h 6764267"/>
              <a:gd name="connsiteX4-21" fmla="*/ 719464 w 6764267"/>
              <a:gd name="connsiteY4-22" fmla="*/ 0 h 6764267"/>
              <a:gd name="connsiteX5-23" fmla="*/ 6764267 w 6764267"/>
              <a:gd name="connsiteY5-24" fmla="*/ 0 h 6764267"/>
              <a:gd name="connsiteX6-25" fmla="*/ 3399839 w 6764267"/>
              <a:gd name="connsiteY6-26" fmla="*/ 3545968 h 6764267"/>
              <a:gd name="connsiteX0-27" fmla="*/ 3308399 w 6764267"/>
              <a:gd name="connsiteY0-28" fmla="*/ 3454528 h 6764267"/>
              <a:gd name="connsiteX1-29" fmla="*/ 0 w 6764267"/>
              <a:gd name="connsiteY1-30" fmla="*/ 6764267 h 6764267"/>
              <a:gd name="connsiteX2-31" fmla="*/ 0 w 6764267"/>
              <a:gd name="connsiteY2-32" fmla="*/ 719463 h 6764267"/>
              <a:gd name="connsiteX3-33" fmla="*/ 210727 w 6764267"/>
              <a:gd name="connsiteY3-34" fmla="*/ 210726 h 6764267"/>
              <a:gd name="connsiteX4-35" fmla="*/ 719464 w 6764267"/>
              <a:gd name="connsiteY4-36" fmla="*/ 0 h 6764267"/>
              <a:gd name="connsiteX5-37" fmla="*/ 6764267 w 6764267"/>
              <a:gd name="connsiteY5-38" fmla="*/ 0 h 6764267"/>
              <a:gd name="connsiteX0-39" fmla="*/ 0 w 6764267"/>
              <a:gd name="connsiteY0-40" fmla="*/ 6764267 h 6764267"/>
              <a:gd name="connsiteX1-41" fmla="*/ 0 w 6764267"/>
              <a:gd name="connsiteY1-42" fmla="*/ 719463 h 6764267"/>
              <a:gd name="connsiteX2-43" fmla="*/ 210727 w 6764267"/>
              <a:gd name="connsiteY2-44" fmla="*/ 210726 h 6764267"/>
              <a:gd name="connsiteX3-45" fmla="*/ 719464 w 6764267"/>
              <a:gd name="connsiteY3-46" fmla="*/ 0 h 6764267"/>
              <a:gd name="connsiteX4-47" fmla="*/ 6764267 w 6764267"/>
              <a:gd name="connsiteY4-48" fmla="*/ 0 h 676426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764267" h="6764267">
                <a:moveTo>
                  <a:pt x="0" y="6764267"/>
                </a:moveTo>
                <a:lnTo>
                  <a:pt x="0" y="719463"/>
                </a:lnTo>
                <a:cubicBezTo>
                  <a:pt x="0" y="520789"/>
                  <a:pt x="80529" y="340923"/>
                  <a:pt x="210727" y="210726"/>
                </a:cubicBezTo>
                <a:cubicBezTo>
                  <a:pt x="340924" y="80529"/>
                  <a:pt x="520790" y="0"/>
                  <a:pt x="719464" y="0"/>
                </a:cubicBezTo>
                <a:lnTo>
                  <a:pt x="6764267" y="0"/>
                </a:lnTo>
              </a:path>
            </a:pathLst>
          </a:custGeom>
          <a:ln w="1524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8" name="图片占位符 27"/>
          <p:cNvPicPr>
            <a:picLocks noGrp="1" noChangeAspect="1"/>
          </p:cNvPicPr>
          <p:nvPr>
            <p:ph type="pic" sz="quarter" idx="12"/>
          </p:nvPr>
        </p:nvPicPr>
        <p:blipFill>
          <a:blip r:embed="rId4" cstate="screen"/>
          <a:srcRect/>
          <a:stretch>
            <a:fillRect/>
          </a:stretch>
        </p:blipFill>
        <p:spPr>
          <a:xfrm>
            <a:off x="10890792" y="3345440"/>
            <a:ext cx="1301207" cy="3069398"/>
          </a:xfrm>
        </p:spPr>
      </p:pic>
      <p:pic>
        <p:nvPicPr>
          <p:cNvPr id="26" name="图片占位符 25"/>
          <p:cNvPicPr>
            <a:picLocks noGrp="1" noChangeAspect="1"/>
          </p:cNvPicPr>
          <p:nvPr>
            <p:ph type="pic" sz="quarter" idx="11"/>
          </p:nvPr>
        </p:nvPicPr>
        <p:blipFill>
          <a:blip r:embed="rId5" cstate="screen"/>
          <a:srcRect/>
          <a:stretch>
            <a:fillRect/>
          </a:stretch>
        </p:blipFill>
        <p:spPr/>
      </p:pic>
      <p:pic>
        <p:nvPicPr>
          <p:cNvPr id="21" name="图片占位符 20"/>
          <p:cNvPicPr>
            <a:picLocks noGrp="1" noChangeAspect="1"/>
          </p:cNvPicPr>
          <p:nvPr>
            <p:ph type="pic" sz="quarter" idx="10"/>
          </p:nvPr>
        </p:nvPicPr>
        <p:blipFill>
          <a:blip r:embed="rId6" cstate="screen"/>
          <a:srcRect/>
          <a:stretch>
            <a:fillRect/>
          </a:stretch>
        </p:blipFill>
        <p:spPr/>
      </p:pic>
      <p:sp>
        <p:nvSpPr>
          <p:cNvPr id="29" name="文本框 28"/>
          <p:cNvSpPr txBox="1"/>
          <p:nvPr/>
        </p:nvSpPr>
        <p:spPr>
          <a:xfrm>
            <a:off x="680085" y="1723390"/>
            <a:ext cx="67678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zh-CN" altLang="en-US" sz="32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</a:rPr>
              <a:t>北京市丰台区成人职业技能培训学校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680084" y="2482852"/>
            <a:ext cx="7084060" cy="2736215"/>
            <a:chOff x="631504" y="3193779"/>
            <a:chExt cx="1584325" cy="360000"/>
          </a:xfrm>
        </p:grpSpPr>
        <p:sp>
          <p:nvSpPr>
            <p:cNvPr id="6" name="矩形: 圆角 29"/>
            <p:cNvSpPr/>
            <p:nvPr/>
          </p:nvSpPr>
          <p:spPr>
            <a:xfrm>
              <a:off x="703573" y="3193779"/>
              <a:ext cx="1220561" cy="3600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631504" y="3274404"/>
              <a:ext cx="1584325" cy="254983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6350"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accent1"/>
                  </a:solidFill>
                </a:defRPr>
              </a:lvl1pPr>
            </a:lstStyle>
            <a:p>
              <a:pPr algn="ctr"/>
              <a:r>
                <a:rPr lang="zh-CN" altLang="en-US" sz="6000" dirty="0">
                  <a:solidFill>
                    <a:schemeClr val="bg1"/>
                  </a:solidFill>
                </a:rPr>
                <a:t>中级经济师</a:t>
              </a:r>
            </a:p>
            <a:p>
              <a:pPr algn="ctr"/>
              <a:r>
                <a:rPr lang="zh-CN" altLang="en-US" sz="6000" dirty="0">
                  <a:solidFill>
                    <a:schemeClr val="bg1"/>
                  </a:solidFill>
                </a:rPr>
                <a:t>经济基础知识</a:t>
              </a:r>
            </a:p>
          </p:txBody>
        </p:sp>
      </p:grpSp>
      <p:pic>
        <p:nvPicPr>
          <p:cNvPr id="8" name="图片 7" descr="12345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375" y="541020"/>
            <a:ext cx="974090" cy="97409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5370195" y="5822315"/>
            <a:ext cx="4601845" cy="6451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pPr algn="ctr"/>
            <a:r>
              <a:rPr lang="zh-CN" altLang="en-US" sz="3600" dirty="0">
                <a:solidFill>
                  <a:schemeClr val="bg1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求实创新  自强不息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4000">
        <p:fade/>
      </p:transition>
    </mc:Choice>
    <mc:Fallback xmlns="">
      <p:transition spd="med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decel="9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7788910" cy="581697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第四节    公共选择与政府失灵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一、公共选择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即对非市场决策的经济学研究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二、政府失灵及其表现形式（重点）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、选民“理性的无知”与“理性的非理性”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、政治家选票极大化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、投票循环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4</a:t>
            </a:r>
            <a:r>
              <a:rPr lang="zh-CN" altLang="en-US" sz="2400" dirty="0">
                <a:solidFill>
                  <a:schemeClr val="bg1"/>
                </a:solidFill>
              </a:rPr>
              <a:t>、官僚体系无效率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5</a:t>
            </a:r>
            <a:r>
              <a:rPr lang="zh-CN" altLang="en-US" sz="2400" dirty="0">
                <a:solidFill>
                  <a:schemeClr val="bg1"/>
                </a:solidFill>
              </a:rPr>
              <a:t>、利益集团与寻租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7459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4" y="953770"/>
            <a:ext cx="8086237" cy="335040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第十一章　公共财政与财政职能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第一节 公共物品与财政职能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一、公共物品的概念及其特征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、公共物品的概念</a:t>
            </a:r>
            <a:r>
              <a:rPr lang="en-US" altLang="zh-CN" sz="2400" dirty="0">
                <a:solidFill>
                  <a:schemeClr val="bg1"/>
                </a:solidFill>
              </a:rPr>
              <a:t>——</a:t>
            </a:r>
            <a:r>
              <a:rPr lang="zh-CN" altLang="en-US" sz="2400" dirty="0">
                <a:solidFill>
                  <a:schemeClr val="bg1"/>
                </a:solidFill>
              </a:rPr>
              <a:t>与私人物品相对应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公共物品：每个人消费这种物品不会导致他人对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该物品消费的减少。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DE0FF35A-37B4-4334-AEEC-0CBCB5F83F9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1923" y="1515979"/>
            <a:ext cx="2959491" cy="394598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4" y="953770"/>
            <a:ext cx="8086237" cy="224240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、公共物品的特征（重点）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受益的非排他性与取得方式的非竞争性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二、公共物品的需求显示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通过具有强制性的政治交易实现的。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998794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53185" y="953770"/>
            <a:ext cx="7788910" cy="55663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三、公共物品的融资与生产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1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、公共物品的融资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1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）政府融资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2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）私人融资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3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）联合融资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2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、公共物品的生产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四、公共物品供给的制度结果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1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、决策制度（是核心）</a:t>
            </a:r>
            <a:endParaRPr lang="en-US" altLang="zh-CN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2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、融资制度</a:t>
            </a:r>
            <a:endParaRPr lang="en-US" altLang="zh-CN" sz="2400" dirty="0">
              <a:solidFill>
                <a:schemeClr val="bg1"/>
              </a:solidFill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sym typeface="+mn-ea"/>
              </a:rPr>
              <a:t>3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、生产制度</a:t>
            </a:r>
            <a:r>
              <a:rPr lang="en-US" altLang="zh-CN" sz="2400" dirty="0">
                <a:solidFill>
                  <a:schemeClr val="bg1"/>
                </a:solidFill>
                <a:sym typeface="+mn-ea"/>
              </a:rPr>
              <a:t>      4</a:t>
            </a:r>
            <a:r>
              <a:rPr lang="zh-CN" altLang="en-US" sz="2400" dirty="0">
                <a:solidFill>
                  <a:schemeClr val="bg1"/>
                </a:solidFill>
                <a:sym typeface="+mn-ea"/>
              </a:rPr>
              <a:t>、受益分配制度</a:t>
            </a:r>
            <a:endParaRPr lang="en-US" sz="2400" dirty="0">
              <a:solidFill>
                <a:schemeClr val="bg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7788910" cy="563231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第二节  市场与政府的经济活动范围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一、市场和市场效率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二、政府经济活动范围（重点）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、提供公共物品和服务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、矫正外部性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、维持有效竞争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4</a:t>
            </a:r>
            <a:r>
              <a:rPr lang="zh-CN" altLang="en-US" sz="2400" dirty="0">
                <a:solidFill>
                  <a:schemeClr val="bg1"/>
                </a:solidFill>
              </a:rPr>
              <a:t>、调节收入分配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5</a:t>
            </a:r>
            <a:r>
              <a:rPr lang="zh-CN" altLang="en-US" sz="2400" dirty="0">
                <a:solidFill>
                  <a:schemeClr val="bg1"/>
                </a:solidFill>
              </a:rPr>
              <a:t>、稳定经济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/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040765" y="942453"/>
            <a:ext cx="9481869" cy="55663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第三节    财政的基本职能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在社会主义市场经济条件下，财政职能（重点）可以概括为：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一、资源配置职能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将一部分社会资源集中起来形成财政收入，然后通过财政支出分配活动，由政府提供公共物品和服务，引导社会资金流向，弥补市场缺陷，最终实现全社会资源配置效率的最优状态。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手段：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、根据政府职能的动态变化确定社会公共需要的基本范围，确定公共财政收支占国内生产总值的合理比例；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、优化财政支出结构；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、为公共工程提供必要的资金保障；</a:t>
            </a:r>
          </a:p>
        </p:txBody>
      </p:sp>
    </p:spTree>
    <p:extLst>
      <p:ext uri="{BB962C8B-B14F-4D97-AF65-F5344CB8AC3E}">
        <p14:creationId xmlns:p14="http://schemas.microsoft.com/office/powerpoint/2010/main" val="29247658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7" y="942453"/>
            <a:ext cx="9056907" cy="692497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4</a:t>
            </a:r>
            <a:r>
              <a:rPr lang="zh-CN" altLang="en-US" sz="2400" dirty="0">
                <a:solidFill>
                  <a:schemeClr val="bg1"/>
                </a:solidFill>
              </a:rPr>
              <a:t>、通过政府直接投资、财政贴息等方式，引导和调节社会投资方向；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5</a:t>
            </a:r>
            <a:r>
              <a:rPr lang="zh-CN" altLang="en-US" sz="2400" dirty="0">
                <a:solidFill>
                  <a:schemeClr val="bg1"/>
                </a:solidFill>
              </a:rPr>
              <a:t>、通过实行部门预算制度、建立国库集中收付制度和绩效评价制度等体制和机制改革，提高财政自身管理和运营效率。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二、收入分配职能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是指政府运用财政手段调整国民收入初次分配结果的职能，旨在实现公平收入分配目标。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手段：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、根据市场和政府的职责分工，明确市场和财政对社会收入分配的范围和界限；</a:t>
            </a: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、加强税收调节；</a:t>
            </a: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、发挥财政转移支付作用；</a:t>
            </a:r>
            <a:r>
              <a:rPr lang="en-US" altLang="zh-CN" sz="2400" dirty="0">
                <a:solidFill>
                  <a:schemeClr val="bg1"/>
                </a:solidFill>
              </a:rPr>
              <a:t>4</a:t>
            </a:r>
            <a:r>
              <a:rPr lang="zh-CN" altLang="en-US" sz="2400" dirty="0">
                <a:solidFill>
                  <a:schemeClr val="bg1"/>
                </a:solidFill>
              </a:rPr>
              <a:t>、发挥公共支出的作用。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2505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25048" y="942453"/>
            <a:ext cx="9899723" cy="44584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三、稳定和发展经济的职能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是指通过财政活动对生产、消费、投资和储蓄等产生影响，达到稳定和发展经济的目的。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手段：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、通过财政政策和货币政策的协调配合，推动社会总供求的基本平衡，保证物价和经济发展的稳定，实现充分就业和国际收支平衡；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、通过税收、财政补贴、财政贴息、公债等，调节社会投资需求水平，影响就业水平，使经济保持一定的增长；通过财政直接投资，调节社会经济结构，调节社会有效供给能力。</a:t>
            </a:r>
          </a:p>
        </p:txBody>
      </p:sp>
    </p:spTree>
    <p:extLst>
      <p:ext uri="{BB962C8B-B14F-4D97-AF65-F5344CB8AC3E}">
        <p14:creationId xmlns:p14="http://schemas.microsoft.com/office/powerpoint/2010/main" val="23042795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25048" y="942453"/>
            <a:ext cx="9899723" cy="39703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、通过税收等调节个人消费水平和结构；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　　</a:t>
            </a:r>
            <a:r>
              <a:rPr lang="en-US" altLang="zh-CN" sz="2400" dirty="0">
                <a:solidFill>
                  <a:schemeClr val="bg1"/>
                </a:solidFill>
              </a:rPr>
              <a:t>4</a:t>
            </a:r>
            <a:r>
              <a:rPr lang="zh-CN" altLang="en-US" sz="2400" dirty="0">
                <a:solidFill>
                  <a:schemeClr val="bg1"/>
                </a:solidFill>
              </a:rPr>
              <a:t>、财政加大对节约资源、能源和环境保护的投入，加大对科技、文化、卫生、教育事业的投入，完善社会保障制度等，实现经济和社会的协调健康发展。</a:t>
            </a:r>
          </a:p>
          <a:p>
            <a:pPr>
              <a:lnSpc>
                <a:spcPct val="150000"/>
              </a:lnSpc>
            </a:pPr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/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1020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2C3F50"/>
      </a:accent6>
      <a:hlink>
        <a:srgbClr val="2980B9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2980B9"/>
    </a:accent1>
    <a:accent2>
      <a:srgbClr val="16A085"/>
    </a:accent2>
    <a:accent3>
      <a:srgbClr val="9BBB59"/>
    </a:accent3>
    <a:accent4>
      <a:srgbClr val="F39C12"/>
    </a:accent4>
    <a:accent5>
      <a:srgbClr val="C0392B"/>
    </a:accent5>
    <a:accent6>
      <a:srgbClr val="2C3F50"/>
    </a:accent6>
    <a:hlink>
      <a:srgbClr val="2980B9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770</Words>
  <Application>Microsoft Office PowerPoint</Application>
  <PresentationFormat>宽屏</PresentationFormat>
  <Paragraphs>82</Paragraphs>
  <Slides>10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6" baseType="lpstr">
      <vt:lpstr>等线</vt:lpstr>
      <vt:lpstr>华文新魏</vt:lpstr>
      <vt:lpstr>华文中宋</vt:lpstr>
      <vt:lpstr>Arial</vt:lpstr>
      <vt:lpstr>Calibri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简约</dc:title>
  <dc:creator>第一PPT</dc:creator>
  <cp:keywords>www.1ppt.com</cp:keywords>
  <dc:description>www.1ppt.com</dc:description>
  <cp:lastModifiedBy>陈 果</cp:lastModifiedBy>
  <cp:revision>300</cp:revision>
  <dcterms:created xsi:type="dcterms:W3CDTF">2017-05-13T03:05:00Z</dcterms:created>
  <dcterms:modified xsi:type="dcterms:W3CDTF">2022-07-04T03:17:11Z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